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1" r:id="rId2"/>
  </p:sldMasterIdLst>
  <p:notesMasterIdLst>
    <p:notesMasterId r:id="rId18"/>
  </p:notesMasterIdLst>
  <p:handoutMasterIdLst>
    <p:handoutMasterId r:id="rId19"/>
  </p:handoutMasterIdLst>
  <p:sldIdLst>
    <p:sldId id="291" r:id="rId3"/>
    <p:sldId id="256" r:id="rId4"/>
    <p:sldId id="261" r:id="rId5"/>
    <p:sldId id="293" r:id="rId6"/>
    <p:sldId id="265" r:id="rId7"/>
    <p:sldId id="274" r:id="rId8"/>
    <p:sldId id="286" r:id="rId9"/>
    <p:sldId id="270" r:id="rId10"/>
    <p:sldId id="294" r:id="rId11"/>
    <p:sldId id="295" r:id="rId12"/>
    <p:sldId id="275" r:id="rId13"/>
    <p:sldId id="296" r:id="rId14"/>
    <p:sldId id="298" r:id="rId15"/>
    <p:sldId id="299" r:id="rId16"/>
    <p:sldId id="288" r:id="rId17"/>
  </p:sldIdLst>
  <p:sldSz cx="18286413" cy="10287000"/>
  <p:notesSz cx="6858000" cy="9144000"/>
  <p:defaultTextStyle>
    <a:defPPr>
      <a:defRPr lang="en-US"/>
    </a:defPPr>
    <a:lvl1pPr marL="0" algn="l" defTabSz="1632753" rtl="0" eaLnBrk="1" latinLnBrk="0" hangingPunct="1">
      <a:defRPr sz="3200" kern="1200">
        <a:solidFill>
          <a:schemeClr val="tx1"/>
        </a:solidFill>
        <a:latin typeface="+mn-lt"/>
        <a:ea typeface="+mn-ea"/>
        <a:cs typeface="+mn-cs"/>
      </a:defRPr>
    </a:lvl1pPr>
    <a:lvl2pPr marL="816376" algn="l" defTabSz="1632753" rtl="0" eaLnBrk="1" latinLnBrk="0" hangingPunct="1">
      <a:defRPr sz="3200" kern="1200">
        <a:solidFill>
          <a:schemeClr val="tx1"/>
        </a:solidFill>
        <a:latin typeface="+mn-lt"/>
        <a:ea typeface="+mn-ea"/>
        <a:cs typeface="+mn-cs"/>
      </a:defRPr>
    </a:lvl2pPr>
    <a:lvl3pPr marL="1632753" algn="l" defTabSz="1632753" rtl="0" eaLnBrk="1" latinLnBrk="0" hangingPunct="1">
      <a:defRPr sz="3200" kern="1200">
        <a:solidFill>
          <a:schemeClr val="tx1"/>
        </a:solidFill>
        <a:latin typeface="+mn-lt"/>
        <a:ea typeface="+mn-ea"/>
        <a:cs typeface="+mn-cs"/>
      </a:defRPr>
    </a:lvl3pPr>
    <a:lvl4pPr marL="2449129" algn="l" defTabSz="1632753" rtl="0" eaLnBrk="1" latinLnBrk="0" hangingPunct="1">
      <a:defRPr sz="3200" kern="1200">
        <a:solidFill>
          <a:schemeClr val="tx1"/>
        </a:solidFill>
        <a:latin typeface="+mn-lt"/>
        <a:ea typeface="+mn-ea"/>
        <a:cs typeface="+mn-cs"/>
      </a:defRPr>
    </a:lvl4pPr>
    <a:lvl5pPr marL="3265505" algn="l" defTabSz="1632753" rtl="0" eaLnBrk="1" latinLnBrk="0" hangingPunct="1">
      <a:defRPr sz="3200" kern="1200">
        <a:solidFill>
          <a:schemeClr val="tx1"/>
        </a:solidFill>
        <a:latin typeface="+mn-lt"/>
        <a:ea typeface="+mn-ea"/>
        <a:cs typeface="+mn-cs"/>
      </a:defRPr>
    </a:lvl5pPr>
    <a:lvl6pPr marL="4081882" algn="l" defTabSz="1632753" rtl="0" eaLnBrk="1" latinLnBrk="0" hangingPunct="1">
      <a:defRPr sz="3200" kern="1200">
        <a:solidFill>
          <a:schemeClr val="tx1"/>
        </a:solidFill>
        <a:latin typeface="+mn-lt"/>
        <a:ea typeface="+mn-ea"/>
        <a:cs typeface="+mn-cs"/>
      </a:defRPr>
    </a:lvl6pPr>
    <a:lvl7pPr marL="4898258" algn="l" defTabSz="1632753" rtl="0" eaLnBrk="1" latinLnBrk="0" hangingPunct="1">
      <a:defRPr sz="3200" kern="1200">
        <a:solidFill>
          <a:schemeClr val="tx1"/>
        </a:solidFill>
        <a:latin typeface="+mn-lt"/>
        <a:ea typeface="+mn-ea"/>
        <a:cs typeface="+mn-cs"/>
      </a:defRPr>
    </a:lvl7pPr>
    <a:lvl8pPr marL="5714634" algn="l" defTabSz="1632753" rtl="0" eaLnBrk="1" latinLnBrk="0" hangingPunct="1">
      <a:defRPr sz="3200" kern="1200">
        <a:solidFill>
          <a:schemeClr val="tx1"/>
        </a:solidFill>
        <a:latin typeface="+mn-lt"/>
        <a:ea typeface="+mn-ea"/>
        <a:cs typeface="+mn-cs"/>
      </a:defRPr>
    </a:lvl8pPr>
    <a:lvl9pPr marL="6531011" algn="l" defTabSz="1632753" rtl="0" eaLnBrk="1" latinLnBrk="0" hangingPunct="1">
      <a:defRPr sz="3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40">
          <p15:clr>
            <a:srgbClr val="A4A3A4"/>
          </p15:clr>
        </p15:guide>
        <p15:guide id="2" pos="576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CC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59" autoAdjust="0"/>
    <p:restoredTop sz="94660"/>
  </p:normalViewPr>
  <p:slideViewPr>
    <p:cSldViewPr>
      <p:cViewPr varScale="1">
        <p:scale>
          <a:sx n="45" d="100"/>
          <a:sy n="45" d="100"/>
        </p:scale>
        <p:origin x="318" y="852"/>
      </p:cViewPr>
      <p:guideLst>
        <p:guide orient="horz" pos="3240"/>
        <p:guide pos="576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9" d="100"/>
          <a:sy n="89" d="100"/>
        </p:scale>
        <p:origin x="-384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handoutMaster" Target="handoutMasters/handout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F1083C6-1875-40D7-8C90-094D746DB08B}" type="doc">
      <dgm:prSet loTypeId="urn:microsoft.com/office/officeart/2005/8/layout/target3" loCatId="list" qsTypeId="urn:microsoft.com/office/officeart/2005/8/quickstyle/simple2" qsCatId="simple" csTypeId="urn:microsoft.com/office/officeart/2005/8/colors/accent1_2" csCatId="accent1" phldr="1"/>
      <dgm:spPr/>
      <dgm:t>
        <a:bodyPr/>
        <a:lstStyle/>
        <a:p>
          <a:endParaRPr lang="en-US"/>
        </a:p>
      </dgm:t>
    </dgm:pt>
    <dgm:pt modelId="{361A0199-E5EF-4343-9421-0CCA719C05F2}">
      <dgm:prSet phldrT="[Text]"/>
      <dgm:spPr/>
      <dgm:t>
        <a:bodyPr/>
        <a:lstStyle/>
        <a:p>
          <a:r>
            <a:rPr lang="en-US" b="1" dirty="0" smtClean="0"/>
            <a:t>1. Perusahaan </a:t>
          </a:r>
          <a:r>
            <a:rPr lang="en-US" b="1" dirty="0" err="1" smtClean="0"/>
            <a:t>Perseorangan</a:t>
          </a:r>
          <a:endParaRPr lang="en-US" b="1" dirty="0"/>
        </a:p>
      </dgm:t>
    </dgm:pt>
    <dgm:pt modelId="{E213B5A2-1B77-4F4B-A69B-030785E41B7C}" type="parTrans" cxnId="{D39563EA-E441-4234-A5CA-D7A984837BD4}">
      <dgm:prSet/>
      <dgm:spPr/>
      <dgm:t>
        <a:bodyPr/>
        <a:lstStyle/>
        <a:p>
          <a:endParaRPr lang="en-US"/>
        </a:p>
      </dgm:t>
    </dgm:pt>
    <dgm:pt modelId="{690639A0-F095-46D0-91DD-266CF8FEC4DC}" type="sibTrans" cxnId="{D39563EA-E441-4234-A5CA-D7A984837BD4}">
      <dgm:prSet/>
      <dgm:spPr/>
      <dgm:t>
        <a:bodyPr/>
        <a:lstStyle/>
        <a:p>
          <a:endParaRPr lang="en-US"/>
        </a:p>
      </dgm:t>
    </dgm:pt>
    <dgm:pt modelId="{A09C2863-D1F4-4E82-B270-F6D899EE9A6E}">
      <dgm:prSet phldrT="[Text]" phldr="1"/>
      <dgm:spPr/>
      <dgm:t>
        <a:bodyPr/>
        <a:lstStyle/>
        <a:p>
          <a:endParaRPr lang="en-US" dirty="0"/>
        </a:p>
      </dgm:t>
    </dgm:pt>
    <dgm:pt modelId="{948629EA-38D9-48A0-A66D-AA48DCD1AD44}" type="parTrans" cxnId="{1DA10EB0-F808-432C-A6D9-220FC1594BD2}">
      <dgm:prSet/>
      <dgm:spPr/>
      <dgm:t>
        <a:bodyPr/>
        <a:lstStyle/>
        <a:p>
          <a:endParaRPr lang="en-US"/>
        </a:p>
      </dgm:t>
    </dgm:pt>
    <dgm:pt modelId="{9A085C2A-2D53-4366-9994-6D1D56E8D9B2}" type="sibTrans" cxnId="{1DA10EB0-F808-432C-A6D9-220FC1594BD2}">
      <dgm:prSet/>
      <dgm:spPr/>
      <dgm:t>
        <a:bodyPr/>
        <a:lstStyle/>
        <a:p>
          <a:endParaRPr lang="en-US"/>
        </a:p>
      </dgm:t>
    </dgm:pt>
    <dgm:pt modelId="{81EAC8D8-8B89-4110-9DC4-147495BFD93C}">
      <dgm:prSet phldrT="[Text]" phldr="1"/>
      <dgm:spPr/>
      <dgm:t>
        <a:bodyPr/>
        <a:lstStyle/>
        <a:p>
          <a:endParaRPr lang="en-US" dirty="0"/>
        </a:p>
      </dgm:t>
    </dgm:pt>
    <dgm:pt modelId="{4A4A2AC2-C5AA-4DFD-89A2-E370E4B5AF9A}" type="parTrans" cxnId="{D050808E-17AE-4BE1-BEC8-6A43F38A3F84}">
      <dgm:prSet/>
      <dgm:spPr/>
      <dgm:t>
        <a:bodyPr/>
        <a:lstStyle/>
        <a:p>
          <a:endParaRPr lang="en-US"/>
        </a:p>
      </dgm:t>
    </dgm:pt>
    <dgm:pt modelId="{93BBBC0E-AA8A-46D4-82AA-24334D8CB64B}" type="sibTrans" cxnId="{D050808E-17AE-4BE1-BEC8-6A43F38A3F84}">
      <dgm:prSet/>
      <dgm:spPr/>
      <dgm:t>
        <a:bodyPr/>
        <a:lstStyle/>
        <a:p>
          <a:endParaRPr lang="en-US"/>
        </a:p>
      </dgm:t>
    </dgm:pt>
    <dgm:pt modelId="{3BC28FDC-3C12-4893-B0C1-E8A8A5259467}">
      <dgm:prSet phldrT="[Text]"/>
      <dgm:spPr/>
      <dgm:t>
        <a:bodyPr/>
        <a:lstStyle/>
        <a:p>
          <a:r>
            <a:rPr lang="en-US" b="1" dirty="0" smtClean="0"/>
            <a:t>2. Perusahaan Persekutuan</a:t>
          </a:r>
          <a:endParaRPr lang="en-US" b="1" dirty="0"/>
        </a:p>
      </dgm:t>
    </dgm:pt>
    <dgm:pt modelId="{8315E511-0628-4122-B072-66E5CD672348}" type="parTrans" cxnId="{2885FB7C-4ED7-46FE-B545-9C2EA6CCF4C9}">
      <dgm:prSet/>
      <dgm:spPr/>
      <dgm:t>
        <a:bodyPr/>
        <a:lstStyle/>
        <a:p>
          <a:endParaRPr lang="en-US"/>
        </a:p>
      </dgm:t>
    </dgm:pt>
    <dgm:pt modelId="{F2DECA08-0949-46B1-BDC9-E4405F92F6DC}" type="sibTrans" cxnId="{2885FB7C-4ED7-46FE-B545-9C2EA6CCF4C9}">
      <dgm:prSet/>
      <dgm:spPr/>
      <dgm:t>
        <a:bodyPr/>
        <a:lstStyle/>
        <a:p>
          <a:endParaRPr lang="en-US"/>
        </a:p>
      </dgm:t>
    </dgm:pt>
    <dgm:pt modelId="{00725F95-133B-4DE9-8A90-D9ED5697732C}">
      <dgm:prSet phldrT="[Text]" phldr="1"/>
      <dgm:spPr/>
      <dgm:t>
        <a:bodyPr/>
        <a:lstStyle/>
        <a:p>
          <a:endParaRPr lang="en-US" dirty="0"/>
        </a:p>
      </dgm:t>
    </dgm:pt>
    <dgm:pt modelId="{248F8FD7-CA9B-4082-B0D8-78BE329344C9}" type="parTrans" cxnId="{72622376-6662-467F-A3FB-42D8EF988B1E}">
      <dgm:prSet/>
      <dgm:spPr/>
      <dgm:t>
        <a:bodyPr/>
        <a:lstStyle/>
        <a:p>
          <a:endParaRPr lang="en-US"/>
        </a:p>
      </dgm:t>
    </dgm:pt>
    <dgm:pt modelId="{0BF392CC-9B52-4313-B0FB-15F20811E34E}" type="sibTrans" cxnId="{72622376-6662-467F-A3FB-42D8EF988B1E}">
      <dgm:prSet/>
      <dgm:spPr/>
      <dgm:t>
        <a:bodyPr/>
        <a:lstStyle/>
        <a:p>
          <a:endParaRPr lang="en-US"/>
        </a:p>
      </dgm:t>
    </dgm:pt>
    <dgm:pt modelId="{6B01A260-91EA-4366-8911-33E37133C2CB}">
      <dgm:prSet phldrT="[Text]" phldr="1"/>
      <dgm:spPr/>
      <dgm:t>
        <a:bodyPr/>
        <a:lstStyle/>
        <a:p>
          <a:endParaRPr lang="en-US" dirty="0"/>
        </a:p>
      </dgm:t>
    </dgm:pt>
    <dgm:pt modelId="{C89AFE1F-F889-4B25-AC24-29149F2FD61A}" type="parTrans" cxnId="{F4BB5AE9-4DC8-4181-B757-208A703B2CBD}">
      <dgm:prSet/>
      <dgm:spPr/>
      <dgm:t>
        <a:bodyPr/>
        <a:lstStyle/>
        <a:p>
          <a:endParaRPr lang="en-US"/>
        </a:p>
      </dgm:t>
    </dgm:pt>
    <dgm:pt modelId="{CEB1A8F0-7ED9-453E-A664-710840382A2B}" type="sibTrans" cxnId="{F4BB5AE9-4DC8-4181-B757-208A703B2CBD}">
      <dgm:prSet/>
      <dgm:spPr/>
      <dgm:t>
        <a:bodyPr/>
        <a:lstStyle/>
        <a:p>
          <a:endParaRPr lang="en-US"/>
        </a:p>
      </dgm:t>
    </dgm:pt>
    <dgm:pt modelId="{50E66EC4-A8CC-4060-AD6F-D57EFA717F6B}">
      <dgm:prSet phldrT="[Text]"/>
      <dgm:spPr/>
      <dgm:t>
        <a:bodyPr/>
        <a:lstStyle/>
        <a:p>
          <a:r>
            <a:rPr lang="en-US" b="1" dirty="0" smtClean="0"/>
            <a:t>3. Perseroan </a:t>
          </a:r>
          <a:r>
            <a:rPr lang="en-US" b="1" dirty="0" err="1" smtClean="0"/>
            <a:t>Terbatas</a:t>
          </a:r>
          <a:r>
            <a:rPr lang="en-US" b="1" dirty="0" smtClean="0"/>
            <a:t> (PT)</a:t>
          </a:r>
          <a:endParaRPr lang="en-US" b="1" dirty="0"/>
        </a:p>
      </dgm:t>
    </dgm:pt>
    <dgm:pt modelId="{A1E92C5E-F2B6-49BF-8F25-9AFC131021B5}" type="parTrans" cxnId="{99C0EDAD-2FE4-433F-86D4-27D23CD66390}">
      <dgm:prSet/>
      <dgm:spPr/>
      <dgm:t>
        <a:bodyPr/>
        <a:lstStyle/>
        <a:p>
          <a:endParaRPr lang="en-US"/>
        </a:p>
      </dgm:t>
    </dgm:pt>
    <dgm:pt modelId="{63B87524-B75B-4621-A5FC-3651E80B24C8}" type="sibTrans" cxnId="{99C0EDAD-2FE4-433F-86D4-27D23CD66390}">
      <dgm:prSet/>
      <dgm:spPr/>
      <dgm:t>
        <a:bodyPr/>
        <a:lstStyle/>
        <a:p>
          <a:endParaRPr lang="en-US"/>
        </a:p>
      </dgm:t>
    </dgm:pt>
    <dgm:pt modelId="{8A2C25C9-6B3B-4F00-88A5-C231524CCFB7}">
      <dgm:prSet phldrT="[Text]" phldr="1"/>
      <dgm:spPr/>
      <dgm:t>
        <a:bodyPr/>
        <a:lstStyle/>
        <a:p>
          <a:endParaRPr lang="en-US"/>
        </a:p>
      </dgm:t>
    </dgm:pt>
    <dgm:pt modelId="{B1E440B7-E301-465E-BCB4-4F8A055EA6B4}" type="parTrans" cxnId="{3E8C147C-1BB9-47F5-BCBF-E699F4515A10}">
      <dgm:prSet/>
      <dgm:spPr/>
      <dgm:t>
        <a:bodyPr/>
        <a:lstStyle/>
        <a:p>
          <a:endParaRPr lang="en-US"/>
        </a:p>
      </dgm:t>
    </dgm:pt>
    <dgm:pt modelId="{8370A2B8-D7B2-406B-8F64-2BD28DF62A6A}" type="sibTrans" cxnId="{3E8C147C-1BB9-47F5-BCBF-E699F4515A10}">
      <dgm:prSet/>
      <dgm:spPr/>
      <dgm:t>
        <a:bodyPr/>
        <a:lstStyle/>
        <a:p>
          <a:endParaRPr lang="en-US"/>
        </a:p>
      </dgm:t>
    </dgm:pt>
    <dgm:pt modelId="{2397ED9C-9AD0-48AA-AACC-F3C4460DA257}">
      <dgm:prSet phldrT="[Text]" phldr="1"/>
      <dgm:spPr/>
      <dgm:t>
        <a:bodyPr/>
        <a:lstStyle/>
        <a:p>
          <a:endParaRPr lang="en-US"/>
        </a:p>
      </dgm:t>
    </dgm:pt>
    <dgm:pt modelId="{13A7B125-007E-4E0B-8DA0-4CDFCCBB9EEF}" type="parTrans" cxnId="{A0754D54-B6D6-42C3-9B42-0DDB389FB540}">
      <dgm:prSet/>
      <dgm:spPr/>
      <dgm:t>
        <a:bodyPr/>
        <a:lstStyle/>
        <a:p>
          <a:endParaRPr lang="en-US"/>
        </a:p>
      </dgm:t>
    </dgm:pt>
    <dgm:pt modelId="{BC8EB911-E40B-45FB-9F09-F3876430A65D}" type="sibTrans" cxnId="{A0754D54-B6D6-42C3-9B42-0DDB389FB540}">
      <dgm:prSet/>
      <dgm:spPr/>
      <dgm:t>
        <a:bodyPr/>
        <a:lstStyle/>
        <a:p>
          <a:endParaRPr lang="en-US"/>
        </a:p>
      </dgm:t>
    </dgm:pt>
    <dgm:pt modelId="{290DCCC6-3C98-4962-850B-B868595B3464}" type="pres">
      <dgm:prSet presAssocID="{7F1083C6-1875-40D7-8C90-094D746DB08B}" presName="Name0" presStyleCnt="0">
        <dgm:presLayoutVars>
          <dgm:chMax val="7"/>
          <dgm:dir/>
          <dgm:animLvl val="lvl"/>
          <dgm:resizeHandles val="exact"/>
        </dgm:presLayoutVars>
      </dgm:prSet>
      <dgm:spPr/>
      <dgm:t>
        <a:bodyPr/>
        <a:lstStyle/>
        <a:p>
          <a:endParaRPr lang="en-US"/>
        </a:p>
      </dgm:t>
    </dgm:pt>
    <dgm:pt modelId="{69EB465B-AB52-48C1-8D4A-5683AD7CCEC1}" type="pres">
      <dgm:prSet presAssocID="{361A0199-E5EF-4343-9421-0CCA719C05F2}" presName="circle1" presStyleLbl="node1" presStyleIdx="0" presStyleCnt="3" custLinFactNeighborX="-18" custLinFactNeighborY="0"/>
      <dgm:spPr/>
    </dgm:pt>
    <dgm:pt modelId="{D647BF14-A7AA-4706-85B3-93476B7D47B1}" type="pres">
      <dgm:prSet presAssocID="{361A0199-E5EF-4343-9421-0CCA719C05F2}" presName="space" presStyleCnt="0"/>
      <dgm:spPr/>
    </dgm:pt>
    <dgm:pt modelId="{4344599E-1092-4B61-84F3-5932E30CC0B8}" type="pres">
      <dgm:prSet presAssocID="{361A0199-E5EF-4343-9421-0CCA719C05F2}" presName="rect1" presStyleLbl="alignAcc1" presStyleIdx="0" presStyleCnt="3" custScaleX="100000" custLinFactNeighborX="3965" custLinFactNeighborY="-2119"/>
      <dgm:spPr/>
      <dgm:t>
        <a:bodyPr/>
        <a:lstStyle/>
        <a:p>
          <a:endParaRPr lang="en-US"/>
        </a:p>
      </dgm:t>
    </dgm:pt>
    <dgm:pt modelId="{9FB4E3C6-5E5A-4078-8E9B-8AC9CCFEF7DD}" type="pres">
      <dgm:prSet presAssocID="{3BC28FDC-3C12-4893-B0C1-E8A8A5259467}" presName="vertSpace2" presStyleLbl="node1" presStyleIdx="0" presStyleCnt="3"/>
      <dgm:spPr/>
    </dgm:pt>
    <dgm:pt modelId="{09CB7121-23A8-45AE-9A16-EA3C9E02E0C5}" type="pres">
      <dgm:prSet presAssocID="{3BC28FDC-3C12-4893-B0C1-E8A8A5259467}" presName="circle2" presStyleLbl="node1" presStyleIdx="1" presStyleCnt="3"/>
      <dgm:spPr/>
    </dgm:pt>
    <dgm:pt modelId="{AFED0109-9071-46A5-8183-441CE6E6638C}" type="pres">
      <dgm:prSet presAssocID="{3BC28FDC-3C12-4893-B0C1-E8A8A5259467}" presName="rect2" presStyleLbl="alignAcc1" presStyleIdx="1" presStyleCnt="3" custLinFactNeighborX="53448" custLinFactNeighborY="-5668"/>
      <dgm:spPr/>
      <dgm:t>
        <a:bodyPr/>
        <a:lstStyle/>
        <a:p>
          <a:endParaRPr lang="en-US"/>
        </a:p>
      </dgm:t>
    </dgm:pt>
    <dgm:pt modelId="{95F6E349-B27A-40DF-9E9B-7D30F1D76A75}" type="pres">
      <dgm:prSet presAssocID="{50E66EC4-A8CC-4060-AD6F-D57EFA717F6B}" presName="vertSpace3" presStyleLbl="node1" presStyleIdx="1" presStyleCnt="3"/>
      <dgm:spPr/>
    </dgm:pt>
    <dgm:pt modelId="{DD73251C-0977-494F-B180-BE173B83C82B}" type="pres">
      <dgm:prSet presAssocID="{50E66EC4-A8CC-4060-AD6F-D57EFA717F6B}" presName="circle3" presStyleLbl="node1" presStyleIdx="2" presStyleCnt="3"/>
      <dgm:spPr/>
    </dgm:pt>
    <dgm:pt modelId="{B784C08B-4243-48CC-A388-E1644B669F9F}" type="pres">
      <dgm:prSet presAssocID="{50E66EC4-A8CC-4060-AD6F-D57EFA717F6B}" presName="rect3" presStyleLbl="alignAcc1" presStyleIdx="2" presStyleCnt="3"/>
      <dgm:spPr/>
      <dgm:t>
        <a:bodyPr/>
        <a:lstStyle/>
        <a:p>
          <a:endParaRPr lang="en-US"/>
        </a:p>
      </dgm:t>
    </dgm:pt>
    <dgm:pt modelId="{2C8F3D79-92C8-435A-B514-3A6D061CB1FB}" type="pres">
      <dgm:prSet presAssocID="{361A0199-E5EF-4343-9421-0CCA719C05F2}" presName="rect1ParTx" presStyleLbl="alignAcc1" presStyleIdx="2" presStyleCnt="3">
        <dgm:presLayoutVars>
          <dgm:chMax val="1"/>
          <dgm:bulletEnabled val="1"/>
        </dgm:presLayoutVars>
      </dgm:prSet>
      <dgm:spPr/>
      <dgm:t>
        <a:bodyPr/>
        <a:lstStyle/>
        <a:p>
          <a:endParaRPr lang="en-US"/>
        </a:p>
      </dgm:t>
    </dgm:pt>
    <dgm:pt modelId="{13A407FC-53AB-4D0E-8283-09D09BA72A56}" type="pres">
      <dgm:prSet presAssocID="{361A0199-E5EF-4343-9421-0CCA719C05F2}" presName="rect1ChTx" presStyleLbl="alignAcc1" presStyleIdx="2" presStyleCnt="3" custScaleX="100000" custScaleY="159259">
        <dgm:presLayoutVars>
          <dgm:bulletEnabled val="1"/>
        </dgm:presLayoutVars>
      </dgm:prSet>
      <dgm:spPr/>
      <dgm:t>
        <a:bodyPr/>
        <a:lstStyle/>
        <a:p>
          <a:endParaRPr lang="en-US"/>
        </a:p>
      </dgm:t>
    </dgm:pt>
    <dgm:pt modelId="{D3D25F17-D47C-4E3D-AC2A-AA40A27ECD75}" type="pres">
      <dgm:prSet presAssocID="{3BC28FDC-3C12-4893-B0C1-E8A8A5259467}" presName="rect2ParTx" presStyleLbl="alignAcc1" presStyleIdx="2" presStyleCnt="3">
        <dgm:presLayoutVars>
          <dgm:chMax val="1"/>
          <dgm:bulletEnabled val="1"/>
        </dgm:presLayoutVars>
      </dgm:prSet>
      <dgm:spPr/>
      <dgm:t>
        <a:bodyPr/>
        <a:lstStyle/>
        <a:p>
          <a:endParaRPr lang="en-US"/>
        </a:p>
      </dgm:t>
    </dgm:pt>
    <dgm:pt modelId="{3164B34A-892C-4EF3-BC3C-864D89AB300E}" type="pres">
      <dgm:prSet presAssocID="{3BC28FDC-3C12-4893-B0C1-E8A8A5259467}" presName="rect2ChTx" presStyleLbl="alignAcc1" presStyleIdx="2" presStyleCnt="3">
        <dgm:presLayoutVars>
          <dgm:bulletEnabled val="1"/>
        </dgm:presLayoutVars>
      </dgm:prSet>
      <dgm:spPr/>
      <dgm:t>
        <a:bodyPr/>
        <a:lstStyle/>
        <a:p>
          <a:endParaRPr lang="en-US"/>
        </a:p>
      </dgm:t>
    </dgm:pt>
    <dgm:pt modelId="{4AF28BBF-4C65-4B92-9951-5A8FC5EE3F3B}" type="pres">
      <dgm:prSet presAssocID="{50E66EC4-A8CC-4060-AD6F-D57EFA717F6B}" presName="rect3ParTx" presStyleLbl="alignAcc1" presStyleIdx="2" presStyleCnt="3">
        <dgm:presLayoutVars>
          <dgm:chMax val="1"/>
          <dgm:bulletEnabled val="1"/>
        </dgm:presLayoutVars>
      </dgm:prSet>
      <dgm:spPr/>
      <dgm:t>
        <a:bodyPr/>
        <a:lstStyle/>
        <a:p>
          <a:endParaRPr lang="en-US"/>
        </a:p>
      </dgm:t>
    </dgm:pt>
    <dgm:pt modelId="{AC85F36C-0EAA-4BDE-98F2-74816443DAD4}" type="pres">
      <dgm:prSet presAssocID="{50E66EC4-A8CC-4060-AD6F-D57EFA717F6B}" presName="rect3ChTx" presStyleLbl="alignAcc1" presStyleIdx="2" presStyleCnt="3">
        <dgm:presLayoutVars>
          <dgm:bulletEnabled val="1"/>
        </dgm:presLayoutVars>
      </dgm:prSet>
      <dgm:spPr/>
      <dgm:t>
        <a:bodyPr/>
        <a:lstStyle/>
        <a:p>
          <a:endParaRPr lang="en-US"/>
        </a:p>
      </dgm:t>
    </dgm:pt>
  </dgm:ptLst>
  <dgm:cxnLst>
    <dgm:cxn modelId="{1DA10EB0-F808-432C-A6D9-220FC1594BD2}" srcId="{361A0199-E5EF-4343-9421-0CCA719C05F2}" destId="{A09C2863-D1F4-4E82-B270-F6D899EE9A6E}" srcOrd="0" destOrd="0" parTransId="{948629EA-38D9-48A0-A66D-AA48DCD1AD44}" sibTransId="{9A085C2A-2D53-4366-9994-6D1D56E8D9B2}"/>
    <dgm:cxn modelId="{72622376-6662-467F-A3FB-42D8EF988B1E}" srcId="{3BC28FDC-3C12-4893-B0C1-E8A8A5259467}" destId="{00725F95-133B-4DE9-8A90-D9ED5697732C}" srcOrd="0" destOrd="0" parTransId="{248F8FD7-CA9B-4082-B0D8-78BE329344C9}" sibTransId="{0BF392CC-9B52-4313-B0FB-15F20811E34E}"/>
    <dgm:cxn modelId="{89D2B20E-ACC9-4D7D-AC14-F23CEE8378F3}" type="presOf" srcId="{361A0199-E5EF-4343-9421-0CCA719C05F2}" destId="{4344599E-1092-4B61-84F3-5932E30CC0B8}" srcOrd="0" destOrd="0" presId="urn:microsoft.com/office/officeart/2005/8/layout/target3"/>
    <dgm:cxn modelId="{D050808E-17AE-4BE1-BEC8-6A43F38A3F84}" srcId="{361A0199-E5EF-4343-9421-0CCA719C05F2}" destId="{81EAC8D8-8B89-4110-9DC4-147495BFD93C}" srcOrd="1" destOrd="0" parTransId="{4A4A2AC2-C5AA-4DFD-89A2-E370E4B5AF9A}" sibTransId="{93BBBC0E-AA8A-46D4-82AA-24334D8CB64B}"/>
    <dgm:cxn modelId="{0C33B2D1-5FAB-49BD-9E73-FCEBB5204E18}" type="presOf" srcId="{7F1083C6-1875-40D7-8C90-094D746DB08B}" destId="{290DCCC6-3C98-4962-850B-B868595B3464}" srcOrd="0" destOrd="0" presId="urn:microsoft.com/office/officeart/2005/8/layout/target3"/>
    <dgm:cxn modelId="{2885FB7C-4ED7-46FE-B545-9C2EA6CCF4C9}" srcId="{7F1083C6-1875-40D7-8C90-094D746DB08B}" destId="{3BC28FDC-3C12-4893-B0C1-E8A8A5259467}" srcOrd="1" destOrd="0" parTransId="{8315E511-0628-4122-B072-66E5CD672348}" sibTransId="{F2DECA08-0949-46B1-BDC9-E4405F92F6DC}"/>
    <dgm:cxn modelId="{9D9E7937-B2AD-4692-856D-6F3345BBDB3E}" type="presOf" srcId="{A09C2863-D1F4-4E82-B270-F6D899EE9A6E}" destId="{13A407FC-53AB-4D0E-8283-09D09BA72A56}" srcOrd="0" destOrd="0" presId="urn:microsoft.com/office/officeart/2005/8/layout/target3"/>
    <dgm:cxn modelId="{04C86D13-12C3-4E2C-B376-3DEAD13D07D3}" type="presOf" srcId="{3BC28FDC-3C12-4893-B0C1-E8A8A5259467}" destId="{D3D25F17-D47C-4E3D-AC2A-AA40A27ECD75}" srcOrd="1" destOrd="0" presId="urn:microsoft.com/office/officeart/2005/8/layout/target3"/>
    <dgm:cxn modelId="{F4BB5AE9-4DC8-4181-B757-208A703B2CBD}" srcId="{3BC28FDC-3C12-4893-B0C1-E8A8A5259467}" destId="{6B01A260-91EA-4366-8911-33E37133C2CB}" srcOrd="1" destOrd="0" parTransId="{C89AFE1F-F889-4B25-AC24-29149F2FD61A}" sibTransId="{CEB1A8F0-7ED9-453E-A664-710840382A2B}"/>
    <dgm:cxn modelId="{9F33FCFB-F4E3-4711-9761-C244A02B6DF9}" type="presOf" srcId="{8A2C25C9-6B3B-4F00-88A5-C231524CCFB7}" destId="{AC85F36C-0EAA-4BDE-98F2-74816443DAD4}" srcOrd="0" destOrd="0" presId="urn:microsoft.com/office/officeart/2005/8/layout/target3"/>
    <dgm:cxn modelId="{59BA27BC-7A49-4087-A076-CA66DEED5873}" type="presOf" srcId="{81EAC8D8-8B89-4110-9DC4-147495BFD93C}" destId="{13A407FC-53AB-4D0E-8283-09D09BA72A56}" srcOrd="0" destOrd="1" presId="urn:microsoft.com/office/officeart/2005/8/layout/target3"/>
    <dgm:cxn modelId="{99C0EDAD-2FE4-433F-86D4-27D23CD66390}" srcId="{7F1083C6-1875-40D7-8C90-094D746DB08B}" destId="{50E66EC4-A8CC-4060-AD6F-D57EFA717F6B}" srcOrd="2" destOrd="0" parTransId="{A1E92C5E-F2B6-49BF-8F25-9AFC131021B5}" sibTransId="{63B87524-B75B-4621-A5FC-3651E80B24C8}"/>
    <dgm:cxn modelId="{3E8C147C-1BB9-47F5-BCBF-E699F4515A10}" srcId="{50E66EC4-A8CC-4060-AD6F-D57EFA717F6B}" destId="{8A2C25C9-6B3B-4F00-88A5-C231524CCFB7}" srcOrd="0" destOrd="0" parTransId="{B1E440B7-E301-465E-BCB4-4F8A055EA6B4}" sibTransId="{8370A2B8-D7B2-406B-8F64-2BD28DF62A6A}"/>
    <dgm:cxn modelId="{D39563EA-E441-4234-A5CA-D7A984837BD4}" srcId="{7F1083C6-1875-40D7-8C90-094D746DB08B}" destId="{361A0199-E5EF-4343-9421-0CCA719C05F2}" srcOrd="0" destOrd="0" parTransId="{E213B5A2-1B77-4F4B-A69B-030785E41B7C}" sibTransId="{690639A0-F095-46D0-91DD-266CF8FEC4DC}"/>
    <dgm:cxn modelId="{A0754D54-B6D6-42C3-9B42-0DDB389FB540}" srcId="{50E66EC4-A8CC-4060-AD6F-D57EFA717F6B}" destId="{2397ED9C-9AD0-48AA-AACC-F3C4460DA257}" srcOrd="1" destOrd="0" parTransId="{13A7B125-007E-4E0B-8DA0-4CDFCCBB9EEF}" sibTransId="{BC8EB911-E40B-45FB-9F09-F3876430A65D}"/>
    <dgm:cxn modelId="{25CCCDD5-693A-4962-8589-4BC65E57F3A0}" type="presOf" srcId="{00725F95-133B-4DE9-8A90-D9ED5697732C}" destId="{3164B34A-892C-4EF3-BC3C-864D89AB300E}" srcOrd="0" destOrd="0" presId="urn:microsoft.com/office/officeart/2005/8/layout/target3"/>
    <dgm:cxn modelId="{902FB061-F6B4-4D2E-97EA-B65F49870868}" type="presOf" srcId="{361A0199-E5EF-4343-9421-0CCA719C05F2}" destId="{2C8F3D79-92C8-435A-B514-3A6D061CB1FB}" srcOrd="1" destOrd="0" presId="urn:microsoft.com/office/officeart/2005/8/layout/target3"/>
    <dgm:cxn modelId="{5A74342F-3DD9-464F-ADFE-126CD0B2D154}" type="presOf" srcId="{3BC28FDC-3C12-4893-B0C1-E8A8A5259467}" destId="{AFED0109-9071-46A5-8183-441CE6E6638C}" srcOrd="0" destOrd="0" presId="urn:microsoft.com/office/officeart/2005/8/layout/target3"/>
    <dgm:cxn modelId="{1ED2AA4C-277B-417E-B835-8508462A3810}" type="presOf" srcId="{50E66EC4-A8CC-4060-AD6F-D57EFA717F6B}" destId="{B784C08B-4243-48CC-A388-E1644B669F9F}" srcOrd="0" destOrd="0" presId="urn:microsoft.com/office/officeart/2005/8/layout/target3"/>
    <dgm:cxn modelId="{8BBC11AD-FEE9-425B-81FC-FFDC93AEF538}" type="presOf" srcId="{50E66EC4-A8CC-4060-AD6F-D57EFA717F6B}" destId="{4AF28BBF-4C65-4B92-9951-5A8FC5EE3F3B}" srcOrd="1" destOrd="0" presId="urn:microsoft.com/office/officeart/2005/8/layout/target3"/>
    <dgm:cxn modelId="{2B339861-FAF3-4C95-8DFF-58E925E465FA}" type="presOf" srcId="{2397ED9C-9AD0-48AA-AACC-F3C4460DA257}" destId="{AC85F36C-0EAA-4BDE-98F2-74816443DAD4}" srcOrd="0" destOrd="1" presId="urn:microsoft.com/office/officeart/2005/8/layout/target3"/>
    <dgm:cxn modelId="{454E2CF0-AB2D-4B8B-9071-B161A5B1B94B}" type="presOf" srcId="{6B01A260-91EA-4366-8911-33E37133C2CB}" destId="{3164B34A-892C-4EF3-BC3C-864D89AB300E}" srcOrd="0" destOrd="1" presId="urn:microsoft.com/office/officeart/2005/8/layout/target3"/>
    <dgm:cxn modelId="{0CA38044-E52F-4016-AF93-ACE03A504EFB}" type="presParOf" srcId="{290DCCC6-3C98-4962-850B-B868595B3464}" destId="{69EB465B-AB52-48C1-8D4A-5683AD7CCEC1}" srcOrd="0" destOrd="0" presId="urn:microsoft.com/office/officeart/2005/8/layout/target3"/>
    <dgm:cxn modelId="{E14E668B-A129-4D56-96A3-A55E1F6698F0}" type="presParOf" srcId="{290DCCC6-3C98-4962-850B-B868595B3464}" destId="{D647BF14-A7AA-4706-85B3-93476B7D47B1}" srcOrd="1" destOrd="0" presId="urn:microsoft.com/office/officeart/2005/8/layout/target3"/>
    <dgm:cxn modelId="{A1CDBFE3-B500-466F-AD86-54AB222636A6}" type="presParOf" srcId="{290DCCC6-3C98-4962-850B-B868595B3464}" destId="{4344599E-1092-4B61-84F3-5932E30CC0B8}" srcOrd="2" destOrd="0" presId="urn:microsoft.com/office/officeart/2005/8/layout/target3"/>
    <dgm:cxn modelId="{21514A7B-EEA6-4C63-8D71-C4C7F5DB06E9}" type="presParOf" srcId="{290DCCC6-3C98-4962-850B-B868595B3464}" destId="{9FB4E3C6-5E5A-4078-8E9B-8AC9CCFEF7DD}" srcOrd="3" destOrd="0" presId="urn:microsoft.com/office/officeart/2005/8/layout/target3"/>
    <dgm:cxn modelId="{3A71520A-7E97-4167-AF2D-AB7B3E5B4513}" type="presParOf" srcId="{290DCCC6-3C98-4962-850B-B868595B3464}" destId="{09CB7121-23A8-45AE-9A16-EA3C9E02E0C5}" srcOrd="4" destOrd="0" presId="urn:microsoft.com/office/officeart/2005/8/layout/target3"/>
    <dgm:cxn modelId="{D76D0507-728E-4959-A93F-BF6156567811}" type="presParOf" srcId="{290DCCC6-3C98-4962-850B-B868595B3464}" destId="{AFED0109-9071-46A5-8183-441CE6E6638C}" srcOrd="5" destOrd="0" presId="urn:microsoft.com/office/officeart/2005/8/layout/target3"/>
    <dgm:cxn modelId="{C989D431-01D9-4C45-87DB-586124CAFE13}" type="presParOf" srcId="{290DCCC6-3C98-4962-850B-B868595B3464}" destId="{95F6E349-B27A-40DF-9E9B-7D30F1D76A75}" srcOrd="6" destOrd="0" presId="urn:microsoft.com/office/officeart/2005/8/layout/target3"/>
    <dgm:cxn modelId="{46E5BC5B-16B4-4267-9C41-24FEFB6783D0}" type="presParOf" srcId="{290DCCC6-3C98-4962-850B-B868595B3464}" destId="{DD73251C-0977-494F-B180-BE173B83C82B}" srcOrd="7" destOrd="0" presId="urn:microsoft.com/office/officeart/2005/8/layout/target3"/>
    <dgm:cxn modelId="{AF6BD43B-45DC-40F1-A89C-0B575E4484E9}" type="presParOf" srcId="{290DCCC6-3C98-4962-850B-B868595B3464}" destId="{B784C08B-4243-48CC-A388-E1644B669F9F}" srcOrd="8" destOrd="0" presId="urn:microsoft.com/office/officeart/2005/8/layout/target3"/>
    <dgm:cxn modelId="{251A3957-4E0E-49D1-9F18-EDF23BF4C192}" type="presParOf" srcId="{290DCCC6-3C98-4962-850B-B868595B3464}" destId="{2C8F3D79-92C8-435A-B514-3A6D061CB1FB}" srcOrd="9" destOrd="0" presId="urn:microsoft.com/office/officeart/2005/8/layout/target3"/>
    <dgm:cxn modelId="{BD6CBEC7-A4ED-44D2-8232-3278296B9701}" type="presParOf" srcId="{290DCCC6-3C98-4962-850B-B868595B3464}" destId="{13A407FC-53AB-4D0E-8283-09D09BA72A56}" srcOrd="10" destOrd="0" presId="urn:microsoft.com/office/officeart/2005/8/layout/target3"/>
    <dgm:cxn modelId="{0C74B38A-05A6-4899-B98E-7F6B294212BB}" type="presParOf" srcId="{290DCCC6-3C98-4962-850B-B868595B3464}" destId="{D3D25F17-D47C-4E3D-AC2A-AA40A27ECD75}" srcOrd="11" destOrd="0" presId="urn:microsoft.com/office/officeart/2005/8/layout/target3"/>
    <dgm:cxn modelId="{125A8F58-EDFC-466B-A253-C597CCED0FAC}" type="presParOf" srcId="{290DCCC6-3C98-4962-850B-B868595B3464}" destId="{3164B34A-892C-4EF3-BC3C-864D89AB300E}" srcOrd="12" destOrd="0" presId="urn:microsoft.com/office/officeart/2005/8/layout/target3"/>
    <dgm:cxn modelId="{B8C19D88-367C-4256-AB2B-06B2E349365D}" type="presParOf" srcId="{290DCCC6-3C98-4962-850B-B868595B3464}" destId="{4AF28BBF-4C65-4B92-9951-5A8FC5EE3F3B}" srcOrd="13" destOrd="0" presId="urn:microsoft.com/office/officeart/2005/8/layout/target3"/>
    <dgm:cxn modelId="{1D616B98-2A81-45B6-9C8A-13FC41BBBDEA}" type="presParOf" srcId="{290DCCC6-3C98-4962-850B-B868595B3464}" destId="{AC85F36C-0EAA-4BDE-98F2-74816443DAD4}" srcOrd="14"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FB4501E-74C1-4E7A-A6A8-27F1DD1BF011}" type="doc">
      <dgm:prSet loTypeId="urn:microsoft.com/office/officeart/2005/8/layout/chevron2" loCatId="list" qsTypeId="urn:microsoft.com/office/officeart/2005/8/quickstyle/simple3" qsCatId="simple" csTypeId="urn:microsoft.com/office/officeart/2005/8/colors/accent1_2" csCatId="accent1" phldr="1"/>
      <dgm:spPr/>
      <dgm:t>
        <a:bodyPr/>
        <a:lstStyle/>
        <a:p>
          <a:endParaRPr lang="en-US"/>
        </a:p>
      </dgm:t>
    </dgm:pt>
    <dgm:pt modelId="{B8A3780E-03FD-48F3-89CC-741D233578CF}">
      <dgm:prSet phldrT="[Text]" phldr="1"/>
      <dgm:spPr/>
      <dgm:t>
        <a:bodyPr/>
        <a:lstStyle/>
        <a:p>
          <a:endParaRPr lang="en-US"/>
        </a:p>
      </dgm:t>
    </dgm:pt>
    <dgm:pt modelId="{7D3564CE-349F-4935-89FB-D00396326E54}" type="parTrans" cxnId="{C12E5983-E67B-4A7A-8E01-8D10319B9C7D}">
      <dgm:prSet/>
      <dgm:spPr/>
      <dgm:t>
        <a:bodyPr/>
        <a:lstStyle/>
        <a:p>
          <a:endParaRPr lang="en-US"/>
        </a:p>
      </dgm:t>
    </dgm:pt>
    <dgm:pt modelId="{E1D5782F-BBCC-41E5-84CB-26897FD33A12}" type="sibTrans" cxnId="{C12E5983-E67B-4A7A-8E01-8D10319B9C7D}">
      <dgm:prSet/>
      <dgm:spPr/>
      <dgm:t>
        <a:bodyPr/>
        <a:lstStyle/>
        <a:p>
          <a:endParaRPr lang="en-US"/>
        </a:p>
      </dgm:t>
    </dgm:pt>
    <dgm:pt modelId="{33C7482B-8E30-4CE4-B7EA-68134CD71710}">
      <dgm:prSet phldrT="[Text]"/>
      <dgm:spPr/>
      <dgm:t>
        <a:bodyPr/>
        <a:lstStyle/>
        <a:p>
          <a:r>
            <a:rPr lang="en-US" dirty="0" smtClean="0"/>
            <a:t>Modal </a:t>
          </a:r>
          <a:r>
            <a:rPr lang="en-US" dirty="0" err="1" smtClean="0"/>
            <a:t>Disetor</a:t>
          </a:r>
          <a:endParaRPr lang="en-US" dirty="0"/>
        </a:p>
      </dgm:t>
    </dgm:pt>
    <dgm:pt modelId="{CA9920EE-E70B-468B-84C3-188325315902}" type="parTrans" cxnId="{223475BC-6466-4B0F-8E40-C15AFA97C2E1}">
      <dgm:prSet/>
      <dgm:spPr/>
      <dgm:t>
        <a:bodyPr/>
        <a:lstStyle/>
        <a:p>
          <a:endParaRPr lang="en-US"/>
        </a:p>
      </dgm:t>
    </dgm:pt>
    <dgm:pt modelId="{E0B4F162-499A-4273-82B9-807A2C5AD1A4}" type="sibTrans" cxnId="{223475BC-6466-4B0F-8E40-C15AFA97C2E1}">
      <dgm:prSet/>
      <dgm:spPr/>
      <dgm:t>
        <a:bodyPr/>
        <a:lstStyle/>
        <a:p>
          <a:endParaRPr lang="en-US"/>
        </a:p>
      </dgm:t>
    </dgm:pt>
    <dgm:pt modelId="{53FF17EF-6C92-4A42-92DE-EF6DC5ADDAAE}">
      <dgm:prSet phldrT="[Text]" phldr="1"/>
      <dgm:spPr/>
      <dgm:t>
        <a:bodyPr/>
        <a:lstStyle/>
        <a:p>
          <a:endParaRPr lang="en-US"/>
        </a:p>
      </dgm:t>
    </dgm:pt>
    <dgm:pt modelId="{AF4258EE-6C77-4239-9B78-6B3245E30767}" type="parTrans" cxnId="{87BDA693-D322-4FC0-AC1D-39EE30BF019F}">
      <dgm:prSet/>
      <dgm:spPr/>
      <dgm:t>
        <a:bodyPr/>
        <a:lstStyle/>
        <a:p>
          <a:endParaRPr lang="en-US"/>
        </a:p>
      </dgm:t>
    </dgm:pt>
    <dgm:pt modelId="{53815EB1-D410-44E5-A420-E5D6884A70A4}" type="sibTrans" cxnId="{87BDA693-D322-4FC0-AC1D-39EE30BF019F}">
      <dgm:prSet/>
      <dgm:spPr/>
      <dgm:t>
        <a:bodyPr/>
        <a:lstStyle/>
        <a:p>
          <a:endParaRPr lang="en-US"/>
        </a:p>
      </dgm:t>
    </dgm:pt>
    <dgm:pt modelId="{2DB22FFE-199B-40E9-B4B9-DB949B248A8D}">
      <dgm:prSet phldrT="[Text]"/>
      <dgm:spPr/>
      <dgm:t>
        <a:bodyPr/>
        <a:lstStyle/>
        <a:p>
          <a:r>
            <a:rPr lang="en-US" dirty="0" smtClean="0"/>
            <a:t> </a:t>
          </a:r>
          <a:r>
            <a:rPr lang="en-US" dirty="0" err="1" smtClean="0"/>
            <a:t>Saldo</a:t>
          </a:r>
          <a:r>
            <a:rPr lang="en-US" dirty="0" smtClean="0"/>
            <a:t> </a:t>
          </a:r>
          <a:r>
            <a:rPr lang="en-US" dirty="0" err="1" smtClean="0"/>
            <a:t>Laba</a:t>
          </a:r>
          <a:endParaRPr lang="en-US" dirty="0"/>
        </a:p>
      </dgm:t>
    </dgm:pt>
    <dgm:pt modelId="{18827C6F-7E54-403F-9257-68D4E63A4EF5}" type="parTrans" cxnId="{2E3BA896-575E-48DB-9676-4C94DB969513}">
      <dgm:prSet/>
      <dgm:spPr/>
      <dgm:t>
        <a:bodyPr/>
        <a:lstStyle/>
        <a:p>
          <a:endParaRPr lang="en-US"/>
        </a:p>
      </dgm:t>
    </dgm:pt>
    <dgm:pt modelId="{B8F53437-EAEF-46E0-A4CB-A4DB17127687}" type="sibTrans" cxnId="{2E3BA896-575E-48DB-9676-4C94DB969513}">
      <dgm:prSet/>
      <dgm:spPr/>
      <dgm:t>
        <a:bodyPr/>
        <a:lstStyle/>
        <a:p>
          <a:endParaRPr lang="en-US"/>
        </a:p>
      </dgm:t>
    </dgm:pt>
    <dgm:pt modelId="{4437C4D5-2FA6-4851-A4DD-11BB9692ED04}">
      <dgm:prSet phldrT="[Text]" phldr="1"/>
      <dgm:spPr/>
      <dgm:t>
        <a:bodyPr/>
        <a:lstStyle/>
        <a:p>
          <a:endParaRPr lang="en-US"/>
        </a:p>
      </dgm:t>
    </dgm:pt>
    <dgm:pt modelId="{02C6A66F-EAC7-4593-A8E4-C5A6862F16D9}" type="parTrans" cxnId="{91E47EF6-FA54-4F4C-898F-9217957DC8EC}">
      <dgm:prSet/>
      <dgm:spPr/>
      <dgm:t>
        <a:bodyPr/>
        <a:lstStyle/>
        <a:p>
          <a:endParaRPr lang="en-US"/>
        </a:p>
      </dgm:t>
    </dgm:pt>
    <dgm:pt modelId="{64541D55-39A4-43EC-9373-6A4ED35D401E}" type="sibTrans" cxnId="{91E47EF6-FA54-4F4C-898F-9217957DC8EC}">
      <dgm:prSet/>
      <dgm:spPr/>
      <dgm:t>
        <a:bodyPr/>
        <a:lstStyle/>
        <a:p>
          <a:endParaRPr lang="en-US"/>
        </a:p>
      </dgm:t>
    </dgm:pt>
    <dgm:pt modelId="{E3F67F8A-3B14-4AED-B189-E0E66F917AFA}">
      <dgm:prSet phldrT="[Text]"/>
      <dgm:spPr/>
      <dgm:t>
        <a:bodyPr/>
        <a:lstStyle/>
        <a:p>
          <a:r>
            <a:rPr lang="en-US" dirty="0" smtClean="0"/>
            <a:t> </a:t>
          </a:r>
          <a:r>
            <a:rPr lang="en-US" dirty="0" err="1" smtClean="0"/>
            <a:t>Penghasilan</a:t>
          </a:r>
          <a:r>
            <a:rPr lang="en-US" dirty="0" smtClean="0"/>
            <a:t> </a:t>
          </a:r>
          <a:r>
            <a:rPr lang="en-US" dirty="0" err="1" smtClean="0"/>
            <a:t>Komprehensif</a:t>
          </a:r>
          <a:r>
            <a:rPr lang="en-US" dirty="0" smtClean="0"/>
            <a:t> Lain</a:t>
          </a:r>
          <a:endParaRPr lang="en-US" dirty="0"/>
        </a:p>
      </dgm:t>
    </dgm:pt>
    <dgm:pt modelId="{E24A2E5B-239C-4A61-A737-37B2556F13DA}" type="parTrans" cxnId="{87291369-6DCD-4657-B246-BAFE13EBD0E7}">
      <dgm:prSet/>
      <dgm:spPr/>
      <dgm:t>
        <a:bodyPr/>
        <a:lstStyle/>
        <a:p>
          <a:endParaRPr lang="en-US"/>
        </a:p>
      </dgm:t>
    </dgm:pt>
    <dgm:pt modelId="{C66F6DBD-55B2-445A-9ECC-80EA8F93EA2A}" type="sibTrans" cxnId="{87291369-6DCD-4657-B246-BAFE13EBD0E7}">
      <dgm:prSet/>
      <dgm:spPr/>
      <dgm:t>
        <a:bodyPr/>
        <a:lstStyle/>
        <a:p>
          <a:endParaRPr lang="en-US"/>
        </a:p>
      </dgm:t>
    </dgm:pt>
    <dgm:pt modelId="{5EE80AB5-8B96-4430-A4B1-3589D33A2B0C}" type="pres">
      <dgm:prSet presAssocID="{8FB4501E-74C1-4E7A-A6A8-27F1DD1BF011}" presName="linearFlow" presStyleCnt="0">
        <dgm:presLayoutVars>
          <dgm:dir/>
          <dgm:animLvl val="lvl"/>
          <dgm:resizeHandles val="exact"/>
        </dgm:presLayoutVars>
      </dgm:prSet>
      <dgm:spPr/>
      <dgm:t>
        <a:bodyPr/>
        <a:lstStyle/>
        <a:p>
          <a:endParaRPr lang="en-US"/>
        </a:p>
      </dgm:t>
    </dgm:pt>
    <dgm:pt modelId="{2987DE7C-701C-4223-80F0-835C2A6F35D9}" type="pres">
      <dgm:prSet presAssocID="{B8A3780E-03FD-48F3-89CC-741D233578CF}" presName="composite" presStyleCnt="0"/>
      <dgm:spPr/>
    </dgm:pt>
    <dgm:pt modelId="{8E6133A4-C5ED-4D35-B511-774A924F9211}" type="pres">
      <dgm:prSet presAssocID="{B8A3780E-03FD-48F3-89CC-741D233578CF}" presName="parentText" presStyleLbl="alignNode1" presStyleIdx="0" presStyleCnt="3">
        <dgm:presLayoutVars>
          <dgm:chMax val="1"/>
          <dgm:bulletEnabled val="1"/>
        </dgm:presLayoutVars>
      </dgm:prSet>
      <dgm:spPr/>
      <dgm:t>
        <a:bodyPr/>
        <a:lstStyle/>
        <a:p>
          <a:endParaRPr lang="en-US"/>
        </a:p>
      </dgm:t>
    </dgm:pt>
    <dgm:pt modelId="{383FD6B7-5D22-4DF3-91FE-8D87ED29AF7D}" type="pres">
      <dgm:prSet presAssocID="{B8A3780E-03FD-48F3-89CC-741D233578CF}" presName="descendantText" presStyleLbl="alignAcc1" presStyleIdx="0" presStyleCnt="3">
        <dgm:presLayoutVars>
          <dgm:bulletEnabled val="1"/>
        </dgm:presLayoutVars>
      </dgm:prSet>
      <dgm:spPr/>
      <dgm:t>
        <a:bodyPr/>
        <a:lstStyle/>
        <a:p>
          <a:endParaRPr lang="en-US"/>
        </a:p>
      </dgm:t>
    </dgm:pt>
    <dgm:pt modelId="{2539B830-CD5D-4974-A40B-CA4EA0619906}" type="pres">
      <dgm:prSet presAssocID="{E1D5782F-BBCC-41E5-84CB-26897FD33A12}" presName="sp" presStyleCnt="0"/>
      <dgm:spPr/>
    </dgm:pt>
    <dgm:pt modelId="{21D08365-1974-486E-A919-C89C8FC144D5}" type="pres">
      <dgm:prSet presAssocID="{53FF17EF-6C92-4A42-92DE-EF6DC5ADDAAE}" presName="composite" presStyleCnt="0"/>
      <dgm:spPr/>
    </dgm:pt>
    <dgm:pt modelId="{3AD93DDE-6EBA-43D1-A891-BFA0B49823FF}" type="pres">
      <dgm:prSet presAssocID="{53FF17EF-6C92-4A42-92DE-EF6DC5ADDAAE}" presName="parentText" presStyleLbl="alignNode1" presStyleIdx="1" presStyleCnt="3">
        <dgm:presLayoutVars>
          <dgm:chMax val="1"/>
          <dgm:bulletEnabled val="1"/>
        </dgm:presLayoutVars>
      </dgm:prSet>
      <dgm:spPr/>
      <dgm:t>
        <a:bodyPr/>
        <a:lstStyle/>
        <a:p>
          <a:endParaRPr lang="en-US"/>
        </a:p>
      </dgm:t>
    </dgm:pt>
    <dgm:pt modelId="{2EDB14CE-2CC1-4257-B053-ADDA6A4E67EC}" type="pres">
      <dgm:prSet presAssocID="{53FF17EF-6C92-4A42-92DE-EF6DC5ADDAAE}" presName="descendantText" presStyleLbl="alignAcc1" presStyleIdx="1" presStyleCnt="3">
        <dgm:presLayoutVars>
          <dgm:bulletEnabled val="1"/>
        </dgm:presLayoutVars>
      </dgm:prSet>
      <dgm:spPr/>
      <dgm:t>
        <a:bodyPr/>
        <a:lstStyle/>
        <a:p>
          <a:endParaRPr lang="en-US"/>
        </a:p>
      </dgm:t>
    </dgm:pt>
    <dgm:pt modelId="{1D6316A4-4AE9-46DE-BA65-4F39BF77F90F}" type="pres">
      <dgm:prSet presAssocID="{53815EB1-D410-44E5-A420-E5D6884A70A4}" presName="sp" presStyleCnt="0"/>
      <dgm:spPr/>
    </dgm:pt>
    <dgm:pt modelId="{AC28BA1D-AB43-4D4D-86F0-ED514AA77AF8}" type="pres">
      <dgm:prSet presAssocID="{4437C4D5-2FA6-4851-A4DD-11BB9692ED04}" presName="composite" presStyleCnt="0"/>
      <dgm:spPr/>
    </dgm:pt>
    <dgm:pt modelId="{843CD780-250C-484F-8A26-746C1B87EE11}" type="pres">
      <dgm:prSet presAssocID="{4437C4D5-2FA6-4851-A4DD-11BB9692ED04}" presName="parentText" presStyleLbl="alignNode1" presStyleIdx="2" presStyleCnt="3">
        <dgm:presLayoutVars>
          <dgm:chMax val="1"/>
          <dgm:bulletEnabled val="1"/>
        </dgm:presLayoutVars>
      </dgm:prSet>
      <dgm:spPr/>
      <dgm:t>
        <a:bodyPr/>
        <a:lstStyle/>
        <a:p>
          <a:endParaRPr lang="en-US"/>
        </a:p>
      </dgm:t>
    </dgm:pt>
    <dgm:pt modelId="{6192DEB0-8E8D-456E-8EDD-014E6CA2632E}" type="pres">
      <dgm:prSet presAssocID="{4437C4D5-2FA6-4851-A4DD-11BB9692ED04}" presName="descendantText" presStyleLbl="alignAcc1" presStyleIdx="2" presStyleCnt="3">
        <dgm:presLayoutVars>
          <dgm:bulletEnabled val="1"/>
        </dgm:presLayoutVars>
      </dgm:prSet>
      <dgm:spPr/>
      <dgm:t>
        <a:bodyPr/>
        <a:lstStyle/>
        <a:p>
          <a:endParaRPr lang="en-US"/>
        </a:p>
      </dgm:t>
    </dgm:pt>
  </dgm:ptLst>
  <dgm:cxnLst>
    <dgm:cxn modelId="{90F23475-1B57-42E9-8857-E8036B1B9BEB}" type="presOf" srcId="{4437C4D5-2FA6-4851-A4DD-11BB9692ED04}" destId="{843CD780-250C-484F-8A26-746C1B87EE11}" srcOrd="0" destOrd="0" presId="urn:microsoft.com/office/officeart/2005/8/layout/chevron2"/>
    <dgm:cxn modelId="{623A26F3-E9C9-4EBA-82EF-2A3E42EBD98D}" type="presOf" srcId="{E3F67F8A-3B14-4AED-B189-E0E66F917AFA}" destId="{6192DEB0-8E8D-456E-8EDD-014E6CA2632E}" srcOrd="0" destOrd="0" presId="urn:microsoft.com/office/officeart/2005/8/layout/chevron2"/>
    <dgm:cxn modelId="{91E47EF6-FA54-4F4C-898F-9217957DC8EC}" srcId="{8FB4501E-74C1-4E7A-A6A8-27F1DD1BF011}" destId="{4437C4D5-2FA6-4851-A4DD-11BB9692ED04}" srcOrd="2" destOrd="0" parTransId="{02C6A66F-EAC7-4593-A8E4-C5A6862F16D9}" sibTransId="{64541D55-39A4-43EC-9373-6A4ED35D401E}"/>
    <dgm:cxn modelId="{7CBCDFDA-55D9-4721-BB48-BA55EB70D6DA}" type="presOf" srcId="{53FF17EF-6C92-4A42-92DE-EF6DC5ADDAAE}" destId="{3AD93DDE-6EBA-43D1-A891-BFA0B49823FF}" srcOrd="0" destOrd="0" presId="urn:microsoft.com/office/officeart/2005/8/layout/chevron2"/>
    <dgm:cxn modelId="{87BDA693-D322-4FC0-AC1D-39EE30BF019F}" srcId="{8FB4501E-74C1-4E7A-A6A8-27F1DD1BF011}" destId="{53FF17EF-6C92-4A42-92DE-EF6DC5ADDAAE}" srcOrd="1" destOrd="0" parTransId="{AF4258EE-6C77-4239-9B78-6B3245E30767}" sibTransId="{53815EB1-D410-44E5-A420-E5D6884A70A4}"/>
    <dgm:cxn modelId="{87291369-6DCD-4657-B246-BAFE13EBD0E7}" srcId="{4437C4D5-2FA6-4851-A4DD-11BB9692ED04}" destId="{E3F67F8A-3B14-4AED-B189-E0E66F917AFA}" srcOrd="0" destOrd="0" parTransId="{E24A2E5B-239C-4A61-A737-37B2556F13DA}" sibTransId="{C66F6DBD-55B2-445A-9ECC-80EA8F93EA2A}"/>
    <dgm:cxn modelId="{C12E5983-E67B-4A7A-8E01-8D10319B9C7D}" srcId="{8FB4501E-74C1-4E7A-A6A8-27F1DD1BF011}" destId="{B8A3780E-03FD-48F3-89CC-741D233578CF}" srcOrd="0" destOrd="0" parTransId="{7D3564CE-349F-4935-89FB-D00396326E54}" sibTransId="{E1D5782F-BBCC-41E5-84CB-26897FD33A12}"/>
    <dgm:cxn modelId="{8863A1D5-C1D6-481C-A916-0EC1E740A0BD}" type="presOf" srcId="{2DB22FFE-199B-40E9-B4B9-DB949B248A8D}" destId="{2EDB14CE-2CC1-4257-B053-ADDA6A4E67EC}" srcOrd="0" destOrd="0" presId="urn:microsoft.com/office/officeart/2005/8/layout/chevron2"/>
    <dgm:cxn modelId="{223475BC-6466-4B0F-8E40-C15AFA97C2E1}" srcId="{B8A3780E-03FD-48F3-89CC-741D233578CF}" destId="{33C7482B-8E30-4CE4-B7EA-68134CD71710}" srcOrd="0" destOrd="0" parTransId="{CA9920EE-E70B-468B-84C3-188325315902}" sibTransId="{E0B4F162-499A-4273-82B9-807A2C5AD1A4}"/>
    <dgm:cxn modelId="{2E3BA896-575E-48DB-9676-4C94DB969513}" srcId="{53FF17EF-6C92-4A42-92DE-EF6DC5ADDAAE}" destId="{2DB22FFE-199B-40E9-B4B9-DB949B248A8D}" srcOrd="0" destOrd="0" parTransId="{18827C6F-7E54-403F-9257-68D4E63A4EF5}" sibTransId="{B8F53437-EAEF-46E0-A4CB-A4DB17127687}"/>
    <dgm:cxn modelId="{A95238AF-67BD-4EC8-9DA5-0245507AEDCA}" type="presOf" srcId="{33C7482B-8E30-4CE4-B7EA-68134CD71710}" destId="{383FD6B7-5D22-4DF3-91FE-8D87ED29AF7D}" srcOrd="0" destOrd="0" presId="urn:microsoft.com/office/officeart/2005/8/layout/chevron2"/>
    <dgm:cxn modelId="{32F53420-0E9B-48C4-B186-CDB257106622}" type="presOf" srcId="{8FB4501E-74C1-4E7A-A6A8-27F1DD1BF011}" destId="{5EE80AB5-8B96-4430-A4B1-3589D33A2B0C}" srcOrd="0" destOrd="0" presId="urn:microsoft.com/office/officeart/2005/8/layout/chevron2"/>
    <dgm:cxn modelId="{A4CB0F5F-62CE-4444-912E-B5B6042E5074}" type="presOf" srcId="{B8A3780E-03FD-48F3-89CC-741D233578CF}" destId="{8E6133A4-C5ED-4D35-B511-774A924F9211}" srcOrd="0" destOrd="0" presId="urn:microsoft.com/office/officeart/2005/8/layout/chevron2"/>
    <dgm:cxn modelId="{810B59D1-9D06-40CB-BEFF-A66486BA60BB}" type="presParOf" srcId="{5EE80AB5-8B96-4430-A4B1-3589D33A2B0C}" destId="{2987DE7C-701C-4223-80F0-835C2A6F35D9}" srcOrd="0" destOrd="0" presId="urn:microsoft.com/office/officeart/2005/8/layout/chevron2"/>
    <dgm:cxn modelId="{60F4A426-7361-4CA6-B6AB-6D01C5515B2C}" type="presParOf" srcId="{2987DE7C-701C-4223-80F0-835C2A6F35D9}" destId="{8E6133A4-C5ED-4D35-B511-774A924F9211}" srcOrd="0" destOrd="0" presId="urn:microsoft.com/office/officeart/2005/8/layout/chevron2"/>
    <dgm:cxn modelId="{2A29C5D5-F38E-4516-8CA3-5E4722C25201}" type="presParOf" srcId="{2987DE7C-701C-4223-80F0-835C2A6F35D9}" destId="{383FD6B7-5D22-4DF3-91FE-8D87ED29AF7D}" srcOrd="1" destOrd="0" presId="urn:microsoft.com/office/officeart/2005/8/layout/chevron2"/>
    <dgm:cxn modelId="{57AA08F4-E61C-4C01-A996-8B02B7554764}" type="presParOf" srcId="{5EE80AB5-8B96-4430-A4B1-3589D33A2B0C}" destId="{2539B830-CD5D-4974-A40B-CA4EA0619906}" srcOrd="1" destOrd="0" presId="urn:microsoft.com/office/officeart/2005/8/layout/chevron2"/>
    <dgm:cxn modelId="{798BF5E0-8E5C-4B2A-B1C6-506A2766BADA}" type="presParOf" srcId="{5EE80AB5-8B96-4430-A4B1-3589D33A2B0C}" destId="{21D08365-1974-486E-A919-C89C8FC144D5}" srcOrd="2" destOrd="0" presId="urn:microsoft.com/office/officeart/2005/8/layout/chevron2"/>
    <dgm:cxn modelId="{1E7EAFD5-523F-49BF-9407-AA8B9A5DCD59}" type="presParOf" srcId="{21D08365-1974-486E-A919-C89C8FC144D5}" destId="{3AD93DDE-6EBA-43D1-A891-BFA0B49823FF}" srcOrd="0" destOrd="0" presId="urn:microsoft.com/office/officeart/2005/8/layout/chevron2"/>
    <dgm:cxn modelId="{F7AB4128-FBE2-4E25-9ED4-604497BCF951}" type="presParOf" srcId="{21D08365-1974-486E-A919-C89C8FC144D5}" destId="{2EDB14CE-2CC1-4257-B053-ADDA6A4E67EC}" srcOrd="1" destOrd="0" presId="urn:microsoft.com/office/officeart/2005/8/layout/chevron2"/>
    <dgm:cxn modelId="{7C22A5F3-E177-4EF4-990F-CB53F0B91CC9}" type="presParOf" srcId="{5EE80AB5-8B96-4430-A4B1-3589D33A2B0C}" destId="{1D6316A4-4AE9-46DE-BA65-4F39BF77F90F}" srcOrd="3" destOrd="0" presId="urn:microsoft.com/office/officeart/2005/8/layout/chevron2"/>
    <dgm:cxn modelId="{65DED57D-B7F6-47A0-9D7F-F6792A85AC0B}" type="presParOf" srcId="{5EE80AB5-8B96-4430-A4B1-3589D33A2B0C}" destId="{AC28BA1D-AB43-4D4D-86F0-ED514AA77AF8}" srcOrd="4" destOrd="0" presId="urn:microsoft.com/office/officeart/2005/8/layout/chevron2"/>
    <dgm:cxn modelId="{F16A1BB8-7637-4DFE-9B2B-9AC98CC58F9E}" type="presParOf" srcId="{AC28BA1D-AB43-4D4D-86F0-ED514AA77AF8}" destId="{843CD780-250C-484F-8A26-746C1B87EE11}" srcOrd="0" destOrd="0" presId="urn:microsoft.com/office/officeart/2005/8/layout/chevron2"/>
    <dgm:cxn modelId="{B87D5CA6-A273-407F-8F07-1FB76E4857FD}" type="presParOf" srcId="{AC28BA1D-AB43-4D4D-86F0-ED514AA77AF8}" destId="{6192DEB0-8E8D-456E-8EDD-014E6CA2632E}"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D212F91-B690-403F-91F3-05B2CD903A48}" type="doc">
      <dgm:prSet loTypeId="urn:microsoft.com/office/officeart/2005/8/layout/venn3" loCatId="relationship" qsTypeId="urn:microsoft.com/office/officeart/2005/8/quickstyle/3d1" qsCatId="3D" csTypeId="urn:microsoft.com/office/officeart/2005/8/colors/accent1_2" csCatId="accent1" phldr="1"/>
      <dgm:spPr/>
      <dgm:t>
        <a:bodyPr/>
        <a:lstStyle/>
        <a:p>
          <a:endParaRPr lang="en-US"/>
        </a:p>
      </dgm:t>
    </dgm:pt>
    <dgm:pt modelId="{D6FC512C-39B8-43A9-BCBB-6CA9180D054E}">
      <dgm:prSet phldrT="[Text]" custT="1"/>
      <dgm:spPr/>
      <dgm:t>
        <a:bodyPr/>
        <a:lstStyle/>
        <a:p>
          <a:pPr algn="ctr"/>
          <a:r>
            <a:rPr lang="en-US" sz="3200" dirty="0" err="1" smtClean="0">
              <a:solidFill>
                <a:schemeClr val="tx1">
                  <a:lumMod val="50000"/>
                </a:schemeClr>
              </a:solidFill>
            </a:rPr>
            <a:t>Penerbitan</a:t>
          </a:r>
          <a:r>
            <a:rPr lang="en-US" sz="3200" dirty="0" smtClean="0">
              <a:solidFill>
                <a:schemeClr val="tx1">
                  <a:lumMod val="50000"/>
                </a:schemeClr>
              </a:solidFill>
            </a:rPr>
            <a:t>             </a:t>
          </a:r>
          <a:r>
            <a:rPr lang="en-US" sz="3200" dirty="0" err="1" smtClean="0">
              <a:solidFill>
                <a:schemeClr val="tx1">
                  <a:lumMod val="50000"/>
                </a:schemeClr>
              </a:solidFill>
            </a:rPr>
            <a:t>Dengan</a:t>
          </a:r>
          <a:r>
            <a:rPr lang="en-US" sz="3200" dirty="0" smtClean="0">
              <a:solidFill>
                <a:schemeClr val="tx1">
                  <a:lumMod val="50000"/>
                </a:schemeClr>
              </a:solidFill>
            </a:rPr>
            <a:t> Nominal</a:t>
          </a:r>
          <a:endParaRPr lang="en-US" sz="3200" dirty="0">
            <a:solidFill>
              <a:schemeClr val="tx1">
                <a:lumMod val="50000"/>
              </a:schemeClr>
            </a:solidFill>
          </a:endParaRPr>
        </a:p>
      </dgm:t>
    </dgm:pt>
    <dgm:pt modelId="{DA81D562-0CF8-435F-89BD-CB6874527325}" type="parTrans" cxnId="{E53924BC-5482-4813-9AAB-A35A37614A34}">
      <dgm:prSet/>
      <dgm:spPr/>
      <dgm:t>
        <a:bodyPr/>
        <a:lstStyle/>
        <a:p>
          <a:endParaRPr lang="en-US"/>
        </a:p>
      </dgm:t>
    </dgm:pt>
    <dgm:pt modelId="{1555FF5A-08E9-409B-A89E-B8745A4C070C}" type="sibTrans" cxnId="{E53924BC-5482-4813-9AAB-A35A37614A34}">
      <dgm:prSet/>
      <dgm:spPr/>
      <dgm:t>
        <a:bodyPr/>
        <a:lstStyle/>
        <a:p>
          <a:endParaRPr lang="en-US"/>
        </a:p>
      </dgm:t>
    </dgm:pt>
    <dgm:pt modelId="{C5CEFE44-8496-46E0-AABA-9E7D99A338C8}">
      <dgm:prSet phldrT="[Text]"/>
      <dgm:spPr/>
      <dgm:t>
        <a:bodyPr/>
        <a:lstStyle/>
        <a:p>
          <a:r>
            <a:rPr lang="en-US" dirty="0" err="1" smtClean="0">
              <a:solidFill>
                <a:schemeClr val="tx1">
                  <a:lumMod val="50000"/>
                </a:schemeClr>
              </a:solidFill>
            </a:rPr>
            <a:t>Penerbitan</a:t>
          </a:r>
          <a:r>
            <a:rPr lang="en-US" dirty="0" smtClean="0">
              <a:solidFill>
                <a:schemeClr val="tx1">
                  <a:lumMod val="50000"/>
                </a:schemeClr>
              </a:solidFill>
            </a:rPr>
            <a:t> </a:t>
          </a:r>
          <a:r>
            <a:rPr lang="en-US" dirty="0" err="1" smtClean="0">
              <a:solidFill>
                <a:schemeClr val="tx1">
                  <a:lumMod val="50000"/>
                </a:schemeClr>
              </a:solidFill>
            </a:rPr>
            <a:t>Tanpa</a:t>
          </a:r>
          <a:r>
            <a:rPr lang="en-US" dirty="0" smtClean="0">
              <a:solidFill>
                <a:schemeClr val="tx1">
                  <a:lumMod val="50000"/>
                </a:schemeClr>
              </a:solidFill>
            </a:rPr>
            <a:t> Nominal</a:t>
          </a:r>
          <a:endParaRPr lang="en-US" dirty="0">
            <a:solidFill>
              <a:schemeClr val="tx1">
                <a:lumMod val="50000"/>
              </a:schemeClr>
            </a:solidFill>
          </a:endParaRPr>
        </a:p>
      </dgm:t>
    </dgm:pt>
    <dgm:pt modelId="{75F92521-6190-499D-BD2D-650922A0DAF7}" type="parTrans" cxnId="{B72195FC-4DE3-44CA-9736-7C6CBBBB76B9}">
      <dgm:prSet/>
      <dgm:spPr/>
      <dgm:t>
        <a:bodyPr/>
        <a:lstStyle/>
        <a:p>
          <a:endParaRPr lang="en-US"/>
        </a:p>
      </dgm:t>
    </dgm:pt>
    <dgm:pt modelId="{06CA36FC-B440-47DD-B795-63CA9A9A2EEF}" type="sibTrans" cxnId="{B72195FC-4DE3-44CA-9736-7C6CBBBB76B9}">
      <dgm:prSet/>
      <dgm:spPr/>
      <dgm:t>
        <a:bodyPr/>
        <a:lstStyle/>
        <a:p>
          <a:endParaRPr lang="en-US"/>
        </a:p>
      </dgm:t>
    </dgm:pt>
    <dgm:pt modelId="{F4E351BF-E124-41E4-A347-79583A9EEB47}">
      <dgm:prSet phldrT="[Text]"/>
      <dgm:spPr/>
      <dgm:t>
        <a:bodyPr/>
        <a:lstStyle/>
        <a:p>
          <a:r>
            <a:rPr lang="en-US" dirty="0" err="1" smtClean="0">
              <a:solidFill>
                <a:schemeClr val="tx1">
                  <a:lumMod val="50000"/>
                </a:schemeClr>
              </a:solidFill>
            </a:rPr>
            <a:t>Penerbitan</a:t>
          </a:r>
          <a:r>
            <a:rPr lang="en-US" dirty="0" smtClean="0">
              <a:solidFill>
                <a:schemeClr val="tx1">
                  <a:lumMod val="50000"/>
                </a:schemeClr>
              </a:solidFill>
            </a:rPr>
            <a:t> </a:t>
          </a:r>
          <a:r>
            <a:rPr lang="en-US" dirty="0" err="1" smtClean="0">
              <a:solidFill>
                <a:schemeClr val="tx1">
                  <a:lumMod val="50000"/>
                </a:schemeClr>
              </a:solidFill>
            </a:rPr>
            <a:t>Dengan</a:t>
          </a:r>
          <a:r>
            <a:rPr lang="en-US" dirty="0" smtClean="0">
              <a:solidFill>
                <a:schemeClr val="tx1">
                  <a:lumMod val="50000"/>
                </a:schemeClr>
              </a:solidFill>
            </a:rPr>
            <a:t> </a:t>
          </a:r>
          <a:r>
            <a:rPr lang="en-US" dirty="0" err="1" smtClean="0">
              <a:solidFill>
                <a:schemeClr val="tx1">
                  <a:lumMod val="50000"/>
                </a:schemeClr>
              </a:solidFill>
            </a:rPr>
            <a:t>Sekuritas</a:t>
          </a:r>
          <a:r>
            <a:rPr lang="en-US" dirty="0" smtClean="0">
              <a:solidFill>
                <a:schemeClr val="tx1">
                  <a:lumMod val="50000"/>
                </a:schemeClr>
              </a:solidFill>
            </a:rPr>
            <a:t> Lain</a:t>
          </a:r>
          <a:endParaRPr lang="en-US" dirty="0">
            <a:solidFill>
              <a:schemeClr val="tx1">
                <a:lumMod val="50000"/>
              </a:schemeClr>
            </a:solidFill>
          </a:endParaRPr>
        </a:p>
      </dgm:t>
    </dgm:pt>
    <dgm:pt modelId="{2484AF44-8655-42A3-A53C-D988763E771E}" type="parTrans" cxnId="{9A663E56-0EB8-432A-BAA3-682B46647402}">
      <dgm:prSet/>
      <dgm:spPr/>
      <dgm:t>
        <a:bodyPr/>
        <a:lstStyle/>
        <a:p>
          <a:endParaRPr lang="en-US"/>
        </a:p>
      </dgm:t>
    </dgm:pt>
    <dgm:pt modelId="{1D26097E-19D3-43D3-BEF5-003993B3DE43}" type="sibTrans" cxnId="{9A663E56-0EB8-432A-BAA3-682B46647402}">
      <dgm:prSet/>
      <dgm:spPr/>
      <dgm:t>
        <a:bodyPr/>
        <a:lstStyle/>
        <a:p>
          <a:endParaRPr lang="en-US"/>
        </a:p>
      </dgm:t>
    </dgm:pt>
    <dgm:pt modelId="{232FEA5F-2DEF-43C4-8ECD-B567E3EF96CA}">
      <dgm:prSet phldrT="[Text]"/>
      <dgm:spPr/>
      <dgm:t>
        <a:bodyPr/>
        <a:lstStyle/>
        <a:p>
          <a:r>
            <a:rPr lang="en-US" dirty="0" err="1" smtClean="0">
              <a:solidFill>
                <a:schemeClr val="tx1">
                  <a:lumMod val="50000"/>
                </a:schemeClr>
              </a:solidFill>
            </a:rPr>
            <a:t>Penerbitan</a:t>
          </a:r>
          <a:r>
            <a:rPr lang="en-US" dirty="0" smtClean="0">
              <a:solidFill>
                <a:schemeClr val="tx1">
                  <a:lumMod val="50000"/>
                </a:schemeClr>
              </a:solidFill>
            </a:rPr>
            <a:t> </a:t>
          </a:r>
          <a:r>
            <a:rPr lang="en-US" dirty="0" err="1" smtClean="0">
              <a:solidFill>
                <a:schemeClr val="tx1">
                  <a:lumMod val="50000"/>
                </a:schemeClr>
              </a:solidFill>
            </a:rPr>
            <a:t>Secara</a:t>
          </a:r>
          <a:r>
            <a:rPr lang="en-US" dirty="0" smtClean="0">
              <a:solidFill>
                <a:schemeClr val="tx1">
                  <a:lumMod val="50000"/>
                </a:schemeClr>
              </a:solidFill>
            </a:rPr>
            <a:t> Non-</a:t>
          </a:r>
          <a:r>
            <a:rPr lang="en-US" dirty="0" err="1" smtClean="0">
              <a:solidFill>
                <a:schemeClr val="tx1">
                  <a:lumMod val="50000"/>
                </a:schemeClr>
              </a:solidFill>
            </a:rPr>
            <a:t>Tunai</a:t>
          </a:r>
          <a:endParaRPr lang="en-US" dirty="0">
            <a:solidFill>
              <a:schemeClr val="tx1">
                <a:lumMod val="50000"/>
              </a:schemeClr>
            </a:solidFill>
          </a:endParaRPr>
        </a:p>
      </dgm:t>
    </dgm:pt>
    <dgm:pt modelId="{032E91BB-3EBB-406D-9EB6-9C05D358BF94}" type="parTrans" cxnId="{E1F12DCE-B604-4315-A6A7-3159AC9FFC7F}">
      <dgm:prSet/>
      <dgm:spPr/>
      <dgm:t>
        <a:bodyPr/>
        <a:lstStyle/>
        <a:p>
          <a:endParaRPr lang="en-US"/>
        </a:p>
      </dgm:t>
    </dgm:pt>
    <dgm:pt modelId="{FB4A9D7C-6A55-4C25-8C93-690B31829C09}" type="sibTrans" cxnId="{E1F12DCE-B604-4315-A6A7-3159AC9FFC7F}">
      <dgm:prSet/>
      <dgm:spPr/>
      <dgm:t>
        <a:bodyPr/>
        <a:lstStyle/>
        <a:p>
          <a:endParaRPr lang="en-US"/>
        </a:p>
      </dgm:t>
    </dgm:pt>
    <dgm:pt modelId="{C358586A-4992-42DE-A396-97A6DC2C64F8}" type="pres">
      <dgm:prSet presAssocID="{3D212F91-B690-403F-91F3-05B2CD903A48}" presName="Name0" presStyleCnt="0">
        <dgm:presLayoutVars>
          <dgm:dir/>
          <dgm:resizeHandles val="exact"/>
        </dgm:presLayoutVars>
      </dgm:prSet>
      <dgm:spPr/>
      <dgm:t>
        <a:bodyPr/>
        <a:lstStyle/>
        <a:p>
          <a:endParaRPr lang="en-US"/>
        </a:p>
      </dgm:t>
    </dgm:pt>
    <dgm:pt modelId="{4A514F62-5BAE-4651-8C7F-E9C22681921C}" type="pres">
      <dgm:prSet presAssocID="{D6FC512C-39B8-43A9-BCBB-6CA9180D054E}" presName="Name5" presStyleLbl="vennNode1" presStyleIdx="0" presStyleCnt="4" custScaleX="119022">
        <dgm:presLayoutVars>
          <dgm:bulletEnabled val="1"/>
        </dgm:presLayoutVars>
      </dgm:prSet>
      <dgm:spPr/>
      <dgm:t>
        <a:bodyPr/>
        <a:lstStyle/>
        <a:p>
          <a:endParaRPr lang="en-US"/>
        </a:p>
      </dgm:t>
    </dgm:pt>
    <dgm:pt modelId="{464F9436-0C6F-461F-BA6F-34643E9A7DA6}" type="pres">
      <dgm:prSet presAssocID="{1555FF5A-08E9-409B-A89E-B8745A4C070C}" presName="space" presStyleCnt="0"/>
      <dgm:spPr/>
    </dgm:pt>
    <dgm:pt modelId="{6D45F6D7-1472-4383-83F6-B87882EE12C4}" type="pres">
      <dgm:prSet presAssocID="{C5CEFE44-8496-46E0-AABA-9E7D99A338C8}" presName="Name5" presStyleLbl="vennNode1" presStyleIdx="1" presStyleCnt="4" custScaleX="110384">
        <dgm:presLayoutVars>
          <dgm:bulletEnabled val="1"/>
        </dgm:presLayoutVars>
      </dgm:prSet>
      <dgm:spPr/>
      <dgm:t>
        <a:bodyPr/>
        <a:lstStyle/>
        <a:p>
          <a:endParaRPr lang="en-US"/>
        </a:p>
      </dgm:t>
    </dgm:pt>
    <dgm:pt modelId="{A6A4B2A4-F775-4054-8F8C-5E9F9EF3495C}" type="pres">
      <dgm:prSet presAssocID="{06CA36FC-B440-47DD-B795-63CA9A9A2EEF}" presName="space" presStyleCnt="0"/>
      <dgm:spPr/>
    </dgm:pt>
    <dgm:pt modelId="{FC0162F9-75A0-4D71-B0DE-941ECAD92E8B}" type="pres">
      <dgm:prSet presAssocID="{F4E351BF-E124-41E4-A347-79583A9EEB47}" presName="Name5" presStyleLbl="vennNode1" presStyleIdx="2" presStyleCnt="4" custScaleX="104059">
        <dgm:presLayoutVars>
          <dgm:bulletEnabled val="1"/>
        </dgm:presLayoutVars>
      </dgm:prSet>
      <dgm:spPr/>
      <dgm:t>
        <a:bodyPr/>
        <a:lstStyle/>
        <a:p>
          <a:endParaRPr lang="en-US"/>
        </a:p>
      </dgm:t>
    </dgm:pt>
    <dgm:pt modelId="{FF3314CC-9E3A-45F7-AA0B-AF03255BA7C2}" type="pres">
      <dgm:prSet presAssocID="{1D26097E-19D3-43D3-BEF5-003993B3DE43}" presName="space" presStyleCnt="0"/>
      <dgm:spPr/>
    </dgm:pt>
    <dgm:pt modelId="{2B3158E7-1E16-48AE-AF7D-BD25DA794735}" type="pres">
      <dgm:prSet presAssocID="{232FEA5F-2DEF-43C4-8ECD-B567E3EF96CA}" presName="Name5" presStyleLbl="vennNode1" presStyleIdx="3" presStyleCnt="4" custScaleX="130039">
        <dgm:presLayoutVars>
          <dgm:bulletEnabled val="1"/>
        </dgm:presLayoutVars>
      </dgm:prSet>
      <dgm:spPr/>
      <dgm:t>
        <a:bodyPr/>
        <a:lstStyle/>
        <a:p>
          <a:endParaRPr lang="en-US"/>
        </a:p>
      </dgm:t>
    </dgm:pt>
  </dgm:ptLst>
  <dgm:cxnLst>
    <dgm:cxn modelId="{8836E647-A9F6-44D9-B5FF-14A9A9B3D439}" type="presOf" srcId="{3D212F91-B690-403F-91F3-05B2CD903A48}" destId="{C358586A-4992-42DE-A396-97A6DC2C64F8}" srcOrd="0" destOrd="0" presId="urn:microsoft.com/office/officeart/2005/8/layout/venn3"/>
    <dgm:cxn modelId="{E1F12DCE-B604-4315-A6A7-3159AC9FFC7F}" srcId="{3D212F91-B690-403F-91F3-05B2CD903A48}" destId="{232FEA5F-2DEF-43C4-8ECD-B567E3EF96CA}" srcOrd="3" destOrd="0" parTransId="{032E91BB-3EBB-406D-9EB6-9C05D358BF94}" sibTransId="{FB4A9D7C-6A55-4C25-8C93-690B31829C09}"/>
    <dgm:cxn modelId="{3E1AA3B5-2452-4A6F-B0F5-9E7583DADC1F}" type="presOf" srcId="{F4E351BF-E124-41E4-A347-79583A9EEB47}" destId="{FC0162F9-75A0-4D71-B0DE-941ECAD92E8B}" srcOrd="0" destOrd="0" presId="urn:microsoft.com/office/officeart/2005/8/layout/venn3"/>
    <dgm:cxn modelId="{E53924BC-5482-4813-9AAB-A35A37614A34}" srcId="{3D212F91-B690-403F-91F3-05B2CD903A48}" destId="{D6FC512C-39B8-43A9-BCBB-6CA9180D054E}" srcOrd="0" destOrd="0" parTransId="{DA81D562-0CF8-435F-89BD-CB6874527325}" sibTransId="{1555FF5A-08E9-409B-A89E-B8745A4C070C}"/>
    <dgm:cxn modelId="{9A663E56-0EB8-432A-BAA3-682B46647402}" srcId="{3D212F91-B690-403F-91F3-05B2CD903A48}" destId="{F4E351BF-E124-41E4-A347-79583A9EEB47}" srcOrd="2" destOrd="0" parTransId="{2484AF44-8655-42A3-A53C-D988763E771E}" sibTransId="{1D26097E-19D3-43D3-BEF5-003993B3DE43}"/>
    <dgm:cxn modelId="{CE974097-B87D-4446-B48C-823C16A870F0}" type="presOf" srcId="{232FEA5F-2DEF-43C4-8ECD-B567E3EF96CA}" destId="{2B3158E7-1E16-48AE-AF7D-BD25DA794735}" srcOrd="0" destOrd="0" presId="urn:microsoft.com/office/officeart/2005/8/layout/venn3"/>
    <dgm:cxn modelId="{21A51F17-61E1-495A-A60B-6A06CD0637A7}" type="presOf" srcId="{D6FC512C-39B8-43A9-BCBB-6CA9180D054E}" destId="{4A514F62-5BAE-4651-8C7F-E9C22681921C}" srcOrd="0" destOrd="0" presId="urn:microsoft.com/office/officeart/2005/8/layout/venn3"/>
    <dgm:cxn modelId="{B72195FC-4DE3-44CA-9736-7C6CBBBB76B9}" srcId="{3D212F91-B690-403F-91F3-05B2CD903A48}" destId="{C5CEFE44-8496-46E0-AABA-9E7D99A338C8}" srcOrd="1" destOrd="0" parTransId="{75F92521-6190-499D-BD2D-650922A0DAF7}" sibTransId="{06CA36FC-B440-47DD-B795-63CA9A9A2EEF}"/>
    <dgm:cxn modelId="{6FCBDB54-AE0F-4563-A604-5BF08500634B}" type="presOf" srcId="{C5CEFE44-8496-46E0-AABA-9E7D99A338C8}" destId="{6D45F6D7-1472-4383-83F6-B87882EE12C4}" srcOrd="0" destOrd="0" presId="urn:microsoft.com/office/officeart/2005/8/layout/venn3"/>
    <dgm:cxn modelId="{D38A79A8-2749-4F28-B556-D49D37D1D244}" type="presParOf" srcId="{C358586A-4992-42DE-A396-97A6DC2C64F8}" destId="{4A514F62-5BAE-4651-8C7F-E9C22681921C}" srcOrd="0" destOrd="0" presId="urn:microsoft.com/office/officeart/2005/8/layout/venn3"/>
    <dgm:cxn modelId="{9A1C5C97-EEC2-4402-A972-57B3A14F5CC9}" type="presParOf" srcId="{C358586A-4992-42DE-A396-97A6DC2C64F8}" destId="{464F9436-0C6F-461F-BA6F-34643E9A7DA6}" srcOrd="1" destOrd="0" presId="urn:microsoft.com/office/officeart/2005/8/layout/venn3"/>
    <dgm:cxn modelId="{9BFBD0D7-2CC8-4BAE-BC0A-E5E2D6B52688}" type="presParOf" srcId="{C358586A-4992-42DE-A396-97A6DC2C64F8}" destId="{6D45F6D7-1472-4383-83F6-B87882EE12C4}" srcOrd="2" destOrd="0" presId="urn:microsoft.com/office/officeart/2005/8/layout/venn3"/>
    <dgm:cxn modelId="{07B7EF99-5D6D-4F00-A374-487BC1CDD146}" type="presParOf" srcId="{C358586A-4992-42DE-A396-97A6DC2C64F8}" destId="{A6A4B2A4-F775-4054-8F8C-5E9F9EF3495C}" srcOrd="3" destOrd="0" presId="urn:microsoft.com/office/officeart/2005/8/layout/venn3"/>
    <dgm:cxn modelId="{BE2314F2-1956-4BCB-A374-AC156C31FC0A}" type="presParOf" srcId="{C358586A-4992-42DE-A396-97A6DC2C64F8}" destId="{FC0162F9-75A0-4D71-B0DE-941ECAD92E8B}" srcOrd="4" destOrd="0" presId="urn:microsoft.com/office/officeart/2005/8/layout/venn3"/>
    <dgm:cxn modelId="{0ECA854E-3A8F-4B36-B841-77F94D6029A7}" type="presParOf" srcId="{C358586A-4992-42DE-A396-97A6DC2C64F8}" destId="{FF3314CC-9E3A-45F7-AA0B-AF03255BA7C2}" srcOrd="5" destOrd="0" presId="urn:microsoft.com/office/officeart/2005/8/layout/venn3"/>
    <dgm:cxn modelId="{7F4E7604-7A0E-44EE-9581-D6DB3268D8C4}" type="presParOf" srcId="{C358586A-4992-42DE-A396-97A6DC2C64F8}" destId="{2B3158E7-1E16-48AE-AF7D-BD25DA794735}" srcOrd="6" destOrd="0" presId="urn:microsoft.com/office/officeart/2005/8/layout/ven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E59A03F-1D06-4BC5-81D2-5B88830B0591}" type="doc">
      <dgm:prSet loTypeId="urn:microsoft.com/office/officeart/2005/8/layout/vList2" loCatId="list" qsTypeId="urn:microsoft.com/office/officeart/2005/8/quickstyle/simple3" qsCatId="simple" csTypeId="urn:microsoft.com/office/officeart/2005/8/colors/accent1_2" csCatId="accent1" phldr="1"/>
      <dgm:spPr/>
      <dgm:t>
        <a:bodyPr/>
        <a:lstStyle/>
        <a:p>
          <a:endParaRPr lang="en-US"/>
        </a:p>
      </dgm:t>
    </dgm:pt>
    <dgm:pt modelId="{3CD3F96D-8908-4543-9681-AACF70C3EDAD}">
      <dgm:prSet phldrT="[Text]" custT="1"/>
      <dgm:spPr/>
      <dgm:t>
        <a:bodyPr/>
        <a:lstStyle/>
        <a:p>
          <a:pPr rtl="0"/>
          <a:r>
            <a:rPr lang="en-US" sz="3600" dirty="0" smtClean="0">
              <a:solidFill>
                <a:srgbClr val="000000"/>
              </a:solidFill>
            </a:rPr>
            <a:t>1. </a:t>
          </a:r>
          <a:r>
            <a:rPr lang="id-ID" sz="3600" dirty="0" smtClean="0">
              <a:solidFill>
                <a:srgbClr val="000000"/>
              </a:solidFill>
            </a:rPr>
            <a:t>Dividen kumulatif</a:t>
          </a:r>
          <a:endParaRPr lang="en-US" sz="3600" dirty="0">
            <a:solidFill>
              <a:srgbClr val="000000"/>
            </a:solidFill>
          </a:endParaRPr>
        </a:p>
      </dgm:t>
    </dgm:pt>
    <dgm:pt modelId="{2F500FBA-4CC7-454F-8865-42486818B70D}" type="parTrans" cxnId="{625E7AD8-9E11-472A-BEB8-8F49B7EE8994}">
      <dgm:prSet/>
      <dgm:spPr/>
      <dgm:t>
        <a:bodyPr/>
        <a:lstStyle/>
        <a:p>
          <a:endParaRPr lang="en-US"/>
        </a:p>
      </dgm:t>
    </dgm:pt>
    <dgm:pt modelId="{906465F8-BFE0-46D4-B371-A094BB432783}" type="sibTrans" cxnId="{625E7AD8-9E11-472A-BEB8-8F49B7EE8994}">
      <dgm:prSet/>
      <dgm:spPr/>
      <dgm:t>
        <a:bodyPr/>
        <a:lstStyle/>
        <a:p>
          <a:endParaRPr lang="en-US"/>
        </a:p>
      </dgm:t>
    </dgm:pt>
    <dgm:pt modelId="{CE7BCAD8-FABF-4E1B-B301-68F211CAE19D}">
      <dgm:prSet phldrT="[Text]" custT="1"/>
      <dgm:spPr/>
      <dgm:t>
        <a:bodyPr/>
        <a:lstStyle/>
        <a:p>
          <a:pPr algn="just"/>
          <a:r>
            <a:rPr lang="id-ID" sz="3200" dirty="0" smtClean="0">
              <a:solidFill>
                <a:srgbClr val="000000"/>
              </a:solidFill>
            </a:rPr>
            <a:t>adalah pembagian dividen suatu periode mendahulukan dividen periode sebelumnya yang tidak dibagikan </a:t>
          </a:r>
          <a:r>
            <a:rPr lang="id-ID" sz="3200" i="1" dirty="0" smtClean="0">
              <a:solidFill>
                <a:srgbClr val="000000"/>
              </a:solidFill>
            </a:rPr>
            <a:t>(dividend in arrears)</a:t>
          </a:r>
          <a:r>
            <a:rPr lang="id-ID" sz="3200" dirty="0" smtClean="0">
              <a:solidFill>
                <a:srgbClr val="000000"/>
              </a:solidFill>
            </a:rPr>
            <a:t>. Jika masih ada sisa, maka barulah dianggap sebagai dividen periode berjalan.</a:t>
          </a:r>
          <a:endParaRPr lang="en-US" sz="3200" dirty="0">
            <a:solidFill>
              <a:srgbClr val="000000"/>
            </a:solidFill>
          </a:endParaRPr>
        </a:p>
      </dgm:t>
    </dgm:pt>
    <dgm:pt modelId="{32C5CC17-F424-4E45-91EA-482A2456B478}" type="parTrans" cxnId="{4B5AEF36-CC0D-4909-80C2-499659725312}">
      <dgm:prSet/>
      <dgm:spPr/>
      <dgm:t>
        <a:bodyPr/>
        <a:lstStyle/>
        <a:p>
          <a:endParaRPr lang="en-US"/>
        </a:p>
      </dgm:t>
    </dgm:pt>
    <dgm:pt modelId="{EC52562A-9E22-4D5F-8A36-FDDD0A407D7E}" type="sibTrans" cxnId="{4B5AEF36-CC0D-4909-80C2-499659725312}">
      <dgm:prSet/>
      <dgm:spPr/>
      <dgm:t>
        <a:bodyPr/>
        <a:lstStyle/>
        <a:p>
          <a:endParaRPr lang="en-US"/>
        </a:p>
      </dgm:t>
    </dgm:pt>
    <dgm:pt modelId="{3B5CACAF-F6C6-4442-B546-799FEC2CC7E8}">
      <dgm:prSet phldrT="[Text]" custT="1"/>
      <dgm:spPr/>
      <dgm:t>
        <a:bodyPr/>
        <a:lstStyle/>
        <a:p>
          <a:r>
            <a:rPr lang="en-US" sz="3600" dirty="0" smtClean="0">
              <a:solidFill>
                <a:srgbClr val="000000"/>
              </a:solidFill>
            </a:rPr>
            <a:t>2. </a:t>
          </a:r>
          <a:r>
            <a:rPr lang="en-US" sz="3600" dirty="0" err="1" smtClean="0">
              <a:solidFill>
                <a:srgbClr val="000000"/>
              </a:solidFill>
            </a:rPr>
            <a:t>Dividen</a:t>
          </a:r>
          <a:r>
            <a:rPr lang="en-US" sz="3600" dirty="0" smtClean="0">
              <a:solidFill>
                <a:srgbClr val="000000"/>
              </a:solidFill>
            </a:rPr>
            <a:t> </a:t>
          </a:r>
          <a:r>
            <a:rPr lang="en-US" sz="3600" dirty="0" err="1" smtClean="0">
              <a:solidFill>
                <a:srgbClr val="000000"/>
              </a:solidFill>
            </a:rPr>
            <a:t>Partisipatif</a:t>
          </a:r>
          <a:endParaRPr lang="en-US" sz="3600" dirty="0">
            <a:solidFill>
              <a:srgbClr val="000000"/>
            </a:solidFill>
          </a:endParaRPr>
        </a:p>
      </dgm:t>
    </dgm:pt>
    <dgm:pt modelId="{C52133D4-9E5C-4482-AF58-CC60A9945DBA}" type="parTrans" cxnId="{427033FD-B79C-4968-A64E-A9F6F43156D1}">
      <dgm:prSet/>
      <dgm:spPr/>
      <dgm:t>
        <a:bodyPr/>
        <a:lstStyle/>
        <a:p>
          <a:endParaRPr lang="en-US"/>
        </a:p>
      </dgm:t>
    </dgm:pt>
    <dgm:pt modelId="{97C0601A-702C-4E02-A900-E3B5600795CB}" type="sibTrans" cxnId="{427033FD-B79C-4968-A64E-A9F6F43156D1}">
      <dgm:prSet/>
      <dgm:spPr/>
      <dgm:t>
        <a:bodyPr/>
        <a:lstStyle/>
        <a:p>
          <a:endParaRPr lang="en-US"/>
        </a:p>
      </dgm:t>
    </dgm:pt>
    <dgm:pt modelId="{50AC43DD-45DB-4297-A501-9A918E73F218}">
      <dgm:prSet phldrT="[Text]" custT="1"/>
      <dgm:spPr/>
      <dgm:t>
        <a:bodyPr/>
        <a:lstStyle/>
        <a:p>
          <a:pPr algn="just"/>
          <a:r>
            <a:rPr lang="id-ID" sz="3200" dirty="0" smtClean="0">
              <a:solidFill>
                <a:srgbClr val="000000"/>
              </a:solidFill>
            </a:rPr>
            <a:t>adalah kebijakan dividen suatu periode yang memberikan tambahan dividen kepada pemegang saham preferen jika masih terdapat kelebihan dividen setelah pemegang saham biasa memperoleh alokasi dividen dalam persentase yang sama terlebih dahulu.</a:t>
          </a:r>
          <a:endParaRPr lang="en-US" sz="3200" dirty="0">
            <a:solidFill>
              <a:srgbClr val="000000"/>
            </a:solidFill>
          </a:endParaRPr>
        </a:p>
      </dgm:t>
    </dgm:pt>
    <dgm:pt modelId="{FA6E41BC-F6C1-47E8-9987-6845CBD9FADC}" type="parTrans" cxnId="{3976DF34-B1C7-4361-B25A-C98D6C232DA6}">
      <dgm:prSet/>
      <dgm:spPr/>
      <dgm:t>
        <a:bodyPr/>
        <a:lstStyle/>
        <a:p>
          <a:endParaRPr lang="en-US"/>
        </a:p>
      </dgm:t>
    </dgm:pt>
    <dgm:pt modelId="{F5CAB699-5BF8-460B-9126-8B536B205E27}" type="sibTrans" cxnId="{3976DF34-B1C7-4361-B25A-C98D6C232DA6}">
      <dgm:prSet/>
      <dgm:spPr/>
      <dgm:t>
        <a:bodyPr/>
        <a:lstStyle/>
        <a:p>
          <a:endParaRPr lang="en-US"/>
        </a:p>
      </dgm:t>
    </dgm:pt>
    <dgm:pt modelId="{289C66DD-EA69-43E1-84D1-9C29A527C4C6}">
      <dgm:prSet phldrT="[Text]"/>
      <dgm:spPr/>
      <dgm:t>
        <a:bodyPr/>
        <a:lstStyle/>
        <a:p>
          <a:pPr algn="l"/>
          <a:endParaRPr lang="en-US" sz="2700" dirty="0"/>
        </a:p>
      </dgm:t>
    </dgm:pt>
    <dgm:pt modelId="{C655B3E7-FE8A-4B85-89CF-3D9DC46673CF}" type="parTrans" cxnId="{B392FBE9-1C1D-4882-9592-5180A14D9A08}">
      <dgm:prSet/>
      <dgm:spPr/>
      <dgm:t>
        <a:bodyPr/>
        <a:lstStyle/>
        <a:p>
          <a:endParaRPr lang="en-US"/>
        </a:p>
      </dgm:t>
    </dgm:pt>
    <dgm:pt modelId="{D2493FE8-01D8-412B-8E15-7D7401B23A32}" type="sibTrans" cxnId="{B392FBE9-1C1D-4882-9592-5180A14D9A08}">
      <dgm:prSet/>
      <dgm:spPr/>
      <dgm:t>
        <a:bodyPr/>
        <a:lstStyle/>
        <a:p>
          <a:endParaRPr lang="en-US"/>
        </a:p>
      </dgm:t>
    </dgm:pt>
    <dgm:pt modelId="{F7D7427A-1416-473A-9C28-9E3882FCE027}">
      <dgm:prSet phldrT="[Text]"/>
      <dgm:spPr/>
      <dgm:t>
        <a:bodyPr/>
        <a:lstStyle/>
        <a:p>
          <a:pPr algn="l"/>
          <a:endParaRPr lang="en-US" sz="2700" dirty="0"/>
        </a:p>
      </dgm:t>
    </dgm:pt>
    <dgm:pt modelId="{9B81FFE9-6EB4-4390-AB23-79F60586DE0A}" type="parTrans" cxnId="{FE05DCBA-005E-4361-80F5-A7155B8478E3}">
      <dgm:prSet/>
      <dgm:spPr/>
      <dgm:t>
        <a:bodyPr/>
        <a:lstStyle/>
        <a:p>
          <a:endParaRPr lang="en-US"/>
        </a:p>
      </dgm:t>
    </dgm:pt>
    <dgm:pt modelId="{F99236AF-76D1-42A8-8637-6F2BB52A98B7}" type="sibTrans" cxnId="{FE05DCBA-005E-4361-80F5-A7155B8478E3}">
      <dgm:prSet/>
      <dgm:spPr/>
      <dgm:t>
        <a:bodyPr/>
        <a:lstStyle/>
        <a:p>
          <a:endParaRPr lang="en-US"/>
        </a:p>
      </dgm:t>
    </dgm:pt>
    <dgm:pt modelId="{D1F058A6-2B11-4E10-A885-55C1495718CF}">
      <dgm:prSet phldrT="[Text]" custT="1"/>
      <dgm:spPr/>
      <dgm:t>
        <a:bodyPr/>
        <a:lstStyle/>
        <a:p>
          <a:pPr algn="just"/>
          <a:endParaRPr lang="en-US" sz="3200" dirty="0">
            <a:solidFill>
              <a:srgbClr val="000000"/>
            </a:solidFill>
          </a:endParaRPr>
        </a:p>
      </dgm:t>
    </dgm:pt>
    <dgm:pt modelId="{2A67D549-81DB-4222-A564-74D250F97481}" type="parTrans" cxnId="{953D7FCC-41DF-45A4-80D3-2C946F4A63E9}">
      <dgm:prSet/>
      <dgm:spPr/>
      <dgm:t>
        <a:bodyPr/>
        <a:lstStyle/>
        <a:p>
          <a:endParaRPr lang="en-US"/>
        </a:p>
      </dgm:t>
    </dgm:pt>
    <dgm:pt modelId="{0303A7C8-6B3B-4F5B-817B-1FF276BA9700}" type="sibTrans" cxnId="{953D7FCC-41DF-45A4-80D3-2C946F4A63E9}">
      <dgm:prSet/>
      <dgm:spPr/>
      <dgm:t>
        <a:bodyPr/>
        <a:lstStyle/>
        <a:p>
          <a:endParaRPr lang="en-US"/>
        </a:p>
      </dgm:t>
    </dgm:pt>
    <dgm:pt modelId="{1D9A5878-4C36-41A2-B863-BC4CE445F55F}" type="pres">
      <dgm:prSet presAssocID="{5E59A03F-1D06-4BC5-81D2-5B88830B0591}" presName="linear" presStyleCnt="0">
        <dgm:presLayoutVars>
          <dgm:animLvl val="lvl"/>
          <dgm:resizeHandles val="exact"/>
        </dgm:presLayoutVars>
      </dgm:prSet>
      <dgm:spPr/>
      <dgm:t>
        <a:bodyPr/>
        <a:lstStyle/>
        <a:p>
          <a:endParaRPr lang="en-US"/>
        </a:p>
      </dgm:t>
    </dgm:pt>
    <dgm:pt modelId="{B2E9FF7A-AC69-428F-A080-AC94369E1B14}" type="pres">
      <dgm:prSet presAssocID="{3CD3F96D-8908-4543-9681-AACF70C3EDAD}" presName="parentText" presStyleLbl="node1" presStyleIdx="0" presStyleCnt="2">
        <dgm:presLayoutVars>
          <dgm:chMax val="0"/>
          <dgm:bulletEnabled val="1"/>
        </dgm:presLayoutVars>
      </dgm:prSet>
      <dgm:spPr/>
      <dgm:t>
        <a:bodyPr/>
        <a:lstStyle/>
        <a:p>
          <a:endParaRPr lang="en-US"/>
        </a:p>
      </dgm:t>
    </dgm:pt>
    <dgm:pt modelId="{12863E98-4EEC-4914-8DF0-DF9BAA5278C1}" type="pres">
      <dgm:prSet presAssocID="{3CD3F96D-8908-4543-9681-AACF70C3EDAD}" presName="childText" presStyleLbl="revTx" presStyleIdx="0" presStyleCnt="2">
        <dgm:presLayoutVars>
          <dgm:bulletEnabled val="1"/>
        </dgm:presLayoutVars>
      </dgm:prSet>
      <dgm:spPr/>
      <dgm:t>
        <a:bodyPr/>
        <a:lstStyle/>
        <a:p>
          <a:endParaRPr lang="en-US"/>
        </a:p>
      </dgm:t>
    </dgm:pt>
    <dgm:pt modelId="{9564595E-6E62-48BE-A718-F915E5DE7BFB}" type="pres">
      <dgm:prSet presAssocID="{3B5CACAF-F6C6-4442-B546-799FEC2CC7E8}" presName="parentText" presStyleLbl="node1" presStyleIdx="1" presStyleCnt="2" custLinFactNeighborX="-1554" custLinFactNeighborY="8597">
        <dgm:presLayoutVars>
          <dgm:chMax val="0"/>
          <dgm:bulletEnabled val="1"/>
        </dgm:presLayoutVars>
      </dgm:prSet>
      <dgm:spPr/>
      <dgm:t>
        <a:bodyPr/>
        <a:lstStyle/>
        <a:p>
          <a:endParaRPr lang="en-US"/>
        </a:p>
      </dgm:t>
    </dgm:pt>
    <dgm:pt modelId="{4A28CD57-081F-4DB8-95A5-DA190C4119C7}" type="pres">
      <dgm:prSet presAssocID="{3B5CACAF-F6C6-4442-B546-799FEC2CC7E8}" presName="childText" presStyleLbl="revTx" presStyleIdx="1" presStyleCnt="2" custScaleY="40828">
        <dgm:presLayoutVars>
          <dgm:bulletEnabled val="1"/>
        </dgm:presLayoutVars>
      </dgm:prSet>
      <dgm:spPr/>
      <dgm:t>
        <a:bodyPr/>
        <a:lstStyle/>
        <a:p>
          <a:endParaRPr lang="en-US"/>
        </a:p>
      </dgm:t>
    </dgm:pt>
  </dgm:ptLst>
  <dgm:cxnLst>
    <dgm:cxn modelId="{B392FBE9-1C1D-4882-9592-5180A14D9A08}" srcId="{3B5CACAF-F6C6-4442-B546-799FEC2CC7E8}" destId="{289C66DD-EA69-43E1-84D1-9C29A527C4C6}" srcOrd="0" destOrd="0" parTransId="{C655B3E7-FE8A-4B85-89CF-3D9DC46673CF}" sibTransId="{D2493FE8-01D8-412B-8E15-7D7401B23A32}"/>
    <dgm:cxn modelId="{2147C77D-A00C-439A-9676-9435BE5C61CF}" type="presOf" srcId="{5E59A03F-1D06-4BC5-81D2-5B88830B0591}" destId="{1D9A5878-4C36-41A2-B863-BC4CE445F55F}" srcOrd="0" destOrd="0" presId="urn:microsoft.com/office/officeart/2005/8/layout/vList2"/>
    <dgm:cxn modelId="{3976DF34-B1C7-4361-B25A-C98D6C232DA6}" srcId="{3B5CACAF-F6C6-4442-B546-799FEC2CC7E8}" destId="{50AC43DD-45DB-4297-A501-9A918E73F218}" srcOrd="2" destOrd="0" parTransId="{FA6E41BC-F6C1-47E8-9987-6845CBD9FADC}" sibTransId="{F5CAB699-5BF8-460B-9126-8B536B205E27}"/>
    <dgm:cxn modelId="{11717DA1-FD8A-4E1F-9C44-5A6AF3F0917A}" type="presOf" srcId="{3B5CACAF-F6C6-4442-B546-799FEC2CC7E8}" destId="{9564595E-6E62-48BE-A718-F915E5DE7BFB}" srcOrd="0" destOrd="0" presId="urn:microsoft.com/office/officeart/2005/8/layout/vList2"/>
    <dgm:cxn modelId="{2E4EC06C-6DF6-4507-8D1C-74379377E8EF}" type="presOf" srcId="{50AC43DD-45DB-4297-A501-9A918E73F218}" destId="{4A28CD57-081F-4DB8-95A5-DA190C4119C7}" srcOrd="0" destOrd="2" presId="urn:microsoft.com/office/officeart/2005/8/layout/vList2"/>
    <dgm:cxn modelId="{FE05DCBA-005E-4361-80F5-A7155B8478E3}" srcId="{3B5CACAF-F6C6-4442-B546-799FEC2CC7E8}" destId="{F7D7427A-1416-473A-9C28-9E3882FCE027}" srcOrd="1" destOrd="0" parTransId="{9B81FFE9-6EB4-4390-AB23-79F60586DE0A}" sibTransId="{F99236AF-76D1-42A8-8637-6F2BB52A98B7}"/>
    <dgm:cxn modelId="{50897A32-931B-4E60-806D-3CEE1A1CD765}" type="presOf" srcId="{3CD3F96D-8908-4543-9681-AACF70C3EDAD}" destId="{B2E9FF7A-AC69-428F-A080-AC94369E1B14}" srcOrd="0" destOrd="0" presId="urn:microsoft.com/office/officeart/2005/8/layout/vList2"/>
    <dgm:cxn modelId="{3BE1933B-D641-4C93-8177-A0BB0FF31C63}" type="presOf" srcId="{CE7BCAD8-FABF-4E1B-B301-68F211CAE19D}" destId="{12863E98-4EEC-4914-8DF0-DF9BAA5278C1}" srcOrd="0" destOrd="1" presId="urn:microsoft.com/office/officeart/2005/8/layout/vList2"/>
    <dgm:cxn modelId="{9B526BF5-C171-4D95-A7A5-3A1A17E854E7}" type="presOf" srcId="{F7D7427A-1416-473A-9C28-9E3882FCE027}" destId="{4A28CD57-081F-4DB8-95A5-DA190C4119C7}" srcOrd="0" destOrd="1" presId="urn:microsoft.com/office/officeart/2005/8/layout/vList2"/>
    <dgm:cxn modelId="{3C5EEFAF-D208-46C0-B59D-6204601BA28A}" type="presOf" srcId="{D1F058A6-2B11-4E10-A885-55C1495718CF}" destId="{12863E98-4EEC-4914-8DF0-DF9BAA5278C1}" srcOrd="0" destOrd="0" presId="urn:microsoft.com/office/officeart/2005/8/layout/vList2"/>
    <dgm:cxn modelId="{4B5AEF36-CC0D-4909-80C2-499659725312}" srcId="{3CD3F96D-8908-4543-9681-AACF70C3EDAD}" destId="{CE7BCAD8-FABF-4E1B-B301-68F211CAE19D}" srcOrd="1" destOrd="0" parTransId="{32C5CC17-F424-4E45-91EA-482A2456B478}" sibTransId="{EC52562A-9E22-4D5F-8A36-FDDD0A407D7E}"/>
    <dgm:cxn modelId="{427033FD-B79C-4968-A64E-A9F6F43156D1}" srcId="{5E59A03F-1D06-4BC5-81D2-5B88830B0591}" destId="{3B5CACAF-F6C6-4442-B546-799FEC2CC7E8}" srcOrd="1" destOrd="0" parTransId="{C52133D4-9E5C-4482-AF58-CC60A9945DBA}" sibTransId="{97C0601A-702C-4E02-A900-E3B5600795CB}"/>
    <dgm:cxn modelId="{F8AF7FC3-4E65-48DC-A77E-35C3473B03D7}" type="presOf" srcId="{289C66DD-EA69-43E1-84D1-9C29A527C4C6}" destId="{4A28CD57-081F-4DB8-95A5-DA190C4119C7}" srcOrd="0" destOrd="0" presId="urn:microsoft.com/office/officeart/2005/8/layout/vList2"/>
    <dgm:cxn modelId="{953D7FCC-41DF-45A4-80D3-2C946F4A63E9}" srcId="{3CD3F96D-8908-4543-9681-AACF70C3EDAD}" destId="{D1F058A6-2B11-4E10-A885-55C1495718CF}" srcOrd="0" destOrd="0" parTransId="{2A67D549-81DB-4222-A564-74D250F97481}" sibTransId="{0303A7C8-6B3B-4F5B-817B-1FF276BA9700}"/>
    <dgm:cxn modelId="{625E7AD8-9E11-472A-BEB8-8F49B7EE8994}" srcId="{5E59A03F-1D06-4BC5-81D2-5B88830B0591}" destId="{3CD3F96D-8908-4543-9681-AACF70C3EDAD}" srcOrd="0" destOrd="0" parTransId="{2F500FBA-4CC7-454F-8865-42486818B70D}" sibTransId="{906465F8-BFE0-46D4-B371-A094BB432783}"/>
    <dgm:cxn modelId="{93FFF4CF-FA02-4910-BF01-5015719EDDBE}" type="presParOf" srcId="{1D9A5878-4C36-41A2-B863-BC4CE445F55F}" destId="{B2E9FF7A-AC69-428F-A080-AC94369E1B14}" srcOrd="0" destOrd="0" presId="urn:microsoft.com/office/officeart/2005/8/layout/vList2"/>
    <dgm:cxn modelId="{D9C47325-544C-4875-93FB-7E3BACD235FC}" type="presParOf" srcId="{1D9A5878-4C36-41A2-B863-BC4CE445F55F}" destId="{12863E98-4EEC-4914-8DF0-DF9BAA5278C1}" srcOrd="1" destOrd="0" presId="urn:microsoft.com/office/officeart/2005/8/layout/vList2"/>
    <dgm:cxn modelId="{019179CB-0799-4DDB-B0D4-90F8064E35AA}" type="presParOf" srcId="{1D9A5878-4C36-41A2-B863-BC4CE445F55F}" destId="{9564595E-6E62-48BE-A718-F915E5DE7BFB}" srcOrd="2" destOrd="0" presId="urn:microsoft.com/office/officeart/2005/8/layout/vList2"/>
    <dgm:cxn modelId="{36AB73BB-9FCA-4EAD-8F66-DD53AD460605}" type="presParOf" srcId="{1D9A5878-4C36-41A2-B863-BC4CE445F55F}" destId="{4A28CD57-081F-4DB8-95A5-DA190C4119C7}"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051DEC8-7AA8-47EC-8836-A58610722D23}" type="doc">
      <dgm:prSet loTypeId="urn:microsoft.com/office/officeart/2005/8/layout/default" loCatId="list" qsTypeId="urn:microsoft.com/office/officeart/2005/8/quickstyle/simple3" qsCatId="simple" csTypeId="urn:microsoft.com/office/officeart/2005/8/colors/accent1_2" csCatId="accent1" phldr="1"/>
      <dgm:spPr/>
      <dgm:t>
        <a:bodyPr/>
        <a:lstStyle/>
        <a:p>
          <a:endParaRPr lang="en-US"/>
        </a:p>
      </dgm:t>
    </dgm:pt>
    <dgm:pt modelId="{75B413B5-3FB2-4FAF-A603-9B5754539349}">
      <dgm:prSet phldrT="[Text]"/>
      <dgm:spPr/>
      <dgm:t>
        <a:bodyPr/>
        <a:lstStyle/>
        <a:p>
          <a:r>
            <a:rPr lang="en-US" dirty="0" err="1" smtClean="0">
              <a:solidFill>
                <a:srgbClr val="000000"/>
              </a:solidFill>
            </a:rPr>
            <a:t>Dividen</a:t>
          </a:r>
          <a:r>
            <a:rPr lang="en-US" dirty="0" smtClean="0">
              <a:solidFill>
                <a:srgbClr val="000000"/>
              </a:solidFill>
            </a:rPr>
            <a:t> </a:t>
          </a:r>
          <a:r>
            <a:rPr lang="en-US" dirty="0" err="1" smtClean="0">
              <a:solidFill>
                <a:srgbClr val="000000"/>
              </a:solidFill>
            </a:rPr>
            <a:t>Kas</a:t>
          </a:r>
          <a:endParaRPr lang="en-US" dirty="0">
            <a:solidFill>
              <a:srgbClr val="000000"/>
            </a:solidFill>
          </a:endParaRPr>
        </a:p>
      </dgm:t>
    </dgm:pt>
    <dgm:pt modelId="{6A1CCC2C-1017-4270-8249-BB5D34A47F6F}" type="parTrans" cxnId="{34087DC5-A80D-4B8F-912C-56DCEFA65482}">
      <dgm:prSet/>
      <dgm:spPr/>
      <dgm:t>
        <a:bodyPr/>
        <a:lstStyle/>
        <a:p>
          <a:endParaRPr lang="en-US"/>
        </a:p>
      </dgm:t>
    </dgm:pt>
    <dgm:pt modelId="{80957621-E8BE-4AD5-BC24-9F25C95C6A64}" type="sibTrans" cxnId="{34087DC5-A80D-4B8F-912C-56DCEFA65482}">
      <dgm:prSet/>
      <dgm:spPr/>
      <dgm:t>
        <a:bodyPr/>
        <a:lstStyle/>
        <a:p>
          <a:endParaRPr lang="en-US"/>
        </a:p>
      </dgm:t>
    </dgm:pt>
    <dgm:pt modelId="{55798012-5819-42FE-8E7B-DB3BAE125B18}">
      <dgm:prSet phldrT="[Text]"/>
      <dgm:spPr/>
      <dgm:t>
        <a:bodyPr/>
        <a:lstStyle/>
        <a:p>
          <a:r>
            <a:rPr lang="en-US" dirty="0" err="1" smtClean="0">
              <a:solidFill>
                <a:srgbClr val="000000"/>
              </a:solidFill>
            </a:rPr>
            <a:t>Dividen</a:t>
          </a:r>
          <a:r>
            <a:rPr lang="en-US" dirty="0" smtClean="0">
              <a:solidFill>
                <a:srgbClr val="000000"/>
              </a:solidFill>
            </a:rPr>
            <a:t> </a:t>
          </a:r>
          <a:r>
            <a:rPr lang="en-US" dirty="0" err="1" smtClean="0">
              <a:solidFill>
                <a:srgbClr val="000000"/>
              </a:solidFill>
            </a:rPr>
            <a:t>Saham</a:t>
          </a:r>
          <a:endParaRPr lang="en-US" dirty="0">
            <a:solidFill>
              <a:srgbClr val="000000"/>
            </a:solidFill>
          </a:endParaRPr>
        </a:p>
      </dgm:t>
    </dgm:pt>
    <dgm:pt modelId="{EF584407-37D7-44A2-9AB2-0F5522A2FDAA}" type="parTrans" cxnId="{E6D1E60D-2AA1-4FBE-9169-849C109C0A69}">
      <dgm:prSet/>
      <dgm:spPr/>
      <dgm:t>
        <a:bodyPr/>
        <a:lstStyle/>
        <a:p>
          <a:endParaRPr lang="en-US"/>
        </a:p>
      </dgm:t>
    </dgm:pt>
    <dgm:pt modelId="{9502FA88-0C8C-4A0F-A4FF-9200376503E4}" type="sibTrans" cxnId="{E6D1E60D-2AA1-4FBE-9169-849C109C0A69}">
      <dgm:prSet/>
      <dgm:spPr/>
      <dgm:t>
        <a:bodyPr/>
        <a:lstStyle/>
        <a:p>
          <a:endParaRPr lang="en-US"/>
        </a:p>
      </dgm:t>
    </dgm:pt>
    <dgm:pt modelId="{A71EC83A-B91A-4215-842E-1D7373AEA518}">
      <dgm:prSet phldrT="[Text]"/>
      <dgm:spPr/>
      <dgm:t>
        <a:bodyPr/>
        <a:lstStyle/>
        <a:p>
          <a:r>
            <a:rPr lang="en-US" dirty="0" err="1" smtClean="0">
              <a:solidFill>
                <a:srgbClr val="000000"/>
              </a:solidFill>
            </a:rPr>
            <a:t>Dividen</a:t>
          </a:r>
          <a:r>
            <a:rPr lang="en-US" dirty="0" smtClean="0">
              <a:solidFill>
                <a:srgbClr val="000000"/>
              </a:solidFill>
            </a:rPr>
            <a:t> </a:t>
          </a:r>
          <a:r>
            <a:rPr lang="en-US" dirty="0" err="1" smtClean="0">
              <a:solidFill>
                <a:srgbClr val="000000"/>
              </a:solidFill>
            </a:rPr>
            <a:t>Properti</a:t>
          </a:r>
          <a:endParaRPr lang="en-US" dirty="0">
            <a:solidFill>
              <a:srgbClr val="000000"/>
            </a:solidFill>
          </a:endParaRPr>
        </a:p>
      </dgm:t>
    </dgm:pt>
    <dgm:pt modelId="{DC8BD827-F1F6-4F7D-95E4-FE700065A515}" type="parTrans" cxnId="{499E658E-86D3-415B-BE9C-17CC5731D575}">
      <dgm:prSet/>
      <dgm:spPr/>
      <dgm:t>
        <a:bodyPr/>
        <a:lstStyle/>
        <a:p>
          <a:endParaRPr lang="en-US"/>
        </a:p>
      </dgm:t>
    </dgm:pt>
    <dgm:pt modelId="{97095716-BDE2-4F68-81FA-C934F30C46BB}" type="sibTrans" cxnId="{499E658E-86D3-415B-BE9C-17CC5731D575}">
      <dgm:prSet/>
      <dgm:spPr/>
      <dgm:t>
        <a:bodyPr/>
        <a:lstStyle/>
        <a:p>
          <a:endParaRPr lang="en-US"/>
        </a:p>
      </dgm:t>
    </dgm:pt>
    <dgm:pt modelId="{BEF053F0-9388-4BA8-B958-C13C0D346926}">
      <dgm:prSet phldrT="[Text]"/>
      <dgm:spPr/>
      <dgm:t>
        <a:bodyPr/>
        <a:lstStyle/>
        <a:p>
          <a:r>
            <a:rPr lang="en-US" dirty="0" err="1" smtClean="0">
              <a:solidFill>
                <a:srgbClr val="000000"/>
              </a:solidFill>
            </a:rPr>
            <a:t>Dividen</a:t>
          </a:r>
          <a:r>
            <a:rPr lang="en-US" dirty="0" smtClean="0">
              <a:solidFill>
                <a:srgbClr val="000000"/>
              </a:solidFill>
            </a:rPr>
            <a:t> Scrip</a:t>
          </a:r>
          <a:endParaRPr lang="en-US" dirty="0">
            <a:solidFill>
              <a:srgbClr val="000000"/>
            </a:solidFill>
          </a:endParaRPr>
        </a:p>
      </dgm:t>
    </dgm:pt>
    <dgm:pt modelId="{63779C39-E617-46D3-82B6-2B34E0DCD828}" type="parTrans" cxnId="{1FB286C3-E782-497E-8E42-2D88A252C9F8}">
      <dgm:prSet/>
      <dgm:spPr/>
      <dgm:t>
        <a:bodyPr/>
        <a:lstStyle/>
        <a:p>
          <a:endParaRPr lang="en-US"/>
        </a:p>
      </dgm:t>
    </dgm:pt>
    <dgm:pt modelId="{65ED0ABD-B76B-4C7F-952C-07E513CEAEC5}" type="sibTrans" cxnId="{1FB286C3-E782-497E-8E42-2D88A252C9F8}">
      <dgm:prSet/>
      <dgm:spPr/>
      <dgm:t>
        <a:bodyPr/>
        <a:lstStyle/>
        <a:p>
          <a:endParaRPr lang="en-US"/>
        </a:p>
      </dgm:t>
    </dgm:pt>
    <dgm:pt modelId="{EA9C3425-731A-4B29-8BB1-026ADE3CACE2}">
      <dgm:prSet phldrT="[Text]"/>
      <dgm:spPr/>
      <dgm:t>
        <a:bodyPr/>
        <a:lstStyle/>
        <a:p>
          <a:r>
            <a:rPr lang="en-US" dirty="0" err="1" smtClean="0">
              <a:solidFill>
                <a:srgbClr val="000000"/>
              </a:solidFill>
            </a:rPr>
            <a:t>Dividen</a:t>
          </a:r>
          <a:r>
            <a:rPr lang="en-US" dirty="0" smtClean="0">
              <a:solidFill>
                <a:srgbClr val="000000"/>
              </a:solidFill>
            </a:rPr>
            <a:t> </a:t>
          </a:r>
          <a:r>
            <a:rPr lang="en-US" dirty="0" err="1" smtClean="0">
              <a:solidFill>
                <a:srgbClr val="000000"/>
              </a:solidFill>
            </a:rPr>
            <a:t>Likuidasi</a:t>
          </a:r>
          <a:endParaRPr lang="en-US" dirty="0">
            <a:solidFill>
              <a:srgbClr val="000000"/>
            </a:solidFill>
          </a:endParaRPr>
        </a:p>
      </dgm:t>
    </dgm:pt>
    <dgm:pt modelId="{DE9884F5-4EB5-41E3-BFFD-7B269B735191}" type="parTrans" cxnId="{00716565-A1B6-4938-ABA9-9798EE31042A}">
      <dgm:prSet/>
      <dgm:spPr/>
      <dgm:t>
        <a:bodyPr/>
        <a:lstStyle/>
        <a:p>
          <a:endParaRPr lang="en-US"/>
        </a:p>
      </dgm:t>
    </dgm:pt>
    <dgm:pt modelId="{242370ED-D66F-4A52-9A23-E4F582B21465}" type="sibTrans" cxnId="{00716565-A1B6-4938-ABA9-9798EE31042A}">
      <dgm:prSet/>
      <dgm:spPr/>
      <dgm:t>
        <a:bodyPr/>
        <a:lstStyle/>
        <a:p>
          <a:endParaRPr lang="en-US"/>
        </a:p>
      </dgm:t>
    </dgm:pt>
    <dgm:pt modelId="{9E6D4903-366A-455B-A3FB-7F795EDDDDEA}" type="pres">
      <dgm:prSet presAssocID="{7051DEC8-7AA8-47EC-8836-A58610722D23}" presName="diagram" presStyleCnt="0">
        <dgm:presLayoutVars>
          <dgm:dir/>
          <dgm:resizeHandles val="exact"/>
        </dgm:presLayoutVars>
      </dgm:prSet>
      <dgm:spPr/>
      <dgm:t>
        <a:bodyPr/>
        <a:lstStyle/>
        <a:p>
          <a:endParaRPr lang="en-US"/>
        </a:p>
      </dgm:t>
    </dgm:pt>
    <dgm:pt modelId="{E8BAAB2F-E51C-4B40-91FF-3B36D837005E}" type="pres">
      <dgm:prSet presAssocID="{75B413B5-3FB2-4FAF-A603-9B5754539349}" presName="node" presStyleLbl="node1" presStyleIdx="0" presStyleCnt="5">
        <dgm:presLayoutVars>
          <dgm:bulletEnabled val="1"/>
        </dgm:presLayoutVars>
      </dgm:prSet>
      <dgm:spPr/>
      <dgm:t>
        <a:bodyPr/>
        <a:lstStyle/>
        <a:p>
          <a:endParaRPr lang="en-US"/>
        </a:p>
      </dgm:t>
    </dgm:pt>
    <dgm:pt modelId="{92A6D14D-112A-4018-90AB-EA13DDE76CE2}" type="pres">
      <dgm:prSet presAssocID="{80957621-E8BE-4AD5-BC24-9F25C95C6A64}" presName="sibTrans" presStyleCnt="0"/>
      <dgm:spPr/>
    </dgm:pt>
    <dgm:pt modelId="{CEAA4308-292B-4366-A355-C5D8D82F5E92}" type="pres">
      <dgm:prSet presAssocID="{55798012-5819-42FE-8E7B-DB3BAE125B18}" presName="node" presStyleLbl="node1" presStyleIdx="1" presStyleCnt="5">
        <dgm:presLayoutVars>
          <dgm:bulletEnabled val="1"/>
        </dgm:presLayoutVars>
      </dgm:prSet>
      <dgm:spPr/>
      <dgm:t>
        <a:bodyPr/>
        <a:lstStyle/>
        <a:p>
          <a:endParaRPr lang="en-US"/>
        </a:p>
      </dgm:t>
    </dgm:pt>
    <dgm:pt modelId="{57A8D6AA-CAE0-4FA7-A711-5E67D89A24C3}" type="pres">
      <dgm:prSet presAssocID="{9502FA88-0C8C-4A0F-A4FF-9200376503E4}" presName="sibTrans" presStyleCnt="0"/>
      <dgm:spPr/>
    </dgm:pt>
    <dgm:pt modelId="{F0D2D159-D352-44DA-8584-169D8DF6DCF6}" type="pres">
      <dgm:prSet presAssocID="{A71EC83A-B91A-4215-842E-1D7373AEA518}" presName="node" presStyleLbl="node1" presStyleIdx="2" presStyleCnt="5">
        <dgm:presLayoutVars>
          <dgm:bulletEnabled val="1"/>
        </dgm:presLayoutVars>
      </dgm:prSet>
      <dgm:spPr/>
      <dgm:t>
        <a:bodyPr/>
        <a:lstStyle/>
        <a:p>
          <a:endParaRPr lang="en-US"/>
        </a:p>
      </dgm:t>
    </dgm:pt>
    <dgm:pt modelId="{9B4521FD-C33D-496B-88B9-76125F99C81C}" type="pres">
      <dgm:prSet presAssocID="{97095716-BDE2-4F68-81FA-C934F30C46BB}" presName="sibTrans" presStyleCnt="0"/>
      <dgm:spPr/>
    </dgm:pt>
    <dgm:pt modelId="{D229CA68-E5FB-4710-A17C-080B8A155608}" type="pres">
      <dgm:prSet presAssocID="{BEF053F0-9388-4BA8-B958-C13C0D346926}" presName="node" presStyleLbl="node1" presStyleIdx="3" presStyleCnt="5">
        <dgm:presLayoutVars>
          <dgm:bulletEnabled val="1"/>
        </dgm:presLayoutVars>
      </dgm:prSet>
      <dgm:spPr/>
      <dgm:t>
        <a:bodyPr/>
        <a:lstStyle/>
        <a:p>
          <a:endParaRPr lang="en-US"/>
        </a:p>
      </dgm:t>
    </dgm:pt>
    <dgm:pt modelId="{38E86DC4-A322-4334-B61C-C51226491221}" type="pres">
      <dgm:prSet presAssocID="{65ED0ABD-B76B-4C7F-952C-07E513CEAEC5}" presName="sibTrans" presStyleCnt="0"/>
      <dgm:spPr/>
    </dgm:pt>
    <dgm:pt modelId="{6E5950AE-9363-4081-AFB0-0714C693CF8B}" type="pres">
      <dgm:prSet presAssocID="{EA9C3425-731A-4B29-8BB1-026ADE3CACE2}" presName="node" presStyleLbl="node1" presStyleIdx="4" presStyleCnt="5">
        <dgm:presLayoutVars>
          <dgm:bulletEnabled val="1"/>
        </dgm:presLayoutVars>
      </dgm:prSet>
      <dgm:spPr/>
      <dgm:t>
        <a:bodyPr/>
        <a:lstStyle/>
        <a:p>
          <a:endParaRPr lang="en-US"/>
        </a:p>
      </dgm:t>
    </dgm:pt>
  </dgm:ptLst>
  <dgm:cxnLst>
    <dgm:cxn modelId="{5E4DDF07-6328-4FF6-9B36-88CF715B04E0}" type="presOf" srcId="{7051DEC8-7AA8-47EC-8836-A58610722D23}" destId="{9E6D4903-366A-455B-A3FB-7F795EDDDDEA}" srcOrd="0" destOrd="0" presId="urn:microsoft.com/office/officeart/2005/8/layout/default"/>
    <dgm:cxn modelId="{DB91C5DB-4975-44CA-A4F0-20E15BAA1411}" type="presOf" srcId="{75B413B5-3FB2-4FAF-A603-9B5754539349}" destId="{E8BAAB2F-E51C-4B40-91FF-3B36D837005E}" srcOrd="0" destOrd="0" presId="urn:microsoft.com/office/officeart/2005/8/layout/default"/>
    <dgm:cxn modelId="{0A296F28-8705-45F6-A924-06D74F6C062D}" type="presOf" srcId="{BEF053F0-9388-4BA8-B958-C13C0D346926}" destId="{D229CA68-E5FB-4710-A17C-080B8A155608}" srcOrd="0" destOrd="0" presId="urn:microsoft.com/office/officeart/2005/8/layout/default"/>
    <dgm:cxn modelId="{E6D1E60D-2AA1-4FBE-9169-849C109C0A69}" srcId="{7051DEC8-7AA8-47EC-8836-A58610722D23}" destId="{55798012-5819-42FE-8E7B-DB3BAE125B18}" srcOrd="1" destOrd="0" parTransId="{EF584407-37D7-44A2-9AB2-0F5522A2FDAA}" sibTransId="{9502FA88-0C8C-4A0F-A4FF-9200376503E4}"/>
    <dgm:cxn modelId="{D8BC6462-170B-4EDD-8729-F67C9354AE02}" type="presOf" srcId="{EA9C3425-731A-4B29-8BB1-026ADE3CACE2}" destId="{6E5950AE-9363-4081-AFB0-0714C693CF8B}" srcOrd="0" destOrd="0" presId="urn:microsoft.com/office/officeart/2005/8/layout/default"/>
    <dgm:cxn modelId="{E04CEC09-2EFC-4025-B874-017287A523E7}" type="presOf" srcId="{55798012-5819-42FE-8E7B-DB3BAE125B18}" destId="{CEAA4308-292B-4366-A355-C5D8D82F5E92}" srcOrd="0" destOrd="0" presId="urn:microsoft.com/office/officeart/2005/8/layout/default"/>
    <dgm:cxn modelId="{00716565-A1B6-4938-ABA9-9798EE31042A}" srcId="{7051DEC8-7AA8-47EC-8836-A58610722D23}" destId="{EA9C3425-731A-4B29-8BB1-026ADE3CACE2}" srcOrd="4" destOrd="0" parTransId="{DE9884F5-4EB5-41E3-BFFD-7B269B735191}" sibTransId="{242370ED-D66F-4A52-9A23-E4F582B21465}"/>
    <dgm:cxn modelId="{34087DC5-A80D-4B8F-912C-56DCEFA65482}" srcId="{7051DEC8-7AA8-47EC-8836-A58610722D23}" destId="{75B413B5-3FB2-4FAF-A603-9B5754539349}" srcOrd="0" destOrd="0" parTransId="{6A1CCC2C-1017-4270-8249-BB5D34A47F6F}" sibTransId="{80957621-E8BE-4AD5-BC24-9F25C95C6A64}"/>
    <dgm:cxn modelId="{1FB286C3-E782-497E-8E42-2D88A252C9F8}" srcId="{7051DEC8-7AA8-47EC-8836-A58610722D23}" destId="{BEF053F0-9388-4BA8-B958-C13C0D346926}" srcOrd="3" destOrd="0" parTransId="{63779C39-E617-46D3-82B6-2B34E0DCD828}" sibTransId="{65ED0ABD-B76B-4C7F-952C-07E513CEAEC5}"/>
    <dgm:cxn modelId="{7D7C5671-AA65-4075-B6A7-1F249DB6ED85}" type="presOf" srcId="{A71EC83A-B91A-4215-842E-1D7373AEA518}" destId="{F0D2D159-D352-44DA-8584-169D8DF6DCF6}" srcOrd="0" destOrd="0" presId="urn:microsoft.com/office/officeart/2005/8/layout/default"/>
    <dgm:cxn modelId="{499E658E-86D3-415B-BE9C-17CC5731D575}" srcId="{7051DEC8-7AA8-47EC-8836-A58610722D23}" destId="{A71EC83A-B91A-4215-842E-1D7373AEA518}" srcOrd="2" destOrd="0" parTransId="{DC8BD827-F1F6-4F7D-95E4-FE700065A515}" sibTransId="{97095716-BDE2-4F68-81FA-C934F30C46BB}"/>
    <dgm:cxn modelId="{EDFF97B4-13B0-4008-B046-F2A228D1958E}" type="presParOf" srcId="{9E6D4903-366A-455B-A3FB-7F795EDDDDEA}" destId="{E8BAAB2F-E51C-4B40-91FF-3B36D837005E}" srcOrd="0" destOrd="0" presId="urn:microsoft.com/office/officeart/2005/8/layout/default"/>
    <dgm:cxn modelId="{A96F4DF0-C7B2-44D3-9C27-1400D01AE4E0}" type="presParOf" srcId="{9E6D4903-366A-455B-A3FB-7F795EDDDDEA}" destId="{92A6D14D-112A-4018-90AB-EA13DDE76CE2}" srcOrd="1" destOrd="0" presId="urn:microsoft.com/office/officeart/2005/8/layout/default"/>
    <dgm:cxn modelId="{73D185D9-6728-411E-A27D-DEA1AD059B3D}" type="presParOf" srcId="{9E6D4903-366A-455B-A3FB-7F795EDDDDEA}" destId="{CEAA4308-292B-4366-A355-C5D8D82F5E92}" srcOrd="2" destOrd="0" presId="urn:microsoft.com/office/officeart/2005/8/layout/default"/>
    <dgm:cxn modelId="{49E8E9BF-63AA-48B1-AC59-F93C6408E2B4}" type="presParOf" srcId="{9E6D4903-366A-455B-A3FB-7F795EDDDDEA}" destId="{57A8D6AA-CAE0-4FA7-A711-5E67D89A24C3}" srcOrd="3" destOrd="0" presId="urn:microsoft.com/office/officeart/2005/8/layout/default"/>
    <dgm:cxn modelId="{060845AC-A138-460F-984C-B4B742115FFA}" type="presParOf" srcId="{9E6D4903-366A-455B-A3FB-7F795EDDDDEA}" destId="{F0D2D159-D352-44DA-8584-169D8DF6DCF6}" srcOrd="4" destOrd="0" presId="urn:microsoft.com/office/officeart/2005/8/layout/default"/>
    <dgm:cxn modelId="{A25D465A-956B-4238-9268-345B0C42FFBF}" type="presParOf" srcId="{9E6D4903-366A-455B-A3FB-7F795EDDDDEA}" destId="{9B4521FD-C33D-496B-88B9-76125F99C81C}" srcOrd="5" destOrd="0" presId="urn:microsoft.com/office/officeart/2005/8/layout/default"/>
    <dgm:cxn modelId="{4E527952-D490-497C-B31B-BD8388152151}" type="presParOf" srcId="{9E6D4903-366A-455B-A3FB-7F795EDDDDEA}" destId="{D229CA68-E5FB-4710-A17C-080B8A155608}" srcOrd="6" destOrd="0" presId="urn:microsoft.com/office/officeart/2005/8/layout/default"/>
    <dgm:cxn modelId="{FAD967C4-94E2-4EAE-975E-25864F46F554}" type="presParOf" srcId="{9E6D4903-366A-455B-A3FB-7F795EDDDDEA}" destId="{38E86DC4-A322-4334-B61C-C51226491221}" srcOrd="7" destOrd="0" presId="urn:microsoft.com/office/officeart/2005/8/layout/default"/>
    <dgm:cxn modelId="{1ACF93DB-F740-4F72-AFC9-0EE07591C56C}" type="presParOf" srcId="{9E6D4903-366A-455B-A3FB-7F795EDDDDEA}" destId="{6E5950AE-9363-4081-AFB0-0714C693CF8B}"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EB465B-AB52-48C1-8D4A-5683AD7CCEC1}">
      <dsp:nvSpPr>
        <dsp:cNvPr id="0" name=""/>
        <dsp:cNvSpPr/>
      </dsp:nvSpPr>
      <dsp:spPr>
        <a:xfrm>
          <a:off x="-589" y="145626"/>
          <a:ext cx="3276600" cy="3276600"/>
        </a:xfrm>
        <a:prstGeom prst="pie">
          <a:avLst>
            <a:gd name="adj1" fmla="val 5400000"/>
            <a:gd name="adj2" fmla="val 1620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4344599E-1092-4B61-84F3-5932E30CC0B8}">
      <dsp:nvSpPr>
        <dsp:cNvPr id="0" name=""/>
        <dsp:cNvSpPr/>
      </dsp:nvSpPr>
      <dsp:spPr>
        <a:xfrm>
          <a:off x="1638300" y="76195"/>
          <a:ext cx="8648700" cy="327660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t>1. Perusahaan </a:t>
          </a:r>
          <a:r>
            <a:rPr lang="en-US" sz="2800" b="1" kern="1200" dirty="0" err="1" smtClean="0"/>
            <a:t>Perseorangan</a:t>
          </a:r>
          <a:endParaRPr lang="en-US" sz="2800" b="1" kern="1200" dirty="0"/>
        </a:p>
      </dsp:txBody>
      <dsp:txXfrm>
        <a:off x="1638300" y="76195"/>
        <a:ext cx="4324350" cy="982982"/>
      </dsp:txXfrm>
    </dsp:sp>
    <dsp:sp modelId="{09CB7121-23A8-45AE-9A16-EA3C9E02E0C5}">
      <dsp:nvSpPr>
        <dsp:cNvPr id="0" name=""/>
        <dsp:cNvSpPr/>
      </dsp:nvSpPr>
      <dsp:spPr>
        <a:xfrm>
          <a:off x="573406" y="1128608"/>
          <a:ext cx="2129787" cy="2129787"/>
        </a:xfrm>
        <a:prstGeom prst="pie">
          <a:avLst>
            <a:gd name="adj1" fmla="val 5400000"/>
            <a:gd name="adj2" fmla="val 1620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AFED0109-9071-46A5-8183-441CE6E6638C}">
      <dsp:nvSpPr>
        <dsp:cNvPr id="0" name=""/>
        <dsp:cNvSpPr/>
      </dsp:nvSpPr>
      <dsp:spPr>
        <a:xfrm>
          <a:off x="1638300" y="1007892"/>
          <a:ext cx="8648700" cy="2129787"/>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t>2. Perusahaan Persekutuan</a:t>
          </a:r>
          <a:endParaRPr lang="en-US" sz="2800" b="1" kern="1200" dirty="0"/>
        </a:p>
      </dsp:txBody>
      <dsp:txXfrm>
        <a:off x="1638300" y="1007892"/>
        <a:ext cx="4324350" cy="982978"/>
      </dsp:txXfrm>
    </dsp:sp>
    <dsp:sp modelId="{DD73251C-0977-494F-B180-BE173B83C82B}">
      <dsp:nvSpPr>
        <dsp:cNvPr id="0" name=""/>
        <dsp:cNvSpPr/>
      </dsp:nvSpPr>
      <dsp:spPr>
        <a:xfrm>
          <a:off x="1146810" y="2111587"/>
          <a:ext cx="982979" cy="982979"/>
        </a:xfrm>
        <a:prstGeom prst="pie">
          <a:avLst>
            <a:gd name="adj1" fmla="val 5400000"/>
            <a:gd name="adj2" fmla="val 1620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sp>
    <dsp:sp modelId="{B784C08B-4243-48CC-A388-E1644B669F9F}">
      <dsp:nvSpPr>
        <dsp:cNvPr id="0" name=""/>
        <dsp:cNvSpPr/>
      </dsp:nvSpPr>
      <dsp:spPr>
        <a:xfrm>
          <a:off x="1638300" y="2111587"/>
          <a:ext cx="8648700" cy="982979"/>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n-US" sz="2800" b="1" kern="1200" dirty="0" smtClean="0"/>
            <a:t>3. Perseroan </a:t>
          </a:r>
          <a:r>
            <a:rPr lang="en-US" sz="2800" b="1" kern="1200" dirty="0" err="1" smtClean="0"/>
            <a:t>Terbatas</a:t>
          </a:r>
          <a:r>
            <a:rPr lang="en-US" sz="2800" b="1" kern="1200" dirty="0" smtClean="0"/>
            <a:t> (PT)</a:t>
          </a:r>
          <a:endParaRPr lang="en-US" sz="2800" b="1" kern="1200" dirty="0"/>
        </a:p>
      </dsp:txBody>
      <dsp:txXfrm>
        <a:off x="1638300" y="2111587"/>
        <a:ext cx="4324350" cy="982979"/>
      </dsp:txXfrm>
    </dsp:sp>
    <dsp:sp modelId="{13A407FC-53AB-4D0E-8283-09D09BA72A56}">
      <dsp:nvSpPr>
        <dsp:cNvPr id="0" name=""/>
        <dsp:cNvSpPr/>
      </dsp:nvSpPr>
      <dsp:spPr>
        <a:xfrm>
          <a:off x="5962650" y="-145626"/>
          <a:ext cx="4324350" cy="1565487"/>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228600" lvl="1" indent="-228600" algn="l" defTabSz="1200150">
            <a:lnSpc>
              <a:spcPct val="90000"/>
            </a:lnSpc>
            <a:spcBef>
              <a:spcPct val="0"/>
            </a:spcBef>
            <a:spcAft>
              <a:spcPct val="15000"/>
            </a:spcAft>
            <a:buChar char="••"/>
          </a:pPr>
          <a:endParaRPr lang="en-US" sz="2700" kern="1200" dirty="0"/>
        </a:p>
        <a:p>
          <a:pPr marL="228600" lvl="1" indent="-228600" algn="l" defTabSz="1200150">
            <a:lnSpc>
              <a:spcPct val="90000"/>
            </a:lnSpc>
            <a:spcBef>
              <a:spcPct val="0"/>
            </a:spcBef>
            <a:spcAft>
              <a:spcPct val="15000"/>
            </a:spcAft>
            <a:buChar char="••"/>
          </a:pPr>
          <a:endParaRPr lang="en-US" sz="2700" kern="1200" dirty="0"/>
        </a:p>
      </dsp:txBody>
      <dsp:txXfrm>
        <a:off x="5962650" y="-145626"/>
        <a:ext cx="4324350" cy="1565487"/>
      </dsp:txXfrm>
    </dsp:sp>
    <dsp:sp modelId="{3164B34A-892C-4EF3-BC3C-864D89AB300E}">
      <dsp:nvSpPr>
        <dsp:cNvPr id="0" name=""/>
        <dsp:cNvSpPr/>
      </dsp:nvSpPr>
      <dsp:spPr>
        <a:xfrm>
          <a:off x="5962650" y="1128608"/>
          <a:ext cx="4324350" cy="982978"/>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228600" lvl="1" indent="-228600" algn="l" defTabSz="1200150">
            <a:lnSpc>
              <a:spcPct val="90000"/>
            </a:lnSpc>
            <a:spcBef>
              <a:spcPct val="0"/>
            </a:spcBef>
            <a:spcAft>
              <a:spcPct val="15000"/>
            </a:spcAft>
            <a:buChar char="••"/>
          </a:pPr>
          <a:endParaRPr lang="en-US" sz="2700" kern="1200" dirty="0"/>
        </a:p>
        <a:p>
          <a:pPr marL="228600" lvl="1" indent="-228600" algn="l" defTabSz="1200150">
            <a:lnSpc>
              <a:spcPct val="90000"/>
            </a:lnSpc>
            <a:spcBef>
              <a:spcPct val="0"/>
            </a:spcBef>
            <a:spcAft>
              <a:spcPct val="15000"/>
            </a:spcAft>
            <a:buChar char="••"/>
          </a:pPr>
          <a:endParaRPr lang="en-US" sz="2700" kern="1200" dirty="0"/>
        </a:p>
      </dsp:txBody>
      <dsp:txXfrm>
        <a:off x="5962650" y="1128608"/>
        <a:ext cx="4324350" cy="982978"/>
      </dsp:txXfrm>
    </dsp:sp>
    <dsp:sp modelId="{AC85F36C-0EAA-4BDE-98F2-74816443DAD4}">
      <dsp:nvSpPr>
        <dsp:cNvPr id="0" name=""/>
        <dsp:cNvSpPr/>
      </dsp:nvSpPr>
      <dsp:spPr>
        <a:xfrm>
          <a:off x="5962650" y="2111587"/>
          <a:ext cx="4324350" cy="982979"/>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228600" lvl="1" indent="-228600" algn="l" defTabSz="1200150">
            <a:lnSpc>
              <a:spcPct val="90000"/>
            </a:lnSpc>
            <a:spcBef>
              <a:spcPct val="0"/>
            </a:spcBef>
            <a:spcAft>
              <a:spcPct val="15000"/>
            </a:spcAft>
            <a:buChar char="••"/>
          </a:pPr>
          <a:endParaRPr lang="en-US" sz="2700" kern="1200"/>
        </a:p>
        <a:p>
          <a:pPr marL="228600" lvl="1" indent="-228600" algn="l" defTabSz="1200150">
            <a:lnSpc>
              <a:spcPct val="90000"/>
            </a:lnSpc>
            <a:spcBef>
              <a:spcPct val="0"/>
            </a:spcBef>
            <a:spcAft>
              <a:spcPct val="15000"/>
            </a:spcAft>
            <a:buChar char="••"/>
          </a:pPr>
          <a:endParaRPr lang="en-US" sz="2700" kern="1200"/>
        </a:p>
      </dsp:txBody>
      <dsp:txXfrm>
        <a:off x="5962650" y="2111587"/>
        <a:ext cx="4324350" cy="9829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6133A4-C5ED-4D35-B511-774A924F9211}">
      <dsp:nvSpPr>
        <dsp:cNvPr id="0" name=""/>
        <dsp:cNvSpPr/>
      </dsp:nvSpPr>
      <dsp:spPr>
        <a:xfrm rot="5400000">
          <a:off x="-300662" y="303854"/>
          <a:ext cx="2004417" cy="1403092"/>
        </a:xfrm>
        <a:prstGeom prst="chevron">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26035" tIns="26035" rIns="26035" bIns="26035" numCol="1" spcCol="1270" anchor="ctr" anchorCtr="0">
          <a:noAutofit/>
        </a:bodyPr>
        <a:lstStyle/>
        <a:p>
          <a:pPr lvl="0" algn="ctr" defTabSz="1822450">
            <a:lnSpc>
              <a:spcPct val="90000"/>
            </a:lnSpc>
            <a:spcBef>
              <a:spcPct val="0"/>
            </a:spcBef>
            <a:spcAft>
              <a:spcPct val="35000"/>
            </a:spcAft>
          </a:pPr>
          <a:endParaRPr lang="en-US" sz="4100" kern="1200"/>
        </a:p>
      </dsp:txBody>
      <dsp:txXfrm rot="-5400000">
        <a:off x="1" y="704737"/>
        <a:ext cx="1403092" cy="601325"/>
      </dsp:txXfrm>
    </dsp:sp>
    <dsp:sp modelId="{383FD6B7-5D22-4DF3-91FE-8D87ED29AF7D}">
      <dsp:nvSpPr>
        <dsp:cNvPr id="0" name=""/>
        <dsp:cNvSpPr/>
      </dsp:nvSpPr>
      <dsp:spPr>
        <a:xfrm rot="5400000">
          <a:off x="6717610" y="-5311326"/>
          <a:ext cx="1302871" cy="11931907"/>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26720" tIns="38100" rIns="38100" bIns="38100" numCol="1" spcCol="1270" anchor="ctr" anchorCtr="0">
          <a:noAutofit/>
        </a:bodyPr>
        <a:lstStyle/>
        <a:p>
          <a:pPr marL="285750" lvl="1" indent="-285750" algn="l" defTabSz="2667000">
            <a:lnSpc>
              <a:spcPct val="90000"/>
            </a:lnSpc>
            <a:spcBef>
              <a:spcPct val="0"/>
            </a:spcBef>
            <a:spcAft>
              <a:spcPct val="15000"/>
            </a:spcAft>
            <a:buChar char="••"/>
          </a:pPr>
          <a:r>
            <a:rPr lang="en-US" sz="6000" kern="1200" dirty="0" smtClean="0"/>
            <a:t>Modal </a:t>
          </a:r>
          <a:r>
            <a:rPr lang="en-US" sz="6000" kern="1200" dirty="0" err="1" smtClean="0"/>
            <a:t>Disetor</a:t>
          </a:r>
          <a:endParaRPr lang="en-US" sz="6000" kern="1200" dirty="0"/>
        </a:p>
      </dsp:txBody>
      <dsp:txXfrm rot="-5400000">
        <a:off x="1403093" y="66792"/>
        <a:ext cx="11868306" cy="1175669"/>
      </dsp:txXfrm>
    </dsp:sp>
    <dsp:sp modelId="{3AD93DDE-6EBA-43D1-A891-BFA0B49823FF}">
      <dsp:nvSpPr>
        <dsp:cNvPr id="0" name=""/>
        <dsp:cNvSpPr/>
      </dsp:nvSpPr>
      <dsp:spPr>
        <a:xfrm rot="5400000">
          <a:off x="-300662" y="2117853"/>
          <a:ext cx="2004417" cy="1403092"/>
        </a:xfrm>
        <a:prstGeom prst="chevron">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26035" tIns="26035" rIns="26035" bIns="26035" numCol="1" spcCol="1270" anchor="ctr" anchorCtr="0">
          <a:noAutofit/>
        </a:bodyPr>
        <a:lstStyle/>
        <a:p>
          <a:pPr lvl="0" algn="ctr" defTabSz="1822450">
            <a:lnSpc>
              <a:spcPct val="90000"/>
            </a:lnSpc>
            <a:spcBef>
              <a:spcPct val="0"/>
            </a:spcBef>
            <a:spcAft>
              <a:spcPct val="35000"/>
            </a:spcAft>
          </a:pPr>
          <a:endParaRPr lang="en-US" sz="4100" kern="1200"/>
        </a:p>
      </dsp:txBody>
      <dsp:txXfrm rot="-5400000">
        <a:off x="1" y="2518736"/>
        <a:ext cx="1403092" cy="601325"/>
      </dsp:txXfrm>
    </dsp:sp>
    <dsp:sp modelId="{2EDB14CE-2CC1-4257-B053-ADDA6A4E67EC}">
      <dsp:nvSpPr>
        <dsp:cNvPr id="0" name=""/>
        <dsp:cNvSpPr/>
      </dsp:nvSpPr>
      <dsp:spPr>
        <a:xfrm rot="5400000">
          <a:off x="6717610" y="-3497326"/>
          <a:ext cx="1302871" cy="11931907"/>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26720" tIns="38100" rIns="38100" bIns="38100" numCol="1" spcCol="1270" anchor="ctr" anchorCtr="0">
          <a:noAutofit/>
        </a:bodyPr>
        <a:lstStyle/>
        <a:p>
          <a:pPr marL="285750" lvl="1" indent="-285750" algn="l" defTabSz="2667000">
            <a:lnSpc>
              <a:spcPct val="90000"/>
            </a:lnSpc>
            <a:spcBef>
              <a:spcPct val="0"/>
            </a:spcBef>
            <a:spcAft>
              <a:spcPct val="15000"/>
            </a:spcAft>
            <a:buChar char="••"/>
          </a:pPr>
          <a:r>
            <a:rPr lang="en-US" sz="6000" kern="1200" dirty="0" smtClean="0"/>
            <a:t> </a:t>
          </a:r>
          <a:r>
            <a:rPr lang="en-US" sz="6000" kern="1200" dirty="0" err="1" smtClean="0"/>
            <a:t>Saldo</a:t>
          </a:r>
          <a:r>
            <a:rPr lang="en-US" sz="6000" kern="1200" dirty="0" smtClean="0"/>
            <a:t> </a:t>
          </a:r>
          <a:r>
            <a:rPr lang="en-US" sz="6000" kern="1200" dirty="0" err="1" smtClean="0"/>
            <a:t>Laba</a:t>
          </a:r>
          <a:endParaRPr lang="en-US" sz="6000" kern="1200" dirty="0"/>
        </a:p>
      </dsp:txBody>
      <dsp:txXfrm rot="-5400000">
        <a:off x="1403093" y="1880792"/>
        <a:ext cx="11868306" cy="1175669"/>
      </dsp:txXfrm>
    </dsp:sp>
    <dsp:sp modelId="{843CD780-250C-484F-8A26-746C1B87EE11}">
      <dsp:nvSpPr>
        <dsp:cNvPr id="0" name=""/>
        <dsp:cNvSpPr/>
      </dsp:nvSpPr>
      <dsp:spPr>
        <a:xfrm rot="5400000">
          <a:off x="-300662" y="3931853"/>
          <a:ext cx="2004417" cy="1403092"/>
        </a:xfrm>
        <a:prstGeom prst="chevron">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w="9525" cap="flat" cmpd="sng" algn="ctr">
          <a:solidFill>
            <a:schemeClr val="accent1">
              <a:hueOff val="0"/>
              <a:satOff val="0"/>
              <a:lumOff val="0"/>
              <a:alphaOff val="0"/>
            </a:schemeClr>
          </a:solidFill>
          <a:prstDash val="solid"/>
        </a:ln>
        <a:effectLst>
          <a:outerShdw blurRad="40000" dist="20000" dir="5400000" rotWithShape="0">
            <a:srgbClr val="000000">
              <a:alpha val="38000"/>
            </a:srgbClr>
          </a:outerShdw>
        </a:effectLst>
      </dsp:spPr>
      <dsp:style>
        <a:lnRef idx="1">
          <a:scrgbClr r="0" g="0" b="0"/>
        </a:lnRef>
        <a:fillRef idx="2">
          <a:scrgbClr r="0" g="0" b="0"/>
        </a:fillRef>
        <a:effectRef idx="1">
          <a:scrgbClr r="0" g="0" b="0"/>
        </a:effectRef>
        <a:fontRef idx="minor">
          <a:schemeClr val="dk1"/>
        </a:fontRef>
      </dsp:style>
      <dsp:txBody>
        <a:bodyPr spcFirstLastPara="0" vert="horz" wrap="square" lIns="26035" tIns="26035" rIns="26035" bIns="26035" numCol="1" spcCol="1270" anchor="ctr" anchorCtr="0">
          <a:noAutofit/>
        </a:bodyPr>
        <a:lstStyle/>
        <a:p>
          <a:pPr lvl="0" algn="ctr" defTabSz="1822450">
            <a:lnSpc>
              <a:spcPct val="90000"/>
            </a:lnSpc>
            <a:spcBef>
              <a:spcPct val="0"/>
            </a:spcBef>
            <a:spcAft>
              <a:spcPct val="35000"/>
            </a:spcAft>
          </a:pPr>
          <a:endParaRPr lang="en-US" sz="4100" kern="1200"/>
        </a:p>
      </dsp:txBody>
      <dsp:txXfrm rot="-5400000">
        <a:off x="1" y="4332736"/>
        <a:ext cx="1403092" cy="601325"/>
      </dsp:txXfrm>
    </dsp:sp>
    <dsp:sp modelId="{6192DEB0-8E8D-456E-8EDD-014E6CA2632E}">
      <dsp:nvSpPr>
        <dsp:cNvPr id="0" name=""/>
        <dsp:cNvSpPr/>
      </dsp:nvSpPr>
      <dsp:spPr>
        <a:xfrm rot="5400000">
          <a:off x="6717610" y="-1683327"/>
          <a:ext cx="1302871" cy="11931907"/>
        </a:xfrm>
        <a:prstGeom prst="round2Same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26720" tIns="38100" rIns="38100" bIns="38100" numCol="1" spcCol="1270" anchor="ctr" anchorCtr="0">
          <a:noAutofit/>
        </a:bodyPr>
        <a:lstStyle/>
        <a:p>
          <a:pPr marL="285750" lvl="1" indent="-285750" algn="l" defTabSz="2667000">
            <a:lnSpc>
              <a:spcPct val="90000"/>
            </a:lnSpc>
            <a:spcBef>
              <a:spcPct val="0"/>
            </a:spcBef>
            <a:spcAft>
              <a:spcPct val="15000"/>
            </a:spcAft>
            <a:buChar char="••"/>
          </a:pPr>
          <a:r>
            <a:rPr lang="en-US" sz="6000" kern="1200" dirty="0" smtClean="0"/>
            <a:t> </a:t>
          </a:r>
          <a:r>
            <a:rPr lang="en-US" sz="6000" kern="1200" dirty="0" err="1" smtClean="0"/>
            <a:t>Penghasilan</a:t>
          </a:r>
          <a:r>
            <a:rPr lang="en-US" sz="6000" kern="1200" dirty="0" smtClean="0"/>
            <a:t> </a:t>
          </a:r>
          <a:r>
            <a:rPr lang="en-US" sz="6000" kern="1200" dirty="0" err="1" smtClean="0"/>
            <a:t>Komprehensif</a:t>
          </a:r>
          <a:r>
            <a:rPr lang="en-US" sz="6000" kern="1200" dirty="0" smtClean="0"/>
            <a:t> Lain</a:t>
          </a:r>
          <a:endParaRPr lang="en-US" sz="6000" kern="1200" dirty="0"/>
        </a:p>
      </dsp:txBody>
      <dsp:txXfrm rot="-5400000">
        <a:off x="1403093" y="3694791"/>
        <a:ext cx="11868306" cy="117566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514F62-5BAE-4651-8C7F-E9C22681921C}">
      <dsp:nvSpPr>
        <dsp:cNvPr id="0" name=""/>
        <dsp:cNvSpPr/>
      </dsp:nvSpPr>
      <dsp:spPr>
        <a:xfrm>
          <a:off x="690" y="1776440"/>
          <a:ext cx="3843124" cy="3228919"/>
        </a:xfrm>
        <a:prstGeom prst="ellipse">
          <a:avLst/>
        </a:prstGeom>
        <a:solidFill>
          <a:schemeClr val="accent1">
            <a:alpha val="50000"/>
            <a:hueOff val="0"/>
            <a:satOff val="0"/>
            <a:lumOff val="0"/>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77698" tIns="40640" rIns="177698" bIns="40640" numCol="1" spcCol="1270" anchor="ctr" anchorCtr="0">
          <a:noAutofit/>
        </a:bodyPr>
        <a:lstStyle/>
        <a:p>
          <a:pPr lvl="0" algn="ctr" defTabSz="1422400">
            <a:lnSpc>
              <a:spcPct val="90000"/>
            </a:lnSpc>
            <a:spcBef>
              <a:spcPct val="0"/>
            </a:spcBef>
            <a:spcAft>
              <a:spcPct val="35000"/>
            </a:spcAft>
          </a:pPr>
          <a:r>
            <a:rPr lang="en-US" sz="3200" kern="1200" dirty="0" err="1" smtClean="0">
              <a:solidFill>
                <a:schemeClr val="tx1">
                  <a:lumMod val="50000"/>
                </a:schemeClr>
              </a:solidFill>
            </a:rPr>
            <a:t>Penerbitan</a:t>
          </a:r>
          <a:r>
            <a:rPr lang="en-US" sz="3200" kern="1200" dirty="0" smtClean="0">
              <a:solidFill>
                <a:schemeClr val="tx1">
                  <a:lumMod val="50000"/>
                </a:schemeClr>
              </a:solidFill>
            </a:rPr>
            <a:t>             </a:t>
          </a:r>
          <a:r>
            <a:rPr lang="en-US" sz="3200" kern="1200" dirty="0" err="1" smtClean="0">
              <a:solidFill>
                <a:schemeClr val="tx1">
                  <a:lumMod val="50000"/>
                </a:schemeClr>
              </a:solidFill>
            </a:rPr>
            <a:t>Dengan</a:t>
          </a:r>
          <a:r>
            <a:rPr lang="en-US" sz="3200" kern="1200" dirty="0" smtClean="0">
              <a:solidFill>
                <a:schemeClr val="tx1">
                  <a:lumMod val="50000"/>
                </a:schemeClr>
              </a:solidFill>
            </a:rPr>
            <a:t> Nominal</a:t>
          </a:r>
          <a:endParaRPr lang="en-US" sz="3200" kern="1200" dirty="0">
            <a:solidFill>
              <a:schemeClr val="tx1">
                <a:lumMod val="50000"/>
              </a:schemeClr>
            </a:solidFill>
          </a:endParaRPr>
        </a:p>
      </dsp:txBody>
      <dsp:txXfrm>
        <a:off x="563502" y="2249304"/>
        <a:ext cx="2717500" cy="2283191"/>
      </dsp:txXfrm>
    </dsp:sp>
    <dsp:sp modelId="{6D45F6D7-1472-4383-83F6-B87882EE12C4}">
      <dsp:nvSpPr>
        <dsp:cNvPr id="0" name=""/>
        <dsp:cNvSpPr/>
      </dsp:nvSpPr>
      <dsp:spPr>
        <a:xfrm>
          <a:off x="3198031" y="1776440"/>
          <a:ext cx="3564210" cy="3228919"/>
        </a:xfrm>
        <a:prstGeom prst="ellipse">
          <a:avLst/>
        </a:prstGeom>
        <a:solidFill>
          <a:schemeClr val="accent1">
            <a:alpha val="50000"/>
            <a:hueOff val="0"/>
            <a:satOff val="0"/>
            <a:lumOff val="0"/>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77698" tIns="40640" rIns="177698" bIns="40640" numCol="1" spcCol="1270" anchor="ctr" anchorCtr="0">
          <a:noAutofit/>
        </a:bodyPr>
        <a:lstStyle/>
        <a:p>
          <a:pPr lvl="0" algn="ctr" defTabSz="1422400">
            <a:lnSpc>
              <a:spcPct val="90000"/>
            </a:lnSpc>
            <a:spcBef>
              <a:spcPct val="0"/>
            </a:spcBef>
            <a:spcAft>
              <a:spcPct val="35000"/>
            </a:spcAft>
          </a:pPr>
          <a:r>
            <a:rPr lang="en-US" sz="3200" kern="1200" dirty="0" err="1" smtClean="0">
              <a:solidFill>
                <a:schemeClr val="tx1">
                  <a:lumMod val="50000"/>
                </a:schemeClr>
              </a:solidFill>
            </a:rPr>
            <a:t>Penerbitan</a:t>
          </a:r>
          <a:r>
            <a:rPr lang="en-US" sz="3200" kern="1200" dirty="0" smtClean="0">
              <a:solidFill>
                <a:schemeClr val="tx1">
                  <a:lumMod val="50000"/>
                </a:schemeClr>
              </a:solidFill>
            </a:rPr>
            <a:t> </a:t>
          </a:r>
          <a:r>
            <a:rPr lang="en-US" sz="3200" kern="1200" dirty="0" err="1" smtClean="0">
              <a:solidFill>
                <a:schemeClr val="tx1">
                  <a:lumMod val="50000"/>
                </a:schemeClr>
              </a:solidFill>
            </a:rPr>
            <a:t>Tanpa</a:t>
          </a:r>
          <a:r>
            <a:rPr lang="en-US" sz="3200" kern="1200" dirty="0" smtClean="0">
              <a:solidFill>
                <a:schemeClr val="tx1">
                  <a:lumMod val="50000"/>
                </a:schemeClr>
              </a:solidFill>
            </a:rPr>
            <a:t> Nominal</a:t>
          </a:r>
          <a:endParaRPr lang="en-US" sz="3200" kern="1200" dirty="0">
            <a:solidFill>
              <a:schemeClr val="tx1">
                <a:lumMod val="50000"/>
              </a:schemeClr>
            </a:solidFill>
          </a:endParaRPr>
        </a:p>
      </dsp:txBody>
      <dsp:txXfrm>
        <a:off x="3719997" y="2249304"/>
        <a:ext cx="2520278" cy="2283191"/>
      </dsp:txXfrm>
    </dsp:sp>
    <dsp:sp modelId="{FC0162F9-75A0-4D71-B0DE-941ECAD92E8B}">
      <dsp:nvSpPr>
        <dsp:cNvPr id="0" name=""/>
        <dsp:cNvSpPr/>
      </dsp:nvSpPr>
      <dsp:spPr>
        <a:xfrm>
          <a:off x="6116457" y="1776440"/>
          <a:ext cx="3359981" cy="3228919"/>
        </a:xfrm>
        <a:prstGeom prst="ellipse">
          <a:avLst/>
        </a:prstGeom>
        <a:solidFill>
          <a:schemeClr val="accent1">
            <a:alpha val="50000"/>
            <a:hueOff val="0"/>
            <a:satOff val="0"/>
            <a:lumOff val="0"/>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77698" tIns="40640" rIns="177698" bIns="40640" numCol="1" spcCol="1270" anchor="ctr" anchorCtr="0">
          <a:noAutofit/>
        </a:bodyPr>
        <a:lstStyle/>
        <a:p>
          <a:pPr lvl="0" algn="ctr" defTabSz="1422400">
            <a:lnSpc>
              <a:spcPct val="90000"/>
            </a:lnSpc>
            <a:spcBef>
              <a:spcPct val="0"/>
            </a:spcBef>
            <a:spcAft>
              <a:spcPct val="35000"/>
            </a:spcAft>
          </a:pPr>
          <a:r>
            <a:rPr lang="en-US" sz="3200" kern="1200" dirty="0" err="1" smtClean="0">
              <a:solidFill>
                <a:schemeClr val="tx1">
                  <a:lumMod val="50000"/>
                </a:schemeClr>
              </a:solidFill>
            </a:rPr>
            <a:t>Penerbitan</a:t>
          </a:r>
          <a:r>
            <a:rPr lang="en-US" sz="3200" kern="1200" dirty="0" smtClean="0">
              <a:solidFill>
                <a:schemeClr val="tx1">
                  <a:lumMod val="50000"/>
                </a:schemeClr>
              </a:solidFill>
            </a:rPr>
            <a:t> </a:t>
          </a:r>
          <a:r>
            <a:rPr lang="en-US" sz="3200" kern="1200" dirty="0" err="1" smtClean="0">
              <a:solidFill>
                <a:schemeClr val="tx1">
                  <a:lumMod val="50000"/>
                </a:schemeClr>
              </a:solidFill>
            </a:rPr>
            <a:t>Dengan</a:t>
          </a:r>
          <a:r>
            <a:rPr lang="en-US" sz="3200" kern="1200" dirty="0" smtClean="0">
              <a:solidFill>
                <a:schemeClr val="tx1">
                  <a:lumMod val="50000"/>
                </a:schemeClr>
              </a:solidFill>
            </a:rPr>
            <a:t> </a:t>
          </a:r>
          <a:r>
            <a:rPr lang="en-US" sz="3200" kern="1200" dirty="0" err="1" smtClean="0">
              <a:solidFill>
                <a:schemeClr val="tx1">
                  <a:lumMod val="50000"/>
                </a:schemeClr>
              </a:solidFill>
            </a:rPr>
            <a:t>Sekuritas</a:t>
          </a:r>
          <a:r>
            <a:rPr lang="en-US" sz="3200" kern="1200" dirty="0" smtClean="0">
              <a:solidFill>
                <a:schemeClr val="tx1">
                  <a:lumMod val="50000"/>
                </a:schemeClr>
              </a:solidFill>
            </a:rPr>
            <a:t> Lain</a:t>
          </a:r>
          <a:endParaRPr lang="en-US" sz="3200" kern="1200" dirty="0">
            <a:solidFill>
              <a:schemeClr val="tx1">
                <a:lumMod val="50000"/>
              </a:schemeClr>
            </a:solidFill>
          </a:endParaRPr>
        </a:p>
      </dsp:txBody>
      <dsp:txXfrm>
        <a:off x="6608515" y="2249304"/>
        <a:ext cx="2375865" cy="2283191"/>
      </dsp:txXfrm>
    </dsp:sp>
    <dsp:sp modelId="{2B3158E7-1E16-48AE-AF7D-BD25DA794735}">
      <dsp:nvSpPr>
        <dsp:cNvPr id="0" name=""/>
        <dsp:cNvSpPr/>
      </dsp:nvSpPr>
      <dsp:spPr>
        <a:xfrm>
          <a:off x="8830654" y="1776440"/>
          <a:ext cx="4198854" cy="3228919"/>
        </a:xfrm>
        <a:prstGeom prst="ellipse">
          <a:avLst/>
        </a:prstGeom>
        <a:solidFill>
          <a:schemeClr val="accent1">
            <a:alpha val="50000"/>
            <a:hueOff val="0"/>
            <a:satOff val="0"/>
            <a:lumOff val="0"/>
            <a:alphaOff val="0"/>
          </a:schemeClr>
        </a:solidFill>
        <a:ln>
          <a:noFill/>
        </a:ln>
        <a:effectLst>
          <a:outerShdw blurRad="40000" dist="20000" dir="5400000" rotWithShape="0">
            <a:srgbClr val="000000">
              <a:alpha val="38000"/>
            </a:srgbClr>
          </a:outerShdw>
        </a:effectLst>
        <a:scene3d>
          <a:camera prst="orthographicFront"/>
          <a:lightRig rig="flat" dir="t"/>
        </a:scene3d>
        <a:sp3d prstMaterial="plastic">
          <a:bevelT w="120900" h="88900"/>
          <a:bevelB w="88900" h="31750" prst="angle"/>
        </a:sp3d>
      </dsp:spPr>
      <dsp:style>
        <a:lnRef idx="0">
          <a:scrgbClr r="0" g="0" b="0"/>
        </a:lnRef>
        <a:fillRef idx="1">
          <a:scrgbClr r="0" g="0" b="0"/>
        </a:fillRef>
        <a:effectRef idx="1">
          <a:scrgbClr r="0" g="0" b="0"/>
        </a:effectRef>
        <a:fontRef idx="minor">
          <a:schemeClr val="tx1"/>
        </a:fontRef>
      </dsp:style>
      <dsp:txBody>
        <a:bodyPr spcFirstLastPara="0" vert="horz" wrap="square" lIns="177698" tIns="40640" rIns="177698" bIns="40640" numCol="1" spcCol="1270" anchor="ctr" anchorCtr="0">
          <a:noAutofit/>
        </a:bodyPr>
        <a:lstStyle/>
        <a:p>
          <a:pPr lvl="0" algn="ctr" defTabSz="1422400">
            <a:lnSpc>
              <a:spcPct val="90000"/>
            </a:lnSpc>
            <a:spcBef>
              <a:spcPct val="0"/>
            </a:spcBef>
            <a:spcAft>
              <a:spcPct val="35000"/>
            </a:spcAft>
          </a:pPr>
          <a:r>
            <a:rPr lang="en-US" sz="3200" kern="1200" dirty="0" err="1" smtClean="0">
              <a:solidFill>
                <a:schemeClr val="tx1">
                  <a:lumMod val="50000"/>
                </a:schemeClr>
              </a:solidFill>
            </a:rPr>
            <a:t>Penerbitan</a:t>
          </a:r>
          <a:r>
            <a:rPr lang="en-US" sz="3200" kern="1200" dirty="0" smtClean="0">
              <a:solidFill>
                <a:schemeClr val="tx1">
                  <a:lumMod val="50000"/>
                </a:schemeClr>
              </a:solidFill>
            </a:rPr>
            <a:t> </a:t>
          </a:r>
          <a:r>
            <a:rPr lang="en-US" sz="3200" kern="1200" dirty="0" err="1" smtClean="0">
              <a:solidFill>
                <a:schemeClr val="tx1">
                  <a:lumMod val="50000"/>
                </a:schemeClr>
              </a:solidFill>
            </a:rPr>
            <a:t>Secara</a:t>
          </a:r>
          <a:r>
            <a:rPr lang="en-US" sz="3200" kern="1200" dirty="0" smtClean="0">
              <a:solidFill>
                <a:schemeClr val="tx1">
                  <a:lumMod val="50000"/>
                </a:schemeClr>
              </a:solidFill>
            </a:rPr>
            <a:t> Non-</a:t>
          </a:r>
          <a:r>
            <a:rPr lang="en-US" sz="3200" kern="1200" dirty="0" err="1" smtClean="0">
              <a:solidFill>
                <a:schemeClr val="tx1">
                  <a:lumMod val="50000"/>
                </a:schemeClr>
              </a:solidFill>
            </a:rPr>
            <a:t>Tunai</a:t>
          </a:r>
          <a:endParaRPr lang="en-US" sz="3200" kern="1200" dirty="0">
            <a:solidFill>
              <a:schemeClr val="tx1">
                <a:lumMod val="50000"/>
              </a:schemeClr>
            </a:solidFill>
          </a:endParaRPr>
        </a:p>
      </dsp:txBody>
      <dsp:txXfrm>
        <a:off x="9445562" y="2249304"/>
        <a:ext cx="2969038" cy="228319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E9FF7A-AC69-428F-A080-AC94369E1B14}">
      <dsp:nvSpPr>
        <dsp:cNvPr id="0" name=""/>
        <dsp:cNvSpPr/>
      </dsp:nvSpPr>
      <dsp:spPr>
        <a:xfrm>
          <a:off x="0" y="1282130"/>
          <a:ext cx="15316200" cy="1196909"/>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7160" tIns="137160" rIns="137160" bIns="137160" numCol="1" spcCol="1270" anchor="ctr" anchorCtr="0">
          <a:noAutofit/>
        </a:bodyPr>
        <a:lstStyle/>
        <a:p>
          <a:pPr lvl="0" algn="l" defTabSz="1600200" rtl="0">
            <a:lnSpc>
              <a:spcPct val="90000"/>
            </a:lnSpc>
            <a:spcBef>
              <a:spcPct val="0"/>
            </a:spcBef>
            <a:spcAft>
              <a:spcPct val="35000"/>
            </a:spcAft>
          </a:pPr>
          <a:r>
            <a:rPr lang="en-US" sz="3600" kern="1200" dirty="0" smtClean="0">
              <a:solidFill>
                <a:srgbClr val="000000"/>
              </a:solidFill>
            </a:rPr>
            <a:t>1. </a:t>
          </a:r>
          <a:r>
            <a:rPr lang="id-ID" sz="3600" kern="1200" dirty="0" smtClean="0">
              <a:solidFill>
                <a:srgbClr val="000000"/>
              </a:solidFill>
            </a:rPr>
            <a:t>Dividen kumulatif</a:t>
          </a:r>
          <a:endParaRPr lang="en-US" sz="3600" kern="1200" dirty="0">
            <a:solidFill>
              <a:srgbClr val="000000"/>
            </a:solidFill>
          </a:endParaRPr>
        </a:p>
      </dsp:txBody>
      <dsp:txXfrm>
        <a:off x="58428" y="1340558"/>
        <a:ext cx="15199344" cy="1080053"/>
      </dsp:txXfrm>
    </dsp:sp>
    <dsp:sp modelId="{12863E98-4EEC-4914-8DF0-DF9BAA5278C1}">
      <dsp:nvSpPr>
        <dsp:cNvPr id="0" name=""/>
        <dsp:cNvSpPr/>
      </dsp:nvSpPr>
      <dsp:spPr>
        <a:xfrm>
          <a:off x="0" y="2479040"/>
          <a:ext cx="15316200" cy="188599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86289" tIns="40640" rIns="227584" bIns="40640" numCol="1" spcCol="1270" anchor="t" anchorCtr="0">
          <a:noAutofit/>
        </a:bodyPr>
        <a:lstStyle/>
        <a:p>
          <a:pPr marL="285750" lvl="1" indent="-285750" algn="just" defTabSz="1422400">
            <a:lnSpc>
              <a:spcPct val="90000"/>
            </a:lnSpc>
            <a:spcBef>
              <a:spcPct val="0"/>
            </a:spcBef>
            <a:spcAft>
              <a:spcPct val="20000"/>
            </a:spcAft>
            <a:buChar char="••"/>
          </a:pPr>
          <a:endParaRPr lang="en-US" sz="3200" kern="1200" dirty="0">
            <a:solidFill>
              <a:srgbClr val="000000"/>
            </a:solidFill>
          </a:endParaRPr>
        </a:p>
        <a:p>
          <a:pPr marL="285750" lvl="1" indent="-285750" algn="just" defTabSz="1422400">
            <a:lnSpc>
              <a:spcPct val="90000"/>
            </a:lnSpc>
            <a:spcBef>
              <a:spcPct val="0"/>
            </a:spcBef>
            <a:spcAft>
              <a:spcPct val="20000"/>
            </a:spcAft>
            <a:buChar char="••"/>
          </a:pPr>
          <a:r>
            <a:rPr lang="id-ID" sz="3200" kern="1200" dirty="0" smtClean="0">
              <a:solidFill>
                <a:srgbClr val="000000"/>
              </a:solidFill>
            </a:rPr>
            <a:t>adalah pembagian dividen suatu periode mendahulukan dividen periode sebelumnya yang tidak dibagikan </a:t>
          </a:r>
          <a:r>
            <a:rPr lang="id-ID" sz="3200" i="1" kern="1200" dirty="0" smtClean="0">
              <a:solidFill>
                <a:srgbClr val="000000"/>
              </a:solidFill>
            </a:rPr>
            <a:t>(dividend in arrears)</a:t>
          </a:r>
          <a:r>
            <a:rPr lang="id-ID" sz="3200" kern="1200" dirty="0" smtClean="0">
              <a:solidFill>
                <a:srgbClr val="000000"/>
              </a:solidFill>
            </a:rPr>
            <a:t>. Jika masih ada sisa, maka barulah dianggap sebagai dividen periode berjalan.</a:t>
          </a:r>
          <a:endParaRPr lang="en-US" sz="3200" kern="1200" dirty="0">
            <a:solidFill>
              <a:srgbClr val="000000"/>
            </a:solidFill>
          </a:endParaRPr>
        </a:p>
      </dsp:txBody>
      <dsp:txXfrm>
        <a:off x="0" y="2479040"/>
        <a:ext cx="15316200" cy="1885996"/>
      </dsp:txXfrm>
    </dsp:sp>
    <dsp:sp modelId="{9564595E-6E62-48BE-A718-F915E5DE7BFB}">
      <dsp:nvSpPr>
        <dsp:cNvPr id="0" name=""/>
        <dsp:cNvSpPr/>
      </dsp:nvSpPr>
      <dsp:spPr>
        <a:xfrm>
          <a:off x="0" y="4592600"/>
          <a:ext cx="15316200" cy="1196909"/>
        </a:xfrm>
        <a:prstGeom prst="round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37160" tIns="137160" rIns="137160" bIns="137160" numCol="1" spcCol="1270" anchor="ctr" anchorCtr="0">
          <a:noAutofit/>
        </a:bodyPr>
        <a:lstStyle/>
        <a:p>
          <a:pPr lvl="0" algn="l" defTabSz="1600200">
            <a:lnSpc>
              <a:spcPct val="90000"/>
            </a:lnSpc>
            <a:spcBef>
              <a:spcPct val="0"/>
            </a:spcBef>
            <a:spcAft>
              <a:spcPct val="35000"/>
            </a:spcAft>
          </a:pPr>
          <a:r>
            <a:rPr lang="en-US" sz="3600" kern="1200" dirty="0" smtClean="0">
              <a:solidFill>
                <a:srgbClr val="000000"/>
              </a:solidFill>
            </a:rPr>
            <a:t>2. </a:t>
          </a:r>
          <a:r>
            <a:rPr lang="en-US" sz="3600" kern="1200" dirty="0" err="1" smtClean="0">
              <a:solidFill>
                <a:srgbClr val="000000"/>
              </a:solidFill>
            </a:rPr>
            <a:t>Dividen</a:t>
          </a:r>
          <a:r>
            <a:rPr lang="en-US" sz="3600" kern="1200" dirty="0" smtClean="0">
              <a:solidFill>
                <a:srgbClr val="000000"/>
              </a:solidFill>
            </a:rPr>
            <a:t> </a:t>
          </a:r>
          <a:r>
            <a:rPr lang="en-US" sz="3600" kern="1200" dirty="0" err="1" smtClean="0">
              <a:solidFill>
                <a:srgbClr val="000000"/>
              </a:solidFill>
            </a:rPr>
            <a:t>Partisipatif</a:t>
          </a:r>
          <a:endParaRPr lang="en-US" sz="3600" kern="1200" dirty="0">
            <a:solidFill>
              <a:srgbClr val="000000"/>
            </a:solidFill>
          </a:endParaRPr>
        </a:p>
      </dsp:txBody>
      <dsp:txXfrm>
        <a:off x="58428" y="4651028"/>
        <a:ext cx="15199344" cy="1080053"/>
      </dsp:txXfrm>
    </dsp:sp>
    <dsp:sp modelId="{4A28CD57-081F-4DB8-95A5-DA190C4119C7}">
      <dsp:nvSpPr>
        <dsp:cNvPr id="0" name=""/>
        <dsp:cNvSpPr/>
      </dsp:nvSpPr>
      <dsp:spPr>
        <a:xfrm>
          <a:off x="0" y="5561947"/>
          <a:ext cx="15316200" cy="108072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86289" tIns="40640" rIns="227584" bIns="40640" numCol="1" spcCol="1270" anchor="t" anchorCtr="0">
          <a:noAutofit/>
        </a:bodyPr>
        <a:lstStyle/>
        <a:p>
          <a:pPr marL="228600" lvl="1" indent="-228600" algn="l" defTabSz="1200150">
            <a:lnSpc>
              <a:spcPct val="90000"/>
            </a:lnSpc>
            <a:spcBef>
              <a:spcPct val="0"/>
            </a:spcBef>
            <a:spcAft>
              <a:spcPct val="20000"/>
            </a:spcAft>
            <a:buChar char="••"/>
          </a:pPr>
          <a:endParaRPr lang="en-US" sz="2700" kern="1200" dirty="0"/>
        </a:p>
        <a:p>
          <a:pPr marL="228600" lvl="1" indent="-228600" algn="l" defTabSz="1200150">
            <a:lnSpc>
              <a:spcPct val="90000"/>
            </a:lnSpc>
            <a:spcBef>
              <a:spcPct val="0"/>
            </a:spcBef>
            <a:spcAft>
              <a:spcPct val="20000"/>
            </a:spcAft>
            <a:buChar char="••"/>
          </a:pPr>
          <a:endParaRPr lang="en-US" sz="2700" kern="1200" dirty="0"/>
        </a:p>
        <a:p>
          <a:pPr marL="285750" lvl="1" indent="-285750" algn="just" defTabSz="1422400">
            <a:lnSpc>
              <a:spcPct val="90000"/>
            </a:lnSpc>
            <a:spcBef>
              <a:spcPct val="0"/>
            </a:spcBef>
            <a:spcAft>
              <a:spcPct val="20000"/>
            </a:spcAft>
            <a:buChar char="••"/>
          </a:pPr>
          <a:r>
            <a:rPr lang="id-ID" sz="3200" kern="1200" dirty="0" smtClean="0">
              <a:solidFill>
                <a:srgbClr val="000000"/>
              </a:solidFill>
            </a:rPr>
            <a:t>adalah kebijakan dividen suatu periode yang memberikan tambahan dividen kepada pemegang saham preferen jika masih terdapat kelebihan dividen setelah pemegang saham biasa memperoleh alokasi dividen dalam persentase yang sama terlebih dahulu.</a:t>
          </a:r>
          <a:endParaRPr lang="en-US" sz="3200" kern="1200" dirty="0">
            <a:solidFill>
              <a:srgbClr val="000000"/>
            </a:solidFill>
          </a:endParaRPr>
        </a:p>
      </dsp:txBody>
      <dsp:txXfrm>
        <a:off x="0" y="5561947"/>
        <a:ext cx="15316200" cy="108072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8BAAB2F-E51C-4B40-91FF-3B36D837005E}">
      <dsp:nvSpPr>
        <dsp:cNvPr id="0" name=""/>
        <dsp:cNvSpPr/>
      </dsp:nvSpPr>
      <dsp:spPr>
        <a:xfrm>
          <a:off x="822602" y="1998"/>
          <a:ext cx="2986310" cy="179178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8120" tIns="198120" rIns="198120" bIns="198120" numCol="1" spcCol="1270" anchor="ctr" anchorCtr="0">
          <a:noAutofit/>
        </a:bodyPr>
        <a:lstStyle/>
        <a:p>
          <a:pPr lvl="0" algn="ctr" defTabSz="2311400">
            <a:lnSpc>
              <a:spcPct val="90000"/>
            </a:lnSpc>
            <a:spcBef>
              <a:spcPct val="0"/>
            </a:spcBef>
            <a:spcAft>
              <a:spcPct val="35000"/>
            </a:spcAft>
          </a:pPr>
          <a:r>
            <a:rPr lang="en-US" sz="5200" kern="1200" dirty="0" err="1" smtClean="0">
              <a:solidFill>
                <a:srgbClr val="000000"/>
              </a:solidFill>
            </a:rPr>
            <a:t>Dividen</a:t>
          </a:r>
          <a:r>
            <a:rPr lang="en-US" sz="5200" kern="1200" dirty="0" smtClean="0">
              <a:solidFill>
                <a:srgbClr val="000000"/>
              </a:solidFill>
            </a:rPr>
            <a:t> </a:t>
          </a:r>
          <a:r>
            <a:rPr lang="en-US" sz="5200" kern="1200" dirty="0" err="1" smtClean="0">
              <a:solidFill>
                <a:srgbClr val="000000"/>
              </a:solidFill>
            </a:rPr>
            <a:t>Kas</a:t>
          </a:r>
          <a:endParaRPr lang="en-US" sz="5200" kern="1200" dirty="0">
            <a:solidFill>
              <a:srgbClr val="000000"/>
            </a:solidFill>
          </a:endParaRPr>
        </a:p>
      </dsp:txBody>
      <dsp:txXfrm>
        <a:off x="822602" y="1998"/>
        <a:ext cx="2986310" cy="1791786"/>
      </dsp:txXfrm>
    </dsp:sp>
    <dsp:sp modelId="{CEAA4308-292B-4366-A355-C5D8D82F5E92}">
      <dsp:nvSpPr>
        <dsp:cNvPr id="0" name=""/>
        <dsp:cNvSpPr/>
      </dsp:nvSpPr>
      <dsp:spPr>
        <a:xfrm>
          <a:off x="4107544" y="1998"/>
          <a:ext cx="2986310" cy="179178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8120" tIns="198120" rIns="198120" bIns="198120" numCol="1" spcCol="1270" anchor="ctr" anchorCtr="0">
          <a:noAutofit/>
        </a:bodyPr>
        <a:lstStyle/>
        <a:p>
          <a:pPr lvl="0" algn="ctr" defTabSz="2311400">
            <a:lnSpc>
              <a:spcPct val="90000"/>
            </a:lnSpc>
            <a:spcBef>
              <a:spcPct val="0"/>
            </a:spcBef>
            <a:spcAft>
              <a:spcPct val="35000"/>
            </a:spcAft>
          </a:pPr>
          <a:r>
            <a:rPr lang="en-US" sz="5200" kern="1200" dirty="0" err="1" smtClean="0">
              <a:solidFill>
                <a:srgbClr val="000000"/>
              </a:solidFill>
            </a:rPr>
            <a:t>Dividen</a:t>
          </a:r>
          <a:r>
            <a:rPr lang="en-US" sz="5200" kern="1200" dirty="0" smtClean="0">
              <a:solidFill>
                <a:srgbClr val="000000"/>
              </a:solidFill>
            </a:rPr>
            <a:t> </a:t>
          </a:r>
          <a:r>
            <a:rPr lang="en-US" sz="5200" kern="1200" dirty="0" err="1" smtClean="0">
              <a:solidFill>
                <a:srgbClr val="000000"/>
              </a:solidFill>
            </a:rPr>
            <a:t>Saham</a:t>
          </a:r>
          <a:endParaRPr lang="en-US" sz="5200" kern="1200" dirty="0">
            <a:solidFill>
              <a:srgbClr val="000000"/>
            </a:solidFill>
          </a:endParaRPr>
        </a:p>
      </dsp:txBody>
      <dsp:txXfrm>
        <a:off x="4107544" y="1998"/>
        <a:ext cx="2986310" cy="1791786"/>
      </dsp:txXfrm>
    </dsp:sp>
    <dsp:sp modelId="{F0D2D159-D352-44DA-8584-169D8DF6DCF6}">
      <dsp:nvSpPr>
        <dsp:cNvPr id="0" name=""/>
        <dsp:cNvSpPr/>
      </dsp:nvSpPr>
      <dsp:spPr>
        <a:xfrm>
          <a:off x="7392486" y="1998"/>
          <a:ext cx="2986310" cy="179178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8120" tIns="198120" rIns="198120" bIns="198120" numCol="1" spcCol="1270" anchor="ctr" anchorCtr="0">
          <a:noAutofit/>
        </a:bodyPr>
        <a:lstStyle/>
        <a:p>
          <a:pPr lvl="0" algn="ctr" defTabSz="2311400">
            <a:lnSpc>
              <a:spcPct val="90000"/>
            </a:lnSpc>
            <a:spcBef>
              <a:spcPct val="0"/>
            </a:spcBef>
            <a:spcAft>
              <a:spcPct val="35000"/>
            </a:spcAft>
          </a:pPr>
          <a:r>
            <a:rPr lang="en-US" sz="5200" kern="1200" dirty="0" err="1" smtClean="0">
              <a:solidFill>
                <a:srgbClr val="000000"/>
              </a:solidFill>
            </a:rPr>
            <a:t>Dividen</a:t>
          </a:r>
          <a:r>
            <a:rPr lang="en-US" sz="5200" kern="1200" dirty="0" smtClean="0">
              <a:solidFill>
                <a:srgbClr val="000000"/>
              </a:solidFill>
            </a:rPr>
            <a:t> </a:t>
          </a:r>
          <a:r>
            <a:rPr lang="en-US" sz="5200" kern="1200" dirty="0" err="1" smtClean="0">
              <a:solidFill>
                <a:srgbClr val="000000"/>
              </a:solidFill>
            </a:rPr>
            <a:t>Properti</a:t>
          </a:r>
          <a:endParaRPr lang="en-US" sz="5200" kern="1200" dirty="0">
            <a:solidFill>
              <a:srgbClr val="000000"/>
            </a:solidFill>
          </a:endParaRPr>
        </a:p>
      </dsp:txBody>
      <dsp:txXfrm>
        <a:off x="7392486" y="1998"/>
        <a:ext cx="2986310" cy="1791786"/>
      </dsp:txXfrm>
    </dsp:sp>
    <dsp:sp modelId="{D229CA68-E5FB-4710-A17C-080B8A155608}">
      <dsp:nvSpPr>
        <dsp:cNvPr id="0" name=""/>
        <dsp:cNvSpPr/>
      </dsp:nvSpPr>
      <dsp:spPr>
        <a:xfrm>
          <a:off x="2465073" y="2092415"/>
          <a:ext cx="2986310" cy="179178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8120" tIns="198120" rIns="198120" bIns="198120" numCol="1" spcCol="1270" anchor="ctr" anchorCtr="0">
          <a:noAutofit/>
        </a:bodyPr>
        <a:lstStyle/>
        <a:p>
          <a:pPr lvl="0" algn="ctr" defTabSz="2311400">
            <a:lnSpc>
              <a:spcPct val="90000"/>
            </a:lnSpc>
            <a:spcBef>
              <a:spcPct val="0"/>
            </a:spcBef>
            <a:spcAft>
              <a:spcPct val="35000"/>
            </a:spcAft>
          </a:pPr>
          <a:r>
            <a:rPr lang="en-US" sz="5200" kern="1200" dirty="0" err="1" smtClean="0">
              <a:solidFill>
                <a:srgbClr val="000000"/>
              </a:solidFill>
            </a:rPr>
            <a:t>Dividen</a:t>
          </a:r>
          <a:r>
            <a:rPr lang="en-US" sz="5200" kern="1200" dirty="0" smtClean="0">
              <a:solidFill>
                <a:srgbClr val="000000"/>
              </a:solidFill>
            </a:rPr>
            <a:t> Scrip</a:t>
          </a:r>
          <a:endParaRPr lang="en-US" sz="5200" kern="1200" dirty="0">
            <a:solidFill>
              <a:srgbClr val="000000"/>
            </a:solidFill>
          </a:endParaRPr>
        </a:p>
      </dsp:txBody>
      <dsp:txXfrm>
        <a:off x="2465073" y="2092415"/>
        <a:ext cx="2986310" cy="1791786"/>
      </dsp:txXfrm>
    </dsp:sp>
    <dsp:sp modelId="{6E5950AE-9363-4081-AFB0-0714C693CF8B}">
      <dsp:nvSpPr>
        <dsp:cNvPr id="0" name=""/>
        <dsp:cNvSpPr/>
      </dsp:nvSpPr>
      <dsp:spPr>
        <a:xfrm>
          <a:off x="5750015" y="2092415"/>
          <a:ext cx="2986310" cy="1791786"/>
        </a:xfrm>
        <a:prstGeom prst="rect">
          <a:avLst/>
        </a:prstGeom>
        <a:gradFill rotWithShape="0">
          <a:gsLst>
            <a:gs pos="0">
              <a:schemeClr val="accent1">
                <a:hueOff val="0"/>
                <a:satOff val="0"/>
                <a:lumOff val="0"/>
                <a:alphaOff val="0"/>
                <a:tint val="50000"/>
                <a:satMod val="300000"/>
              </a:schemeClr>
            </a:gs>
            <a:gs pos="35000">
              <a:schemeClr val="accent1">
                <a:hueOff val="0"/>
                <a:satOff val="0"/>
                <a:lumOff val="0"/>
                <a:alphaOff val="0"/>
                <a:tint val="37000"/>
                <a:satMod val="300000"/>
              </a:schemeClr>
            </a:gs>
            <a:gs pos="100000">
              <a:schemeClr val="accent1">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98120" tIns="198120" rIns="198120" bIns="198120" numCol="1" spcCol="1270" anchor="ctr" anchorCtr="0">
          <a:noAutofit/>
        </a:bodyPr>
        <a:lstStyle/>
        <a:p>
          <a:pPr lvl="0" algn="ctr" defTabSz="2311400">
            <a:lnSpc>
              <a:spcPct val="90000"/>
            </a:lnSpc>
            <a:spcBef>
              <a:spcPct val="0"/>
            </a:spcBef>
            <a:spcAft>
              <a:spcPct val="35000"/>
            </a:spcAft>
          </a:pPr>
          <a:r>
            <a:rPr lang="en-US" sz="5200" kern="1200" dirty="0" err="1" smtClean="0">
              <a:solidFill>
                <a:srgbClr val="000000"/>
              </a:solidFill>
            </a:rPr>
            <a:t>Dividen</a:t>
          </a:r>
          <a:r>
            <a:rPr lang="en-US" sz="5200" kern="1200" dirty="0" smtClean="0">
              <a:solidFill>
                <a:srgbClr val="000000"/>
              </a:solidFill>
            </a:rPr>
            <a:t> </a:t>
          </a:r>
          <a:r>
            <a:rPr lang="en-US" sz="5200" kern="1200" dirty="0" err="1" smtClean="0">
              <a:solidFill>
                <a:srgbClr val="000000"/>
              </a:solidFill>
            </a:rPr>
            <a:t>Likuidasi</a:t>
          </a:r>
          <a:endParaRPr lang="en-US" sz="5200" kern="1200" dirty="0">
            <a:solidFill>
              <a:srgbClr val="000000"/>
            </a:solidFill>
          </a:endParaRPr>
        </a:p>
      </dsp:txBody>
      <dsp:txXfrm>
        <a:off x="5750015" y="2092415"/>
        <a:ext cx="2986310" cy="1791786"/>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119BFA6-89EB-4D76-957E-E1C3AE8B4DCF}" type="datetimeFigureOut">
              <a:rPr lang="en-US" smtClean="0"/>
              <a:pPr/>
              <a:t>10/4/2020</a:t>
            </a:fld>
            <a:endParaRPr lang="en-US"/>
          </a:p>
        </p:txBody>
      </p:sp>
      <p:sp>
        <p:nvSpPr>
          <p:cNvPr id="4"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3509484-7E19-44C5-BBA7-955540985A41}" type="slidenum">
              <a:rPr lang="en-US" smtClean="0"/>
              <a:pPr/>
              <a:t>‹#›</a:t>
            </a:fld>
            <a:endParaRPr lang="en-US"/>
          </a:p>
        </p:txBody>
      </p:sp>
    </p:spTree>
    <p:extLst>
      <p:ext uri="{BB962C8B-B14F-4D97-AF65-F5344CB8AC3E}">
        <p14:creationId xmlns:p14="http://schemas.microsoft.com/office/powerpoint/2010/main" val="13160728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FFB5F9-9D2A-4583-AD64-D8BB94702748}" type="datetimeFigureOut">
              <a:rPr lang="en-US" smtClean="0"/>
              <a:pPr/>
              <a:t>10/4/2020</a:t>
            </a:fld>
            <a:endParaRPr lang="en-US"/>
          </a:p>
        </p:txBody>
      </p:sp>
      <p:sp>
        <p:nvSpPr>
          <p:cNvPr id="4" name="スライド イメージ プレースホルダー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C9FC20-7366-4A0C-AA7D-F4AAF6FB2A89}" type="slidenum">
              <a:rPr lang="en-US" smtClean="0"/>
              <a:pPr/>
              <a:t>‹#›</a:t>
            </a:fld>
            <a:endParaRPr lang="en-US"/>
          </a:p>
        </p:txBody>
      </p:sp>
    </p:spTree>
    <p:extLst>
      <p:ext uri="{BB962C8B-B14F-4D97-AF65-F5344CB8AC3E}">
        <p14:creationId xmlns:p14="http://schemas.microsoft.com/office/powerpoint/2010/main" val="1848153204"/>
      </p:ext>
    </p:extLst>
  </p:cSld>
  <p:clrMap bg1="lt1" tx1="dk1" bg2="lt2" tx2="dk2" accent1="accent1" accent2="accent2" accent3="accent3" accent4="accent4" accent5="accent5" accent6="accent6" hlink="hlink" folHlink="folHlink"/>
  <p:notesStyle>
    <a:lvl1pPr marL="0" algn="l" defTabSz="1632753" rtl="0" eaLnBrk="1" latinLnBrk="0" hangingPunct="1">
      <a:defRPr sz="2100" kern="1200">
        <a:solidFill>
          <a:schemeClr val="tx1"/>
        </a:solidFill>
        <a:latin typeface="+mn-lt"/>
        <a:ea typeface="+mn-ea"/>
        <a:cs typeface="+mn-cs"/>
      </a:defRPr>
    </a:lvl1pPr>
    <a:lvl2pPr marL="816376" algn="l" defTabSz="1632753" rtl="0" eaLnBrk="1" latinLnBrk="0" hangingPunct="1">
      <a:defRPr sz="2100" kern="1200">
        <a:solidFill>
          <a:schemeClr val="tx1"/>
        </a:solidFill>
        <a:latin typeface="+mn-lt"/>
        <a:ea typeface="+mn-ea"/>
        <a:cs typeface="+mn-cs"/>
      </a:defRPr>
    </a:lvl2pPr>
    <a:lvl3pPr marL="1632753" algn="l" defTabSz="1632753" rtl="0" eaLnBrk="1" latinLnBrk="0" hangingPunct="1">
      <a:defRPr sz="2100" kern="1200">
        <a:solidFill>
          <a:schemeClr val="tx1"/>
        </a:solidFill>
        <a:latin typeface="+mn-lt"/>
        <a:ea typeface="+mn-ea"/>
        <a:cs typeface="+mn-cs"/>
      </a:defRPr>
    </a:lvl3pPr>
    <a:lvl4pPr marL="2449129" algn="l" defTabSz="1632753" rtl="0" eaLnBrk="1" latinLnBrk="0" hangingPunct="1">
      <a:defRPr sz="2100" kern="1200">
        <a:solidFill>
          <a:schemeClr val="tx1"/>
        </a:solidFill>
        <a:latin typeface="+mn-lt"/>
        <a:ea typeface="+mn-ea"/>
        <a:cs typeface="+mn-cs"/>
      </a:defRPr>
    </a:lvl4pPr>
    <a:lvl5pPr marL="3265505" algn="l" defTabSz="1632753" rtl="0" eaLnBrk="1" latinLnBrk="0" hangingPunct="1">
      <a:defRPr sz="2100" kern="1200">
        <a:solidFill>
          <a:schemeClr val="tx1"/>
        </a:solidFill>
        <a:latin typeface="+mn-lt"/>
        <a:ea typeface="+mn-ea"/>
        <a:cs typeface="+mn-cs"/>
      </a:defRPr>
    </a:lvl5pPr>
    <a:lvl6pPr marL="4081882" algn="l" defTabSz="1632753" rtl="0" eaLnBrk="1" latinLnBrk="0" hangingPunct="1">
      <a:defRPr sz="2100" kern="1200">
        <a:solidFill>
          <a:schemeClr val="tx1"/>
        </a:solidFill>
        <a:latin typeface="+mn-lt"/>
        <a:ea typeface="+mn-ea"/>
        <a:cs typeface="+mn-cs"/>
      </a:defRPr>
    </a:lvl6pPr>
    <a:lvl7pPr marL="4898258" algn="l" defTabSz="1632753" rtl="0" eaLnBrk="1" latinLnBrk="0" hangingPunct="1">
      <a:defRPr sz="2100" kern="1200">
        <a:solidFill>
          <a:schemeClr val="tx1"/>
        </a:solidFill>
        <a:latin typeface="+mn-lt"/>
        <a:ea typeface="+mn-ea"/>
        <a:cs typeface="+mn-cs"/>
      </a:defRPr>
    </a:lvl7pPr>
    <a:lvl8pPr marL="5714634" algn="l" defTabSz="1632753" rtl="0" eaLnBrk="1" latinLnBrk="0" hangingPunct="1">
      <a:defRPr sz="2100" kern="1200">
        <a:solidFill>
          <a:schemeClr val="tx1"/>
        </a:solidFill>
        <a:latin typeface="+mn-lt"/>
        <a:ea typeface="+mn-ea"/>
        <a:cs typeface="+mn-cs"/>
      </a:defRPr>
    </a:lvl8pPr>
    <a:lvl9pPr marL="6531011" algn="l" defTabSz="1632753" rtl="0" eaLnBrk="1" latinLnBrk="0" hangingPunct="1">
      <a:defRPr sz="2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Main Title">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5614814" y="1615108"/>
            <a:ext cx="10147990" cy="4426102"/>
          </a:xfrm>
        </p:spPr>
        <p:txBody>
          <a:bodyPr anchor="b">
            <a:noAutofit/>
          </a:bodyPr>
          <a:lstStyle>
            <a:lvl1pPr algn="l">
              <a:lnSpc>
                <a:spcPts val="9000"/>
              </a:lnSpc>
              <a:defRPr sz="9600"/>
            </a:lvl1pPr>
          </a:lstStyle>
          <a:p>
            <a:r>
              <a:rPr lang="en-US" altLang="ja-JP" dirty="0" smtClean="0"/>
              <a:t>Presentation</a:t>
            </a:r>
            <a:br>
              <a:rPr lang="en-US" altLang="ja-JP" dirty="0" smtClean="0"/>
            </a:br>
            <a:r>
              <a:rPr lang="en-US" altLang="ja-JP" dirty="0" smtClean="0"/>
              <a:t>Title Here</a:t>
            </a:r>
            <a:endParaRPr lang="en-US" dirty="0"/>
          </a:p>
        </p:txBody>
      </p:sp>
      <p:sp>
        <p:nvSpPr>
          <p:cNvPr id="3" name="サブタイトル 2"/>
          <p:cNvSpPr>
            <a:spLocks noGrp="1"/>
          </p:cNvSpPr>
          <p:nvPr>
            <p:ph type="subTitle" idx="1" hasCustomPrompt="1"/>
          </p:nvPr>
        </p:nvSpPr>
        <p:spPr>
          <a:xfrm>
            <a:off x="5758830" y="6439644"/>
            <a:ext cx="10153128" cy="1584176"/>
          </a:xfrm>
        </p:spPr>
        <p:txBody>
          <a:bodyPr>
            <a:noAutofit/>
          </a:bodyPr>
          <a:lstStyle>
            <a:lvl1pPr marL="0" indent="0" algn="l">
              <a:lnSpc>
                <a:spcPts val="3000"/>
              </a:lnSpc>
              <a:buNone/>
              <a:defRPr sz="36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p>
          <a:p>
            <a:r>
              <a:rPr lang="en-US" dirty="0" smtClean="0"/>
              <a:t>Sub Title Here</a:t>
            </a:r>
            <a:endParaRPr lang="en-US" dirty="0"/>
          </a:p>
        </p:txBody>
      </p:sp>
      <p:sp>
        <p:nvSpPr>
          <p:cNvPr id="8" name="正方形/長方形 7"/>
          <p:cNvSpPr/>
          <p:nvPr userDrawn="1"/>
        </p:nvSpPr>
        <p:spPr>
          <a:xfrm rot="18000000">
            <a:off x="-5375643" y="4058014"/>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正方形/長方形 8"/>
          <p:cNvSpPr/>
          <p:nvPr userDrawn="1"/>
        </p:nvSpPr>
        <p:spPr>
          <a:xfrm rot="18000000">
            <a:off x="-7103297" y="4242009"/>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0" name="正方形/長方形 9"/>
          <p:cNvSpPr/>
          <p:nvPr userDrawn="1"/>
        </p:nvSpPr>
        <p:spPr>
          <a:xfrm rot="18000000">
            <a:off x="-8106139" y="4043991"/>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1" name="正方形/長方形 10"/>
          <p:cNvSpPr/>
          <p:nvPr userDrawn="1"/>
        </p:nvSpPr>
        <p:spPr>
          <a:xfrm rot="18000000">
            <a:off x="-9066134" y="392434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4" name="正方形/長方形 13"/>
          <p:cNvSpPr/>
          <p:nvPr userDrawn="1"/>
        </p:nvSpPr>
        <p:spPr>
          <a:xfrm rot="18000000">
            <a:off x="10532918" y="5975218"/>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5" name="正方形/長方形 14"/>
          <p:cNvSpPr/>
          <p:nvPr userDrawn="1"/>
        </p:nvSpPr>
        <p:spPr>
          <a:xfrm rot="18000000">
            <a:off x="9530076" y="5808404"/>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6" name="正方形/長方形 15"/>
          <p:cNvSpPr/>
          <p:nvPr userDrawn="1"/>
        </p:nvSpPr>
        <p:spPr>
          <a:xfrm rot="18000000">
            <a:off x="8570081" y="5688761"/>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22244906" y="407674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2" name="正方形/長方形 21"/>
          <p:cNvSpPr/>
          <p:nvPr userDrawn="1"/>
        </p:nvSpPr>
        <p:spPr>
          <a:xfrm rot="18000000">
            <a:off x="-20596954" y="3917992"/>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正方形/長方形 22"/>
          <p:cNvSpPr/>
          <p:nvPr userDrawn="1"/>
        </p:nvSpPr>
        <p:spPr>
          <a:xfrm>
            <a:off x="5614814" y="6079604"/>
            <a:ext cx="10153128"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61109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150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1+#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125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1+#ppt_w/2"/>
                                          </p:val>
                                        </p:tav>
                                        <p:tav tm="100000">
                                          <p:val>
                                            <p:strVal val="#ppt_x"/>
                                          </p:val>
                                        </p:tav>
                                      </p:tavLst>
                                    </p:anim>
                                    <p:anim calcmode="lin" valueType="num">
                                      <p:cBhvr additive="base">
                                        <p:cTn id="12" dur="500" fill="hold"/>
                                        <p:tgtEl>
                                          <p:spTgt spid="9"/>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100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1+#ppt_w/2"/>
                                          </p:val>
                                        </p:tav>
                                        <p:tav tm="100000">
                                          <p:val>
                                            <p:strVal val="#ppt_x"/>
                                          </p:val>
                                        </p:tav>
                                      </p:tavLst>
                                    </p:anim>
                                    <p:anim calcmode="lin" valueType="num">
                                      <p:cBhvr additive="base">
                                        <p:cTn id="16" dur="500" fill="hold"/>
                                        <p:tgtEl>
                                          <p:spTgt spid="10"/>
                                        </p:tgtEl>
                                        <p:attrNameLst>
                                          <p:attrName>ppt_y</p:attrName>
                                        </p:attrNameLst>
                                      </p:cBhvr>
                                      <p:tavLst>
                                        <p:tav tm="0">
                                          <p:val>
                                            <p:strVal val="#ppt_y"/>
                                          </p:val>
                                        </p:tav>
                                        <p:tav tm="100000">
                                          <p:val>
                                            <p:strVal val="#ppt_y"/>
                                          </p:val>
                                        </p:tav>
                                      </p:tavLst>
                                    </p:anim>
                                  </p:childTnLst>
                                </p:cTn>
                              </p:par>
                              <p:par>
                                <p:cTn id="17" presetID="2" presetClass="entr" presetSubtype="2" fill="hold" grpId="0" nodeType="withEffect">
                                  <p:stCondLst>
                                    <p:cond delay="75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1+#ppt_w/2"/>
                                          </p:val>
                                        </p:tav>
                                        <p:tav tm="100000">
                                          <p:val>
                                            <p:strVal val="#ppt_x"/>
                                          </p:val>
                                        </p:tav>
                                      </p:tavLst>
                                    </p:anim>
                                    <p:anim calcmode="lin" valueType="num">
                                      <p:cBhvr additive="base">
                                        <p:cTn id="20" dur="500" fill="hold"/>
                                        <p:tgtEl>
                                          <p:spTgt spid="11"/>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1000"/>
                                  </p:stCondLst>
                                  <p:childTnLst>
                                    <p:set>
                                      <p:cBhvr>
                                        <p:cTn id="22" dur="1" fill="hold">
                                          <p:stCondLst>
                                            <p:cond delay="0"/>
                                          </p:stCondLst>
                                        </p:cTn>
                                        <p:tgtEl>
                                          <p:spTgt spid="16"/>
                                        </p:tgtEl>
                                        <p:attrNameLst>
                                          <p:attrName>style.visibility</p:attrName>
                                        </p:attrNameLst>
                                      </p:cBhvr>
                                      <p:to>
                                        <p:strVal val="visible"/>
                                      </p:to>
                                    </p:set>
                                    <p:anim calcmode="lin" valueType="num">
                                      <p:cBhvr additive="base">
                                        <p:cTn id="23" dur="500" fill="hold"/>
                                        <p:tgtEl>
                                          <p:spTgt spid="16"/>
                                        </p:tgtEl>
                                        <p:attrNameLst>
                                          <p:attrName>ppt_x</p:attrName>
                                        </p:attrNameLst>
                                      </p:cBhvr>
                                      <p:tavLst>
                                        <p:tav tm="0">
                                          <p:val>
                                            <p:strVal val="0-#ppt_w/2"/>
                                          </p:val>
                                        </p:tav>
                                        <p:tav tm="100000">
                                          <p:val>
                                            <p:strVal val="#ppt_x"/>
                                          </p:val>
                                        </p:tav>
                                      </p:tavLst>
                                    </p:anim>
                                    <p:anim calcmode="lin" valueType="num">
                                      <p:cBhvr additive="base">
                                        <p:cTn id="24" dur="500" fill="hold"/>
                                        <p:tgtEl>
                                          <p:spTgt spid="16"/>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125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0-#ppt_w/2"/>
                                          </p:val>
                                        </p:tav>
                                        <p:tav tm="100000">
                                          <p:val>
                                            <p:strVal val="#ppt_x"/>
                                          </p:val>
                                        </p:tav>
                                      </p:tavLst>
                                    </p:anim>
                                    <p:anim calcmode="lin" valueType="num">
                                      <p:cBhvr additive="base">
                                        <p:cTn id="28" dur="500" fill="hold"/>
                                        <p:tgtEl>
                                          <p:spTgt spid="15"/>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150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0-#ppt_w/2"/>
                                          </p:val>
                                        </p:tav>
                                        <p:tav tm="100000">
                                          <p:val>
                                            <p:strVal val="#ppt_x"/>
                                          </p:val>
                                        </p:tav>
                                      </p:tavLst>
                                    </p:anim>
                                    <p:anim calcmode="lin" valueType="num">
                                      <p:cBhvr additive="base">
                                        <p:cTn id="32" dur="500" fill="hold"/>
                                        <p:tgtEl>
                                          <p:spTgt spid="14"/>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500"/>
                                  </p:stCondLst>
                                  <p:childTnLst>
                                    <p:set>
                                      <p:cBhvr>
                                        <p:cTn id="34" dur="1" fill="hold">
                                          <p:stCondLst>
                                            <p:cond delay="0"/>
                                          </p:stCondLst>
                                        </p:cTn>
                                        <p:tgtEl>
                                          <p:spTgt spid="20"/>
                                        </p:tgtEl>
                                        <p:attrNameLst>
                                          <p:attrName>style.visibility</p:attrName>
                                        </p:attrNameLst>
                                      </p:cBhvr>
                                      <p:to>
                                        <p:strVal val="visible"/>
                                      </p:to>
                                    </p:set>
                                    <p:anim calcmode="lin" valueType="num">
                                      <p:cBhvr additive="base">
                                        <p:cTn id="35" dur="500" fill="hold"/>
                                        <p:tgtEl>
                                          <p:spTgt spid="20"/>
                                        </p:tgtEl>
                                        <p:attrNameLst>
                                          <p:attrName>ppt_x</p:attrName>
                                        </p:attrNameLst>
                                      </p:cBhvr>
                                      <p:tavLst>
                                        <p:tav tm="0">
                                          <p:val>
                                            <p:strVal val="1+#ppt_w/2"/>
                                          </p:val>
                                        </p:tav>
                                        <p:tav tm="100000">
                                          <p:val>
                                            <p:strVal val="#ppt_x"/>
                                          </p:val>
                                        </p:tav>
                                      </p:tavLst>
                                    </p:anim>
                                    <p:anim calcmode="lin" valueType="num">
                                      <p:cBhvr additive="base">
                                        <p:cTn id="36" dur="500" fill="hold"/>
                                        <p:tgtEl>
                                          <p:spTgt spid="20"/>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750"/>
                                  </p:stCondLst>
                                  <p:childTnLst>
                                    <p:set>
                                      <p:cBhvr>
                                        <p:cTn id="38" dur="1" fill="hold">
                                          <p:stCondLst>
                                            <p:cond delay="0"/>
                                          </p:stCondLst>
                                        </p:cTn>
                                        <p:tgtEl>
                                          <p:spTgt spid="22"/>
                                        </p:tgtEl>
                                        <p:attrNameLst>
                                          <p:attrName>style.visibility</p:attrName>
                                        </p:attrNameLst>
                                      </p:cBhvr>
                                      <p:to>
                                        <p:strVal val="visible"/>
                                      </p:to>
                                    </p:set>
                                    <p:anim calcmode="lin" valueType="num">
                                      <p:cBhvr additive="base">
                                        <p:cTn id="39" dur="500" fill="hold"/>
                                        <p:tgtEl>
                                          <p:spTgt spid="22"/>
                                        </p:tgtEl>
                                        <p:attrNameLst>
                                          <p:attrName>ppt_x</p:attrName>
                                        </p:attrNameLst>
                                      </p:cBhvr>
                                      <p:tavLst>
                                        <p:tav tm="0">
                                          <p:val>
                                            <p:strVal val="1+#ppt_w/2"/>
                                          </p:val>
                                        </p:tav>
                                        <p:tav tm="100000">
                                          <p:val>
                                            <p:strVal val="#ppt_x"/>
                                          </p:val>
                                        </p:tav>
                                      </p:tavLst>
                                    </p:anim>
                                    <p:anim calcmode="lin" valueType="num">
                                      <p:cBhvr additive="base">
                                        <p:cTn id="40" dur="500" fill="hold"/>
                                        <p:tgtEl>
                                          <p:spTgt spid="22"/>
                                        </p:tgtEl>
                                        <p:attrNameLst>
                                          <p:attrName>ppt_y</p:attrName>
                                        </p:attrNameLst>
                                      </p:cBhvr>
                                      <p:tavLst>
                                        <p:tav tm="0">
                                          <p:val>
                                            <p:strVal val="#ppt_y"/>
                                          </p:val>
                                        </p:tav>
                                        <p:tav tm="100000">
                                          <p:val>
                                            <p:strVal val="#ppt_y"/>
                                          </p:val>
                                        </p:tav>
                                      </p:tavLst>
                                    </p:anim>
                                  </p:childTnLst>
                                </p:cTn>
                              </p:par>
                              <p:par>
                                <p:cTn id="41" presetID="47" presetClass="entr" presetSubtype="0" fill="hold" grpId="0" nodeType="withEffect">
                                  <p:stCondLst>
                                    <p:cond delay="2000"/>
                                  </p:stCondLst>
                                  <p:childTnLst>
                                    <p:set>
                                      <p:cBhvr>
                                        <p:cTn id="42" dur="1" fill="hold">
                                          <p:stCondLst>
                                            <p:cond delay="0"/>
                                          </p:stCondLst>
                                        </p:cTn>
                                        <p:tgtEl>
                                          <p:spTgt spid="2"/>
                                        </p:tgtEl>
                                        <p:attrNameLst>
                                          <p:attrName>style.visibility</p:attrName>
                                        </p:attrNameLst>
                                      </p:cBhvr>
                                      <p:to>
                                        <p:strVal val="visible"/>
                                      </p:to>
                                    </p:set>
                                    <p:animEffect transition="in" filter="fade">
                                      <p:cBhvr>
                                        <p:cTn id="43" dur="750"/>
                                        <p:tgtEl>
                                          <p:spTgt spid="2"/>
                                        </p:tgtEl>
                                      </p:cBhvr>
                                    </p:animEffect>
                                    <p:anim calcmode="lin" valueType="num">
                                      <p:cBhvr>
                                        <p:cTn id="44" dur="750" fill="hold"/>
                                        <p:tgtEl>
                                          <p:spTgt spid="2"/>
                                        </p:tgtEl>
                                        <p:attrNameLst>
                                          <p:attrName>ppt_x</p:attrName>
                                        </p:attrNameLst>
                                      </p:cBhvr>
                                      <p:tavLst>
                                        <p:tav tm="0">
                                          <p:val>
                                            <p:strVal val="#ppt_x"/>
                                          </p:val>
                                        </p:tav>
                                        <p:tav tm="100000">
                                          <p:val>
                                            <p:strVal val="#ppt_x"/>
                                          </p:val>
                                        </p:tav>
                                      </p:tavLst>
                                    </p:anim>
                                    <p:anim calcmode="lin" valueType="num">
                                      <p:cBhvr>
                                        <p:cTn id="45" dur="750" fill="hold"/>
                                        <p:tgtEl>
                                          <p:spTgt spid="2"/>
                                        </p:tgtEl>
                                        <p:attrNameLst>
                                          <p:attrName>ppt_y</p:attrName>
                                        </p:attrNameLst>
                                      </p:cBhvr>
                                      <p:tavLst>
                                        <p:tav tm="0">
                                          <p:val>
                                            <p:strVal val="#ppt_y-.1"/>
                                          </p:val>
                                        </p:tav>
                                        <p:tav tm="100000">
                                          <p:val>
                                            <p:strVal val="#ppt_y"/>
                                          </p:val>
                                        </p:tav>
                                      </p:tavLst>
                                    </p:anim>
                                  </p:childTnLst>
                                </p:cTn>
                              </p:par>
                              <p:par>
                                <p:cTn id="46" presetID="47" presetClass="entr" presetSubtype="0" fill="hold" grpId="0" nodeType="withEffect">
                                  <p:stCondLst>
                                    <p:cond delay="2250"/>
                                  </p:stCondLst>
                                  <p:childTnLst>
                                    <p:set>
                                      <p:cBhvr>
                                        <p:cTn id="47" dur="1" fill="hold">
                                          <p:stCondLst>
                                            <p:cond delay="0"/>
                                          </p:stCondLst>
                                        </p:cTn>
                                        <p:tgtEl>
                                          <p:spTgt spid="23"/>
                                        </p:tgtEl>
                                        <p:attrNameLst>
                                          <p:attrName>style.visibility</p:attrName>
                                        </p:attrNameLst>
                                      </p:cBhvr>
                                      <p:to>
                                        <p:strVal val="visible"/>
                                      </p:to>
                                    </p:set>
                                    <p:animEffect transition="in" filter="fade">
                                      <p:cBhvr>
                                        <p:cTn id="48" dur="1000"/>
                                        <p:tgtEl>
                                          <p:spTgt spid="23"/>
                                        </p:tgtEl>
                                      </p:cBhvr>
                                    </p:animEffect>
                                    <p:anim calcmode="lin" valueType="num">
                                      <p:cBhvr>
                                        <p:cTn id="49" dur="1000" fill="hold"/>
                                        <p:tgtEl>
                                          <p:spTgt spid="23"/>
                                        </p:tgtEl>
                                        <p:attrNameLst>
                                          <p:attrName>ppt_x</p:attrName>
                                        </p:attrNameLst>
                                      </p:cBhvr>
                                      <p:tavLst>
                                        <p:tav tm="0">
                                          <p:val>
                                            <p:strVal val="#ppt_x"/>
                                          </p:val>
                                        </p:tav>
                                        <p:tav tm="100000">
                                          <p:val>
                                            <p:strVal val="#ppt_x"/>
                                          </p:val>
                                        </p:tav>
                                      </p:tavLst>
                                    </p:anim>
                                    <p:anim calcmode="lin" valueType="num">
                                      <p:cBhvr>
                                        <p:cTn id="50" dur="1000" fill="hold"/>
                                        <p:tgtEl>
                                          <p:spTgt spid="23"/>
                                        </p:tgtEl>
                                        <p:attrNameLst>
                                          <p:attrName>ppt_y</p:attrName>
                                        </p:attrNameLst>
                                      </p:cBhvr>
                                      <p:tavLst>
                                        <p:tav tm="0">
                                          <p:val>
                                            <p:strVal val="#ppt_y-.1"/>
                                          </p:val>
                                        </p:tav>
                                        <p:tav tm="100000">
                                          <p:val>
                                            <p:strVal val="#ppt_y"/>
                                          </p:val>
                                        </p:tav>
                                      </p:tavLst>
                                    </p:anim>
                                  </p:childTnLst>
                                </p:cTn>
                              </p:par>
                              <p:par>
                                <p:cTn id="51" presetID="42" presetClass="entr" presetSubtype="0" fill="hold" grpId="0" nodeType="withEffect">
                                  <p:stCondLst>
                                    <p:cond delay="2250"/>
                                  </p:stCondLst>
                                  <p:childTnLst>
                                    <p:set>
                                      <p:cBhvr>
                                        <p:cTn id="52" dur="1" fill="hold">
                                          <p:stCondLst>
                                            <p:cond delay="0"/>
                                          </p:stCondLst>
                                        </p:cTn>
                                        <p:tgtEl>
                                          <p:spTgt spid="3">
                                            <p:txEl>
                                              <p:pRg st="0" end="0"/>
                                            </p:txEl>
                                          </p:spTgt>
                                        </p:tgtEl>
                                        <p:attrNameLst>
                                          <p:attrName>style.visibility</p:attrName>
                                        </p:attrNameLst>
                                      </p:cBhvr>
                                      <p:to>
                                        <p:strVal val="visible"/>
                                      </p:to>
                                    </p:set>
                                    <p:animEffect transition="in" filter="fade">
                                      <p:cBhvr>
                                        <p:cTn id="53" dur="750"/>
                                        <p:tgtEl>
                                          <p:spTgt spid="3">
                                            <p:txEl>
                                              <p:pRg st="0" end="0"/>
                                            </p:txEl>
                                          </p:spTgt>
                                        </p:tgtEl>
                                      </p:cBhvr>
                                    </p:animEffect>
                                    <p:anim calcmode="lin" valueType="num">
                                      <p:cBhvr>
                                        <p:cTn id="54" dur="75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55" dur="750" fill="hold"/>
                                        <p:tgtEl>
                                          <p:spTgt spid="3">
                                            <p:txEl>
                                              <p:pRg st="0" end="0"/>
                                            </p:txEl>
                                          </p:spTgt>
                                        </p:tgtEl>
                                        <p:attrNameLst>
                                          <p:attrName>ppt_y</p:attrName>
                                        </p:attrNameLst>
                                      </p:cBhvr>
                                      <p:tavLst>
                                        <p:tav tm="0">
                                          <p:val>
                                            <p:strVal val="#ppt_y+.1"/>
                                          </p:val>
                                        </p:tav>
                                        <p:tav tm="100000">
                                          <p:val>
                                            <p:strVal val="#ppt_y"/>
                                          </p:val>
                                        </p:tav>
                                      </p:tavLst>
                                    </p:anim>
                                  </p:childTnLst>
                                </p:cTn>
                              </p:par>
                              <p:par>
                                <p:cTn id="56" presetID="42" presetClass="entr" presetSubtype="0" fill="hold" grpId="0" nodeType="withEffect">
                                  <p:stCondLst>
                                    <p:cond delay="2250"/>
                                  </p:stCondLst>
                                  <p:childTnLst>
                                    <p:set>
                                      <p:cBhvr>
                                        <p:cTn id="57" dur="1" fill="hold">
                                          <p:stCondLst>
                                            <p:cond delay="0"/>
                                          </p:stCondLst>
                                        </p:cTn>
                                        <p:tgtEl>
                                          <p:spTgt spid="3">
                                            <p:txEl>
                                              <p:pRg st="1" end="1"/>
                                            </p:txEl>
                                          </p:spTgt>
                                        </p:tgtEl>
                                        <p:attrNameLst>
                                          <p:attrName>style.visibility</p:attrName>
                                        </p:attrNameLst>
                                      </p:cBhvr>
                                      <p:to>
                                        <p:strVal val="visible"/>
                                      </p:to>
                                    </p:set>
                                    <p:animEffect transition="in" filter="fade">
                                      <p:cBhvr>
                                        <p:cTn id="58" dur="750"/>
                                        <p:tgtEl>
                                          <p:spTgt spid="3">
                                            <p:txEl>
                                              <p:pRg st="1" end="1"/>
                                            </p:txEl>
                                          </p:spTgt>
                                        </p:tgtEl>
                                      </p:cBhvr>
                                    </p:animEffect>
                                    <p:anim calcmode="lin" valueType="num">
                                      <p:cBhvr>
                                        <p:cTn id="59" dur="75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60" dur="75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42" presetClass="entr" presetSubtype="0" fill="hold" nodeType="withEffect">
                  <p:stCondLst>
                    <p:cond delay="2250"/>
                  </p:stCondLst>
                  <p:childTnLst>
                    <p:set>
                      <p:cBhvr>
                        <p:cTn dur="1" fill="hold">
                          <p:stCondLst>
                            <p:cond delay="0"/>
                          </p:stCondLst>
                        </p:cTn>
                        <p:tgtEl>
                          <p:spTgt spid="3"/>
                        </p:tgtEl>
                        <p:attrNameLst>
                          <p:attrName>style.visibility</p:attrName>
                        </p:attrNameLst>
                      </p:cBhvr>
                      <p:to>
                        <p:strVal val="visible"/>
                      </p:to>
                    </p:set>
                    <p:animEffect transition="in" filter="fade">
                      <p:cBhvr>
                        <p:cTn dur="750"/>
                        <p:tgtEl>
                          <p:spTgt spid="3"/>
                        </p:tgtEl>
                      </p:cBhvr>
                    </p:animEffect>
                    <p:anim calcmode="lin" valueType="num">
                      <p:cBhvr>
                        <p:cTn dur="750" fill="hold"/>
                        <p:tgtEl>
                          <p:spTgt spid="3"/>
                        </p:tgtEl>
                        <p:attrNameLst>
                          <p:attrName>ppt_x</p:attrName>
                        </p:attrNameLst>
                      </p:cBhvr>
                      <p:tavLst>
                        <p:tav tm="0">
                          <p:val>
                            <p:strVal val="#ppt_x"/>
                          </p:val>
                        </p:tav>
                        <p:tav tm="100000">
                          <p:val>
                            <p:strVal val="#ppt_x"/>
                          </p:val>
                        </p:tav>
                      </p:tavLst>
                    </p:anim>
                    <p:anim calcmode="lin" valueType="num">
                      <p:cBhvr>
                        <p:cTn dur="750" fill="hold"/>
                        <p:tgtEl>
                          <p:spTgt spid="3"/>
                        </p:tgtEl>
                        <p:attrNameLst>
                          <p:attrName>ppt_y</p:attrName>
                        </p:attrNameLst>
                      </p:cBhvr>
                      <p:tavLst>
                        <p:tav tm="0">
                          <p:val>
                            <p:strVal val="#ppt_y+.1"/>
                          </p:val>
                        </p:tav>
                        <p:tav tm="100000">
                          <p:val>
                            <p:strVal val="#ppt_y"/>
                          </p:val>
                        </p:tav>
                      </p:tavLst>
                    </p:anim>
                  </p:childTnLst>
                </p:cTn>
              </p:par>
            </p:tnLst>
          </p:tmpl>
        </p:tmplLst>
      </p:bldP>
      <p:bldP spid="8" grpId="0" animBg="1"/>
      <p:bldP spid="9" grpId="0" animBg="1"/>
      <p:bldP spid="10" grpId="0" animBg="1"/>
      <p:bldP spid="11" grpId="0" animBg="1"/>
      <p:bldP spid="14" grpId="0" animBg="1"/>
      <p:bldP spid="15" grpId="0" animBg="1"/>
      <p:bldP spid="16" grpId="0" animBg="1"/>
      <p:bldP spid="20" grpId="0" animBg="1"/>
      <p:bldP spid="22" grpId="0" animBg="1"/>
      <p:bldP spid="23" grpId="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a:prstGeom prst="rect">
            <a:avLst/>
          </a:prstGeo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a:prstGeom prst="rect">
            <a:avLst/>
          </a:prstGeo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16" name="テキスト プレースホルダー 5"/>
          <p:cNvSpPr>
            <a:spLocks noGrp="1"/>
          </p:cNvSpPr>
          <p:nvPr>
            <p:ph type="body" sz="quarter" idx="15" hasCustomPrompt="1"/>
          </p:nvPr>
        </p:nvSpPr>
        <p:spPr>
          <a:xfrm>
            <a:off x="1259901" y="2683618"/>
            <a:ext cx="6764774" cy="721683"/>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18" name="テキスト プレースホルダー 5"/>
          <p:cNvSpPr>
            <a:spLocks noGrp="1"/>
          </p:cNvSpPr>
          <p:nvPr>
            <p:ph type="body" sz="quarter" idx="17" hasCustomPrompt="1"/>
          </p:nvPr>
        </p:nvSpPr>
        <p:spPr>
          <a:xfrm>
            <a:off x="3670301" y="5184075"/>
            <a:ext cx="6764774" cy="721683"/>
          </a:xfrm>
          <a:solidFill>
            <a:schemeClr val="accent2"/>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25" name="テキスト プレースホルダー 5"/>
          <p:cNvSpPr>
            <a:spLocks noGrp="1"/>
          </p:cNvSpPr>
          <p:nvPr>
            <p:ph type="body" sz="quarter" idx="21" hasCustomPrompt="1"/>
          </p:nvPr>
        </p:nvSpPr>
        <p:spPr>
          <a:xfrm>
            <a:off x="1255920" y="3466626"/>
            <a:ext cx="10050393" cy="1512167"/>
          </a:xfrm>
        </p:spPr>
        <p:txBody>
          <a:bodyPr anchor="t">
            <a:normAutofit/>
          </a:bodyPr>
          <a:lstStyle>
            <a:lvl1pPr algn="l">
              <a:defRPr sz="2000" baseline="0"/>
            </a:lvl1pPr>
          </a:lstStyle>
          <a:p>
            <a:pPr lvl="0"/>
            <a:r>
              <a:rPr lang="en-US" dirty="0" smtClean="0"/>
              <a:t>Text Here</a:t>
            </a:r>
            <a:endParaRPr lang="en-US" dirty="0"/>
          </a:p>
        </p:txBody>
      </p:sp>
      <p:sp>
        <p:nvSpPr>
          <p:cNvPr id="26" name="テキスト プレースホルダー 5"/>
          <p:cNvSpPr>
            <a:spLocks noGrp="1"/>
          </p:cNvSpPr>
          <p:nvPr>
            <p:ph type="body" sz="quarter" idx="22" hasCustomPrompt="1"/>
          </p:nvPr>
        </p:nvSpPr>
        <p:spPr>
          <a:xfrm>
            <a:off x="3669785" y="5935588"/>
            <a:ext cx="10045691" cy="1512167"/>
          </a:xfrm>
        </p:spPr>
        <p:txBody>
          <a:bodyPr anchor="t">
            <a:normAutofit/>
          </a:bodyPr>
          <a:lstStyle>
            <a:lvl1pPr algn="l">
              <a:defRPr sz="2000" baseline="0"/>
            </a:lvl1pPr>
          </a:lstStyle>
          <a:p>
            <a:pPr lvl="0"/>
            <a:r>
              <a:rPr lang="en-US" dirty="0" smtClean="0"/>
              <a:t>Text Here</a:t>
            </a:r>
            <a:endParaRPr lang="en-US" dirty="0"/>
          </a:p>
        </p:txBody>
      </p:sp>
      <p:sp>
        <p:nvSpPr>
          <p:cNvPr id="23" name="テキスト プレースホルダー 5"/>
          <p:cNvSpPr>
            <a:spLocks noGrp="1"/>
          </p:cNvSpPr>
          <p:nvPr>
            <p:ph type="body" sz="quarter" idx="23" hasCustomPrompt="1"/>
          </p:nvPr>
        </p:nvSpPr>
        <p:spPr>
          <a:xfrm>
            <a:off x="5758830" y="7704356"/>
            <a:ext cx="6764774" cy="721683"/>
          </a:xfrm>
          <a:solidFill>
            <a:schemeClr val="accent3"/>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24" name="テキスト プレースホルダー 5"/>
          <p:cNvSpPr>
            <a:spLocks noGrp="1"/>
          </p:cNvSpPr>
          <p:nvPr>
            <p:ph type="body" sz="quarter" idx="24" hasCustomPrompt="1"/>
          </p:nvPr>
        </p:nvSpPr>
        <p:spPr>
          <a:xfrm>
            <a:off x="5758017" y="8455869"/>
            <a:ext cx="10045691" cy="1512167"/>
          </a:xfrm>
        </p:spPr>
        <p:txBody>
          <a:bodyPr anchor="t">
            <a:normAutofit/>
          </a:bodyPr>
          <a:lstStyle>
            <a:lvl1pPr algn="l">
              <a:defRPr sz="2000" baseline="0"/>
            </a:lvl1pPr>
          </a:lstStyle>
          <a:p>
            <a:pPr lvl="0"/>
            <a:r>
              <a:rPr lang="en-US" dirty="0" smtClean="0"/>
              <a:t>Text Here</a:t>
            </a:r>
            <a:endParaRPr lang="en-US" dirty="0"/>
          </a:p>
        </p:txBody>
      </p:sp>
    </p:spTree>
    <p:extLst>
      <p:ext uri="{BB962C8B-B14F-4D97-AF65-F5344CB8AC3E}">
        <p14:creationId xmlns:p14="http://schemas.microsoft.com/office/powerpoint/2010/main" val="8117749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par>
                          <p:cTn id="50" fill="hold">
                            <p:stCondLst>
                              <p:cond delay="750"/>
                            </p:stCondLst>
                            <p:childTnLst>
                              <p:par>
                                <p:cTn id="51" presetID="14" presetClass="entr" presetSubtype="10" fill="hold" grpId="0" nodeType="afterEffect">
                                  <p:stCondLst>
                                    <p:cond delay="0"/>
                                  </p:stCondLst>
                                  <p:childTnLst>
                                    <p:set>
                                      <p:cBhvr>
                                        <p:cTn id="52" dur="1" fill="hold">
                                          <p:stCondLst>
                                            <p:cond delay="0"/>
                                          </p:stCondLst>
                                        </p:cTn>
                                        <p:tgtEl>
                                          <p:spTgt spid="16">
                                            <p:bg/>
                                          </p:spTgt>
                                        </p:tgtEl>
                                        <p:attrNameLst>
                                          <p:attrName>style.visibility</p:attrName>
                                        </p:attrNameLst>
                                      </p:cBhvr>
                                      <p:to>
                                        <p:strVal val="visible"/>
                                      </p:to>
                                    </p:set>
                                    <p:animEffect transition="in" filter="randombar(horizontal)">
                                      <p:cBhvr>
                                        <p:cTn id="53" dur="500"/>
                                        <p:tgtEl>
                                          <p:spTgt spid="16">
                                            <p:bg/>
                                          </p:spTgt>
                                        </p:tgtEl>
                                      </p:cBhvr>
                                    </p:animEffect>
                                  </p:childTnLst>
                                </p:cTn>
                              </p:par>
                            </p:childTnLst>
                          </p:cTn>
                        </p:par>
                        <p:par>
                          <p:cTn id="54" fill="hold">
                            <p:stCondLst>
                              <p:cond delay="1250"/>
                            </p:stCondLst>
                            <p:childTnLst>
                              <p:par>
                                <p:cTn id="55" presetID="14" presetClass="entr" presetSubtype="10" fill="hold" grpId="0" nodeType="afterEffect">
                                  <p:stCondLst>
                                    <p:cond delay="0"/>
                                  </p:stCondLst>
                                  <p:childTnLst>
                                    <p:set>
                                      <p:cBhvr>
                                        <p:cTn id="56" dur="1" fill="hold">
                                          <p:stCondLst>
                                            <p:cond delay="0"/>
                                          </p:stCondLst>
                                        </p:cTn>
                                        <p:tgtEl>
                                          <p:spTgt spid="16">
                                            <p:txEl>
                                              <p:pRg st="0" end="0"/>
                                            </p:txEl>
                                          </p:spTgt>
                                        </p:tgtEl>
                                        <p:attrNameLst>
                                          <p:attrName>style.visibility</p:attrName>
                                        </p:attrNameLst>
                                      </p:cBhvr>
                                      <p:to>
                                        <p:strVal val="visible"/>
                                      </p:to>
                                    </p:set>
                                    <p:animEffect transition="in" filter="randombar(horizontal)">
                                      <p:cBhvr>
                                        <p:cTn id="57" dur="500"/>
                                        <p:tgtEl>
                                          <p:spTgt spid="16">
                                            <p:txEl>
                                              <p:pRg st="0" end="0"/>
                                            </p:txEl>
                                          </p:spTgt>
                                        </p:tgtEl>
                                      </p:cBhvr>
                                    </p:animEffect>
                                  </p:childTnLst>
                                </p:cTn>
                              </p:par>
                            </p:childTnLst>
                          </p:cTn>
                        </p:par>
                        <p:par>
                          <p:cTn id="58" fill="hold">
                            <p:stCondLst>
                              <p:cond delay="1750"/>
                            </p:stCondLst>
                            <p:childTnLst>
                              <p:par>
                                <p:cTn id="59" presetID="14" presetClass="entr" presetSubtype="10" fill="hold" grpId="0" nodeType="afterEffect">
                                  <p:stCondLst>
                                    <p:cond delay="0"/>
                                  </p:stCondLst>
                                  <p:childTnLst>
                                    <p:set>
                                      <p:cBhvr>
                                        <p:cTn id="60" dur="1" fill="hold">
                                          <p:stCondLst>
                                            <p:cond delay="0"/>
                                          </p:stCondLst>
                                        </p:cTn>
                                        <p:tgtEl>
                                          <p:spTgt spid="25">
                                            <p:txEl>
                                              <p:pRg st="0" end="0"/>
                                            </p:txEl>
                                          </p:spTgt>
                                        </p:tgtEl>
                                        <p:attrNameLst>
                                          <p:attrName>style.visibility</p:attrName>
                                        </p:attrNameLst>
                                      </p:cBhvr>
                                      <p:to>
                                        <p:strVal val="visible"/>
                                      </p:to>
                                    </p:set>
                                    <p:animEffect transition="in" filter="randombar(horizontal)">
                                      <p:cBhvr>
                                        <p:cTn id="61" dur="500"/>
                                        <p:tgtEl>
                                          <p:spTgt spid="25">
                                            <p:txEl>
                                              <p:pRg st="0" end="0"/>
                                            </p:txEl>
                                          </p:spTgt>
                                        </p:tgtEl>
                                      </p:cBhvr>
                                    </p:animEffect>
                                  </p:childTnLst>
                                </p:cTn>
                              </p:par>
                            </p:childTnLst>
                          </p:cTn>
                        </p:par>
                        <p:par>
                          <p:cTn id="62" fill="hold">
                            <p:stCondLst>
                              <p:cond delay="2250"/>
                            </p:stCondLst>
                            <p:childTnLst>
                              <p:par>
                                <p:cTn id="63" presetID="14" presetClass="entr" presetSubtype="10" fill="hold" grpId="0" nodeType="afterEffect">
                                  <p:stCondLst>
                                    <p:cond delay="0"/>
                                  </p:stCondLst>
                                  <p:childTnLst>
                                    <p:set>
                                      <p:cBhvr>
                                        <p:cTn id="64" dur="1" fill="hold">
                                          <p:stCondLst>
                                            <p:cond delay="0"/>
                                          </p:stCondLst>
                                        </p:cTn>
                                        <p:tgtEl>
                                          <p:spTgt spid="18">
                                            <p:bg/>
                                          </p:spTgt>
                                        </p:tgtEl>
                                        <p:attrNameLst>
                                          <p:attrName>style.visibility</p:attrName>
                                        </p:attrNameLst>
                                      </p:cBhvr>
                                      <p:to>
                                        <p:strVal val="visible"/>
                                      </p:to>
                                    </p:set>
                                    <p:animEffect transition="in" filter="randombar(horizontal)">
                                      <p:cBhvr>
                                        <p:cTn id="65" dur="500"/>
                                        <p:tgtEl>
                                          <p:spTgt spid="18">
                                            <p:bg/>
                                          </p:spTgt>
                                        </p:tgtEl>
                                      </p:cBhvr>
                                    </p:animEffect>
                                  </p:childTnLst>
                                </p:cTn>
                              </p:par>
                            </p:childTnLst>
                          </p:cTn>
                        </p:par>
                        <p:par>
                          <p:cTn id="66" fill="hold">
                            <p:stCondLst>
                              <p:cond delay="2750"/>
                            </p:stCondLst>
                            <p:childTnLst>
                              <p:par>
                                <p:cTn id="67" presetID="14" presetClass="entr" presetSubtype="10" fill="hold" grpId="0" nodeType="afterEffect">
                                  <p:stCondLst>
                                    <p:cond delay="0"/>
                                  </p:stCondLst>
                                  <p:childTnLst>
                                    <p:set>
                                      <p:cBhvr>
                                        <p:cTn id="68" dur="1" fill="hold">
                                          <p:stCondLst>
                                            <p:cond delay="0"/>
                                          </p:stCondLst>
                                        </p:cTn>
                                        <p:tgtEl>
                                          <p:spTgt spid="18">
                                            <p:txEl>
                                              <p:pRg st="0" end="0"/>
                                            </p:txEl>
                                          </p:spTgt>
                                        </p:tgtEl>
                                        <p:attrNameLst>
                                          <p:attrName>style.visibility</p:attrName>
                                        </p:attrNameLst>
                                      </p:cBhvr>
                                      <p:to>
                                        <p:strVal val="visible"/>
                                      </p:to>
                                    </p:set>
                                    <p:animEffect transition="in" filter="randombar(horizontal)">
                                      <p:cBhvr>
                                        <p:cTn id="69" dur="500"/>
                                        <p:tgtEl>
                                          <p:spTgt spid="18">
                                            <p:txEl>
                                              <p:pRg st="0" end="0"/>
                                            </p:txEl>
                                          </p:spTgt>
                                        </p:tgtEl>
                                      </p:cBhvr>
                                    </p:animEffect>
                                  </p:childTnLst>
                                </p:cTn>
                              </p:par>
                            </p:childTnLst>
                          </p:cTn>
                        </p:par>
                        <p:par>
                          <p:cTn id="70" fill="hold">
                            <p:stCondLst>
                              <p:cond delay="3250"/>
                            </p:stCondLst>
                            <p:childTnLst>
                              <p:par>
                                <p:cTn id="71" presetID="14" presetClass="entr" presetSubtype="10" fill="hold" grpId="0" nodeType="afterEffect">
                                  <p:stCondLst>
                                    <p:cond delay="0"/>
                                  </p:stCondLst>
                                  <p:childTnLst>
                                    <p:set>
                                      <p:cBhvr>
                                        <p:cTn id="72" dur="1" fill="hold">
                                          <p:stCondLst>
                                            <p:cond delay="0"/>
                                          </p:stCondLst>
                                        </p:cTn>
                                        <p:tgtEl>
                                          <p:spTgt spid="26">
                                            <p:txEl>
                                              <p:pRg st="0" end="0"/>
                                            </p:txEl>
                                          </p:spTgt>
                                        </p:tgtEl>
                                        <p:attrNameLst>
                                          <p:attrName>style.visibility</p:attrName>
                                        </p:attrNameLst>
                                      </p:cBhvr>
                                      <p:to>
                                        <p:strVal val="visible"/>
                                      </p:to>
                                    </p:set>
                                    <p:animEffect transition="in" filter="randombar(horizontal)">
                                      <p:cBhvr>
                                        <p:cTn id="73" dur="500"/>
                                        <p:tgtEl>
                                          <p:spTgt spid="26">
                                            <p:txEl>
                                              <p:pRg st="0" end="0"/>
                                            </p:txEl>
                                          </p:spTgt>
                                        </p:tgtEl>
                                      </p:cBhvr>
                                    </p:animEffect>
                                  </p:childTnLst>
                                </p:cTn>
                              </p:par>
                            </p:childTnLst>
                          </p:cTn>
                        </p:par>
                        <p:par>
                          <p:cTn id="74" fill="hold">
                            <p:stCondLst>
                              <p:cond delay="3750"/>
                            </p:stCondLst>
                            <p:childTnLst>
                              <p:par>
                                <p:cTn id="75" presetID="14" presetClass="entr" presetSubtype="10" fill="hold" grpId="0" nodeType="afterEffect">
                                  <p:stCondLst>
                                    <p:cond delay="0"/>
                                  </p:stCondLst>
                                  <p:childTnLst>
                                    <p:set>
                                      <p:cBhvr>
                                        <p:cTn id="76" dur="1" fill="hold">
                                          <p:stCondLst>
                                            <p:cond delay="0"/>
                                          </p:stCondLst>
                                        </p:cTn>
                                        <p:tgtEl>
                                          <p:spTgt spid="23">
                                            <p:bg/>
                                          </p:spTgt>
                                        </p:tgtEl>
                                        <p:attrNameLst>
                                          <p:attrName>style.visibility</p:attrName>
                                        </p:attrNameLst>
                                      </p:cBhvr>
                                      <p:to>
                                        <p:strVal val="visible"/>
                                      </p:to>
                                    </p:set>
                                    <p:animEffect transition="in" filter="randombar(horizontal)">
                                      <p:cBhvr>
                                        <p:cTn id="77" dur="500"/>
                                        <p:tgtEl>
                                          <p:spTgt spid="23">
                                            <p:bg/>
                                          </p:spTgt>
                                        </p:tgtEl>
                                      </p:cBhvr>
                                    </p:animEffect>
                                  </p:childTnLst>
                                </p:cTn>
                              </p:par>
                            </p:childTnLst>
                          </p:cTn>
                        </p:par>
                        <p:par>
                          <p:cTn id="78" fill="hold">
                            <p:stCondLst>
                              <p:cond delay="4250"/>
                            </p:stCondLst>
                            <p:childTnLst>
                              <p:par>
                                <p:cTn id="79" presetID="14" presetClass="entr" presetSubtype="10" fill="hold" grpId="0" nodeType="afterEffect">
                                  <p:stCondLst>
                                    <p:cond delay="0"/>
                                  </p:stCondLst>
                                  <p:childTnLst>
                                    <p:set>
                                      <p:cBhvr>
                                        <p:cTn id="80" dur="1" fill="hold">
                                          <p:stCondLst>
                                            <p:cond delay="0"/>
                                          </p:stCondLst>
                                        </p:cTn>
                                        <p:tgtEl>
                                          <p:spTgt spid="23">
                                            <p:txEl>
                                              <p:pRg st="0" end="0"/>
                                            </p:txEl>
                                          </p:spTgt>
                                        </p:tgtEl>
                                        <p:attrNameLst>
                                          <p:attrName>style.visibility</p:attrName>
                                        </p:attrNameLst>
                                      </p:cBhvr>
                                      <p:to>
                                        <p:strVal val="visible"/>
                                      </p:to>
                                    </p:set>
                                    <p:animEffect transition="in" filter="randombar(horizontal)">
                                      <p:cBhvr>
                                        <p:cTn id="81" dur="500"/>
                                        <p:tgtEl>
                                          <p:spTgt spid="23">
                                            <p:txEl>
                                              <p:pRg st="0" end="0"/>
                                            </p:txEl>
                                          </p:spTgt>
                                        </p:tgtEl>
                                      </p:cBhvr>
                                    </p:animEffect>
                                  </p:childTnLst>
                                </p:cTn>
                              </p:par>
                            </p:childTnLst>
                          </p:cTn>
                        </p:par>
                        <p:par>
                          <p:cTn id="82" fill="hold">
                            <p:stCondLst>
                              <p:cond delay="4750"/>
                            </p:stCondLst>
                            <p:childTnLst>
                              <p:par>
                                <p:cTn id="83" presetID="14" presetClass="entr" presetSubtype="10" fill="hold" grpId="0" nodeType="afterEffect">
                                  <p:stCondLst>
                                    <p:cond delay="0"/>
                                  </p:stCondLst>
                                  <p:childTnLst>
                                    <p:set>
                                      <p:cBhvr>
                                        <p:cTn id="84" dur="1" fill="hold">
                                          <p:stCondLst>
                                            <p:cond delay="0"/>
                                          </p:stCondLst>
                                        </p:cTn>
                                        <p:tgtEl>
                                          <p:spTgt spid="24">
                                            <p:txEl>
                                              <p:pRg st="0" end="0"/>
                                            </p:txEl>
                                          </p:spTgt>
                                        </p:tgtEl>
                                        <p:attrNameLst>
                                          <p:attrName>style.visibility</p:attrName>
                                        </p:attrNameLst>
                                      </p:cBhvr>
                                      <p:to>
                                        <p:strVal val="visible"/>
                                      </p:to>
                                    </p:set>
                                    <p:animEffect transition="in" filter="randombar(horizontal)">
                                      <p:cBhvr>
                                        <p:cTn id="85" dur="500"/>
                                        <p:tgtEl>
                                          <p:spTgt spid="2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P spid="16" grpId="0" build="p" animBg="1">
        <p:tmplLst>
          <p:tmpl>
            <p:tnLst>
              <p:par>
                <p:cTn presetID="14" presetClass="entr" presetSubtype="10"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Effect transition="in" filter="randombar(horizontal)">
                      <p:cBhvr>
                        <p:cTn dur="500"/>
                        <p:tgtEl>
                          <p:spTgt spid="16"/>
                        </p:tgtEl>
                      </p:cBhvr>
                    </p:animEffect>
                  </p:childTnLst>
                </p:cTn>
              </p:par>
            </p:tnLst>
          </p:tmpl>
          <p:tmpl lvl="1">
            <p:tnLst>
              <p:par>
                <p:cTn presetID="14" presetClass="entr" presetSubtype="10"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Effect transition="in" filter="randombar(horizontal)">
                      <p:cBhvr>
                        <p:cTn dur="500"/>
                        <p:tgtEl>
                          <p:spTgt spid="16"/>
                        </p:tgtEl>
                      </p:cBhvr>
                    </p:animEffect>
                  </p:childTnLst>
                </p:cTn>
              </p:par>
            </p:tnLst>
          </p:tmpl>
        </p:tmplLst>
      </p:bldP>
      <p:bldP spid="18" grpId="0" build="p" animBg="1">
        <p:tmplLst>
          <p:tmpl>
            <p:tnLst>
              <p:par>
                <p:cTn presetID="14" presetClass="entr" presetSubtype="10" fill="hold" nodeType="after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randombar(horizontal)">
                      <p:cBhvr>
                        <p:cTn dur="500"/>
                        <p:tgtEl>
                          <p:spTgt spid="18"/>
                        </p:tgtEl>
                      </p:cBhvr>
                    </p:animEffect>
                  </p:childTnLst>
                </p:cTn>
              </p:par>
            </p:tnLst>
          </p:tmpl>
          <p:tmpl lvl="1">
            <p:tnLst>
              <p:par>
                <p:cTn presetID="14" presetClass="entr" presetSubtype="10" fill="hold" nodeType="after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randombar(horizontal)">
                      <p:cBhvr>
                        <p:cTn dur="500"/>
                        <p:tgtEl>
                          <p:spTgt spid="18"/>
                        </p:tgtEl>
                      </p:cBhvr>
                    </p:animEffect>
                  </p:childTnLst>
                </p:cTn>
              </p:par>
            </p:tnLst>
          </p:tmpl>
        </p:tmplLst>
      </p:bldP>
      <p:bldP spid="25" grpId="0" build="p">
        <p:tmplLst>
          <p:tmpl lvl="1">
            <p:tnLst>
              <p:par>
                <p:cTn presetID="14" presetClass="entr" presetSubtype="10" fill="hold" nodeType="afterEffect">
                  <p:stCondLst>
                    <p:cond delay="0"/>
                  </p:stCondLst>
                  <p:childTnLst>
                    <p:set>
                      <p:cBhvr>
                        <p:cTn dur="1" fill="hold">
                          <p:stCondLst>
                            <p:cond delay="0"/>
                          </p:stCondLst>
                        </p:cTn>
                        <p:tgtEl>
                          <p:spTgt spid="25"/>
                        </p:tgtEl>
                        <p:attrNameLst>
                          <p:attrName>style.visibility</p:attrName>
                        </p:attrNameLst>
                      </p:cBhvr>
                      <p:to>
                        <p:strVal val="visible"/>
                      </p:to>
                    </p:set>
                    <p:animEffect transition="in" filter="randombar(horizontal)">
                      <p:cBhvr>
                        <p:cTn dur="500"/>
                        <p:tgtEl>
                          <p:spTgt spid="25"/>
                        </p:tgtEl>
                      </p:cBhvr>
                    </p:animEffect>
                  </p:childTnLst>
                </p:cTn>
              </p:par>
            </p:tnLst>
          </p:tmpl>
        </p:tmplLst>
      </p:bldP>
      <p:bldP spid="26" grpId="0" build="p">
        <p:tmplLst>
          <p:tmpl lvl="1">
            <p:tnLst>
              <p:par>
                <p:cTn presetID="14" presetClass="entr" presetSubtype="10" fill="hold" nodeType="afterEffect">
                  <p:stCondLst>
                    <p:cond delay="0"/>
                  </p:stCondLst>
                  <p:childTnLst>
                    <p:set>
                      <p:cBhvr>
                        <p:cTn dur="1" fill="hold">
                          <p:stCondLst>
                            <p:cond delay="0"/>
                          </p:stCondLst>
                        </p:cTn>
                        <p:tgtEl>
                          <p:spTgt spid="26"/>
                        </p:tgtEl>
                        <p:attrNameLst>
                          <p:attrName>style.visibility</p:attrName>
                        </p:attrNameLst>
                      </p:cBhvr>
                      <p:to>
                        <p:strVal val="visible"/>
                      </p:to>
                    </p:set>
                    <p:animEffect transition="in" filter="randombar(horizontal)">
                      <p:cBhvr>
                        <p:cTn dur="500"/>
                        <p:tgtEl>
                          <p:spTgt spid="26"/>
                        </p:tgtEl>
                      </p:cBhvr>
                    </p:animEffect>
                  </p:childTnLst>
                </p:cTn>
              </p:par>
            </p:tnLst>
          </p:tmpl>
        </p:tmplLst>
      </p:bldP>
      <p:bldP spid="23" grpId="0" build="p" animBg="1">
        <p:tmplLst>
          <p:tmpl>
            <p:tnLst>
              <p:par>
                <p:cTn presetID="14" presetClass="entr" presetSubtype="10" fill="hold" nodeType="after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randombar(horizontal)">
                      <p:cBhvr>
                        <p:cTn dur="500"/>
                        <p:tgtEl>
                          <p:spTgt spid="23"/>
                        </p:tgtEl>
                      </p:cBhvr>
                    </p:animEffect>
                  </p:childTnLst>
                </p:cTn>
              </p:par>
            </p:tnLst>
          </p:tmpl>
          <p:tmpl lvl="1">
            <p:tnLst>
              <p:par>
                <p:cTn presetID="14" presetClass="entr" presetSubtype="10" fill="hold" nodeType="after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randombar(horizontal)">
                      <p:cBhvr>
                        <p:cTn dur="500"/>
                        <p:tgtEl>
                          <p:spTgt spid="23"/>
                        </p:tgtEl>
                      </p:cBhvr>
                    </p:animEffect>
                  </p:childTnLst>
                </p:cTn>
              </p:par>
            </p:tnLst>
          </p:tmpl>
        </p:tmplLst>
      </p:bldP>
      <p:bldP spid="24" grpId="0" build="p">
        <p:tmplLst>
          <p:tmpl lvl="1">
            <p:tnLst>
              <p:par>
                <p:cTn presetID="14" presetClass="entr" presetSubtype="10" fill="hold" nodeType="afterEffect">
                  <p:stCondLst>
                    <p:cond delay="0"/>
                  </p:stCondLst>
                  <p:childTnLst>
                    <p:set>
                      <p:cBhvr>
                        <p:cTn dur="1" fill="hold">
                          <p:stCondLst>
                            <p:cond delay="0"/>
                          </p:stCondLst>
                        </p:cTn>
                        <p:tgtEl>
                          <p:spTgt spid="24"/>
                        </p:tgtEl>
                        <p:attrNameLst>
                          <p:attrName>style.visibility</p:attrName>
                        </p:attrNameLst>
                      </p:cBhvr>
                      <p:to>
                        <p:strVal val="visible"/>
                      </p:to>
                    </p:set>
                    <p:animEffect transition="in" filter="randombar(horizontal)">
                      <p:cBhvr>
                        <p:cTn dur="500"/>
                        <p:tgtEl>
                          <p:spTgt spid="24"/>
                        </p:tgtEl>
                      </p:cBhvr>
                    </p:animEffect>
                  </p:childTnLst>
                </p:cTn>
              </p:par>
            </p:tnLst>
          </p:tmpl>
        </p:tmplLst>
      </p:bldP>
    </p:bld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 Column - Vertical">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23" name="テキスト プレースホルダー 22"/>
          <p:cNvSpPr>
            <a:spLocks noGrp="1"/>
          </p:cNvSpPr>
          <p:nvPr>
            <p:ph type="body" sz="quarter" idx="13" hasCustomPrompt="1"/>
          </p:nvPr>
        </p:nvSpPr>
        <p:spPr>
          <a:xfrm>
            <a:off x="1356978" y="2551212"/>
            <a:ext cx="5265948" cy="6243067"/>
          </a:xfrm>
        </p:spPr>
        <p:txBody>
          <a:bodyPr anchor="ctr">
            <a:normAutofit/>
          </a:bodyPr>
          <a:lstStyle>
            <a:lvl1pPr algn="l">
              <a:defRPr sz="4400">
                <a:latin typeface="Aleo-BoldItalic" pitchFamily="34" charset="0"/>
              </a:defRPr>
            </a:lvl1pPr>
          </a:lstStyle>
          <a:p>
            <a:pPr lvl="0"/>
            <a:r>
              <a:rPr lang="en-US" dirty="0" smtClean="0"/>
              <a:t>“Text Here”</a:t>
            </a:r>
            <a:endParaRPr lang="en-US" dirty="0"/>
          </a:p>
        </p:txBody>
      </p:sp>
      <p:sp>
        <p:nvSpPr>
          <p:cNvPr id="25" name="テキスト プレースホルダー 5"/>
          <p:cNvSpPr>
            <a:spLocks noGrp="1"/>
          </p:cNvSpPr>
          <p:nvPr>
            <p:ph type="body" sz="quarter" idx="14" hasCustomPrompt="1"/>
          </p:nvPr>
        </p:nvSpPr>
        <p:spPr>
          <a:xfrm>
            <a:off x="6694934" y="4304948"/>
            <a:ext cx="10738556" cy="2782768"/>
          </a:xfrm>
        </p:spPr>
        <p:txBody>
          <a:bodyPr anchor="ctr"/>
          <a:lstStyle>
            <a:lvl1pPr algn="l">
              <a:defRPr baseline="0"/>
            </a:lvl1pPr>
          </a:lstStyle>
          <a:p>
            <a:pPr lvl="0"/>
            <a:r>
              <a:rPr lang="en-US" dirty="0" smtClean="0"/>
              <a:t>Text Here</a:t>
            </a:r>
            <a:endParaRPr lang="en-US" dirty="0"/>
          </a:p>
        </p:txBody>
      </p:sp>
    </p:spTree>
    <p:extLst>
      <p:ext uri="{BB962C8B-B14F-4D97-AF65-F5344CB8AC3E}">
        <p14:creationId xmlns:p14="http://schemas.microsoft.com/office/powerpoint/2010/main" val="18414057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par>
                                <p:cTn id="50" presetID="10" presetClass="entr" presetSubtype="0" fill="hold" grpId="0" nodeType="withEffect">
                                  <p:stCondLst>
                                    <p:cond delay="500"/>
                                  </p:stCondLst>
                                  <p:childTnLst>
                                    <p:set>
                                      <p:cBhvr>
                                        <p:cTn id="51" dur="1" fill="hold">
                                          <p:stCondLst>
                                            <p:cond delay="0"/>
                                          </p:stCondLst>
                                        </p:cTn>
                                        <p:tgtEl>
                                          <p:spTgt spid="23">
                                            <p:txEl>
                                              <p:pRg st="0" end="0"/>
                                            </p:txEl>
                                          </p:spTgt>
                                        </p:tgtEl>
                                        <p:attrNameLst>
                                          <p:attrName>style.visibility</p:attrName>
                                        </p:attrNameLst>
                                      </p:cBhvr>
                                      <p:to>
                                        <p:strVal val="visible"/>
                                      </p:to>
                                    </p:set>
                                    <p:animEffect transition="in" filter="fade">
                                      <p:cBhvr>
                                        <p:cTn id="52" dur="500"/>
                                        <p:tgtEl>
                                          <p:spTgt spid="23">
                                            <p:txEl>
                                              <p:pRg st="0" end="0"/>
                                            </p:txEl>
                                          </p:spTgt>
                                        </p:tgtEl>
                                      </p:cBhvr>
                                    </p:animEffect>
                                  </p:childTnLst>
                                </p:cTn>
                              </p:par>
                              <p:par>
                                <p:cTn id="53" presetID="10" presetClass="entr" presetSubtype="0" fill="hold" grpId="0" nodeType="withEffect">
                                  <p:stCondLst>
                                    <p:cond delay="500"/>
                                  </p:stCondLst>
                                  <p:childTnLst>
                                    <p:set>
                                      <p:cBhvr>
                                        <p:cTn id="54" dur="1" fill="hold">
                                          <p:stCondLst>
                                            <p:cond delay="0"/>
                                          </p:stCondLst>
                                        </p:cTn>
                                        <p:tgtEl>
                                          <p:spTgt spid="25">
                                            <p:txEl>
                                              <p:pRg st="0" end="0"/>
                                            </p:txEl>
                                          </p:spTgt>
                                        </p:tgtEl>
                                        <p:attrNameLst>
                                          <p:attrName>style.visibility</p:attrName>
                                        </p:attrNameLst>
                                      </p:cBhvr>
                                      <p:to>
                                        <p:strVal val="visible"/>
                                      </p:to>
                                    </p:set>
                                    <p:animEffect transition="in" filter="fade">
                                      <p:cBhvr>
                                        <p:cTn id="55" dur="500"/>
                                        <p:tgtEl>
                                          <p:spTgt spid="2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P spid="23" grpId="0" build="p">
        <p:tmplLst>
          <p:tmpl lvl="1">
            <p:tnLst>
              <p:par>
                <p:cTn presetID="10" presetClass="entr" presetSubtype="0" fill="hold" nodeType="withEffect">
                  <p:stCondLst>
                    <p:cond delay="50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childTnLst>
                </p:cTn>
              </p:par>
            </p:tnLst>
          </p:tmpl>
        </p:tmplLst>
      </p:bldP>
      <p:bldP spid="25" grpId="0" build="p">
        <p:tmplLst>
          <p:tmpl lvl="1">
            <p:tnLst>
              <p:par>
                <p:cTn presetID="10" presetClass="entr" presetSubtype="0" fill="hold" nodeType="withEffect">
                  <p:stCondLst>
                    <p:cond delay="500"/>
                  </p:stCondLst>
                  <p:childTnLst>
                    <p:set>
                      <p:cBhvr>
                        <p:cTn dur="1" fill="hold">
                          <p:stCondLst>
                            <p:cond delay="0"/>
                          </p:stCondLst>
                        </p:cTn>
                        <p:tgtEl>
                          <p:spTgt spid="25"/>
                        </p:tgtEl>
                        <p:attrNameLst>
                          <p:attrName>style.visibility</p:attrName>
                        </p:attrNameLst>
                      </p:cBhvr>
                      <p:to>
                        <p:strVal val="visible"/>
                      </p:to>
                    </p:set>
                    <p:animEffect transition="in" filter="fade">
                      <p:cBhvr>
                        <p:cTn dur="500"/>
                        <p:tgtEl>
                          <p:spTgt spid="25"/>
                        </p:tgtEl>
                      </p:cBhvr>
                    </p:animEffect>
                  </p:childTnLst>
                </p:cTn>
              </p:par>
            </p:tnLst>
          </p:tmpl>
        </p:tmplLst>
      </p:bldP>
    </p:bld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 Column - Horizontal">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23" name="テキスト プレースホルダー 22"/>
          <p:cNvSpPr>
            <a:spLocks noGrp="1"/>
          </p:cNvSpPr>
          <p:nvPr>
            <p:ph type="body" sz="quarter" idx="13" hasCustomPrompt="1"/>
          </p:nvPr>
        </p:nvSpPr>
        <p:spPr>
          <a:xfrm>
            <a:off x="1006302" y="3631332"/>
            <a:ext cx="16427188" cy="1080120"/>
          </a:xfrm>
        </p:spPr>
        <p:txBody>
          <a:bodyPr anchor="ctr">
            <a:normAutofit/>
          </a:bodyPr>
          <a:lstStyle>
            <a:lvl1pPr algn="ctr">
              <a:defRPr sz="4400">
                <a:latin typeface="Aleo-BoldItalic" pitchFamily="34" charset="0"/>
              </a:defRPr>
            </a:lvl1pPr>
          </a:lstStyle>
          <a:p>
            <a:pPr lvl="0"/>
            <a:r>
              <a:rPr lang="en-US" dirty="0" smtClean="0"/>
              <a:t>“Text Here”</a:t>
            </a:r>
            <a:endParaRPr lang="en-US" dirty="0"/>
          </a:p>
        </p:txBody>
      </p:sp>
      <p:sp>
        <p:nvSpPr>
          <p:cNvPr id="6" name="テキスト プレースホルダー 5"/>
          <p:cNvSpPr>
            <a:spLocks noGrp="1"/>
          </p:cNvSpPr>
          <p:nvPr>
            <p:ph type="body" sz="quarter" idx="14" hasCustomPrompt="1"/>
          </p:nvPr>
        </p:nvSpPr>
        <p:spPr>
          <a:xfrm>
            <a:off x="1015666" y="4664988"/>
            <a:ext cx="16417824" cy="2782768"/>
          </a:xfrm>
        </p:spPr>
        <p:txBody>
          <a:bodyPr/>
          <a:lstStyle>
            <a:lvl1pPr algn="ctr">
              <a:defRPr baseline="0"/>
            </a:lvl1pPr>
          </a:lstStyle>
          <a:p>
            <a:pPr lvl="0"/>
            <a:r>
              <a:rPr lang="en-US" dirty="0" smtClean="0"/>
              <a:t>Text Here</a:t>
            </a:r>
            <a:endParaRPr lang="en-US" dirty="0"/>
          </a:p>
        </p:txBody>
      </p:sp>
    </p:spTree>
    <p:extLst>
      <p:ext uri="{BB962C8B-B14F-4D97-AF65-F5344CB8AC3E}">
        <p14:creationId xmlns:p14="http://schemas.microsoft.com/office/powerpoint/2010/main" val="3975104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par>
                                <p:cTn id="50" presetID="10" presetClass="entr" presetSubtype="0" fill="hold" grpId="0" nodeType="withEffect">
                                  <p:stCondLst>
                                    <p:cond delay="750"/>
                                  </p:stCondLst>
                                  <p:childTnLst>
                                    <p:set>
                                      <p:cBhvr>
                                        <p:cTn id="51" dur="1" fill="hold">
                                          <p:stCondLst>
                                            <p:cond delay="0"/>
                                          </p:stCondLst>
                                        </p:cTn>
                                        <p:tgtEl>
                                          <p:spTgt spid="23">
                                            <p:txEl>
                                              <p:pRg st="0" end="0"/>
                                            </p:txEl>
                                          </p:spTgt>
                                        </p:tgtEl>
                                        <p:attrNameLst>
                                          <p:attrName>style.visibility</p:attrName>
                                        </p:attrNameLst>
                                      </p:cBhvr>
                                      <p:to>
                                        <p:strVal val="visible"/>
                                      </p:to>
                                    </p:set>
                                    <p:animEffect transition="in" filter="fade">
                                      <p:cBhvr>
                                        <p:cTn id="52" dur="500"/>
                                        <p:tgtEl>
                                          <p:spTgt spid="23">
                                            <p:txEl>
                                              <p:pRg st="0" end="0"/>
                                            </p:txEl>
                                          </p:spTgt>
                                        </p:tgtEl>
                                      </p:cBhvr>
                                    </p:animEffect>
                                  </p:childTnLst>
                                </p:cTn>
                              </p:par>
                              <p:par>
                                <p:cTn id="53" presetID="10" presetClass="entr" presetSubtype="0" fill="hold" grpId="0" nodeType="withEffect">
                                  <p:stCondLst>
                                    <p:cond delay="750"/>
                                  </p:stCondLst>
                                  <p:childTnLst>
                                    <p:set>
                                      <p:cBhvr>
                                        <p:cTn id="54" dur="1" fill="hold">
                                          <p:stCondLst>
                                            <p:cond delay="0"/>
                                          </p:stCondLst>
                                        </p:cTn>
                                        <p:tgtEl>
                                          <p:spTgt spid="6">
                                            <p:txEl>
                                              <p:pRg st="0" end="0"/>
                                            </p:txEl>
                                          </p:spTgt>
                                        </p:tgtEl>
                                        <p:attrNameLst>
                                          <p:attrName>style.visibility</p:attrName>
                                        </p:attrNameLst>
                                      </p:cBhvr>
                                      <p:to>
                                        <p:strVal val="visible"/>
                                      </p:to>
                                    </p:set>
                                    <p:animEffect transition="in" filter="fade">
                                      <p:cBhvr>
                                        <p:cTn id="55"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P spid="23" grpId="0" build="p">
        <p:tmplLst>
          <p:tmpl lvl="1">
            <p:tnLst>
              <p:par>
                <p:cTn presetID="10" presetClass="entr" presetSubtype="0" fill="hold" nodeType="withEffect">
                  <p:stCondLst>
                    <p:cond delay="75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childTnLst>
                </p:cTn>
              </p:par>
            </p:tnLst>
          </p:tmpl>
        </p:tmplLst>
      </p:bldP>
      <p:bldP spid="6" grpId="0" build="p">
        <p:tmplLst>
          <p:tmpl lvl="1">
            <p:tnLst>
              <p:par>
                <p:cTn presetID="10" presetClass="entr" presetSubtype="0" fill="hold" nodeType="withEffect">
                  <p:stCondLst>
                    <p:cond delay="75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childTnLst>
                </p:cTn>
              </p:par>
            </p:tnLst>
          </p:tmpl>
        </p:tmplLst>
      </p:bldP>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 Column - Horizontal2">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23" name="テキスト プレースホルダー 22"/>
          <p:cNvSpPr>
            <a:spLocks noGrp="1"/>
          </p:cNvSpPr>
          <p:nvPr>
            <p:ph type="body" sz="quarter" idx="13" hasCustomPrompt="1"/>
          </p:nvPr>
        </p:nvSpPr>
        <p:spPr>
          <a:xfrm>
            <a:off x="2590478" y="6007596"/>
            <a:ext cx="12599218" cy="1080120"/>
          </a:xfrm>
        </p:spPr>
        <p:txBody>
          <a:bodyPr anchor="ctr">
            <a:normAutofit/>
          </a:bodyPr>
          <a:lstStyle>
            <a:lvl1pPr algn="ctr">
              <a:defRPr sz="4400">
                <a:latin typeface="Aleo-BoldItalic" pitchFamily="34" charset="0"/>
              </a:defRPr>
            </a:lvl1pPr>
          </a:lstStyle>
          <a:p>
            <a:pPr lvl="0"/>
            <a:r>
              <a:rPr lang="en-US" dirty="0" smtClean="0"/>
              <a:t>“Text Here”</a:t>
            </a:r>
            <a:endParaRPr lang="en-US" dirty="0"/>
          </a:p>
        </p:txBody>
      </p:sp>
      <p:sp>
        <p:nvSpPr>
          <p:cNvPr id="6" name="テキスト プレースホルダー 5"/>
          <p:cNvSpPr>
            <a:spLocks noGrp="1"/>
          </p:cNvSpPr>
          <p:nvPr>
            <p:ph type="body" sz="quarter" idx="14" hasCustomPrompt="1"/>
          </p:nvPr>
        </p:nvSpPr>
        <p:spPr>
          <a:xfrm>
            <a:off x="2599842" y="7041252"/>
            <a:ext cx="12592036" cy="2782768"/>
          </a:xfrm>
        </p:spPr>
        <p:txBody>
          <a:bodyPr/>
          <a:lstStyle>
            <a:lvl1pPr algn="ctr">
              <a:defRPr baseline="0"/>
            </a:lvl1pPr>
          </a:lstStyle>
          <a:p>
            <a:pPr lvl="0"/>
            <a:r>
              <a:rPr lang="en-US" dirty="0" smtClean="0"/>
              <a:t>Text Here</a:t>
            </a:r>
            <a:endParaRPr lang="en-US" dirty="0"/>
          </a:p>
        </p:txBody>
      </p:sp>
    </p:spTree>
    <p:extLst>
      <p:ext uri="{BB962C8B-B14F-4D97-AF65-F5344CB8AC3E}">
        <p14:creationId xmlns:p14="http://schemas.microsoft.com/office/powerpoint/2010/main" val="3560573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par>
                                <p:cTn id="50" presetID="10" presetClass="entr" presetSubtype="0" fill="hold" grpId="0" nodeType="withEffect">
                                  <p:stCondLst>
                                    <p:cond delay="750"/>
                                  </p:stCondLst>
                                  <p:childTnLst>
                                    <p:set>
                                      <p:cBhvr>
                                        <p:cTn id="51" dur="1" fill="hold">
                                          <p:stCondLst>
                                            <p:cond delay="0"/>
                                          </p:stCondLst>
                                        </p:cTn>
                                        <p:tgtEl>
                                          <p:spTgt spid="23">
                                            <p:txEl>
                                              <p:pRg st="0" end="0"/>
                                            </p:txEl>
                                          </p:spTgt>
                                        </p:tgtEl>
                                        <p:attrNameLst>
                                          <p:attrName>style.visibility</p:attrName>
                                        </p:attrNameLst>
                                      </p:cBhvr>
                                      <p:to>
                                        <p:strVal val="visible"/>
                                      </p:to>
                                    </p:set>
                                    <p:animEffect transition="in" filter="fade">
                                      <p:cBhvr>
                                        <p:cTn id="52" dur="500"/>
                                        <p:tgtEl>
                                          <p:spTgt spid="23">
                                            <p:txEl>
                                              <p:pRg st="0" end="0"/>
                                            </p:txEl>
                                          </p:spTgt>
                                        </p:tgtEl>
                                      </p:cBhvr>
                                    </p:animEffect>
                                  </p:childTnLst>
                                </p:cTn>
                              </p:par>
                              <p:par>
                                <p:cTn id="53" presetID="10" presetClass="entr" presetSubtype="0" fill="hold" grpId="0" nodeType="withEffect">
                                  <p:stCondLst>
                                    <p:cond delay="750"/>
                                  </p:stCondLst>
                                  <p:childTnLst>
                                    <p:set>
                                      <p:cBhvr>
                                        <p:cTn id="54" dur="1" fill="hold">
                                          <p:stCondLst>
                                            <p:cond delay="0"/>
                                          </p:stCondLst>
                                        </p:cTn>
                                        <p:tgtEl>
                                          <p:spTgt spid="6">
                                            <p:txEl>
                                              <p:pRg st="0" end="0"/>
                                            </p:txEl>
                                          </p:spTgt>
                                        </p:tgtEl>
                                        <p:attrNameLst>
                                          <p:attrName>style.visibility</p:attrName>
                                        </p:attrNameLst>
                                      </p:cBhvr>
                                      <p:to>
                                        <p:strVal val="visible"/>
                                      </p:to>
                                    </p:set>
                                    <p:animEffect transition="in" filter="fade">
                                      <p:cBhvr>
                                        <p:cTn id="55"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P spid="23" grpId="0" build="p">
        <p:tmplLst>
          <p:tmpl lvl="1">
            <p:tnLst>
              <p:par>
                <p:cTn presetID="10" presetClass="entr" presetSubtype="0" fill="hold" nodeType="withEffect">
                  <p:stCondLst>
                    <p:cond delay="75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childTnLst>
                </p:cTn>
              </p:par>
            </p:tnLst>
          </p:tmpl>
        </p:tmplLst>
      </p:bldP>
      <p:bldP spid="6" grpId="0" build="p">
        <p:tmplLst>
          <p:tmpl lvl="1">
            <p:tnLst>
              <p:par>
                <p:cTn presetID="10" presetClass="entr" presetSubtype="0" fill="hold" nodeType="withEffect">
                  <p:stCondLst>
                    <p:cond delay="75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childTnLst>
                </p:cTn>
              </p:par>
            </p:tnLst>
          </p:tmpl>
        </p:tmplLst>
      </p:bldP>
    </p:bld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 Content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Tree>
    <p:extLst>
      <p:ext uri="{BB962C8B-B14F-4D97-AF65-F5344CB8AC3E}">
        <p14:creationId xmlns:p14="http://schemas.microsoft.com/office/powerpoint/2010/main" val="11917155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 Image - 1 Column">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a:prstGeom prst="rect">
            <a:avLst/>
          </a:prstGeo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a:prstGeom prst="rect">
            <a:avLst/>
          </a:prstGeo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8" name="図プレースホルダー 7"/>
          <p:cNvSpPr>
            <a:spLocks noGrp="1" noChangeAspect="1"/>
          </p:cNvSpPr>
          <p:nvPr>
            <p:ph type="pic" sz="quarter" idx="13" hasCustomPrompt="1"/>
          </p:nvPr>
        </p:nvSpPr>
        <p:spPr>
          <a:xfrm>
            <a:off x="2014538" y="2766889"/>
            <a:ext cx="5760516" cy="5760516"/>
          </a:xfrm>
          <a:effectLst>
            <a:outerShdw blurRad="63500" algn="ctr" rotWithShape="0">
              <a:prstClr val="black">
                <a:alpha val="20000"/>
              </a:prstClr>
            </a:outerShdw>
          </a:effectLst>
        </p:spPr>
        <p:txBody>
          <a:bodyPr/>
          <a:lstStyle>
            <a:lvl1pPr>
              <a:defRPr>
                <a:solidFill>
                  <a:schemeClr val="bg1">
                    <a:lumMod val="65000"/>
                  </a:schemeClr>
                </a:solidFill>
              </a:defRPr>
            </a:lvl1pPr>
          </a:lstStyle>
          <a:p>
            <a:r>
              <a:rPr lang="en-US" dirty="0" smtClean="0"/>
              <a:t>Add Image</a:t>
            </a:r>
            <a:endParaRPr lang="en-US" dirty="0"/>
          </a:p>
        </p:txBody>
      </p:sp>
      <p:sp>
        <p:nvSpPr>
          <p:cNvPr id="25" name="テキスト プレースホルダー 5"/>
          <p:cNvSpPr>
            <a:spLocks noGrp="1"/>
          </p:cNvSpPr>
          <p:nvPr>
            <p:ph type="body" sz="quarter" idx="15" hasCustomPrompt="1"/>
          </p:nvPr>
        </p:nvSpPr>
        <p:spPr>
          <a:xfrm>
            <a:off x="8011092" y="2765632"/>
            <a:ext cx="8476929" cy="721683"/>
          </a:xfrm>
          <a:solidFill>
            <a:schemeClr val="accent4"/>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26" name="テキスト プレースホルダー 5"/>
          <p:cNvSpPr>
            <a:spLocks noGrp="1"/>
          </p:cNvSpPr>
          <p:nvPr>
            <p:ph type="body" sz="quarter" idx="16" hasCustomPrompt="1"/>
          </p:nvPr>
        </p:nvSpPr>
        <p:spPr>
          <a:xfrm>
            <a:off x="7991078" y="3631332"/>
            <a:ext cx="8496943" cy="5328592"/>
          </a:xfrm>
        </p:spPr>
        <p:txBody>
          <a:bodyPr anchor="t">
            <a:normAutofit/>
          </a:bodyPr>
          <a:lstStyle>
            <a:lvl1pPr algn="l">
              <a:defRPr sz="2400" baseline="0"/>
            </a:lvl1pPr>
          </a:lstStyle>
          <a:p>
            <a:pPr lvl="0"/>
            <a:r>
              <a:rPr lang="en-US" dirty="0" smtClean="0"/>
              <a:t>Text Here</a:t>
            </a:r>
            <a:endParaRPr lang="en-US" dirty="0"/>
          </a:p>
        </p:txBody>
      </p:sp>
      <p:sp>
        <p:nvSpPr>
          <p:cNvPr id="22" name="テキスト プレースホルダー 5"/>
          <p:cNvSpPr>
            <a:spLocks noGrp="1"/>
          </p:cNvSpPr>
          <p:nvPr>
            <p:ph type="body" sz="quarter" idx="14" hasCustomPrompt="1"/>
          </p:nvPr>
        </p:nvSpPr>
        <p:spPr>
          <a:xfrm rot="21288877">
            <a:off x="2253290" y="8210533"/>
            <a:ext cx="5760000" cy="766544"/>
          </a:xfrm>
          <a:gradFill flip="none" rotWithShape="1">
            <a:gsLst>
              <a:gs pos="0">
                <a:schemeClr val="accent1">
                  <a:alpha val="0"/>
                </a:schemeClr>
              </a:gs>
              <a:gs pos="50000">
                <a:schemeClr val="accent1"/>
              </a:gs>
              <a:gs pos="100000">
                <a:schemeClr val="accent1"/>
              </a:gs>
            </a:gsLst>
            <a:lin ang="0" scaled="0"/>
            <a:tileRect/>
          </a:gradFill>
          <a:effectLst>
            <a:outerShdw blurRad="76200" dir="18900000" sy="23000" kx="-1200000" algn="bl" rotWithShape="0">
              <a:prstClr val="black">
                <a:alpha val="20000"/>
              </a:prstClr>
            </a:outerShdw>
          </a:effectLst>
        </p:spPr>
        <p:txBody>
          <a:bodyPr>
            <a:normAutofit/>
          </a:bodyPr>
          <a:lstStyle>
            <a:lvl1pPr algn="r">
              <a:defRPr sz="3200" baseline="0">
                <a:solidFill>
                  <a:schemeClr val="bg1">
                    <a:lumMod val="85000"/>
                  </a:schemeClr>
                </a:solidFill>
                <a:latin typeface="Aleo-BoldItalic" pitchFamily="34" charset="0"/>
              </a:defRPr>
            </a:lvl1pPr>
          </a:lstStyle>
          <a:p>
            <a:pPr lvl="0"/>
            <a:r>
              <a:rPr lang="en-US" dirty="0" smtClean="0"/>
              <a:t>Caption Here</a:t>
            </a:r>
            <a:endParaRPr lang="en-US" dirty="0"/>
          </a:p>
        </p:txBody>
      </p:sp>
    </p:spTree>
    <p:extLst>
      <p:ext uri="{BB962C8B-B14F-4D97-AF65-F5344CB8AC3E}">
        <p14:creationId xmlns:p14="http://schemas.microsoft.com/office/powerpoint/2010/main" val="3450632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par>
                          <p:cTn id="50" fill="hold">
                            <p:stCondLst>
                              <p:cond delay="750"/>
                            </p:stCondLst>
                            <p:childTnLst>
                              <p:par>
                                <p:cTn id="51" presetID="10" presetClass="entr" presetSubtype="0" fill="hold" grpId="0" nodeType="after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fade">
                                      <p:cBhvr>
                                        <p:cTn id="53" dur="500"/>
                                        <p:tgtEl>
                                          <p:spTgt spid="8"/>
                                        </p:tgtEl>
                                      </p:cBhvr>
                                    </p:animEffect>
                                  </p:childTnLst>
                                </p:cTn>
                              </p:par>
                            </p:childTnLst>
                          </p:cTn>
                        </p:par>
                        <p:par>
                          <p:cTn id="54" fill="hold">
                            <p:stCondLst>
                              <p:cond delay="1250"/>
                            </p:stCondLst>
                            <p:childTnLst>
                              <p:par>
                                <p:cTn id="55" presetID="22" presetClass="entr" presetSubtype="4" fill="hold" grpId="0" nodeType="afterEffect">
                                  <p:stCondLst>
                                    <p:cond delay="0"/>
                                  </p:stCondLst>
                                  <p:childTnLst>
                                    <p:set>
                                      <p:cBhvr>
                                        <p:cTn id="56" dur="1" fill="hold">
                                          <p:stCondLst>
                                            <p:cond delay="0"/>
                                          </p:stCondLst>
                                        </p:cTn>
                                        <p:tgtEl>
                                          <p:spTgt spid="22">
                                            <p:bg/>
                                          </p:spTgt>
                                        </p:tgtEl>
                                        <p:attrNameLst>
                                          <p:attrName>style.visibility</p:attrName>
                                        </p:attrNameLst>
                                      </p:cBhvr>
                                      <p:to>
                                        <p:strVal val="visible"/>
                                      </p:to>
                                    </p:set>
                                    <p:animEffect transition="in" filter="wipe(down)">
                                      <p:cBhvr>
                                        <p:cTn id="57" dur="500"/>
                                        <p:tgtEl>
                                          <p:spTgt spid="22">
                                            <p:bg/>
                                          </p:spTgt>
                                        </p:tgtEl>
                                      </p:cBhvr>
                                    </p:animEffect>
                                  </p:childTnLst>
                                </p:cTn>
                              </p:par>
                            </p:childTnLst>
                          </p:cTn>
                        </p:par>
                        <p:par>
                          <p:cTn id="58" fill="hold">
                            <p:stCondLst>
                              <p:cond delay="1750"/>
                            </p:stCondLst>
                            <p:childTnLst>
                              <p:par>
                                <p:cTn id="59" presetID="22" presetClass="entr" presetSubtype="4" fill="hold" grpId="0" nodeType="afterEffect">
                                  <p:stCondLst>
                                    <p:cond delay="0"/>
                                  </p:stCondLst>
                                  <p:childTnLst>
                                    <p:set>
                                      <p:cBhvr>
                                        <p:cTn id="60" dur="1" fill="hold">
                                          <p:stCondLst>
                                            <p:cond delay="0"/>
                                          </p:stCondLst>
                                        </p:cTn>
                                        <p:tgtEl>
                                          <p:spTgt spid="22">
                                            <p:txEl>
                                              <p:pRg st="0" end="0"/>
                                            </p:txEl>
                                          </p:spTgt>
                                        </p:tgtEl>
                                        <p:attrNameLst>
                                          <p:attrName>style.visibility</p:attrName>
                                        </p:attrNameLst>
                                      </p:cBhvr>
                                      <p:to>
                                        <p:strVal val="visible"/>
                                      </p:to>
                                    </p:set>
                                    <p:animEffect transition="in" filter="wipe(down)">
                                      <p:cBhvr>
                                        <p:cTn id="61" dur="500"/>
                                        <p:tgtEl>
                                          <p:spTgt spid="22">
                                            <p:txEl>
                                              <p:pRg st="0" end="0"/>
                                            </p:txEl>
                                          </p:spTgt>
                                        </p:tgtEl>
                                      </p:cBhvr>
                                    </p:animEffect>
                                  </p:childTnLst>
                                </p:cTn>
                              </p:par>
                            </p:childTnLst>
                          </p:cTn>
                        </p:par>
                        <p:par>
                          <p:cTn id="62" fill="hold">
                            <p:stCondLst>
                              <p:cond delay="2250"/>
                            </p:stCondLst>
                            <p:childTnLst>
                              <p:par>
                                <p:cTn id="63" presetID="42" presetClass="entr" presetSubtype="0" fill="hold" grpId="0" nodeType="afterEffect">
                                  <p:stCondLst>
                                    <p:cond delay="0"/>
                                  </p:stCondLst>
                                  <p:childTnLst>
                                    <p:set>
                                      <p:cBhvr>
                                        <p:cTn id="64" dur="1" fill="hold">
                                          <p:stCondLst>
                                            <p:cond delay="0"/>
                                          </p:stCondLst>
                                        </p:cTn>
                                        <p:tgtEl>
                                          <p:spTgt spid="25">
                                            <p:bg/>
                                          </p:spTgt>
                                        </p:tgtEl>
                                        <p:attrNameLst>
                                          <p:attrName>style.visibility</p:attrName>
                                        </p:attrNameLst>
                                      </p:cBhvr>
                                      <p:to>
                                        <p:strVal val="visible"/>
                                      </p:to>
                                    </p:set>
                                    <p:animEffect transition="in" filter="fade">
                                      <p:cBhvr>
                                        <p:cTn id="65" dur="500"/>
                                        <p:tgtEl>
                                          <p:spTgt spid="25">
                                            <p:bg/>
                                          </p:spTgt>
                                        </p:tgtEl>
                                      </p:cBhvr>
                                    </p:animEffect>
                                    <p:anim calcmode="lin" valueType="num">
                                      <p:cBhvr>
                                        <p:cTn id="66" dur="500" fill="hold"/>
                                        <p:tgtEl>
                                          <p:spTgt spid="25">
                                            <p:bg/>
                                          </p:spTgt>
                                        </p:tgtEl>
                                        <p:attrNameLst>
                                          <p:attrName>ppt_x</p:attrName>
                                        </p:attrNameLst>
                                      </p:cBhvr>
                                      <p:tavLst>
                                        <p:tav tm="0">
                                          <p:val>
                                            <p:strVal val="#ppt_x"/>
                                          </p:val>
                                        </p:tav>
                                        <p:tav tm="100000">
                                          <p:val>
                                            <p:strVal val="#ppt_x"/>
                                          </p:val>
                                        </p:tav>
                                      </p:tavLst>
                                    </p:anim>
                                    <p:anim calcmode="lin" valueType="num">
                                      <p:cBhvr>
                                        <p:cTn id="67" dur="500" fill="hold"/>
                                        <p:tgtEl>
                                          <p:spTgt spid="25">
                                            <p:bg/>
                                          </p:spTgt>
                                        </p:tgtEl>
                                        <p:attrNameLst>
                                          <p:attrName>ppt_y</p:attrName>
                                        </p:attrNameLst>
                                      </p:cBhvr>
                                      <p:tavLst>
                                        <p:tav tm="0">
                                          <p:val>
                                            <p:strVal val="#ppt_y+.1"/>
                                          </p:val>
                                        </p:tav>
                                        <p:tav tm="100000">
                                          <p:val>
                                            <p:strVal val="#ppt_y"/>
                                          </p:val>
                                        </p:tav>
                                      </p:tavLst>
                                    </p:anim>
                                  </p:childTnLst>
                                </p:cTn>
                              </p:par>
                            </p:childTnLst>
                          </p:cTn>
                        </p:par>
                        <p:par>
                          <p:cTn id="68" fill="hold">
                            <p:stCondLst>
                              <p:cond delay="2750"/>
                            </p:stCondLst>
                            <p:childTnLst>
                              <p:par>
                                <p:cTn id="69" presetID="42" presetClass="entr" presetSubtype="0" fill="hold" grpId="0" nodeType="afterEffect">
                                  <p:stCondLst>
                                    <p:cond delay="0"/>
                                  </p:stCondLst>
                                  <p:childTnLst>
                                    <p:set>
                                      <p:cBhvr>
                                        <p:cTn id="70" dur="1" fill="hold">
                                          <p:stCondLst>
                                            <p:cond delay="0"/>
                                          </p:stCondLst>
                                        </p:cTn>
                                        <p:tgtEl>
                                          <p:spTgt spid="25">
                                            <p:txEl>
                                              <p:pRg st="0" end="0"/>
                                            </p:txEl>
                                          </p:spTgt>
                                        </p:tgtEl>
                                        <p:attrNameLst>
                                          <p:attrName>style.visibility</p:attrName>
                                        </p:attrNameLst>
                                      </p:cBhvr>
                                      <p:to>
                                        <p:strVal val="visible"/>
                                      </p:to>
                                    </p:set>
                                    <p:animEffect transition="in" filter="fade">
                                      <p:cBhvr>
                                        <p:cTn id="71" dur="500"/>
                                        <p:tgtEl>
                                          <p:spTgt spid="25">
                                            <p:txEl>
                                              <p:pRg st="0" end="0"/>
                                            </p:txEl>
                                          </p:spTgt>
                                        </p:tgtEl>
                                      </p:cBhvr>
                                    </p:animEffect>
                                    <p:anim calcmode="lin" valueType="num">
                                      <p:cBhvr>
                                        <p:cTn id="72" dur="500" fill="hold"/>
                                        <p:tgtEl>
                                          <p:spTgt spid="25">
                                            <p:txEl>
                                              <p:pRg st="0" end="0"/>
                                            </p:txEl>
                                          </p:spTgt>
                                        </p:tgtEl>
                                        <p:attrNameLst>
                                          <p:attrName>ppt_x</p:attrName>
                                        </p:attrNameLst>
                                      </p:cBhvr>
                                      <p:tavLst>
                                        <p:tav tm="0">
                                          <p:val>
                                            <p:strVal val="#ppt_x"/>
                                          </p:val>
                                        </p:tav>
                                        <p:tav tm="100000">
                                          <p:val>
                                            <p:strVal val="#ppt_x"/>
                                          </p:val>
                                        </p:tav>
                                      </p:tavLst>
                                    </p:anim>
                                    <p:anim calcmode="lin" valueType="num">
                                      <p:cBhvr>
                                        <p:cTn id="73" dur="500" fill="hold"/>
                                        <p:tgtEl>
                                          <p:spTgt spid="25">
                                            <p:txEl>
                                              <p:pRg st="0" end="0"/>
                                            </p:txEl>
                                          </p:spTgt>
                                        </p:tgtEl>
                                        <p:attrNameLst>
                                          <p:attrName>ppt_y</p:attrName>
                                        </p:attrNameLst>
                                      </p:cBhvr>
                                      <p:tavLst>
                                        <p:tav tm="0">
                                          <p:val>
                                            <p:strVal val="#ppt_y+.1"/>
                                          </p:val>
                                        </p:tav>
                                        <p:tav tm="100000">
                                          <p:val>
                                            <p:strVal val="#ppt_y"/>
                                          </p:val>
                                        </p:tav>
                                      </p:tavLst>
                                    </p:anim>
                                  </p:childTnLst>
                                </p:cTn>
                              </p:par>
                            </p:childTnLst>
                          </p:cTn>
                        </p:par>
                        <p:par>
                          <p:cTn id="74" fill="hold">
                            <p:stCondLst>
                              <p:cond delay="3250"/>
                            </p:stCondLst>
                            <p:childTnLst>
                              <p:par>
                                <p:cTn id="75" presetID="42" presetClass="entr" presetSubtype="0" fill="hold" grpId="0" nodeType="afterEffect">
                                  <p:stCondLst>
                                    <p:cond delay="0"/>
                                  </p:stCondLst>
                                  <p:childTnLst>
                                    <p:set>
                                      <p:cBhvr>
                                        <p:cTn id="76" dur="1" fill="hold">
                                          <p:stCondLst>
                                            <p:cond delay="0"/>
                                          </p:stCondLst>
                                        </p:cTn>
                                        <p:tgtEl>
                                          <p:spTgt spid="26">
                                            <p:txEl>
                                              <p:pRg st="0" end="0"/>
                                            </p:txEl>
                                          </p:spTgt>
                                        </p:tgtEl>
                                        <p:attrNameLst>
                                          <p:attrName>style.visibility</p:attrName>
                                        </p:attrNameLst>
                                      </p:cBhvr>
                                      <p:to>
                                        <p:strVal val="visible"/>
                                      </p:to>
                                    </p:set>
                                    <p:animEffect transition="in" filter="fade">
                                      <p:cBhvr>
                                        <p:cTn id="77" dur="500"/>
                                        <p:tgtEl>
                                          <p:spTgt spid="26">
                                            <p:txEl>
                                              <p:pRg st="0" end="0"/>
                                            </p:txEl>
                                          </p:spTgt>
                                        </p:tgtEl>
                                      </p:cBhvr>
                                    </p:animEffect>
                                    <p:anim calcmode="lin" valueType="num">
                                      <p:cBhvr>
                                        <p:cTn id="78" dur="500" fill="hold"/>
                                        <p:tgtEl>
                                          <p:spTgt spid="26">
                                            <p:txEl>
                                              <p:pRg st="0" end="0"/>
                                            </p:txEl>
                                          </p:spTgt>
                                        </p:tgtEl>
                                        <p:attrNameLst>
                                          <p:attrName>ppt_x</p:attrName>
                                        </p:attrNameLst>
                                      </p:cBhvr>
                                      <p:tavLst>
                                        <p:tav tm="0">
                                          <p:val>
                                            <p:strVal val="#ppt_x"/>
                                          </p:val>
                                        </p:tav>
                                        <p:tav tm="100000">
                                          <p:val>
                                            <p:strVal val="#ppt_x"/>
                                          </p:val>
                                        </p:tav>
                                      </p:tavLst>
                                    </p:anim>
                                    <p:anim calcmode="lin" valueType="num">
                                      <p:cBhvr>
                                        <p:cTn id="79" dur="500" fill="hold"/>
                                        <p:tgtEl>
                                          <p:spTgt spid="26">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P spid="8" grpId="0"/>
      <p:bldP spid="25" grpId="0" build="p" animBg="1">
        <p:tmplLst>
          <p:tmpl>
            <p:tnLst>
              <p:par>
                <p:cTn presetID="42" presetClass="entr" presetSubtype="0" fill="hold" nodeType="afterEffect">
                  <p:stCondLst>
                    <p:cond delay="0"/>
                  </p:stCondLst>
                  <p:childTnLst>
                    <p:set>
                      <p:cBhvr>
                        <p:cTn dur="1" fill="hold">
                          <p:stCondLst>
                            <p:cond delay="0"/>
                          </p:stCondLst>
                        </p:cTn>
                        <p:tgtEl>
                          <p:spTgt spid="25"/>
                        </p:tgtEl>
                        <p:attrNameLst>
                          <p:attrName>style.visibility</p:attrName>
                        </p:attrNameLst>
                      </p:cBhvr>
                      <p:to>
                        <p:strVal val="visible"/>
                      </p:to>
                    </p:set>
                    <p:animEffect transition="in" filter="fade">
                      <p:cBhvr>
                        <p:cTn dur="500"/>
                        <p:tgtEl>
                          <p:spTgt spid="25"/>
                        </p:tgtEl>
                      </p:cBhvr>
                    </p:animEffect>
                    <p:anim calcmode="lin" valueType="num">
                      <p:cBhvr>
                        <p:cTn dur="500" fill="hold"/>
                        <p:tgtEl>
                          <p:spTgt spid="25"/>
                        </p:tgtEl>
                        <p:attrNameLst>
                          <p:attrName>ppt_x</p:attrName>
                        </p:attrNameLst>
                      </p:cBhvr>
                      <p:tavLst>
                        <p:tav tm="0">
                          <p:val>
                            <p:strVal val="#ppt_x"/>
                          </p:val>
                        </p:tav>
                        <p:tav tm="100000">
                          <p:val>
                            <p:strVal val="#ppt_x"/>
                          </p:val>
                        </p:tav>
                      </p:tavLst>
                    </p:anim>
                    <p:anim calcmode="lin" valueType="num">
                      <p:cBhvr>
                        <p:cTn dur="500" fill="hold"/>
                        <p:tgtEl>
                          <p:spTgt spid="25"/>
                        </p:tgtEl>
                        <p:attrNameLst>
                          <p:attrName>ppt_y</p:attrName>
                        </p:attrNameLst>
                      </p:cBhvr>
                      <p:tavLst>
                        <p:tav tm="0">
                          <p:val>
                            <p:strVal val="#ppt_y+.1"/>
                          </p:val>
                        </p:tav>
                        <p:tav tm="100000">
                          <p:val>
                            <p:strVal val="#ppt_y"/>
                          </p:val>
                        </p:tav>
                      </p:tavLst>
                    </p:anim>
                  </p:childTnLst>
                </p:cTn>
              </p:par>
            </p:tnLst>
          </p:tmpl>
          <p:tmpl lvl="1">
            <p:tnLst>
              <p:par>
                <p:cTn presetID="42" presetClass="entr" presetSubtype="0" fill="hold" nodeType="afterEffect">
                  <p:stCondLst>
                    <p:cond delay="0"/>
                  </p:stCondLst>
                  <p:childTnLst>
                    <p:set>
                      <p:cBhvr>
                        <p:cTn dur="1" fill="hold">
                          <p:stCondLst>
                            <p:cond delay="0"/>
                          </p:stCondLst>
                        </p:cTn>
                        <p:tgtEl>
                          <p:spTgt spid="25"/>
                        </p:tgtEl>
                        <p:attrNameLst>
                          <p:attrName>style.visibility</p:attrName>
                        </p:attrNameLst>
                      </p:cBhvr>
                      <p:to>
                        <p:strVal val="visible"/>
                      </p:to>
                    </p:set>
                    <p:animEffect transition="in" filter="fade">
                      <p:cBhvr>
                        <p:cTn dur="500"/>
                        <p:tgtEl>
                          <p:spTgt spid="25"/>
                        </p:tgtEl>
                      </p:cBhvr>
                    </p:animEffect>
                    <p:anim calcmode="lin" valueType="num">
                      <p:cBhvr>
                        <p:cTn dur="500" fill="hold"/>
                        <p:tgtEl>
                          <p:spTgt spid="25"/>
                        </p:tgtEl>
                        <p:attrNameLst>
                          <p:attrName>ppt_x</p:attrName>
                        </p:attrNameLst>
                      </p:cBhvr>
                      <p:tavLst>
                        <p:tav tm="0">
                          <p:val>
                            <p:strVal val="#ppt_x"/>
                          </p:val>
                        </p:tav>
                        <p:tav tm="100000">
                          <p:val>
                            <p:strVal val="#ppt_x"/>
                          </p:val>
                        </p:tav>
                      </p:tavLst>
                    </p:anim>
                    <p:anim calcmode="lin" valueType="num">
                      <p:cBhvr>
                        <p:cTn dur="500" fill="hold"/>
                        <p:tgtEl>
                          <p:spTgt spid="25"/>
                        </p:tgtEl>
                        <p:attrNameLst>
                          <p:attrName>ppt_y</p:attrName>
                        </p:attrNameLst>
                      </p:cBhvr>
                      <p:tavLst>
                        <p:tav tm="0">
                          <p:val>
                            <p:strVal val="#ppt_y+.1"/>
                          </p:val>
                        </p:tav>
                        <p:tav tm="100000">
                          <p:val>
                            <p:strVal val="#ppt_y"/>
                          </p:val>
                        </p:tav>
                      </p:tavLst>
                    </p:anim>
                  </p:childTnLst>
                </p:cTn>
              </p:par>
            </p:tnLst>
          </p:tmpl>
        </p:tmplLst>
      </p:bldP>
      <p:bldP spid="26" grpId="0" build="p">
        <p:tmplLst>
          <p:tmpl lvl="1">
            <p:tnLst>
              <p:par>
                <p:cTn presetID="42" presetClass="entr" presetSubtype="0" fill="hold" nodeType="afterEffect">
                  <p:stCondLst>
                    <p:cond delay="0"/>
                  </p:stCondLst>
                  <p:childTnLst>
                    <p:set>
                      <p:cBhvr>
                        <p:cTn dur="1" fill="hold">
                          <p:stCondLst>
                            <p:cond delay="0"/>
                          </p:stCondLst>
                        </p:cTn>
                        <p:tgtEl>
                          <p:spTgt spid="26"/>
                        </p:tgtEl>
                        <p:attrNameLst>
                          <p:attrName>style.visibility</p:attrName>
                        </p:attrNameLst>
                      </p:cBhvr>
                      <p:to>
                        <p:strVal val="visible"/>
                      </p:to>
                    </p:set>
                    <p:animEffect transition="in" filter="fade">
                      <p:cBhvr>
                        <p:cTn dur="500"/>
                        <p:tgtEl>
                          <p:spTgt spid="26"/>
                        </p:tgtEl>
                      </p:cBhvr>
                    </p:animEffect>
                    <p:anim calcmode="lin" valueType="num">
                      <p:cBhvr>
                        <p:cTn dur="500" fill="hold"/>
                        <p:tgtEl>
                          <p:spTgt spid="26"/>
                        </p:tgtEl>
                        <p:attrNameLst>
                          <p:attrName>ppt_x</p:attrName>
                        </p:attrNameLst>
                      </p:cBhvr>
                      <p:tavLst>
                        <p:tav tm="0">
                          <p:val>
                            <p:strVal val="#ppt_x"/>
                          </p:val>
                        </p:tav>
                        <p:tav tm="100000">
                          <p:val>
                            <p:strVal val="#ppt_x"/>
                          </p:val>
                        </p:tav>
                      </p:tavLst>
                    </p:anim>
                    <p:anim calcmode="lin" valueType="num">
                      <p:cBhvr>
                        <p:cTn dur="500" fill="hold"/>
                        <p:tgtEl>
                          <p:spTgt spid="26"/>
                        </p:tgtEl>
                        <p:attrNameLst>
                          <p:attrName>ppt_y</p:attrName>
                        </p:attrNameLst>
                      </p:cBhvr>
                      <p:tavLst>
                        <p:tav tm="0">
                          <p:val>
                            <p:strVal val="#ppt_y+.1"/>
                          </p:val>
                        </p:tav>
                        <p:tav tm="100000">
                          <p:val>
                            <p:strVal val="#ppt_y"/>
                          </p:val>
                        </p:tav>
                      </p:tavLst>
                    </p:anim>
                  </p:childTnLst>
                </p:cTn>
              </p:par>
            </p:tnLst>
          </p:tmpl>
        </p:tmplLst>
      </p:bldP>
      <p:bldP spid="22" grpId="0" build="p" animBg="1">
        <p:tmplLst>
          <p:tmpl>
            <p:tnLst>
              <p:par>
                <p:cTn presetID="22" presetClass="entr" presetSubtype="4"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wipe(down)">
                      <p:cBhvr>
                        <p:cTn dur="500"/>
                        <p:tgtEl>
                          <p:spTgt spid="22"/>
                        </p:tgtEl>
                      </p:cBhvr>
                    </p:animEffect>
                  </p:childTnLst>
                </p:cTn>
              </p:par>
            </p:tnLst>
          </p:tmpl>
          <p:tmpl lvl="1">
            <p:tnLst>
              <p:par>
                <p:cTn presetID="22" presetClass="entr" presetSubtype="4"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wipe(down)">
                      <p:cBhvr>
                        <p:cTn dur="500"/>
                        <p:tgtEl>
                          <p:spTgt spid="22"/>
                        </p:tgtEl>
                      </p:cBhvr>
                    </p:animEffect>
                  </p:childTnLst>
                </p:cTn>
              </p:par>
            </p:tnLst>
          </p:tmpl>
        </p:tmplLst>
      </p:bldP>
    </p:bld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 Images - Text">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a:prstGeom prst="rect">
            <a:avLst/>
          </a:prstGeo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a:prstGeom prst="rect">
            <a:avLst/>
          </a:prstGeo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8" name="図プレースホルダー 7"/>
          <p:cNvSpPr>
            <a:spLocks noGrp="1" noChangeAspect="1"/>
          </p:cNvSpPr>
          <p:nvPr>
            <p:ph type="pic" sz="quarter" idx="13" hasCustomPrompt="1"/>
          </p:nvPr>
        </p:nvSpPr>
        <p:spPr>
          <a:xfrm>
            <a:off x="1006302" y="3064786"/>
            <a:ext cx="3374388" cy="3374388"/>
          </a:xfrm>
          <a:ln w="28575">
            <a:noFill/>
          </a:ln>
          <a:effectLst>
            <a:outerShdw blurRad="63500" algn="ctr" rotWithShape="0">
              <a:prstClr val="black">
                <a:alpha val="20000"/>
              </a:prstClr>
            </a:outerShdw>
          </a:effectLst>
        </p:spPr>
        <p:txBody>
          <a:bodyPr/>
          <a:lstStyle>
            <a:lvl1pPr>
              <a:defRPr>
                <a:solidFill>
                  <a:schemeClr val="bg1">
                    <a:lumMod val="65000"/>
                  </a:schemeClr>
                </a:solidFill>
              </a:defRPr>
            </a:lvl1pPr>
          </a:lstStyle>
          <a:p>
            <a:r>
              <a:rPr lang="en-US" dirty="0" smtClean="0"/>
              <a:t>Add Image</a:t>
            </a:r>
            <a:endParaRPr lang="en-US" dirty="0"/>
          </a:p>
        </p:txBody>
      </p:sp>
      <p:sp>
        <p:nvSpPr>
          <p:cNvPr id="22" name="テキスト プレースホルダー 5"/>
          <p:cNvSpPr>
            <a:spLocks noGrp="1"/>
          </p:cNvSpPr>
          <p:nvPr>
            <p:ph type="body" sz="quarter" idx="14" hasCustomPrompt="1"/>
          </p:nvPr>
        </p:nvSpPr>
        <p:spPr>
          <a:xfrm rot="21288877">
            <a:off x="448802" y="6347140"/>
            <a:ext cx="4354395" cy="607972"/>
          </a:xfrm>
          <a:gradFill flip="none" rotWithShape="1">
            <a:gsLst>
              <a:gs pos="0">
                <a:schemeClr val="accent1">
                  <a:alpha val="0"/>
                </a:schemeClr>
              </a:gs>
              <a:gs pos="50000">
                <a:schemeClr val="accent1"/>
              </a:gs>
              <a:gs pos="100000">
                <a:schemeClr val="accent1"/>
              </a:gs>
            </a:gsLst>
            <a:lin ang="0" scaled="0"/>
            <a:tileRect/>
          </a:gradFill>
          <a:effectLst>
            <a:outerShdw blurRad="76200" dir="18900000" sy="23000" kx="-1200000" algn="bl" rotWithShape="0">
              <a:prstClr val="black">
                <a:alpha val="20000"/>
              </a:prstClr>
            </a:outerShdw>
          </a:effectLst>
        </p:spPr>
        <p:txBody>
          <a:bodyPr>
            <a:normAutofit/>
          </a:bodyPr>
          <a:lstStyle>
            <a:lvl1pPr algn="r">
              <a:defRPr sz="2800" baseline="0">
                <a:solidFill>
                  <a:schemeClr val="bg1">
                    <a:lumMod val="85000"/>
                  </a:schemeClr>
                </a:solidFill>
                <a:latin typeface="Aleo-BoldItalic" pitchFamily="34" charset="0"/>
              </a:defRPr>
            </a:lvl1pPr>
          </a:lstStyle>
          <a:p>
            <a:pPr lvl="0"/>
            <a:r>
              <a:rPr lang="en-US" dirty="0" smtClean="0"/>
              <a:t>Caption Here</a:t>
            </a:r>
            <a:endParaRPr lang="en-US" dirty="0"/>
          </a:p>
        </p:txBody>
      </p:sp>
      <p:sp>
        <p:nvSpPr>
          <p:cNvPr id="18" name="図プレースホルダー 7"/>
          <p:cNvSpPr>
            <a:spLocks noGrp="1" noChangeAspect="1"/>
          </p:cNvSpPr>
          <p:nvPr>
            <p:ph type="pic" sz="quarter" idx="15" hasCustomPrompt="1"/>
          </p:nvPr>
        </p:nvSpPr>
        <p:spPr>
          <a:xfrm>
            <a:off x="5182766" y="4361276"/>
            <a:ext cx="3374388" cy="3374388"/>
          </a:xfrm>
          <a:ln w="28575">
            <a:noFill/>
          </a:ln>
          <a:effectLst>
            <a:outerShdw blurRad="63500" algn="ctr" rotWithShape="0">
              <a:prstClr val="black">
                <a:alpha val="20000"/>
              </a:prstClr>
            </a:outerShdw>
          </a:effectLst>
        </p:spPr>
        <p:txBody>
          <a:bodyPr/>
          <a:lstStyle>
            <a:lvl1pPr>
              <a:defRPr>
                <a:solidFill>
                  <a:schemeClr val="bg1">
                    <a:lumMod val="65000"/>
                  </a:schemeClr>
                </a:solidFill>
              </a:defRPr>
            </a:lvl1pPr>
          </a:lstStyle>
          <a:p>
            <a:r>
              <a:rPr lang="en-US" dirty="0" smtClean="0"/>
              <a:t>Add Image</a:t>
            </a:r>
            <a:endParaRPr lang="en-US" dirty="0"/>
          </a:p>
        </p:txBody>
      </p:sp>
      <p:sp>
        <p:nvSpPr>
          <p:cNvPr id="23" name="テキスト プレースホルダー 5"/>
          <p:cNvSpPr>
            <a:spLocks noGrp="1"/>
          </p:cNvSpPr>
          <p:nvPr>
            <p:ph type="body" sz="quarter" idx="16" hasCustomPrompt="1"/>
          </p:nvPr>
        </p:nvSpPr>
        <p:spPr>
          <a:xfrm rot="21288877">
            <a:off x="4625266" y="7643630"/>
            <a:ext cx="4354395" cy="607972"/>
          </a:xfrm>
          <a:gradFill flip="none" rotWithShape="1">
            <a:gsLst>
              <a:gs pos="0">
                <a:schemeClr val="accent2">
                  <a:alpha val="0"/>
                </a:schemeClr>
              </a:gs>
              <a:gs pos="50000">
                <a:schemeClr val="accent2"/>
              </a:gs>
              <a:gs pos="100000">
                <a:schemeClr val="accent2"/>
              </a:gs>
            </a:gsLst>
            <a:lin ang="0" scaled="0"/>
            <a:tileRect/>
          </a:gradFill>
          <a:effectLst>
            <a:outerShdw blurRad="76200" dir="18900000" sy="23000" kx="-1200000" algn="bl" rotWithShape="0">
              <a:prstClr val="black">
                <a:alpha val="20000"/>
              </a:prstClr>
            </a:outerShdw>
          </a:effectLst>
        </p:spPr>
        <p:txBody>
          <a:bodyPr>
            <a:normAutofit/>
          </a:bodyPr>
          <a:lstStyle>
            <a:lvl1pPr algn="r">
              <a:defRPr sz="2800" baseline="0">
                <a:solidFill>
                  <a:schemeClr val="bg1">
                    <a:lumMod val="85000"/>
                  </a:schemeClr>
                </a:solidFill>
                <a:latin typeface="Aleo-BoldItalic" pitchFamily="34" charset="0"/>
              </a:defRPr>
            </a:lvl1pPr>
          </a:lstStyle>
          <a:p>
            <a:pPr lvl="0"/>
            <a:r>
              <a:rPr lang="en-US" dirty="0" smtClean="0"/>
              <a:t>Caption Here</a:t>
            </a:r>
            <a:endParaRPr lang="en-US" dirty="0"/>
          </a:p>
        </p:txBody>
      </p:sp>
      <p:sp>
        <p:nvSpPr>
          <p:cNvPr id="24" name="図プレースホルダー 7"/>
          <p:cNvSpPr>
            <a:spLocks noGrp="1" noChangeAspect="1"/>
          </p:cNvSpPr>
          <p:nvPr>
            <p:ph type="pic" sz="quarter" idx="17" hasCustomPrompt="1"/>
          </p:nvPr>
        </p:nvSpPr>
        <p:spPr>
          <a:xfrm>
            <a:off x="9359230" y="2617184"/>
            <a:ext cx="3374388" cy="3374388"/>
          </a:xfrm>
          <a:ln w="28575">
            <a:noFill/>
          </a:ln>
          <a:effectLst>
            <a:outerShdw blurRad="63500" algn="ctr" rotWithShape="0">
              <a:prstClr val="black">
                <a:alpha val="20000"/>
              </a:prstClr>
            </a:outerShdw>
          </a:effectLst>
        </p:spPr>
        <p:txBody>
          <a:bodyPr/>
          <a:lstStyle>
            <a:lvl1pPr>
              <a:defRPr>
                <a:solidFill>
                  <a:schemeClr val="bg1">
                    <a:lumMod val="65000"/>
                  </a:schemeClr>
                </a:solidFill>
              </a:defRPr>
            </a:lvl1pPr>
          </a:lstStyle>
          <a:p>
            <a:r>
              <a:rPr lang="en-US" dirty="0" smtClean="0"/>
              <a:t>Add Image</a:t>
            </a:r>
            <a:endParaRPr lang="en-US" dirty="0"/>
          </a:p>
        </p:txBody>
      </p:sp>
      <p:sp>
        <p:nvSpPr>
          <p:cNvPr id="27" name="テキスト プレースホルダー 5"/>
          <p:cNvSpPr>
            <a:spLocks noGrp="1"/>
          </p:cNvSpPr>
          <p:nvPr>
            <p:ph type="body" sz="quarter" idx="18" hasCustomPrompt="1"/>
          </p:nvPr>
        </p:nvSpPr>
        <p:spPr>
          <a:xfrm rot="21288877">
            <a:off x="8801730" y="5899538"/>
            <a:ext cx="4354395" cy="607972"/>
          </a:xfrm>
          <a:gradFill flip="none" rotWithShape="1">
            <a:gsLst>
              <a:gs pos="0">
                <a:schemeClr val="accent3">
                  <a:alpha val="0"/>
                </a:schemeClr>
              </a:gs>
              <a:gs pos="50000">
                <a:schemeClr val="accent3"/>
              </a:gs>
              <a:gs pos="100000">
                <a:schemeClr val="accent3"/>
              </a:gs>
            </a:gsLst>
            <a:lin ang="0" scaled="0"/>
            <a:tileRect/>
          </a:gradFill>
          <a:effectLst>
            <a:outerShdw blurRad="76200" dir="18900000" sy="23000" kx="-1200000" algn="bl" rotWithShape="0">
              <a:prstClr val="black">
                <a:alpha val="20000"/>
              </a:prstClr>
            </a:outerShdw>
          </a:effectLst>
        </p:spPr>
        <p:txBody>
          <a:bodyPr>
            <a:normAutofit/>
          </a:bodyPr>
          <a:lstStyle>
            <a:lvl1pPr algn="r">
              <a:defRPr sz="2800" baseline="0">
                <a:solidFill>
                  <a:schemeClr val="bg1">
                    <a:lumMod val="85000"/>
                  </a:schemeClr>
                </a:solidFill>
                <a:latin typeface="Aleo-BoldItalic" pitchFamily="34" charset="0"/>
              </a:defRPr>
            </a:lvl1pPr>
          </a:lstStyle>
          <a:p>
            <a:pPr lvl="0"/>
            <a:r>
              <a:rPr lang="en-US" dirty="0" smtClean="0"/>
              <a:t>Caption Here</a:t>
            </a:r>
            <a:endParaRPr lang="en-US" dirty="0"/>
          </a:p>
        </p:txBody>
      </p:sp>
      <p:sp>
        <p:nvSpPr>
          <p:cNvPr id="28" name="図プレースホルダー 7"/>
          <p:cNvSpPr>
            <a:spLocks noGrp="1" noChangeAspect="1"/>
          </p:cNvSpPr>
          <p:nvPr>
            <p:ph type="pic" sz="quarter" idx="19" hasCustomPrompt="1"/>
          </p:nvPr>
        </p:nvSpPr>
        <p:spPr>
          <a:xfrm>
            <a:off x="13535694" y="3477508"/>
            <a:ext cx="3374388" cy="3374388"/>
          </a:xfrm>
          <a:ln w="28575">
            <a:noFill/>
          </a:ln>
          <a:effectLst>
            <a:outerShdw blurRad="63500" algn="ctr" rotWithShape="0">
              <a:prstClr val="black">
                <a:alpha val="20000"/>
              </a:prstClr>
            </a:outerShdw>
          </a:effectLst>
        </p:spPr>
        <p:txBody>
          <a:bodyPr/>
          <a:lstStyle>
            <a:lvl1pPr>
              <a:defRPr>
                <a:solidFill>
                  <a:schemeClr val="bg1">
                    <a:lumMod val="65000"/>
                  </a:schemeClr>
                </a:solidFill>
              </a:defRPr>
            </a:lvl1pPr>
          </a:lstStyle>
          <a:p>
            <a:r>
              <a:rPr lang="en-US" dirty="0" smtClean="0"/>
              <a:t>Add Image</a:t>
            </a:r>
            <a:endParaRPr lang="en-US" dirty="0"/>
          </a:p>
        </p:txBody>
      </p:sp>
      <p:sp>
        <p:nvSpPr>
          <p:cNvPr id="29" name="テキスト プレースホルダー 5"/>
          <p:cNvSpPr>
            <a:spLocks noGrp="1"/>
          </p:cNvSpPr>
          <p:nvPr>
            <p:ph type="body" sz="quarter" idx="20" hasCustomPrompt="1"/>
          </p:nvPr>
        </p:nvSpPr>
        <p:spPr>
          <a:xfrm rot="21288877">
            <a:off x="12978194" y="6759862"/>
            <a:ext cx="4354395" cy="607972"/>
          </a:xfrm>
          <a:gradFill flip="none" rotWithShape="1">
            <a:gsLst>
              <a:gs pos="0">
                <a:schemeClr val="accent4">
                  <a:alpha val="0"/>
                </a:schemeClr>
              </a:gs>
              <a:gs pos="50000">
                <a:schemeClr val="accent4"/>
              </a:gs>
              <a:gs pos="100000">
                <a:schemeClr val="accent4"/>
              </a:gs>
            </a:gsLst>
            <a:lin ang="0" scaled="0"/>
            <a:tileRect/>
          </a:gradFill>
          <a:effectLst>
            <a:outerShdw blurRad="76200" dir="18900000" sy="23000" kx="-1200000" algn="bl" rotWithShape="0">
              <a:prstClr val="black">
                <a:alpha val="20000"/>
              </a:prstClr>
            </a:outerShdw>
          </a:effectLst>
        </p:spPr>
        <p:txBody>
          <a:bodyPr>
            <a:normAutofit/>
          </a:bodyPr>
          <a:lstStyle>
            <a:lvl1pPr algn="r">
              <a:defRPr sz="2800" baseline="0">
                <a:solidFill>
                  <a:schemeClr val="bg1">
                    <a:lumMod val="85000"/>
                  </a:schemeClr>
                </a:solidFill>
                <a:latin typeface="Aleo-BoldItalic" pitchFamily="34" charset="0"/>
              </a:defRPr>
            </a:lvl1pPr>
          </a:lstStyle>
          <a:p>
            <a:pPr lvl="0"/>
            <a:r>
              <a:rPr lang="en-US" dirty="0" smtClean="0"/>
              <a:t>Caption Here</a:t>
            </a:r>
            <a:endParaRPr lang="en-US" dirty="0"/>
          </a:p>
        </p:txBody>
      </p:sp>
      <p:sp>
        <p:nvSpPr>
          <p:cNvPr id="30" name="テキスト プレースホルダー 5"/>
          <p:cNvSpPr>
            <a:spLocks noGrp="1"/>
          </p:cNvSpPr>
          <p:nvPr>
            <p:ph type="body" sz="quarter" idx="21" hasCustomPrompt="1"/>
          </p:nvPr>
        </p:nvSpPr>
        <p:spPr>
          <a:xfrm>
            <a:off x="934294" y="7303740"/>
            <a:ext cx="3456384" cy="1440160"/>
          </a:xfrm>
        </p:spPr>
        <p:txBody>
          <a:bodyPr anchor="t">
            <a:normAutofit/>
          </a:bodyPr>
          <a:lstStyle>
            <a:lvl1pPr algn="l">
              <a:defRPr sz="2000" baseline="0"/>
            </a:lvl1pPr>
          </a:lstStyle>
          <a:p>
            <a:pPr lvl="0"/>
            <a:r>
              <a:rPr lang="en-US" dirty="0" smtClean="0"/>
              <a:t>Text Here</a:t>
            </a:r>
            <a:endParaRPr lang="en-US" dirty="0"/>
          </a:p>
        </p:txBody>
      </p:sp>
      <p:sp>
        <p:nvSpPr>
          <p:cNvPr id="31" name="テキスト プレースホルダー 5"/>
          <p:cNvSpPr>
            <a:spLocks noGrp="1"/>
          </p:cNvSpPr>
          <p:nvPr>
            <p:ph type="body" sz="quarter" idx="22" hasCustomPrompt="1"/>
          </p:nvPr>
        </p:nvSpPr>
        <p:spPr>
          <a:xfrm>
            <a:off x="5038752" y="8599884"/>
            <a:ext cx="3456384" cy="1440160"/>
          </a:xfrm>
        </p:spPr>
        <p:txBody>
          <a:bodyPr anchor="t">
            <a:normAutofit/>
          </a:bodyPr>
          <a:lstStyle>
            <a:lvl1pPr algn="l">
              <a:defRPr sz="2000" baseline="0"/>
            </a:lvl1pPr>
          </a:lstStyle>
          <a:p>
            <a:pPr lvl="0"/>
            <a:r>
              <a:rPr lang="en-US" dirty="0" smtClean="0"/>
              <a:t>Text Here</a:t>
            </a:r>
            <a:endParaRPr lang="en-US" dirty="0"/>
          </a:p>
        </p:txBody>
      </p:sp>
      <p:sp>
        <p:nvSpPr>
          <p:cNvPr id="32" name="テキスト プレースホルダー 5"/>
          <p:cNvSpPr>
            <a:spLocks noGrp="1"/>
          </p:cNvSpPr>
          <p:nvPr>
            <p:ph type="body" sz="quarter" idx="23" hasCustomPrompt="1"/>
          </p:nvPr>
        </p:nvSpPr>
        <p:spPr>
          <a:xfrm>
            <a:off x="9287224" y="6871692"/>
            <a:ext cx="3456384" cy="1440160"/>
          </a:xfrm>
        </p:spPr>
        <p:txBody>
          <a:bodyPr anchor="t">
            <a:normAutofit/>
          </a:bodyPr>
          <a:lstStyle>
            <a:lvl1pPr algn="l">
              <a:defRPr sz="2000" baseline="0"/>
            </a:lvl1pPr>
          </a:lstStyle>
          <a:p>
            <a:pPr lvl="0"/>
            <a:r>
              <a:rPr lang="en-US" dirty="0" smtClean="0"/>
              <a:t>Text Here</a:t>
            </a:r>
            <a:endParaRPr lang="en-US" dirty="0"/>
          </a:p>
        </p:txBody>
      </p:sp>
      <p:sp>
        <p:nvSpPr>
          <p:cNvPr id="33" name="テキスト プレースホルダー 5"/>
          <p:cNvSpPr>
            <a:spLocks noGrp="1"/>
          </p:cNvSpPr>
          <p:nvPr>
            <p:ph type="body" sz="quarter" idx="24" hasCustomPrompt="1"/>
          </p:nvPr>
        </p:nvSpPr>
        <p:spPr>
          <a:xfrm>
            <a:off x="13463687" y="7591772"/>
            <a:ext cx="3456384" cy="1440160"/>
          </a:xfrm>
        </p:spPr>
        <p:txBody>
          <a:bodyPr anchor="t">
            <a:normAutofit/>
          </a:bodyPr>
          <a:lstStyle>
            <a:lvl1pPr algn="l">
              <a:defRPr sz="2000" baseline="0"/>
            </a:lvl1pPr>
          </a:lstStyle>
          <a:p>
            <a:pPr lvl="0"/>
            <a:r>
              <a:rPr lang="en-US" dirty="0" smtClean="0"/>
              <a:t>Text Here</a:t>
            </a:r>
            <a:endParaRPr lang="en-US" dirty="0"/>
          </a:p>
        </p:txBody>
      </p:sp>
    </p:spTree>
    <p:extLst>
      <p:ext uri="{BB962C8B-B14F-4D97-AF65-F5344CB8AC3E}">
        <p14:creationId xmlns:p14="http://schemas.microsoft.com/office/powerpoint/2010/main" val="39840930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par>
                          <p:cTn id="50" fill="hold">
                            <p:stCondLst>
                              <p:cond delay="750"/>
                            </p:stCondLst>
                            <p:childTnLst>
                              <p:par>
                                <p:cTn id="51" presetID="10" presetClass="entr" presetSubtype="0" fill="hold" grpId="0" nodeType="after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fade">
                                      <p:cBhvr>
                                        <p:cTn id="53" dur="500"/>
                                        <p:tgtEl>
                                          <p:spTgt spid="8"/>
                                        </p:tgtEl>
                                      </p:cBhvr>
                                    </p:animEffect>
                                  </p:childTnLst>
                                </p:cTn>
                              </p:par>
                              <p:par>
                                <p:cTn id="54" presetID="22" presetClass="entr" presetSubtype="4" fill="hold" grpId="0" nodeType="withEffect">
                                  <p:stCondLst>
                                    <p:cond delay="0"/>
                                  </p:stCondLst>
                                  <p:childTnLst>
                                    <p:set>
                                      <p:cBhvr>
                                        <p:cTn id="55" dur="1" fill="hold">
                                          <p:stCondLst>
                                            <p:cond delay="0"/>
                                          </p:stCondLst>
                                        </p:cTn>
                                        <p:tgtEl>
                                          <p:spTgt spid="22">
                                            <p:bg/>
                                          </p:spTgt>
                                        </p:tgtEl>
                                        <p:attrNameLst>
                                          <p:attrName>style.visibility</p:attrName>
                                        </p:attrNameLst>
                                      </p:cBhvr>
                                      <p:to>
                                        <p:strVal val="visible"/>
                                      </p:to>
                                    </p:set>
                                    <p:animEffect transition="in" filter="wipe(down)">
                                      <p:cBhvr>
                                        <p:cTn id="56" dur="500"/>
                                        <p:tgtEl>
                                          <p:spTgt spid="22">
                                            <p:bg/>
                                          </p:spTgt>
                                        </p:tgtEl>
                                      </p:cBhvr>
                                    </p:animEffect>
                                  </p:childTnLst>
                                </p:cTn>
                              </p:par>
                              <p:par>
                                <p:cTn id="57" presetID="22" presetClass="entr" presetSubtype="4" fill="hold" grpId="0" nodeType="withEffect">
                                  <p:stCondLst>
                                    <p:cond delay="0"/>
                                  </p:stCondLst>
                                  <p:childTnLst>
                                    <p:set>
                                      <p:cBhvr>
                                        <p:cTn id="58" dur="1" fill="hold">
                                          <p:stCondLst>
                                            <p:cond delay="0"/>
                                          </p:stCondLst>
                                        </p:cTn>
                                        <p:tgtEl>
                                          <p:spTgt spid="22">
                                            <p:txEl>
                                              <p:pRg st="0" end="0"/>
                                            </p:txEl>
                                          </p:spTgt>
                                        </p:tgtEl>
                                        <p:attrNameLst>
                                          <p:attrName>style.visibility</p:attrName>
                                        </p:attrNameLst>
                                      </p:cBhvr>
                                      <p:to>
                                        <p:strVal val="visible"/>
                                      </p:to>
                                    </p:set>
                                    <p:animEffect transition="in" filter="wipe(down)">
                                      <p:cBhvr>
                                        <p:cTn id="59" dur="500"/>
                                        <p:tgtEl>
                                          <p:spTgt spid="22">
                                            <p:txEl>
                                              <p:pRg st="0" end="0"/>
                                            </p:txEl>
                                          </p:spTgt>
                                        </p:tgtEl>
                                      </p:cBhvr>
                                    </p:animEffect>
                                  </p:childTnLst>
                                </p:cTn>
                              </p:par>
                            </p:childTnLst>
                          </p:cTn>
                        </p:par>
                        <p:par>
                          <p:cTn id="60" fill="hold">
                            <p:stCondLst>
                              <p:cond delay="1250"/>
                            </p:stCondLst>
                            <p:childTnLst>
                              <p:par>
                                <p:cTn id="61" presetID="10" presetClass="entr" presetSubtype="0" fill="hold" grpId="0" nodeType="after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fade">
                                      <p:cBhvr>
                                        <p:cTn id="63" dur="500"/>
                                        <p:tgtEl>
                                          <p:spTgt spid="18"/>
                                        </p:tgtEl>
                                      </p:cBhvr>
                                    </p:animEffect>
                                  </p:childTnLst>
                                </p:cTn>
                              </p:par>
                              <p:par>
                                <p:cTn id="64" presetID="22" presetClass="entr" presetSubtype="4" fill="hold" grpId="0" nodeType="withEffect">
                                  <p:stCondLst>
                                    <p:cond delay="0"/>
                                  </p:stCondLst>
                                  <p:childTnLst>
                                    <p:set>
                                      <p:cBhvr>
                                        <p:cTn id="65" dur="1" fill="hold">
                                          <p:stCondLst>
                                            <p:cond delay="0"/>
                                          </p:stCondLst>
                                        </p:cTn>
                                        <p:tgtEl>
                                          <p:spTgt spid="23">
                                            <p:bg/>
                                          </p:spTgt>
                                        </p:tgtEl>
                                        <p:attrNameLst>
                                          <p:attrName>style.visibility</p:attrName>
                                        </p:attrNameLst>
                                      </p:cBhvr>
                                      <p:to>
                                        <p:strVal val="visible"/>
                                      </p:to>
                                    </p:set>
                                    <p:animEffect transition="in" filter="wipe(down)">
                                      <p:cBhvr>
                                        <p:cTn id="66" dur="500"/>
                                        <p:tgtEl>
                                          <p:spTgt spid="23">
                                            <p:bg/>
                                          </p:spTgt>
                                        </p:tgtEl>
                                      </p:cBhvr>
                                    </p:animEffect>
                                  </p:childTnLst>
                                </p:cTn>
                              </p:par>
                              <p:par>
                                <p:cTn id="67" presetID="22" presetClass="entr" presetSubtype="4" fill="hold" grpId="0" nodeType="withEffect">
                                  <p:stCondLst>
                                    <p:cond delay="0"/>
                                  </p:stCondLst>
                                  <p:childTnLst>
                                    <p:set>
                                      <p:cBhvr>
                                        <p:cTn id="68" dur="1" fill="hold">
                                          <p:stCondLst>
                                            <p:cond delay="0"/>
                                          </p:stCondLst>
                                        </p:cTn>
                                        <p:tgtEl>
                                          <p:spTgt spid="23">
                                            <p:txEl>
                                              <p:pRg st="0" end="0"/>
                                            </p:txEl>
                                          </p:spTgt>
                                        </p:tgtEl>
                                        <p:attrNameLst>
                                          <p:attrName>style.visibility</p:attrName>
                                        </p:attrNameLst>
                                      </p:cBhvr>
                                      <p:to>
                                        <p:strVal val="visible"/>
                                      </p:to>
                                    </p:set>
                                    <p:animEffect transition="in" filter="wipe(down)">
                                      <p:cBhvr>
                                        <p:cTn id="69" dur="500"/>
                                        <p:tgtEl>
                                          <p:spTgt spid="23">
                                            <p:txEl>
                                              <p:pRg st="0" end="0"/>
                                            </p:txEl>
                                          </p:spTgt>
                                        </p:tgtEl>
                                      </p:cBhvr>
                                    </p:animEffect>
                                  </p:childTnLst>
                                </p:cTn>
                              </p:par>
                            </p:childTnLst>
                          </p:cTn>
                        </p:par>
                        <p:par>
                          <p:cTn id="70" fill="hold">
                            <p:stCondLst>
                              <p:cond delay="1750"/>
                            </p:stCondLst>
                            <p:childTnLst>
                              <p:par>
                                <p:cTn id="71" presetID="10" presetClass="entr" presetSubtype="0" fill="hold" grpId="0" nodeType="afterEffect">
                                  <p:stCondLst>
                                    <p:cond delay="0"/>
                                  </p:stCondLst>
                                  <p:childTnLst>
                                    <p:set>
                                      <p:cBhvr>
                                        <p:cTn id="72" dur="1" fill="hold">
                                          <p:stCondLst>
                                            <p:cond delay="0"/>
                                          </p:stCondLst>
                                        </p:cTn>
                                        <p:tgtEl>
                                          <p:spTgt spid="24"/>
                                        </p:tgtEl>
                                        <p:attrNameLst>
                                          <p:attrName>style.visibility</p:attrName>
                                        </p:attrNameLst>
                                      </p:cBhvr>
                                      <p:to>
                                        <p:strVal val="visible"/>
                                      </p:to>
                                    </p:set>
                                    <p:animEffect transition="in" filter="fade">
                                      <p:cBhvr>
                                        <p:cTn id="73" dur="500"/>
                                        <p:tgtEl>
                                          <p:spTgt spid="24"/>
                                        </p:tgtEl>
                                      </p:cBhvr>
                                    </p:animEffect>
                                  </p:childTnLst>
                                </p:cTn>
                              </p:par>
                              <p:par>
                                <p:cTn id="74" presetID="22" presetClass="entr" presetSubtype="4" fill="hold" grpId="0" nodeType="withEffect">
                                  <p:stCondLst>
                                    <p:cond delay="0"/>
                                  </p:stCondLst>
                                  <p:childTnLst>
                                    <p:set>
                                      <p:cBhvr>
                                        <p:cTn id="75" dur="1" fill="hold">
                                          <p:stCondLst>
                                            <p:cond delay="0"/>
                                          </p:stCondLst>
                                        </p:cTn>
                                        <p:tgtEl>
                                          <p:spTgt spid="27">
                                            <p:bg/>
                                          </p:spTgt>
                                        </p:tgtEl>
                                        <p:attrNameLst>
                                          <p:attrName>style.visibility</p:attrName>
                                        </p:attrNameLst>
                                      </p:cBhvr>
                                      <p:to>
                                        <p:strVal val="visible"/>
                                      </p:to>
                                    </p:set>
                                    <p:animEffect transition="in" filter="wipe(down)">
                                      <p:cBhvr>
                                        <p:cTn id="76" dur="500"/>
                                        <p:tgtEl>
                                          <p:spTgt spid="27">
                                            <p:bg/>
                                          </p:spTgt>
                                        </p:tgtEl>
                                      </p:cBhvr>
                                    </p:animEffect>
                                  </p:childTnLst>
                                </p:cTn>
                              </p:par>
                              <p:par>
                                <p:cTn id="77" presetID="22" presetClass="entr" presetSubtype="4" fill="hold" grpId="0" nodeType="withEffect">
                                  <p:stCondLst>
                                    <p:cond delay="0"/>
                                  </p:stCondLst>
                                  <p:childTnLst>
                                    <p:set>
                                      <p:cBhvr>
                                        <p:cTn id="78" dur="1" fill="hold">
                                          <p:stCondLst>
                                            <p:cond delay="0"/>
                                          </p:stCondLst>
                                        </p:cTn>
                                        <p:tgtEl>
                                          <p:spTgt spid="27">
                                            <p:txEl>
                                              <p:pRg st="0" end="0"/>
                                            </p:txEl>
                                          </p:spTgt>
                                        </p:tgtEl>
                                        <p:attrNameLst>
                                          <p:attrName>style.visibility</p:attrName>
                                        </p:attrNameLst>
                                      </p:cBhvr>
                                      <p:to>
                                        <p:strVal val="visible"/>
                                      </p:to>
                                    </p:set>
                                    <p:animEffect transition="in" filter="wipe(down)">
                                      <p:cBhvr>
                                        <p:cTn id="79" dur="500"/>
                                        <p:tgtEl>
                                          <p:spTgt spid="27">
                                            <p:txEl>
                                              <p:pRg st="0" end="0"/>
                                            </p:txEl>
                                          </p:spTgt>
                                        </p:tgtEl>
                                      </p:cBhvr>
                                    </p:animEffect>
                                  </p:childTnLst>
                                </p:cTn>
                              </p:par>
                            </p:childTnLst>
                          </p:cTn>
                        </p:par>
                        <p:par>
                          <p:cTn id="80" fill="hold">
                            <p:stCondLst>
                              <p:cond delay="2250"/>
                            </p:stCondLst>
                            <p:childTnLst>
                              <p:par>
                                <p:cTn id="81" presetID="10" presetClass="entr" presetSubtype="0" fill="hold" grpId="0" nodeType="afterEffect">
                                  <p:stCondLst>
                                    <p:cond delay="0"/>
                                  </p:stCondLst>
                                  <p:childTnLst>
                                    <p:set>
                                      <p:cBhvr>
                                        <p:cTn id="82" dur="1" fill="hold">
                                          <p:stCondLst>
                                            <p:cond delay="0"/>
                                          </p:stCondLst>
                                        </p:cTn>
                                        <p:tgtEl>
                                          <p:spTgt spid="28"/>
                                        </p:tgtEl>
                                        <p:attrNameLst>
                                          <p:attrName>style.visibility</p:attrName>
                                        </p:attrNameLst>
                                      </p:cBhvr>
                                      <p:to>
                                        <p:strVal val="visible"/>
                                      </p:to>
                                    </p:set>
                                    <p:animEffect transition="in" filter="fade">
                                      <p:cBhvr>
                                        <p:cTn id="83" dur="500"/>
                                        <p:tgtEl>
                                          <p:spTgt spid="28"/>
                                        </p:tgtEl>
                                      </p:cBhvr>
                                    </p:animEffect>
                                  </p:childTnLst>
                                </p:cTn>
                              </p:par>
                              <p:par>
                                <p:cTn id="84" presetID="22" presetClass="entr" presetSubtype="4" fill="hold" grpId="0" nodeType="withEffect">
                                  <p:stCondLst>
                                    <p:cond delay="0"/>
                                  </p:stCondLst>
                                  <p:childTnLst>
                                    <p:set>
                                      <p:cBhvr>
                                        <p:cTn id="85" dur="1" fill="hold">
                                          <p:stCondLst>
                                            <p:cond delay="0"/>
                                          </p:stCondLst>
                                        </p:cTn>
                                        <p:tgtEl>
                                          <p:spTgt spid="29">
                                            <p:bg/>
                                          </p:spTgt>
                                        </p:tgtEl>
                                        <p:attrNameLst>
                                          <p:attrName>style.visibility</p:attrName>
                                        </p:attrNameLst>
                                      </p:cBhvr>
                                      <p:to>
                                        <p:strVal val="visible"/>
                                      </p:to>
                                    </p:set>
                                    <p:animEffect transition="in" filter="wipe(down)">
                                      <p:cBhvr>
                                        <p:cTn id="86" dur="500"/>
                                        <p:tgtEl>
                                          <p:spTgt spid="29">
                                            <p:bg/>
                                          </p:spTgt>
                                        </p:tgtEl>
                                      </p:cBhvr>
                                    </p:animEffect>
                                  </p:childTnLst>
                                </p:cTn>
                              </p:par>
                              <p:par>
                                <p:cTn id="87" presetID="22" presetClass="entr" presetSubtype="4" fill="hold" grpId="0" nodeType="withEffect">
                                  <p:stCondLst>
                                    <p:cond delay="0"/>
                                  </p:stCondLst>
                                  <p:childTnLst>
                                    <p:set>
                                      <p:cBhvr>
                                        <p:cTn id="88" dur="1" fill="hold">
                                          <p:stCondLst>
                                            <p:cond delay="0"/>
                                          </p:stCondLst>
                                        </p:cTn>
                                        <p:tgtEl>
                                          <p:spTgt spid="29">
                                            <p:txEl>
                                              <p:pRg st="0" end="0"/>
                                            </p:txEl>
                                          </p:spTgt>
                                        </p:tgtEl>
                                        <p:attrNameLst>
                                          <p:attrName>style.visibility</p:attrName>
                                        </p:attrNameLst>
                                      </p:cBhvr>
                                      <p:to>
                                        <p:strVal val="visible"/>
                                      </p:to>
                                    </p:set>
                                    <p:animEffect transition="in" filter="wipe(down)">
                                      <p:cBhvr>
                                        <p:cTn id="89" dur="500"/>
                                        <p:tgtEl>
                                          <p:spTgt spid="29">
                                            <p:txEl>
                                              <p:pRg st="0" end="0"/>
                                            </p:txEl>
                                          </p:spTgt>
                                        </p:tgtEl>
                                      </p:cBhvr>
                                    </p:animEffect>
                                  </p:childTnLst>
                                </p:cTn>
                              </p:par>
                            </p:childTnLst>
                          </p:cTn>
                        </p:par>
                        <p:par>
                          <p:cTn id="90" fill="hold">
                            <p:stCondLst>
                              <p:cond delay="2750"/>
                            </p:stCondLst>
                            <p:childTnLst>
                              <p:par>
                                <p:cTn id="91" presetID="42" presetClass="entr" presetSubtype="0" fill="hold" grpId="0" nodeType="afterEffect">
                                  <p:stCondLst>
                                    <p:cond delay="0"/>
                                  </p:stCondLst>
                                  <p:childTnLst>
                                    <p:set>
                                      <p:cBhvr>
                                        <p:cTn id="92" dur="1" fill="hold">
                                          <p:stCondLst>
                                            <p:cond delay="0"/>
                                          </p:stCondLst>
                                        </p:cTn>
                                        <p:tgtEl>
                                          <p:spTgt spid="30">
                                            <p:txEl>
                                              <p:pRg st="0" end="0"/>
                                            </p:txEl>
                                          </p:spTgt>
                                        </p:tgtEl>
                                        <p:attrNameLst>
                                          <p:attrName>style.visibility</p:attrName>
                                        </p:attrNameLst>
                                      </p:cBhvr>
                                      <p:to>
                                        <p:strVal val="visible"/>
                                      </p:to>
                                    </p:set>
                                    <p:animEffect transition="in" filter="fade">
                                      <p:cBhvr>
                                        <p:cTn id="93" dur="500"/>
                                        <p:tgtEl>
                                          <p:spTgt spid="30">
                                            <p:txEl>
                                              <p:pRg st="0" end="0"/>
                                            </p:txEl>
                                          </p:spTgt>
                                        </p:tgtEl>
                                      </p:cBhvr>
                                    </p:animEffect>
                                    <p:anim calcmode="lin" valueType="num">
                                      <p:cBhvr>
                                        <p:cTn id="94" dur="5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95" dur="500" fill="hold"/>
                                        <p:tgtEl>
                                          <p:spTgt spid="30">
                                            <p:txEl>
                                              <p:pRg st="0" end="0"/>
                                            </p:txEl>
                                          </p:spTgt>
                                        </p:tgtEl>
                                        <p:attrNameLst>
                                          <p:attrName>ppt_y</p:attrName>
                                        </p:attrNameLst>
                                      </p:cBhvr>
                                      <p:tavLst>
                                        <p:tav tm="0">
                                          <p:val>
                                            <p:strVal val="#ppt_y+.1"/>
                                          </p:val>
                                        </p:tav>
                                        <p:tav tm="100000">
                                          <p:val>
                                            <p:strVal val="#ppt_y"/>
                                          </p:val>
                                        </p:tav>
                                      </p:tavLst>
                                    </p:anim>
                                  </p:childTnLst>
                                </p:cTn>
                              </p:par>
                            </p:childTnLst>
                          </p:cTn>
                        </p:par>
                        <p:par>
                          <p:cTn id="96" fill="hold">
                            <p:stCondLst>
                              <p:cond delay="3250"/>
                            </p:stCondLst>
                            <p:childTnLst>
                              <p:par>
                                <p:cTn id="97" presetID="42" presetClass="entr" presetSubtype="0" fill="hold" grpId="0" nodeType="afterEffect">
                                  <p:stCondLst>
                                    <p:cond delay="0"/>
                                  </p:stCondLst>
                                  <p:childTnLst>
                                    <p:set>
                                      <p:cBhvr>
                                        <p:cTn id="98" dur="1" fill="hold">
                                          <p:stCondLst>
                                            <p:cond delay="0"/>
                                          </p:stCondLst>
                                        </p:cTn>
                                        <p:tgtEl>
                                          <p:spTgt spid="31">
                                            <p:txEl>
                                              <p:pRg st="0" end="0"/>
                                            </p:txEl>
                                          </p:spTgt>
                                        </p:tgtEl>
                                        <p:attrNameLst>
                                          <p:attrName>style.visibility</p:attrName>
                                        </p:attrNameLst>
                                      </p:cBhvr>
                                      <p:to>
                                        <p:strVal val="visible"/>
                                      </p:to>
                                    </p:set>
                                    <p:animEffect transition="in" filter="fade">
                                      <p:cBhvr>
                                        <p:cTn id="99" dur="500"/>
                                        <p:tgtEl>
                                          <p:spTgt spid="31">
                                            <p:txEl>
                                              <p:pRg st="0" end="0"/>
                                            </p:txEl>
                                          </p:spTgt>
                                        </p:tgtEl>
                                      </p:cBhvr>
                                    </p:animEffect>
                                    <p:anim calcmode="lin" valueType="num">
                                      <p:cBhvr>
                                        <p:cTn id="100" dur="500" fill="hold"/>
                                        <p:tgtEl>
                                          <p:spTgt spid="31">
                                            <p:txEl>
                                              <p:pRg st="0" end="0"/>
                                            </p:txEl>
                                          </p:spTgt>
                                        </p:tgtEl>
                                        <p:attrNameLst>
                                          <p:attrName>ppt_x</p:attrName>
                                        </p:attrNameLst>
                                      </p:cBhvr>
                                      <p:tavLst>
                                        <p:tav tm="0">
                                          <p:val>
                                            <p:strVal val="#ppt_x"/>
                                          </p:val>
                                        </p:tav>
                                        <p:tav tm="100000">
                                          <p:val>
                                            <p:strVal val="#ppt_x"/>
                                          </p:val>
                                        </p:tav>
                                      </p:tavLst>
                                    </p:anim>
                                    <p:anim calcmode="lin" valueType="num">
                                      <p:cBhvr>
                                        <p:cTn id="101" dur="500" fill="hold"/>
                                        <p:tgtEl>
                                          <p:spTgt spid="31">
                                            <p:txEl>
                                              <p:pRg st="0" end="0"/>
                                            </p:txEl>
                                          </p:spTgt>
                                        </p:tgtEl>
                                        <p:attrNameLst>
                                          <p:attrName>ppt_y</p:attrName>
                                        </p:attrNameLst>
                                      </p:cBhvr>
                                      <p:tavLst>
                                        <p:tav tm="0">
                                          <p:val>
                                            <p:strVal val="#ppt_y+.1"/>
                                          </p:val>
                                        </p:tav>
                                        <p:tav tm="100000">
                                          <p:val>
                                            <p:strVal val="#ppt_y"/>
                                          </p:val>
                                        </p:tav>
                                      </p:tavLst>
                                    </p:anim>
                                  </p:childTnLst>
                                </p:cTn>
                              </p:par>
                            </p:childTnLst>
                          </p:cTn>
                        </p:par>
                        <p:par>
                          <p:cTn id="102" fill="hold">
                            <p:stCondLst>
                              <p:cond delay="3750"/>
                            </p:stCondLst>
                            <p:childTnLst>
                              <p:par>
                                <p:cTn id="103" presetID="42" presetClass="entr" presetSubtype="0" fill="hold" grpId="0" nodeType="afterEffect">
                                  <p:stCondLst>
                                    <p:cond delay="0"/>
                                  </p:stCondLst>
                                  <p:childTnLst>
                                    <p:set>
                                      <p:cBhvr>
                                        <p:cTn id="104" dur="1" fill="hold">
                                          <p:stCondLst>
                                            <p:cond delay="0"/>
                                          </p:stCondLst>
                                        </p:cTn>
                                        <p:tgtEl>
                                          <p:spTgt spid="32">
                                            <p:txEl>
                                              <p:pRg st="0" end="0"/>
                                            </p:txEl>
                                          </p:spTgt>
                                        </p:tgtEl>
                                        <p:attrNameLst>
                                          <p:attrName>style.visibility</p:attrName>
                                        </p:attrNameLst>
                                      </p:cBhvr>
                                      <p:to>
                                        <p:strVal val="visible"/>
                                      </p:to>
                                    </p:set>
                                    <p:animEffect transition="in" filter="fade">
                                      <p:cBhvr>
                                        <p:cTn id="105" dur="500"/>
                                        <p:tgtEl>
                                          <p:spTgt spid="32">
                                            <p:txEl>
                                              <p:pRg st="0" end="0"/>
                                            </p:txEl>
                                          </p:spTgt>
                                        </p:tgtEl>
                                      </p:cBhvr>
                                    </p:animEffect>
                                    <p:anim calcmode="lin" valueType="num">
                                      <p:cBhvr>
                                        <p:cTn id="106" dur="500" fill="hold"/>
                                        <p:tgtEl>
                                          <p:spTgt spid="32">
                                            <p:txEl>
                                              <p:pRg st="0" end="0"/>
                                            </p:txEl>
                                          </p:spTgt>
                                        </p:tgtEl>
                                        <p:attrNameLst>
                                          <p:attrName>ppt_x</p:attrName>
                                        </p:attrNameLst>
                                      </p:cBhvr>
                                      <p:tavLst>
                                        <p:tav tm="0">
                                          <p:val>
                                            <p:strVal val="#ppt_x"/>
                                          </p:val>
                                        </p:tav>
                                        <p:tav tm="100000">
                                          <p:val>
                                            <p:strVal val="#ppt_x"/>
                                          </p:val>
                                        </p:tav>
                                      </p:tavLst>
                                    </p:anim>
                                    <p:anim calcmode="lin" valueType="num">
                                      <p:cBhvr>
                                        <p:cTn id="107" dur="500" fill="hold"/>
                                        <p:tgtEl>
                                          <p:spTgt spid="32">
                                            <p:txEl>
                                              <p:pRg st="0" end="0"/>
                                            </p:txEl>
                                          </p:spTgt>
                                        </p:tgtEl>
                                        <p:attrNameLst>
                                          <p:attrName>ppt_y</p:attrName>
                                        </p:attrNameLst>
                                      </p:cBhvr>
                                      <p:tavLst>
                                        <p:tav tm="0">
                                          <p:val>
                                            <p:strVal val="#ppt_y+.1"/>
                                          </p:val>
                                        </p:tav>
                                        <p:tav tm="100000">
                                          <p:val>
                                            <p:strVal val="#ppt_y"/>
                                          </p:val>
                                        </p:tav>
                                      </p:tavLst>
                                    </p:anim>
                                  </p:childTnLst>
                                </p:cTn>
                              </p:par>
                            </p:childTnLst>
                          </p:cTn>
                        </p:par>
                        <p:par>
                          <p:cTn id="108" fill="hold">
                            <p:stCondLst>
                              <p:cond delay="4250"/>
                            </p:stCondLst>
                            <p:childTnLst>
                              <p:par>
                                <p:cTn id="109" presetID="42" presetClass="entr" presetSubtype="0" fill="hold" grpId="0" nodeType="afterEffect">
                                  <p:stCondLst>
                                    <p:cond delay="0"/>
                                  </p:stCondLst>
                                  <p:childTnLst>
                                    <p:set>
                                      <p:cBhvr>
                                        <p:cTn id="110" dur="1" fill="hold">
                                          <p:stCondLst>
                                            <p:cond delay="0"/>
                                          </p:stCondLst>
                                        </p:cTn>
                                        <p:tgtEl>
                                          <p:spTgt spid="33">
                                            <p:txEl>
                                              <p:pRg st="0" end="0"/>
                                            </p:txEl>
                                          </p:spTgt>
                                        </p:tgtEl>
                                        <p:attrNameLst>
                                          <p:attrName>style.visibility</p:attrName>
                                        </p:attrNameLst>
                                      </p:cBhvr>
                                      <p:to>
                                        <p:strVal val="visible"/>
                                      </p:to>
                                    </p:set>
                                    <p:animEffect transition="in" filter="fade">
                                      <p:cBhvr>
                                        <p:cTn id="111" dur="500"/>
                                        <p:tgtEl>
                                          <p:spTgt spid="33">
                                            <p:txEl>
                                              <p:pRg st="0" end="0"/>
                                            </p:txEl>
                                          </p:spTgt>
                                        </p:tgtEl>
                                      </p:cBhvr>
                                    </p:animEffect>
                                    <p:anim calcmode="lin" valueType="num">
                                      <p:cBhvr>
                                        <p:cTn id="112" dur="500" fill="hold"/>
                                        <p:tgtEl>
                                          <p:spTgt spid="33">
                                            <p:txEl>
                                              <p:pRg st="0" end="0"/>
                                            </p:txEl>
                                          </p:spTgt>
                                        </p:tgtEl>
                                        <p:attrNameLst>
                                          <p:attrName>ppt_x</p:attrName>
                                        </p:attrNameLst>
                                      </p:cBhvr>
                                      <p:tavLst>
                                        <p:tav tm="0">
                                          <p:val>
                                            <p:strVal val="#ppt_x"/>
                                          </p:val>
                                        </p:tav>
                                        <p:tav tm="100000">
                                          <p:val>
                                            <p:strVal val="#ppt_x"/>
                                          </p:val>
                                        </p:tav>
                                      </p:tavLst>
                                    </p:anim>
                                    <p:anim calcmode="lin" valueType="num">
                                      <p:cBhvr>
                                        <p:cTn id="113" dur="500" fill="hold"/>
                                        <p:tgtEl>
                                          <p:spTgt spid="3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P spid="8" grpId="0"/>
      <p:bldP spid="22" grpId="0" build="p" animBg="1">
        <p:tmplLst>
          <p:tmpl>
            <p:tnLst>
              <p:par>
                <p:cTn presetID="22" presetClass="entr" presetSubtype="4" fill="hold" nodeType="with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wipe(down)">
                      <p:cBhvr>
                        <p:cTn dur="500"/>
                        <p:tgtEl>
                          <p:spTgt spid="22"/>
                        </p:tgtEl>
                      </p:cBhvr>
                    </p:animEffect>
                  </p:childTnLst>
                </p:cTn>
              </p:par>
            </p:tnLst>
          </p:tmpl>
          <p:tmpl lvl="1">
            <p:tnLst>
              <p:par>
                <p:cTn presetID="22" presetClass="entr" presetSubtype="4" fill="hold" nodeType="with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wipe(down)">
                      <p:cBhvr>
                        <p:cTn dur="500"/>
                        <p:tgtEl>
                          <p:spTgt spid="22"/>
                        </p:tgtEl>
                      </p:cBhvr>
                    </p:animEffect>
                  </p:childTnLst>
                </p:cTn>
              </p:par>
            </p:tnLst>
          </p:tmpl>
        </p:tmplLst>
      </p:bldP>
      <p:bldP spid="18" grpId="0"/>
      <p:bldP spid="23" grpId="0" build="p" animBg="1">
        <p:tmplLst>
          <p:tmpl>
            <p:tnLst>
              <p:par>
                <p:cTn presetID="22" presetClass="entr" presetSubtype="4" fill="hold" nodeType="with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wipe(down)">
                      <p:cBhvr>
                        <p:cTn dur="500"/>
                        <p:tgtEl>
                          <p:spTgt spid="23"/>
                        </p:tgtEl>
                      </p:cBhvr>
                    </p:animEffect>
                  </p:childTnLst>
                </p:cTn>
              </p:par>
            </p:tnLst>
          </p:tmpl>
          <p:tmpl lvl="1">
            <p:tnLst>
              <p:par>
                <p:cTn presetID="22" presetClass="entr" presetSubtype="4" fill="hold" nodeType="with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wipe(down)">
                      <p:cBhvr>
                        <p:cTn dur="500"/>
                        <p:tgtEl>
                          <p:spTgt spid="23"/>
                        </p:tgtEl>
                      </p:cBhvr>
                    </p:animEffect>
                  </p:childTnLst>
                </p:cTn>
              </p:par>
            </p:tnLst>
          </p:tmpl>
        </p:tmplLst>
      </p:bldP>
      <p:bldP spid="24" grpId="0"/>
      <p:bldP spid="27" grpId="0" build="p" animBg="1">
        <p:tmplLst>
          <p:tmpl>
            <p:tnLst>
              <p:par>
                <p:cTn presetID="22" presetClass="entr" presetSubtype="4" fill="hold" nodeType="withEffect">
                  <p:stCondLst>
                    <p:cond delay="0"/>
                  </p:stCondLst>
                  <p:childTnLst>
                    <p:set>
                      <p:cBhvr>
                        <p:cTn dur="1" fill="hold">
                          <p:stCondLst>
                            <p:cond delay="0"/>
                          </p:stCondLst>
                        </p:cTn>
                        <p:tgtEl>
                          <p:spTgt spid="27"/>
                        </p:tgtEl>
                        <p:attrNameLst>
                          <p:attrName>style.visibility</p:attrName>
                        </p:attrNameLst>
                      </p:cBhvr>
                      <p:to>
                        <p:strVal val="visible"/>
                      </p:to>
                    </p:set>
                    <p:animEffect transition="in" filter="wipe(down)">
                      <p:cBhvr>
                        <p:cTn dur="500"/>
                        <p:tgtEl>
                          <p:spTgt spid="27"/>
                        </p:tgtEl>
                      </p:cBhvr>
                    </p:animEffect>
                  </p:childTnLst>
                </p:cTn>
              </p:par>
            </p:tnLst>
          </p:tmpl>
          <p:tmpl lvl="1">
            <p:tnLst>
              <p:par>
                <p:cTn presetID="22" presetClass="entr" presetSubtype="4" fill="hold" nodeType="withEffect">
                  <p:stCondLst>
                    <p:cond delay="0"/>
                  </p:stCondLst>
                  <p:childTnLst>
                    <p:set>
                      <p:cBhvr>
                        <p:cTn dur="1" fill="hold">
                          <p:stCondLst>
                            <p:cond delay="0"/>
                          </p:stCondLst>
                        </p:cTn>
                        <p:tgtEl>
                          <p:spTgt spid="27"/>
                        </p:tgtEl>
                        <p:attrNameLst>
                          <p:attrName>style.visibility</p:attrName>
                        </p:attrNameLst>
                      </p:cBhvr>
                      <p:to>
                        <p:strVal val="visible"/>
                      </p:to>
                    </p:set>
                    <p:animEffect transition="in" filter="wipe(down)">
                      <p:cBhvr>
                        <p:cTn dur="500"/>
                        <p:tgtEl>
                          <p:spTgt spid="27"/>
                        </p:tgtEl>
                      </p:cBhvr>
                    </p:animEffect>
                  </p:childTnLst>
                </p:cTn>
              </p:par>
            </p:tnLst>
          </p:tmpl>
        </p:tmplLst>
      </p:bldP>
      <p:bldP spid="28" grpId="0"/>
      <p:bldP spid="29" grpId="0" build="p" animBg="1">
        <p:tmplLst>
          <p:tmpl>
            <p:tnLst>
              <p:par>
                <p:cTn presetID="22" presetClass="entr" presetSubtype="4" fill="hold" nodeType="withEffect">
                  <p:stCondLst>
                    <p:cond delay="0"/>
                  </p:stCondLst>
                  <p:childTnLst>
                    <p:set>
                      <p:cBhvr>
                        <p:cTn dur="1" fill="hold">
                          <p:stCondLst>
                            <p:cond delay="0"/>
                          </p:stCondLst>
                        </p:cTn>
                        <p:tgtEl>
                          <p:spTgt spid="29"/>
                        </p:tgtEl>
                        <p:attrNameLst>
                          <p:attrName>style.visibility</p:attrName>
                        </p:attrNameLst>
                      </p:cBhvr>
                      <p:to>
                        <p:strVal val="visible"/>
                      </p:to>
                    </p:set>
                    <p:animEffect transition="in" filter="wipe(down)">
                      <p:cBhvr>
                        <p:cTn dur="500"/>
                        <p:tgtEl>
                          <p:spTgt spid="29"/>
                        </p:tgtEl>
                      </p:cBhvr>
                    </p:animEffect>
                  </p:childTnLst>
                </p:cTn>
              </p:par>
            </p:tnLst>
          </p:tmpl>
          <p:tmpl lvl="1">
            <p:tnLst>
              <p:par>
                <p:cTn presetID="22" presetClass="entr" presetSubtype="4" fill="hold" nodeType="withEffect">
                  <p:stCondLst>
                    <p:cond delay="0"/>
                  </p:stCondLst>
                  <p:childTnLst>
                    <p:set>
                      <p:cBhvr>
                        <p:cTn dur="1" fill="hold">
                          <p:stCondLst>
                            <p:cond delay="0"/>
                          </p:stCondLst>
                        </p:cTn>
                        <p:tgtEl>
                          <p:spTgt spid="29"/>
                        </p:tgtEl>
                        <p:attrNameLst>
                          <p:attrName>style.visibility</p:attrName>
                        </p:attrNameLst>
                      </p:cBhvr>
                      <p:to>
                        <p:strVal val="visible"/>
                      </p:to>
                    </p:set>
                    <p:animEffect transition="in" filter="wipe(down)">
                      <p:cBhvr>
                        <p:cTn dur="500"/>
                        <p:tgtEl>
                          <p:spTgt spid="29"/>
                        </p:tgtEl>
                      </p:cBhvr>
                    </p:animEffect>
                  </p:childTnLst>
                </p:cTn>
              </p:par>
            </p:tnLst>
          </p:tmpl>
        </p:tmplLst>
      </p:bldP>
      <p:bldP spid="30" grpId="0" build="p">
        <p:tmplLst>
          <p:tmpl lvl="1">
            <p:tnLst>
              <p:par>
                <p:cTn presetID="42" presetClass="entr" presetSubtype="0" fill="hold" nodeType="after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fade">
                      <p:cBhvr>
                        <p:cTn dur="500"/>
                        <p:tgtEl>
                          <p:spTgt spid="30"/>
                        </p:tgtEl>
                      </p:cBhvr>
                    </p:animEffect>
                    <p:anim calcmode="lin" valueType="num">
                      <p:cBhvr>
                        <p:cTn dur="500" fill="hold"/>
                        <p:tgtEl>
                          <p:spTgt spid="30"/>
                        </p:tgtEl>
                        <p:attrNameLst>
                          <p:attrName>ppt_x</p:attrName>
                        </p:attrNameLst>
                      </p:cBhvr>
                      <p:tavLst>
                        <p:tav tm="0">
                          <p:val>
                            <p:strVal val="#ppt_x"/>
                          </p:val>
                        </p:tav>
                        <p:tav tm="100000">
                          <p:val>
                            <p:strVal val="#ppt_x"/>
                          </p:val>
                        </p:tav>
                      </p:tavLst>
                    </p:anim>
                    <p:anim calcmode="lin" valueType="num">
                      <p:cBhvr>
                        <p:cTn dur="500" fill="hold"/>
                        <p:tgtEl>
                          <p:spTgt spid="30"/>
                        </p:tgtEl>
                        <p:attrNameLst>
                          <p:attrName>ppt_y</p:attrName>
                        </p:attrNameLst>
                      </p:cBhvr>
                      <p:tavLst>
                        <p:tav tm="0">
                          <p:val>
                            <p:strVal val="#ppt_y+.1"/>
                          </p:val>
                        </p:tav>
                        <p:tav tm="100000">
                          <p:val>
                            <p:strVal val="#ppt_y"/>
                          </p:val>
                        </p:tav>
                      </p:tavLst>
                    </p:anim>
                  </p:childTnLst>
                </p:cTn>
              </p:par>
            </p:tnLst>
          </p:tmpl>
        </p:tmplLst>
      </p:bldP>
      <p:bldP spid="31" grpId="0" build="p">
        <p:tmplLst>
          <p:tmpl lvl="1">
            <p:tnLst>
              <p:par>
                <p:cTn presetID="42" presetClass="entr" presetSubtype="0" fill="hold" nodeType="afterEffect">
                  <p:stCondLst>
                    <p:cond delay="0"/>
                  </p:stCondLst>
                  <p:childTnLst>
                    <p:set>
                      <p:cBhvr>
                        <p:cTn dur="1" fill="hold">
                          <p:stCondLst>
                            <p:cond delay="0"/>
                          </p:stCondLst>
                        </p:cTn>
                        <p:tgtEl>
                          <p:spTgt spid="31"/>
                        </p:tgtEl>
                        <p:attrNameLst>
                          <p:attrName>style.visibility</p:attrName>
                        </p:attrNameLst>
                      </p:cBhvr>
                      <p:to>
                        <p:strVal val="visible"/>
                      </p:to>
                    </p:set>
                    <p:animEffect transition="in" filter="fade">
                      <p:cBhvr>
                        <p:cTn dur="500"/>
                        <p:tgtEl>
                          <p:spTgt spid="31"/>
                        </p:tgtEl>
                      </p:cBhvr>
                    </p:animEffect>
                    <p:anim calcmode="lin" valueType="num">
                      <p:cBhvr>
                        <p:cTn dur="500" fill="hold"/>
                        <p:tgtEl>
                          <p:spTgt spid="31"/>
                        </p:tgtEl>
                        <p:attrNameLst>
                          <p:attrName>ppt_x</p:attrName>
                        </p:attrNameLst>
                      </p:cBhvr>
                      <p:tavLst>
                        <p:tav tm="0">
                          <p:val>
                            <p:strVal val="#ppt_x"/>
                          </p:val>
                        </p:tav>
                        <p:tav tm="100000">
                          <p:val>
                            <p:strVal val="#ppt_x"/>
                          </p:val>
                        </p:tav>
                      </p:tavLst>
                    </p:anim>
                    <p:anim calcmode="lin" valueType="num">
                      <p:cBhvr>
                        <p:cTn dur="500" fill="hold"/>
                        <p:tgtEl>
                          <p:spTgt spid="31"/>
                        </p:tgtEl>
                        <p:attrNameLst>
                          <p:attrName>ppt_y</p:attrName>
                        </p:attrNameLst>
                      </p:cBhvr>
                      <p:tavLst>
                        <p:tav tm="0">
                          <p:val>
                            <p:strVal val="#ppt_y+.1"/>
                          </p:val>
                        </p:tav>
                        <p:tav tm="100000">
                          <p:val>
                            <p:strVal val="#ppt_y"/>
                          </p:val>
                        </p:tav>
                      </p:tavLst>
                    </p:anim>
                  </p:childTnLst>
                </p:cTn>
              </p:par>
            </p:tnLst>
          </p:tmpl>
        </p:tmplLst>
      </p:bldP>
      <p:bldP spid="32" grpId="0" build="p">
        <p:tmplLst>
          <p:tmpl lvl="1">
            <p:tnLst>
              <p:par>
                <p:cTn presetID="42" presetClass="entr" presetSubtype="0" fill="hold" nodeType="afterEffect">
                  <p:stCondLst>
                    <p:cond delay="0"/>
                  </p:stCondLst>
                  <p:childTnLst>
                    <p:set>
                      <p:cBhvr>
                        <p:cTn dur="1" fill="hold">
                          <p:stCondLst>
                            <p:cond delay="0"/>
                          </p:stCondLst>
                        </p:cTn>
                        <p:tgtEl>
                          <p:spTgt spid="32"/>
                        </p:tgtEl>
                        <p:attrNameLst>
                          <p:attrName>style.visibility</p:attrName>
                        </p:attrNameLst>
                      </p:cBhvr>
                      <p:to>
                        <p:strVal val="visible"/>
                      </p:to>
                    </p:set>
                    <p:animEffect transition="in" filter="fade">
                      <p:cBhvr>
                        <p:cTn dur="500"/>
                        <p:tgtEl>
                          <p:spTgt spid="32"/>
                        </p:tgtEl>
                      </p:cBhvr>
                    </p:animEffect>
                    <p:anim calcmode="lin" valueType="num">
                      <p:cBhvr>
                        <p:cTn dur="500" fill="hold"/>
                        <p:tgtEl>
                          <p:spTgt spid="32"/>
                        </p:tgtEl>
                        <p:attrNameLst>
                          <p:attrName>ppt_x</p:attrName>
                        </p:attrNameLst>
                      </p:cBhvr>
                      <p:tavLst>
                        <p:tav tm="0">
                          <p:val>
                            <p:strVal val="#ppt_x"/>
                          </p:val>
                        </p:tav>
                        <p:tav tm="100000">
                          <p:val>
                            <p:strVal val="#ppt_x"/>
                          </p:val>
                        </p:tav>
                      </p:tavLst>
                    </p:anim>
                    <p:anim calcmode="lin" valueType="num">
                      <p:cBhvr>
                        <p:cTn dur="500" fill="hold"/>
                        <p:tgtEl>
                          <p:spTgt spid="32"/>
                        </p:tgtEl>
                        <p:attrNameLst>
                          <p:attrName>ppt_y</p:attrName>
                        </p:attrNameLst>
                      </p:cBhvr>
                      <p:tavLst>
                        <p:tav tm="0">
                          <p:val>
                            <p:strVal val="#ppt_y+.1"/>
                          </p:val>
                        </p:tav>
                        <p:tav tm="100000">
                          <p:val>
                            <p:strVal val="#ppt_y"/>
                          </p:val>
                        </p:tav>
                      </p:tavLst>
                    </p:anim>
                  </p:childTnLst>
                </p:cTn>
              </p:par>
            </p:tnLst>
          </p:tmpl>
        </p:tmplLst>
      </p:bldP>
      <p:bldP spid="33" grpId="0" build="p">
        <p:tmplLst>
          <p:tmpl lvl="1">
            <p:tnLst>
              <p:par>
                <p:cTn presetID="42" presetClass="entr" presetSubtype="0" fill="hold" nodeType="afterEffect">
                  <p:stCondLst>
                    <p:cond delay="0"/>
                  </p:stCondLst>
                  <p:childTnLst>
                    <p:set>
                      <p:cBhvr>
                        <p:cTn dur="1" fill="hold">
                          <p:stCondLst>
                            <p:cond delay="0"/>
                          </p:stCondLst>
                        </p:cTn>
                        <p:tgtEl>
                          <p:spTgt spid="33"/>
                        </p:tgtEl>
                        <p:attrNameLst>
                          <p:attrName>style.visibility</p:attrName>
                        </p:attrNameLst>
                      </p:cBhvr>
                      <p:to>
                        <p:strVal val="visible"/>
                      </p:to>
                    </p:set>
                    <p:animEffect transition="in" filter="fade">
                      <p:cBhvr>
                        <p:cTn dur="500"/>
                        <p:tgtEl>
                          <p:spTgt spid="33"/>
                        </p:tgtEl>
                      </p:cBhvr>
                    </p:animEffect>
                    <p:anim calcmode="lin" valueType="num">
                      <p:cBhvr>
                        <p:cTn dur="500" fill="hold"/>
                        <p:tgtEl>
                          <p:spTgt spid="33"/>
                        </p:tgtEl>
                        <p:attrNameLst>
                          <p:attrName>ppt_x</p:attrName>
                        </p:attrNameLst>
                      </p:cBhvr>
                      <p:tavLst>
                        <p:tav tm="0">
                          <p:val>
                            <p:strVal val="#ppt_x"/>
                          </p:val>
                        </p:tav>
                        <p:tav tm="100000">
                          <p:val>
                            <p:strVal val="#ppt_x"/>
                          </p:val>
                        </p:tav>
                      </p:tavLst>
                    </p:anim>
                    <p:anim calcmode="lin" valueType="num">
                      <p:cBhvr>
                        <p:cTn dur="500" fill="hold"/>
                        <p:tgtEl>
                          <p:spTgt spid="33"/>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 Graphs - Text">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a:prstGeom prst="rect">
            <a:avLst/>
          </a:prstGeo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a:prstGeom prst="rect">
            <a:avLst/>
          </a:prstGeo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30" name="テキスト プレースホルダー 5"/>
          <p:cNvSpPr>
            <a:spLocks noGrp="1"/>
          </p:cNvSpPr>
          <p:nvPr>
            <p:ph type="body" sz="quarter" idx="21" hasCustomPrompt="1"/>
          </p:nvPr>
        </p:nvSpPr>
        <p:spPr>
          <a:xfrm>
            <a:off x="1366342" y="7231732"/>
            <a:ext cx="3600400" cy="2016224"/>
          </a:xfrm>
        </p:spPr>
        <p:txBody>
          <a:bodyPr anchor="t">
            <a:normAutofit/>
          </a:bodyPr>
          <a:lstStyle>
            <a:lvl1pPr algn="l">
              <a:defRPr sz="2000" baseline="0"/>
            </a:lvl1pPr>
          </a:lstStyle>
          <a:p>
            <a:pPr lvl="0"/>
            <a:r>
              <a:rPr lang="en-US" dirty="0" smtClean="0"/>
              <a:t>Text Here</a:t>
            </a:r>
            <a:endParaRPr lang="en-US" dirty="0"/>
          </a:p>
        </p:txBody>
      </p:sp>
      <p:sp>
        <p:nvSpPr>
          <p:cNvPr id="31" name="テキスト プレースホルダー 5"/>
          <p:cNvSpPr>
            <a:spLocks noGrp="1"/>
          </p:cNvSpPr>
          <p:nvPr>
            <p:ph type="body" sz="quarter" idx="22" hasCustomPrompt="1"/>
          </p:nvPr>
        </p:nvSpPr>
        <p:spPr>
          <a:xfrm>
            <a:off x="5182766" y="7231732"/>
            <a:ext cx="3600400" cy="2016224"/>
          </a:xfrm>
        </p:spPr>
        <p:txBody>
          <a:bodyPr anchor="t">
            <a:normAutofit/>
          </a:bodyPr>
          <a:lstStyle>
            <a:lvl1pPr algn="l">
              <a:defRPr sz="2000" baseline="0"/>
            </a:lvl1pPr>
          </a:lstStyle>
          <a:p>
            <a:pPr lvl="0"/>
            <a:r>
              <a:rPr lang="en-US" dirty="0" smtClean="0"/>
              <a:t>Text Here</a:t>
            </a:r>
            <a:endParaRPr lang="en-US" dirty="0"/>
          </a:p>
        </p:txBody>
      </p:sp>
      <p:sp>
        <p:nvSpPr>
          <p:cNvPr id="32" name="テキスト プレースホルダー 5"/>
          <p:cNvSpPr>
            <a:spLocks noGrp="1"/>
          </p:cNvSpPr>
          <p:nvPr>
            <p:ph type="body" sz="quarter" idx="23" hasCustomPrompt="1"/>
          </p:nvPr>
        </p:nvSpPr>
        <p:spPr>
          <a:xfrm>
            <a:off x="8999190" y="7231732"/>
            <a:ext cx="3600400" cy="2016224"/>
          </a:xfrm>
        </p:spPr>
        <p:txBody>
          <a:bodyPr anchor="t">
            <a:normAutofit/>
          </a:bodyPr>
          <a:lstStyle>
            <a:lvl1pPr algn="l">
              <a:defRPr sz="2000" baseline="0"/>
            </a:lvl1pPr>
          </a:lstStyle>
          <a:p>
            <a:pPr lvl="0"/>
            <a:r>
              <a:rPr lang="en-US" dirty="0" smtClean="0"/>
              <a:t>Text Here</a:t>
            </a:r>
            <a:endParaRPr lang="en-US" dirty="0"/>
          </a:p>
        </p:txBody>
      </p:sp>
      <p:sp>
        <p:nvSpPr>
          <p:cNvPr id="33" name="テキスト プレースホルダー 5"/>
          <p:cNvSpPr>
            <a:spLocks noGrp="1"/>
          </p:cNvSpPr>
          <p:nvPr>
            <p:ph type="body" sz="quarter" idx="24" hasCustomPrompt="1"/>
          </p:nvPr>
        </p:nvSpPr>
        <p:spPr>
          <a:xfrm>
            <a:off x="12815614" y="7231732"/>
            <a:ext cx="3600400" cy="2016224"/>
          </a:xfrm>
        </p:spPr>
        <p:txBody>
          <a:bodyPr anchor="t">
            <a:normAutofit/>
          </a:bodyPr>
          <a:lstStyle>
            <a:lvl1pPr algn="l">
              <a:defRPr sz="2000" baseline="0"/>
            </a:lvl1pPr>
          </a:lstStyle>
          <a:p>
            <a:pPr lvl="0"/>
            <a:r>
              <a:rPr lang="en-US" dirty="0" smtClean="0"/>
              <a:t>Text Here</a:t>
            </a:r>
            <a:endParaRPr lang="en-US" dirty="0"/>
          </a:p>
        </p:txBody>
      </p:sp>
      <p:sp>
        <p:nvSpPr>
          <p:cNvPr id="6" name="グラフ プレースホルダー 5"/>
          <p:cNvSpPr>
            <a:spLocks noGrp="1"/>
          </p:cNvSpPr>
          <p:nvPr>
            <p:ph type="chart" sz="quarter" idx="25" hasCustomPrompt="1"/>
          </p:nvPr>
        </p:nvSpPr>
        <p:spPr>
          <a:xfrm>
            <a:off x="1510358" y="2906150"/>
            <a:ext cx="3463111" cy="3461486"/>
          </a:xfrm>
          <a:effectLst/>
        </p:spPr>
        <p:txBody>
          <a:bodyPr>
            <a:normAutofit/>
          </a:bodyPr>
          <a:lstStyle>
            <a:lvl1pPr>
              <a:defRPr sz="2400">
                <a:solidFill>
                  <a:schemeClr val="bg1">
                    <a:lumMod val="65000"/>
                  </a:schemeClr>
                </a:solidFill>
              </a:defRPr>
            </a:lvl1pPr>
          </a:lstStyle>
          <a:p>
            <a:r>
              <a:rPr lang="en-US" dirty="0" smtClean="0"/>
              <a:t>Graph</a:t>
            </a:r>
            <a:endParaRPr lang="en-US" dirty="0"/>
          </a:p>
        </p:txBody>
      </p:sp>
      <p:sp>
        <p:nvSpPr>
          <p:cNvPr id="34" name="グラフ プレースホルダー 5"/>
          <p:cNvSpPr>
            <a:spLocks noGrp="1"/>
          </p:cNvSpPr>
          <p:nvPr>
            <p:ph type="chart" sz="quarter" idx="26" hasCustomPrompt="1"/>
          </p:nvPr>
        </p:nvSpPr>
        <p:spPr>
          <a:xfrm>
            <a:off x="5302706" y="2905356"/>
            <a:ext cx="3463111" cy="3461486"/>
          </a:xfrm>
          <a:effectLst/>
        </p:spPr>
        <p:txBody>
          <a:bodyPr>
            <a:normAutofit/>
          </a:bodyPr>
          <a:lstStyle>
            <a:lvl1pPr>
              <a:defRPr sz="2400">
                <a:solidFill>
                  <a:schemeClr val="bg1">
                    <a:lumMod val="65000"/>
                  </a:schemeClr>
                </a:solidFill>
              </a:defRPr>
            </a:lvl1pPr>
          </a:lstStyle>
          <a:p>
            <a:r>
              <a:rPr lang="en-US" dirty="0" smtClean="0"/>
              <a:t>Graph</a:t>
            </a:r>
            <a:endParaRPr lang="en-US" dirty="0"/>
          </a:p>
        </p:txBody>
      </p:sp>
      <p:sp>
        <p:nvSpPr>
          <p:cNvPr id="35" name="グラフ プレースホルダー 5"/>
          <p:cNvSpPr>
            <a:spLocks noGrp="1"/>
          </p:cNvSpPr>
          <p:nvPr>
            <p:ph type="chart" sz="quarter" idx="27" hasCustomPrompt="1"/>
          </p:nvPr>
        </p:nvSpPr>
        <p:spPr>
          <a:xfrm>
            <a:off x="9129752" y="2905356"/>
            <a:ext cx="3463111" cy="3461486"/>
          </a:xfrm>
          <a:effectLst/>
        </p:spPr>
        <p:txBody>
          <a:bodyPr>
            <a:normAutofit/>
          </a:bodyPr>
          <a:lstStyle>
            <a:lvl1pPr>
              <a:defRPr sz="2400">
                <a:solidFill>
                  <a:schemeClr val="bg1">
                    <a:lumMod val="65000"/>
                  </a:schemeClr>
                </a:solidFill>
              </a:defRPr>
            </a:lvl1pPr>
          </a:lstStyle>
          <a:p>
            <a:r>
              <a:rPr lang="en-US" dirty="0" smtClean="0"/>
              <a:t>Graph</a:t>
            </a:r>
            <a:endParaRPr lang="en-US" dirty="0"/>
          </a:p>
        </p:txBody>
      </p:sp>
      <p:sp>
        <p:nvSpPr>
          <p:cNvPr id="36" name="グラフ プレースホルダー 5"/>
          <p:cNvSpPr>
            <a:spLocks noGrp="1"/>
          </p:cNvSpPr>
          <p:nvPr>
            <p:ph type="chart" sz="quarter" idx="28" hasCustomPrompt="1"/>
          </p:nvPr>
        </p:nvSpPr>
        <p:spPr>
          <a:xfrm>
            <a:off x="12952903" y="2900254"/>
            <a:ext cx="3463111" cy="3461486"/>
          </a:xfrm>
          <a:effectLst/>
        </p:spPr>
        <p:txBody>
          <a:bodyPr>
            <a:normAutofit/>
          </a:bodyPr>
          <a:lstStyle>
            <a:lvl1pPr>
              <a:defRPr sz="2400">
                <a:solidFill>
                  <a:schemeClr val="bg1">
                    <a:lumMod val="65000"/>
                  </a:schemeClr>
                </a:solidFill>
              </a:defRPr>
            </a:lvl1pPr>
          </a:lstStyle>
          <a:p>
            <a:r>
              <a:rPr lang="en-US" dirty="0" smtClean="0"/>
              <a:t>Graph</a:t>
            </a:r>
            <a:endParaRPr lang="en-US" dirty="0"/>
          </a:p>
        </p:txBody>
      </p:sp>
      <p:sp>
        <p:nvSpPr>
          <p:cNvPr id="37" name="テキスト プレースホルダー 5"/>
          <p:cNvSpPr>
            <a:spLocks noGrp="1"/>
          </p:cNvSpPr>
          <p:nvPr>
            <p:ph type="body" sz="quarter" idx="15" hasCustomPrompt="1"/>
          </p:nvPr>
        </p:nvSpPr>
        <p:spPr>
          <a:xfrm>
            <a:off x="1518677" y="6727676"/>
            <a:ext cx="3448065" cy="505659"/>
          </a:xfrm>
          <a:solidFill>
            <a:schemeClr val="accent1"/>
          </a:solidFill>
        </p:spPr>
        <p:txBody>
          <a:bodyPr anchor="ctr">
            <a:normAutofit/>
          </a:bodyPr>
          <a:lstStyle>
            <a:lvl1pPr algn="l">
              <a:defRPr sz="24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38" name="テキスト プレースホルダー 5"/>
          <p:cNvSpPr>
            <a:spLocks noGrp="1"/>
          </p:cNvSpPr>
          <p:nvPr>
            <p:ph type="body" sz="quarter" idx="29" hasCustomPrompt="1"/>
          </p:nvPr>
        </p:nvSpPr>
        <p:spPr>
          <a:xfrm>
            <a:off x="5326782" y="6727676"/>
            <a:ext cx="3448065" cy="505659"/>
          </a:xfrm>
          <a:solidFill>
            <a:schemeClr val="accent2"/>
          </a:solidFill>
        </p:spPr>
        <p:txBody>
          <a:bodyPr anchor="ctr">
            <a:normAutofit/>
          </a:bodyPr>
          <a:lstStyle>
            <a:lvl1pPr algn="l">
              <a:defRPr sz="24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39" name="テキスト プレースホルダー 5"/>
          <p:cNvSpPr>
            <a:spLocks noGrp="1"/>
          </p:cNvSpPr>
          <p:nvPr>
            <p:ph type="body" sz="quarter" idx="30" hasCustomPrompt="1"/>
          </p:nvPr>
        </p:nvSpPr>
        <p:spPr>
          <a:xfrm>
            <a:off x="9143206" y="6727676"/>
            <a:ext cx="3448065" cy="505659"/>
          </a:xfrm>
          <a:solidFill>
            <a:schemeClr val="accent3"/>
          </a:solidFill>
        </p:spPr>
        <p:txBody>
          <a:bodyPr anchor="ctr">
            <a:normAutofit/>
          </a:bodyPr>
          <a:lstStyle>
            <a:lvl1pPr algn="l">
              <a:defRPr sz="24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40" name="テキスト プレースホルダー 5"/>
          <p:cNvSpPr>
            <a:spLocks noGrp="1"/>
          </p:cNvSpPr>
          <p:nvPr>
            <p:ph type="body" sz="quarter" idx="31" hasCustomPrompt="1"/>
          </p:nvPr>
        </p:nvSpPr>
        <p:spPr>
          <a:xfrm>
            <a:off x="12959630" y="6727676"/>
            <a:ext cx="3448065" cy="505659"/>
          </a:xfrm>
          <a:solidFill>
            <a:schemeClr val="accent4"/>
          </a:solidFill>
        </p:spPr>
        <p:txBody>
          <a:bodyPr anchor="ctr">
            <a:normAutofit/>
          </a:bodyPr>
          <a:lstStyle>
            <a:lvl1pPr algn="l">
              <a:defRPr sz="2400" baseline="0">
                <a:solidFill>
                  <a:schemeClr val="bg1">
                    <a:lumMod val="85000"/>
                  </a:schemeClr>
                </a:solidFill>
                <a:latin typeface="Aleo-Bold"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1369426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Table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a:prstGeom prst="rect">
            <a:avLst/>
          </a:prstGeo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a:prstGeom prst="rect">
            <a:avLst/>
          </a:prstGeo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7" name="表プレースホルダー 6"/>
          <p:cNvSpPr>
            <a:spLocks noGrp="1"/>
          </p:cNvSpPr>
          <p:nvPr>
            <p:ph type="tbl" sz="quarter" idx="22" hasCustomPrompt="1"/>
          </p:nvPr>
        </p:nvSpPr>
        <p:spPr>
          <a:xfrm>
            <a:off x="1798390" y="2840039"/>
            <a:ext cx="4392613" cy="4751734"/>
          </a:xfrm>
        </p:spPr>
        <p:txBody>
          <a:bodyPr>
            <a:normAutofit/>
          </a:bodyPr>
          <a:lstStyle>
            <a:lvl1pPr>
              <a:defRPr sz="2400" baseline="0">
                <a:solidFill>
                  <a:schemeClr val="bg1">
                    <a:lumMod val="75000"/>
                  </a:schemeClr>
                </a:solidFill>
              </a:defRPr>
            </a:lvl1pPr>
          </a:lstStyle>
          <a:p>
            <a:r>
              <a:rPr lang="en-US" dirty="0" smtClean="0"/>
              <a:t>Add Table</a:t>
            </a:r>
            <a:endParaRPr lang="en-US" dirty="0"/>
          </a:p>
        </p:txBody>
      </p:sp>
      <p:sp>
        <p:nvSpPr>
          <p:cNvPr id="43" name="表プレースホルダー 6"/>
          <p:cNvSpPr>
            <a:spLocks noGrp="1"/>
          </p:cNvSpPr>
          <p:nvPr>
            <p:ph type="tbl" sz="quarter" idx="23" hasCustomPrompt="1"/>
          </p:nvPr>
        </p:nvSpPr>
        <p:spPr>
          <a:xfrm>
            <a:off x="6766942" y="2845374"/>
            <a:ext cx="4392613" cy="4751734"/>
          </a:xfrm>
        </p:spPr>
        <p:txBody>
          <a:bodyPr>
            <a:normAutofit/>
          </a:bodyPr>
          <a:lstStyle>
            <a:lvl1pPr>
              <a:defRPr sz="2400" baseline="0">
                <a:solidFill>
                  <a:schemeClr val="bg1">
                    <a:lumMod val="75000"/>
                  </a:schemeClr>
                </a:solidFill>
              </a:defRPr>
            </a:lvl1pPr>
          </a:lstStyle>
          <a:p>
            <a:r>
              <a:rPr lang="en-US" dirty="0" smtClean="0"/>
              <a:t>Add Table</a:t>
            </a:r>
            <a:endParaRPr lang="en-US" dirty="0"/>
          </a:p>
        </p:txBody>
      </p:sp>
      <p:sp>
        <p:nvSpPr>
          <p:cNvPr id="44" name="表プレースホルダー 6"/>
          <p:cNvSpPr>
            <a:spLocks noGrp="1"/>
          </p:cNvSpPr>
          <p:nvPr>
            <p:ph type="tbl" sz="quarter" idx="24" hasCustomPrompt="1"/>
          </p:nvPr>
        </p:nvSpPr>
        <p:spPr>
          <a:xfrm>
            <a:off x="11735369" y="2845374"/>
            <a:ext cx="4392613" cy="4751734"/>
          </a:xfrm>
        </p:spPr>
        <p:txBody>
          <a:bodyPr>
            <a:normAutofit/>
          </a:bodyPr>
          <a:lstStyle>
            <a:lvl1pPr>
              <a:defRPr sz="2400" baseline="0">
                <a:solidFill>
                  <a:schemeClr val="bg1">
                    <a:lumMod val="75000"/>
                  </a:schemeClr>
                </a:solidFill>
              </a:defRPr>
            </a:lvl1pPr>
          </a:lstStyle>
          <a:p>
            <a:r>
              <a:rPr lang="en-US" dirty="0" smtClean="0"/>
              <a:t>Add Table</a:t>
            </a:r>
            <a:endParaRPr lang="en-US" dirty="0"/>
          </a:p>
        </p:txBody>
      </p:sp>
      <p:sp>
        <p:nvSpPr>
          <p:cNvPr id="45" name="テキスト プレースホルダー 5"/>
          <p:cNvSpPr>
            <a:spLocks noGrp="1"/>
          </p:cNvSpPr>
          <p:nvPr>
            <p:ph type="body" sz="quarter" idx="15" hasCustomPrompt="1"/>
          </p:nvPr>
        </p:nvSpPr>
        <p:spPr>
          <a:xfrm>
            <a:off x="1255937" y="7807796"/>
            <a:ext cx="6764774" cy="721683"/>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46" name="テキスト プレースホルダー 5"/>
          <p:cNvSpPr>
            <a:spLocks noGrp="1"/>
          </p:cNvSpPr>
          <p:nvPr>
            <p:ph type="body" sz="quarter" idx="21" hasCustomPrompt="1"/>
          </p:nvPr>
        </p:nvSpPr>
        <p:spPr>
          <a:xfrm>
            <a:off x="1251956" y="8527876"/>
            <a:ext cx="15265697" cy="1440160"/>
          </a:xfrm>
        </p:spPr>
        <p:txBody>
          <a:bodyPr anchor="t">
            <a:normAutofit/>
          </a:bodyPr>
          <a:lstStyle>
            <a:lvl1pPr algn="l">
              <a:defRPr sz="2000" baseline="0"/>
            </a:lvl1pPr>
          </a:lstStyle>
          <a:p>
            <a:pPr lvl="0"/>
            <a:r>
              <a:rPr lang="en-US" dirty="0" smtClean="0"/>
              <a:t>Text Here</a:t>
            </a:r>
            <a:endParaRPr lang="en-US" dirty="0"/>
          </a:p>
        </p:txBody>
      </p:sp>
    </p:spTree>
    <p:extLst>
      <p:ext uri="{BB962C8B-B14F-4D97-AF65-F5344CB8AC3E}">
        <p14:creationId xmlns:p14="http://schemas.microsoft.com/office/powerpoint/2010/main" val="38311500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 Graph - 1 Text">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a:prstGeom prst="rect">
            <a:avLst/>
          </a:prstGeo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a:prstGeom prst="rect">
            <a:avLst/>
          </a:prstGeo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6" name="グラフ プレースホルダー 5"/>
          <p:cNvSpPr>
            <a:spLocks noGrp="1"/>
          </p:cNvSpPr>
          <p:nvPr>
            <p:ph type="chart" sz="quarter" idx="25" hasCustomPrompt="1"/>
          </p:nvPr>
        </p:nvSpPr>
        <p:spPr>
          <a:xfrm>
            <a:off x="1510356" y="2767236"/>
            <a:ext cx="7920881" cy="6264696"/>
          </a:xfrm>
          <a:effectLst/>
        </p:spPr>
        <p:txBody>
          <a:bodyPr>
            <a:normAutofit/>
          </a:bodyPr>
          <a:lstStyle>
            <a:lvl1pPr>
              <a:defRPr sz="2400">
                <a:solidFill>
                  <a:schemeClr val="bg1">
                    <a:lumMod val="65000"/>
                  </a:schemeClr>
                </a:solidFill>
              </a:defRPr>
            </a:lvl1pPr>
          </a:lstStyle>
          <a:p>
            <a:r>
              <a:rPr lang="en-US" dirty="0" smtClean="0"/>
              <a:t>Graph</a:t>
            </a:r>
            <a:endParaRPr lang="en-US" dirty="0"/>
          </a:p>
        </p:txBody>
      </p:sp>
      <p:sp>
        <p:nvSpPr>
          <p:cNvPr id="28" name="テキスト プレースホルダー 5"/>
          <p:cNvSpPr>
            <a:spLocks noGrp="1"/>
          </p:cNvSpPr>
          <p:nvPr>
            <p:ph type="body" sz="quarter" idx="26" hasCustomPrompt="1"/>
          </p:nvPr>
        </p:nvSpPr>
        <p:spPr>
          <a:xfrm>
            <a:off x="9563271" y="5863580"/>
            <a:ext cx="6748737" cy="721683"/>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29" name="テキスト プレースホルダー 5"/>
          <p:cNvSpPr>
            <a:spLocks noGrp="1"/>
          </p:cNvSpPr>
          <p:nvPr>
            <p:ph type="body" sz="quarter" idx="27" hasCustomPrompt="1"/>
          </p:nvPr>
        </p:nvSpPr>
        <p:spPr>
          <a:xfrm>
            <a:off x="9543258" y="6655668"/>
            <a:ext cx="6696744" cy="2449876"/>
          </a:xfrm>
        </p:spPr>
        <p:txBody>
          <a:bodyPr anchor="t">
            <a:normAutofit/>
          </a:bodyPr>
          <a:lstStyle>
            <a:lvl1pPr algn="l">
              <a:defRPr sz="2400" baseline="0"/>
            </a:lvl1pPr>
          </a:lstStyle>
          <a:p>
            <a:pPr lvl="0"/>
            <a:r>
              <a:rPr lang="en-US" dirty="0" smtClean="0"/>
              <a:t>Text Here</a:t>
            </a:r>
            <a:endParaRPr lang="en-US" dirty="0"/>
          </a:p>
        </p:txBody>
      </p:sp>
    </p:spTree>
    <p:extLst>
      <p:ext uri="{BB962C8B-B14F-4D97-AF65-F5344CB8AC3E}">
        <p14:creationId xmlns:p14="http://schemas.microsoft.com/office/powerpoint/2010/main" val="1706276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hank You">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5038750" y="3813742"/>
            <a:ext cx="12313368" cy="1329758"/>
          </a:xfrm>
        </p:spPr>
        <p:txBody>
          <a:bodyPr anchor="b">
            <a:noAutofit/>
          </a:bodyPr>
          <a:lstStyle>
            <a:lvl1pPr algn="l">
              <a:lnSpc>
                <a:spcPts val="9000"/>
              </a:lnSpc>
              <a:defRPr sz="4800" baseline="0">
                <a:latin typeface="Aleo-BoldItalic" pitchFamily="34" charset="0"/>
              </a:defRPr>
            </a:lvl1pPr>
          </a:lstStyle>
          <a:p>
            <a:r>
              <a:rPr lang="en-US" altLang="ja-JP" dirty="0" smtClean="0"/>
              <a:t>Text</a:t>
            </a:r>
            <a:endParaRPr lang="en-US" dirty="0"/>
          </a:p>
        </p:txBody>
      </p:sp>
      <p:sp>
        <p:nvSpPr>
          <p:cNvPr id="3" name="サブタイトル 2"/>
          <p:cNvSpPr>
            <a:spLocks noGrp="1"/>
          </p:cNvSpPr>
          <p:nvPr>
            <p:ph type="subTitle" idx="1" hasCustomPrompt="1"/>
          </p:nvPr>
        </p:nvSpPr>
        <p:spPr>
          <a:xfrm>
            <a:off x="5038750" y="4936096"/>
            <a:ext cx="10153128" cy="567444"/>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Text</a:t>
            </a:r>
            <a:endParaRPr lang="en-US" dirty="0"/>
          </a:p>
        </p:txBody>
      </p:sp>
      <p:sp>
        <p:nvSpPr>
          <p:cNvPr id="8" name="正方形/長方形 7"/>
          <p:cNvSpPr/>
          <p:nvPr userDrawn="1"/>
        </p:nvSpPr>
        <p:spPr>
          <a:xfrm rot="18000000">
            <a:off x="-5375643" y="4058014"/>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正方形/長方形 8"/>
          <p:cNvSpPr/>
          <p:nvPr userDrawn="1"/>
        </p:nvSpPr>
        <p:spPr>
          <a:xfrm rot="18000000">
            <a:off x="-7103297" y="4242009"/>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0" name="正方形/長方形 9"/>
          <p:cNvSpPr/>
          <p:nvPr userDrawn="1"/>
        </p:nvSpPr>
        <p:spPr>
          <a:xfrm rot="18000000">
            <a:off x="-8106139" y="4043991"/>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1" name="正方形/長方形 10"/>
          <p:cNvSpPr/>
          <p:nvPr userDrawn="1"/>
        </p:nvSpPr>
        <p:spPr>
          <a:xfrm rot="18000000">
            <a:off x="-9066134" y="392434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4" name="正方形/長方形 13"/>
          <p:cNvSpPr/>
          <p:nvPr userDrawn="1"/>
        </p:nvSpPr>
        <p:spPr>
          <a:xfrm rot="18000000">
            <a:off x="10532918" y="5975218"/>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5" name="正方形/長方形 14"/>
          <p:cNvSpPr/>
          <p:nvPr userDrawn="1"/>
        </p:nvSpPr>
        <p:spPr>
          <a:xfrm rot="18000000">
            <a:off x="9530076" y="5808404"/>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6" name="正方形/長方形 15"/>
          <p:cNvSpPr/>
          <p:nvPr userDrawn="1"/>
        </p:nvSpPr>
        <p:spPr>
          <a:xfrm rot="18000000">
            <a:off x="8570081" y="5688761"/>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22244906" y="407674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2" name="正方形/長方形 21"/>
          <p:cNvSpPr/>
          <p:nvPr userDrawn="1"/>
        </p:nvSpPr>
        <p:spPr>
          <a:xfrm rot="18000000">
            <a:off x="-20596954" y="3917992"/>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テキスト プレースホルダー 22"/>
          <p:cNvSpPr>
            <a:spLocks noGrp="1"/>
          </p:cNvSpPr>
          <p:nvPr>
            <p:ph type="body" sz="quarter" idx="13" hasCustomPrompt="1"/>
          </p:nvPr>
        </p:nvSpPr>
        <p:spPr>
          <a:xfrm>
            <a:off x="5254774" y="8095828"/>
            <a:ext cx="9289032" cy="1800200"/>
          </a:xfrm>
        </p:spPr>
        <p:txBody>
          <a:bodyPr anchor="b">
            <a:normAutofit/>
          </a:bodyPr>
          <a:lstStyle>
            <a:lvl1pPr algn="r">
              <a:defRPr sz="2400">
                <a:latin typeface="+mn-lt"/>
              </a:defRPr>
            </a:lvl1pPr>
          </a:lstStyle>
          <a:p>
            <a:pPr lvl="0"/>
            <a:r>
              <a:rPr lang="en-US" dirty="0" smtClean="0"/>
              <a:t>“Text Here”</a:t>
            </a:r>
            <a:endParaRPr lang="en-US" dirty="0"/>
          </a:p>
        </p:txBody>
      </p:sp>
    </p:spTree>
    <p:extLst>
      <p:ext uri="{BB962C8B-B14F-4D97-AF65-F5344CB8AC3E}">
        <p14:creationId xmlns:p14="http://schemas.microsoft.com/office/powerpoint/2010/main" val="1753189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withEffect">
                                  <p:stCondLst>
                                    <p:cond delay="150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1+#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125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1+#ppt_w/2"/>
                                          </p:val>
                                        </p:tav>
                                        <p:tav tm="100000">
                                          <p:val>
                                            <p:strVal val="#ppt_x"/>
                                          </p:val>
                                        </p:tav>
                                      </p:tavLst>
                                    </p:anim>
                                    <p:anim calcmode="lin" valueType="num">
                                      <p:cBhvr additive="base">
                                        <p:cTn id="12" dur="500" fill="hold"/>
                                        <p:tgtEl>
                                          <p:spTgt spid="9"/>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100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1+#ppt_w/2"/>
                                          </p:val>
                                        </p:tav>
                                        <p:tav tm="100000">
                                          <p:val>
                                            <p:strVal val="#ppt_x"/>
                                          </p:val>
                                        </p:tav>
                                      </p:tavLst>
                                    </p:anim>
                                    <p:anim calcmode="lin" valueType="num">
                                      <p:cBhvr additive="base">
                                        <p:cTn id="16" dur="500" fill="hold"/>
                                        <p:tgtEl>
                                          <p:spTgt spid="10"/>
                                        </p:tgtEl>
                                        <p:attrNameLst>
                                          <p:attrName>ppt_y</p:attrName>
                                        </p:attrNameLst>
                                      </p:cBhvr>
                                      <p:tavLst>
                                        <p:tav tm="0">
                                          <p:val>
                                            <p:strVal val="#ppt_y"/>
                                          </p:val>
                                        </p:tav>
                                        <p:tav tm="100000">
                                          <p:val>
                                            <p:strVal val="#ppt_y"/>
                                          </p:val>
                                        </p:tav>
                                      </p:tavLst>
                                    </p:anim>
                                  </p:childTnLst>
                                </p:cTn>
                              </p:par>
                              <p:par>
                                <p:cTn id="17" presetID="2" presetClass="entr" presetSubtype="2" fill="hold" grpId="0" nodeType="withEffect">
                                  <p:stCondLst>
                                    <p:cond delay="75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1+#ppt_w/2"/>
                                          </p:val>
                                        </p:tav>
                                        <p:tav tm="100000">
                                          <p:val>
                                            <p:strVal val="#ppt_x"/>
                                          </p:val>
                                        </p:tav>
                                      </p:tavLst>
                                    </p:anim>
                                    <p:anim calcmode="lin" valueType="num">
                                      <p:cBhvr additive="base">
                                        <p:cTn id="20" dur="500" fill="hold"/>
                                        <p:tgtEl>
                                          <p:spTgt spid="11"/>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1000"/>
                                  </p:stCondLst>
                                  <p:childTnLst>
                                    <p:set>
                                      <p:cBhvr>
                                        <p:cTn id="22" dur="1" fill="hold">
                                          <p:stCondLst>
                                            <p:cond delay="0"/>
                                          </p:stCondLst>
                                        </p:cTn>
                                        <p:tgtEl>
                                          <p:spTgt spid="16"/>
                                        </p:tgtEl>
                                        <p:attrNameLst>
                                          <p:attrName>style.visibility</p:attrName>
                                        </p:attrNameLst>
                                      </p:cBhvr>
                                      <p:to>
                                        <p:strVal val="visible"/>
                                      </p:to>
                                    </p:set>
                                    <p:anim calcmode="lin" valueType="num">
                                      <p:cBhvr additive="base">
                                        <p:cTn id="23" dur="500" fill="hold"/>
                                        <p:tgtEl>
                                          <p:spTgt spid="16"/>
                                        </p:tgtEl>
                                        <p:attrNameLst>
                                          <p:attrName>ppt_x</p:attrName>
                                        </p:attrNameLst>
                                      </p:cBhvr>
                                      <p:tavLst>
                                        <p:tav tm="0">
                                          <p:val>
                                            <p:strVal val="0-#ppt_w/2"/>
                                          </p:val>
                                        </p:tav>
                                        <p:tav tm="100000">
                                          <p:val>
                                            <p:strVal val="#ppt_x"/>
                                          </p:val>
                                        </p:tav>
                                      </p:tavLst>
                                    </p:anim>
                                    <p:anim calcmode="lin" valueType="num">
                                      <p:cBhvr additive="base">
                                        <p:cTn id="24" dur="500" fill="hold"/>
                                        <p:tgtEl>
                                          <p:spTgt spid="16"/>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1250"/>
                                  </p:stCondLst>
                                  <p:childTnLst>
                                    <p:set>
                                      <p:cBhvr>
                                        <p:cTn id="26" dur="1" fill="hold">
                                          <p:stCondLst>
                                            <p:cond delay="0"/>
                                          </p:stCondLst>
                                        </p:cTn>
                                        <p:tgtEl>
                                          <p:spTgt spid="15"/>
                                        </p:tgtEl>
                                        <p:attrNameLst>
                                          <p:attrName>style.visibility</p:attrName>
                                        </p:attrNameLst>
                                      </p:cBhvr>
                                      <p:to>
                                        <p:strVal val="visible"/>
                                      </p:to>
                                    </p:set>
                                    <p:anim calcmode="lin" valueType="num">
                                      <p:cBhvr additive="base">
                                        <p:cTn id="27" dur="500" fill="hold"/>
                                        <p:tgtEl>
                                          <p:spTgt spid="15"/>
                                        </p:tgtEl>
                                        <p:attrNameLst>
                                          <p:attrName>ppt_x</p:attrName>
                                        </p:attrNameLst>
                                      </p:cBhvr>
                                      <p:tavLst>
                                        <p:tav tm="0">
                                          <p:val>
                                            <p:strVal val="0-#ppt_w/2"/>
                                          </p:val>
                                        </p:tav>
                                        <p:tav tm="100000">
                                          <p:val>
                                            <p:strVal val="#ppt_x"/>
                                          </p:val>
                                        </p:tav>
                                      </p:tavLst>
                                    </p:anim>
                                    <p:anim calcmode="lin" valueType="num">
                                      <p:cBhvr additive="base">
                                        <p:cTn id="28" dur="500" fill="hold"/>
                                        <p:tgtEl>
                                          <p:spTgt spid="15"/>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150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0-#ppt_w/2"/>
                                          </p:val>
                                        </p:tav>
                                        <p:tav tm="100000">
                                          <p:val>
                                            <p:strVal val="#ppt_x"/>
                                          </p:val>
                                        </p:tav>
                                      </p:tavLst>
                                    </p:anim>
                                    <p:anim calcmode="lin" valueType="num">
                                      <p:cBhvr additive="base">
                                        <p:cTn id="32" dur="500" fill="hold"/>
                                        <p:tgtEl>
                                          <p:spTgt spid="14"/>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500"/>
                                  </p:stCondLst>
                                  <p:childTnLst>
                                    <p:set>
                                      <p:cBhvr>
                                        <p:cTn id="34" dur="1" fill="hold">
                                          <p:stCondLst>
                                            <p:cond delay="0"/>
                                          </p:stCondLst>
                                        </p:cTn>
                                        <p:tgtEl>
                                          <p:spTgt spid="20"/>
                                        </p:tgtEl>
                                        <p:attrNameLst>
                                          <p:attrName>style.visibility</p:attrName>
                                        </p:attrNameLst>
                                      </p:cBhvr>
                                      <p:to>
                                        <p:strVal val="visible"/>
                                      </p:to>
                                    </p:set>
                                    <p:anim calcmode="lin" valueType="num">
                                      <p:cBhvr additive="base">
                                        <p:cTn id="35" dur="500" fill="hold"/>
                                        <p:tgtEl>
                                          <p:spTgt spid="20"/>
                                        </p:tgtEl>
                                        <p:attrNameLst>
                                          <p:attrName>ppt_x</p:attrName>
                                        </p:attrNameLst>
                                      </p:cBhvr>
                                      <p:tavLst>
                                        <p:tav tm="0">
                                          <p:val>
                                            <p:strVal val="1+#ppt_w/2"/>
                                          </p:val>
                                        </p:tav>
                                        <p:tav tm="100000">
                                          <p:val>
                                            <p:strVal val="#ppt_x"/>
                                          </p:val>
                                        </p:tav>
                                      </p:tavLst>
                                    </p:anim>
                                    <p:anim calcmode="lin" valueType="num">
                                      <p:cBhvr additive="base">
                                        <p:cTn id="36" dur="500" fill="hold"/>
                                        <p:tgtEl>
                                          <p:spTgt spid="20"/>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750"/>
                                  </p:stCondLst>
                                  <p:childTnLst>
                                    <p:set>
                                      <p:cBhvr>
                                        <p:cTn id="38" dur="1" fill="hold">
                                          <p:stCondLst>
                                            <p:cond delay="0"/>
                                          </p:stCondLst>
                                        </p:cTn>
                                        <p:tgtEl>
                                          <p:spTgt spid="22"/>
                                        </p:tgtEl>
                                        <p:attrNameLst>
                                          <p:attrName>style.visibility</p:attrName>
                                        </p:attrNameLst>
                                      </p:cBhvr>
                                      <p:to>
                                        <p:strVal val="visible"/>
                                      </p:to>
                                    </p:set>
                                    <p:anim calcmode="lin" valueType="num">
                                      <p:cBhvr additive="base">
                                        <p:cTn id="39" dur="500" fill="hold"/>
                                        <p:tgtEl>
                                          <p:spTgt spid="22"/>
                                        </p:tgtEl>
                                        <p:attrNameLst>
                                          <p:attrName>ppt_x</p:attrName>
                                        </p:attrNameLst>
                                      </p:cBhvr>
                                      <p:tavLst>
                                        <p:tav tm="0">
                                          <p:val>
                                            <p:strVal val="1+#ppt_w/2"/>
                                          </p:val>
                                        </p:tav>
                                        <p:tav tm="100000">
                                          <p:val>
                                            <p:strVal val="#ppt_x"/>
                                          </p:val>
                                        </p:tav>
                                      </p:tavLst>
                                    </p:anim>
                                    <p:anim calcmode="lin" valueType="num">
                                      <p:cBhvr additive="base">
                                        <p:cTn id="40" dur="500" fill="hold"/>
                                        <p:tgtEl>
                                          <p:spTgt spid="22"/>
                                        </p:tgtEl>
                                        <p:attrNameLst>
                                          <p:attrName>ppt_y</p:attrName>
                                        </p:attrNameLst>
                                      </p:cBhvr>
                                      <p:tavLst>
                                        <p:tav tm="0">
                                          <p:val>
                                            <p:strVal val="#ppt_y"/>
                                          </p:val>
                                        </p:tav>
                                        <p:tav tm="100000">
                                          <p:val>
                                            <p:strVal val="#ppt_y"/>
                                          </p:val>
                                        </p:tav>
                                      </p:tavLst>
                                    </p:anim>
                                  </p:childTnLst>
                                </p:cTn>
                              </p:par>
                            </p:childTnLst>
                          </p:cTn>
                        </p:par>
                        <p:par>
                          <p:cTn id="41" fill="hold">
                            <p:stCondLst>
                              <p:cond delay="2000"/>
                            </p:stCondLst>
                            <p:childTnLst>
                              <p:par>
                                <p:cTn id="42" presetID="26" presetClass="entr" presetSubtype="0" fill="hold" grpId="0" nodeType="afterEffect">
                                  <p:stCondLst>
                                    <p:cond delay="0"/>
                                  </p:stCondLst>
                                  <p:childTnLst>
                                    <p:set>
                                      <p:cBhvr>
                                        <p:cTn id="43" dur="1" fill="hold">
                                          <p:stCondLst>
                                            <p:cond delay="0"/>
                                          </p:stCondLst>
                                        </p:cTn>
                                        <p:tgtEl>
                                          <p:spTgt spid="2"/>
                                        </p:tgtEl>
                                        <p:attrNameLst>
                                          <p:attrName>style.visibility</p:attrName>
                                        </p:attrNameLst>
                                      </p:cBhvr>
                                      <p:to>
                                        <p:strVal val="visible"/>
                                      </p:to>
                                    </p:set>
                                    <p:animEffect transition="in" filter="wipe(down)">
                                      <p:cBhvr>
                                        <p:cTn id="44" dur="580">
                                          <p:stCondLst>
                                            <p:cond delay="0"/>
                                          </p:stCondLst>
                                        </p:cTn>
                                        <p:tgtEl>
                                          <p:spTgt spid="2"/>
                                        </p:tgtEl>
                                      </p:cBhvr>
                                    </p:animEffect>
                                    <p:anim calcmode="lin" valueType="num">
                                      <p:cBhvr>
                                        <p:cTn id="45"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46"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47"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48"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49"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50" dur="26">
                                          <p:stCondLst>
                                            <p:cond delay="650"/>
                                          </p:stCondLst>
                                        </p:cTn>
                                        <p:tgtEl>
                                          <p:spTgt spid="2"/>
                                        </p:tgtEl>
                                      </p:cBhvr>
                                      <p:to x="100000" y="60000"/>
                                    </p:animScale>
                                    <p:animScale>
                                      <p:cBhvr>
                                        <p:cTn id="51" dur="166" decel="50000">
                                          <p:stCondLst>
                                            <p:cond delay="676"/>
                                          </p:stCondLst>
                                        </p:cTn>
                                        <p:tgtEl>
                                          <p:spTgt spid="2"/>
                                        </p:tgtEl>
                                      </p:cBhvr>
                                      <p:to x="100000" y="100000"/>
                                    </p:animScale>
                                    <p:animScale>
                                      <p:cBhvr>
                                        <p:cTn id="52" dur="26">
                                          <p:stCondLst>
                                            <p:cond delay="1312"/>
                                          </p:stCondLst>
                                        </p:cTn>
                                        <p:tgtEl>
                                          <p:spTgt spid="2"/>
                                        </p:tgtEl>
                                      </p:cBhvr>
                                      <p:to x="100000" y="80000"/>
                                    </p:animScale>
                                    <p:animScale>
                                      <p:cBhvr>
                                        <p:cTn id="53" dur="166" decel="50000">
                                          <p:stCondLst>
                                            <p:cond delay="1338"/>
                                          </p:stCondLst>
                                        </p:cTn>
                                        <p:tgtEl>
                                          <p:spTgt spid="2"/>
                                        </p:tgtEl>
                                      </p:cBhvr>
                                      <p:to x="100000" y="100000"/>
                                    </p:animScale>
                                    <p:animScale>
                                      <p:cBhvr>
                                        <p:cTn id="54" dur="26">
                                          <p:stCondLst>
                                            <p:cond delay="1642"/>
                                          </p:stCondLst>
                                        </p:cTn>
                                        <p:tgtEl>
                                          <p:spTgt spid="2"/>
                                        </p:tgtEl>
                                      </p:cBhvr>
                                      <p:to x="100000" y="90000"/>
                                    </p:animScale>
                                    <p:animScale>
                                      <p:cBhvr>
                                        <p:cTn id="55" dur="166" decel="50000">
                                          <p:stCondLst>
                                            <p:cond delay="1668"/>
                                          </p:stCondLst>
                                        </p:cTn>
                                        <p:tgtEl>
                                          <p:spTgt spid="2"/>
                                        </p:tgtEl>
                                      </p:cBhvr>
                                      <p:to x="100000" y="100000"/>
                                    </p:animScale>
                                    <p:animScale>
                                      <p:cBhvr>
                                        <p:cTn id="56" dur="26">
                                          <p:stCondLst>
                                            <p:cond delay="1808"/>
                                          </p:stCondLst>
                                        </p:cTn>
                                        <p:tgtEl>
                                          <p:spTgt spid="2"/>
                                        </p:tgtEl>
                                      </p:cBhvr>
                                      <p:to x="100000" y="95000"/>
                                    </p:animScale>
                                    <p:animScale>
                                      <p:cBhvr>
                                        <p:cTn id="57" dur="166" decel="50000">
                                          <p:stCondLst>
                                            <p:cond delay="1834"/>
                                          </p:stCondLst>
                                        </p:cTn>
                                        <p:tgtEl>
                                          <p:spTgt spid="2"/>
                                        </p:tgtEl>
                                      </p:cBhvr>
                                      <p:to x="100000" y="100000"/>
                                    </p:animScale>
                                  </p:childTnLst>
                                </p:cTn>
                              </p:par>
                            </p:childTnLst>
                          </p:cTn>
                        </p:par>
                        <p:par>
                          <p:cTn id="58" fill="hold">
                            <p:stCondLst>
                              <p:cond delay="4000"/>
                            </p:stCondLst>
                            <p:childTnLst>
                              <p:par>
                                <p:cTn id="59" presetID="47" presetClass="entr" presetSubtype="0" fill="hold" grpId="0" nodeType="afterEffect">
                                  <p:stCondLst>
                                    <p:cond delay="0"/>
                                  </p:stCondLst>
                                  <p:childTnLst>
                                    <p:set>
                                      <p:cBhvr>
                                        <p:cTn id="60" dur="1" fill="hold">
                                          <p:stCondLst>
                                            <p:cond delay="0"/>
                                          </p:stCondLst>
                                        </p:cTn>
                                        <p:tgtEl>
                                          <p:spTgt spid="3">
                                            <p:txEl>
                                              <p:pRg st="0" end="0"/>
                                            </p:txEl>
                                          </p:spTgt>
                                        </p:tgtEl>
                                        <p:attrNameLst>
                                          <p:attrName>style.visibility</p:attrName>
                                        </p:attrNameLst>
                                      </p:cBhvr>
                                      <p:to>
                                        <p:strVal val="visible"/>
                                      </p:to>
                                    </p:set>
                                    <p:animEffect transition="in" filter="fade">
                                      <p:cBhvr>
                                        <p:cTn id="61" dur="1000"/>
                                        <p:tgtEl>
                                          <p:spTgt spid="3">
                                            <p:txEl>
                                              <p:pRg st="0" end="0"/>
                                            </p:txEl>
                                          </p:spTgt>
                                        </p:tgtEl>
                                      </p:cBhvr>
                                    </p:animEffect>
                                    <p:anim calcmode="lin" valueType="num">
                                      <p:cBhvr>
                                        <p:cTn id="6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63" dur="1000" fill="hold"/>
                                        <p:tgtEl>
                                          <p:spTgt spid="3">
                                            <p:txEl>
                                              <p:pRg st="0" end="0"/>
                                            </p:txEl>
                                          </p:spTgt>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17">
                                            <p:txEl>
                                              <p:pRg st="0" end="0"/>
                                            </p:txEl>
                                          </p:spTgt>
                                        </p:tgtEl>
                                        <p:attrNameLst>
                                          <p:attrName>style.visibility</p:attrName>
                                        </p:attrNameLst>
                                      </p:cBhvr>
                                      <p:to>
                                        <p:strVal val="visible"/>
                                      </p:to>
                                    </p:set>
                                    <p:animEffect transition="in" filter="fade">
                                      <p:cBhvr>
                                        <p:cTn id="66" dur="1000"/>
                                        <p:tgtEl>
                                          <p:spTgt spid="17">
                                            <p:txEl>
                                              <p:pRg st="0" end="0"/>
                                            </p:txEl>
                                          </p:spTgt>
                                        </p:tgtEl>
                                      </p:cBhvr>
                                    </p:animEffect>
                                    <p:anim calcmode="lin" valueType="num">
                                      <p:cBhvr>
                                        <p:cTn id="67" dur="1000" fill="hold"/>
                                        <p:tgtEl>
                                          <p:spTgt spid="17">
                                            <p:txEl>
                                              <p:pRg st="0" end="0"/>
                                            </p:txEl>
                                          </p:spTgt>
                                        </p:tgtEl>
                                        <p:attrNameLst>
                                          <p:attrName>ppt_x</p:attrName>
                                        </p:attrNameLst>
                                      </p:cBhvr>
                                      <p:tavLst>
                                        <p:tav tm="0">
                                          <p:val>
                                            <p:strVal val="#ppt_x"/>
                                          </p:val>
                                        </p:tav>
                                        <p:tav tm="100000">
                                          <p:val>
                                            <p:strVal val="#ppt_x"/>
                                          </p:val>
                                        </p:tav>
                                      </p:tavLst>
                                    </p:anim>
                                    <p:anim calcmode="lin" valueType="num">
                                      <p:cBhvr>
                                        <p:cTn id="68" dur="1000" fill="hold"/>
                                        <p:tgtEl>
                                          <p:spTgt spid="1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47" presetClass="entr" presetSubtype="0" fill="hold" nodeType="afterEffect">
                  <p:stCondLst>
                    <p:cond delay="0"/>
                  </p:stCondLst>
                  <p:childTnLst>
                    <p:set>
                      <p:cBhvr>
                        <p:cTn dur="1" fill="hold">
                          <p:stCondLst>
                            <p:cond delay="0"/>
                          </p:stCondLst>
                        </p:cTn>
                        <p:tgtEl>
                          <p:spTgt spid="3"/>
                        </p:tgtEl>
                        <p:attrNameLst>
                          <p:attrName>style.visibility</p:attrName>
                        </p:attrNameLst>
                      </p:cBhvr>
                      <p:to>
                        <p:strVal val="visible"/>
                      </p:to>
                    </p:set>
                    <p:animEffect transition="in" filter="fade">
                      <p:cBhvr>
                        <p:cTn dur="1000"/>
                        <p:tgtEl>
                          <p:spTgt spid="3"/>
                        </p:tgtEl>
                      </p:cBhvr>
                    </p:animEffect>
                    <p:anim calcmode="lin" valueType="num">
                      <p:cBhvr>
                        <p:cTn dur="1000" fill="hold"/>
                        <p:tgtEl>
                          <p:spTgt spid="3"/>
                        </p:tgtEl>
                        <p:attrNameLst>
                          <p:attrName>ppt_x</p:attrName>
                        </p:attrNameLst>
                      </p:cBhvr>
                      <p:tavLst>
                        <p:tav tm="0">
                          <p:val>
                            <p:strVal val="#ppt_x"/>
                          </p:val>
                        </p:tav>
                        <p:tav tm="100000">
                          <p:val>
                            <p:strVal val="#ppt_x"/>
                          </p:val>
                        </p:tav>
                      </p:tavLst>
                    </p:anim>
                    <p:anim calcmode="lin" valueType="num">
                      <p:cBhvr>
                        <p:cTn dur="1000" fill="hold"/>
                        <p:tgtEl>
                          <p:spTgt spid="3"/>
                        </p:tgtEl>
                        <p:attrNameLst>
                          <p:attrName>ppt_y</p:attrName>
                        </p:attrNameLst>
                      </p:cBhvr>
                      <p:tavLst>
                        <p:tav tm="0">
                          <p:val>
                            <p:strVal val="#ppt_y-.1"/>
                          </p:val>
                        </p:tav>
                        <p:tav tm="100000">
                          <p:val>
                            <p:strVal val="#ppt_y"/>
                          </p:val>
                        </p:tav>
                      </p:tavLst>
                    </p:anim>
                  </p:childTnLst>
                </p:cTn>
              </p:par>
            </p:tnLst>
          </p:tmpl>
        </p:tmplLst>
      </p:bldP>
      <p:bldP spid="8" grpId="0" animBg="1"/>
      <p:bldP spid="9" grpId="0" animBg="1"/>
      <p:bldP spid="10" grpId="0" animBg="1"/>
      <p:bldP spid="11" grpId="0" animBg="1"/>
      <p:bldP spid="14" grpId="0" animBg="1"/>
      <p:bldP spid="15" grpId="0" animBg="1"/>
      <p:bldP spid="16" grpId="0" animBg="1"/>
      <p:bldP spid="20" grpId="0" animBg="1"/>
      <p:bldP spid="22" grpId="0" animBg="1"/>
      <p:bldP spid="17" grpId="0" build="p">
        <p:tmplLst>
          <p:tmpl lvl="1">
            <p:tnLst>
              <p:par>
                <p:cTn presetID="42" presetClass="entr" presetSubtype="0" fill="hold" nodeType="with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fade">
                      <p:cBhvr>
                        <p:cTn dur="1000"/>
                        <p:tgtEl>
                          <p:spTgt spid="17"/>
                        </p:tgtEl>
                      </p:cBhvr>
                    </p:animEffect>
                    <p:anim calcmode="lin" valueType="num">
                      <p:cBhvr>
                        <p:cTn dur="1000" fill="hold"/>
                        <p:tgtEl>
                          <p:spTgt spid="17"/>
                        </p:tgtEl>
                        <p:attrNameLst>
                          <p:attrName>ppt_x</p:attrName>
                        </p:attrNameLst>
                      </p:cBhvr>
                      <p:tavLst>
                        <p:tav tm="0">
                          <p:val>
                            <p:strVal val="#ppt_x"/>
                          </p:val>
                        </p:tav>
                        <p:tav tm="100000">
                          <p:val>
                            <p:strVal val="#ppt_x"/>
                          </p:val>
                        </p:tav>
                      </p:tavLst>
                    </p:anim>
                    <p:anim calcmode="lin" valueType="num">
                      <p:cBhvr>
                        <p:cTn dur="1000" fill="hold"/>
                        <p:tgtEl>
                          <p:spTgt spid="17"/>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 Column - No Image">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a:prstGeom prst="rect">
            <a:avLst/>
          </a:prstGeo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a:prstGeom prst="rect">
            <a:avLst/>
          </a:prstGeo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Tree>
    <p:extLst>
      <p:ext uri="{BB962C8B-B14F-4D97-AF65-F5344CB8AC3E}">
        <p14:creationId xmlns:p14="http://schemas.microsoft.com/office/powerpoint/2010/main" val="3293890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 Graph - 1 Text - Horizontal">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a:prstGeom prst="rect">
            <a:avLst/>
          </a:prstGeo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a:prstGeom prst="rect">
            <a:avLst/>
          </a:prstGeo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6" name="グラフ プレースホルダー 5"/>
          <p:cNvSpPr>
            <a:spLocks noGrp="1"/>
          </p:cNvSpPr>
          <p:nvPr>
            <p:ph type="chart" sz="quarter" idx="25" hasCustomPrompt="1"/>
          </p:nvPr>
        </p:nvSpPr>
        <p:spPr>
          <a:xfrm>
            <a:off x="1510356" y="2767236"/>
            <a:ext cx="14977665" cy="4680520"/>
          </a:xfrm>
          <a:effectLst/>
        </p:spPr>
        <p:txBody>
          <a:bodyPr>
            <a:normAutofit/>
          </a:bodyPr>
          <a:lstStyle>
            <a:lvl1pPr>
              <a:defRPr sz="2400">
                <a:solidFill>
                  <a:schemeClr val="bg1">
                    <a:lumMod val="65000"/>
                  </a:schemeClr>
                </a:solidFill>
              </a:defRPr>
            </a:lvl1pPr>
          </a:lstStyle>
          <a:p>
            <a:r>
              <a:rPr lang="en-US" dirty="0" smtClean="0"/>
              <a:t>Graph</a:t>
            </a:r>
            <a:endParaRPr lang="en-US" dirty="0"/>
          </a:p>
        </p:txBody>
      </p:sp>
      <p:sp>
        <p:nvSpPr>
          <p:cNvPr id="17" name="テキスト プレースホルダー 5"/>
          <p:cNvSpPr>
            <a:spLocks noGrp="1"/>
          </p:cNvSpPr>
          <p:nvPr>
            <p:ph type="body" sz="quarter" idx="15" hasCustomPrompt="1"/>
          </p:nvPr>
        </p:nvSpPr>
        <p:spPr>
          <a:xfrm>
            <a:off x="1255937" y="7807796"/>
            <a:ext cx="6764774" cy="721683"/>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18" name="テキスト プレースホルダー 5"/>
          <p:cNvSpPr>
            <a:spLocks noGrp="1"/>
          </p:cNvSpPr>
          <p:nvPr>
            <p:ph type="body" sz="quarter" idx="21" hasCustomPrompt="1"/>
          </p:nvPr>
        </p:nvSpPr>
        <p:spPr>
          <a:xfrm>
            <a:off x="1251956" y="8527876"/>
            <a:ext cx="15265697" cy="1224136"/>
          </a:xfrm>
        </p:spPr>
        <p:txBody>
          <a:bodyPr anchor="t">
            <a:normAutofit/>
          </a:bodyPr>
          <a:lstStyle>
            <a:lvl1pPr algn="l">
              <a:defRPr sz="2000" baseline="0"/>
            </a:lvl1pPr>
          </a:lstStyle>
          <a:p>
            <a:pPr lvl="0"/>
            <a:r>
              <a:rPr lang="en-US" dirty="0" smtClean="0"/>
              <a:t>Text Here</a:t>
            </a:r>
            <a:endParaRPr lang="en-US" dirty="0"/>
          </a:p>
        </p:txBody>
      </p:sp>
    </p:spTree>
    <p:extLst>
      <p:ext uri="{BB962C8B-B14F-4D97-AF65-F5344CB8AC3E}">
        <p14:creationId xmlns:p14="http://schemas.microsoft.com/office/powerpoint/2010/main" val="11990367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 Images - 2 Text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a:prstGeom prst="rect">
            <a:avLst/>
          </a:prstGeo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a:prstGeom prst="rect">
            <a:avLst/>
          </a:prstGeo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8" name="図プレースホルダー 7"/>
          <p:cNvSpPr>
            <a:spLocks noGrp="1" noChangeAspect="1"/>
          </p:cNvSpPr>
          <p:nvPr>
            <p:ph type="pic" sz="quarter" idx="13" hasCustomPrompt="1"/>
          </p:nvPr>
        </p:nvSpPr>
        <p:spPr>
          <a:xfrm>
            <a:off x="2122487" y="2911252"/>
            <a:ext cx="6159409" cy="3374388"/>
          </a:xfrm>
          <a:ln w="28575">
            <a:noFill/>
          </a:ln>
          <a:effectLst>
            <a:outerShdw blurRad="63500" algn="ctr" rotWithShape="0">
              <a:prstClr val="black">
                <a:alpha val="20000"/>
              </a:prstClr>
            </a:outerShdw>
          </a:effectLst>
        </p:spPr>
        <p:txBody>
          <a:bodyPr/>
          <a:lstStyle>
            <a:lvl1pPr>
              <a:defRPr>
                <a:solidFill>
                  <a:schemeClr val="bg1">
                    <a:lumMod val="65000"/>
                  </a:schemeClr>
                </a:solidFill>
              </a:defRPr>
            </a:lvl1pPr>
          </a:lstStyle>
          <a:p>
            <a:r>
              <a:rPr lang="en-US" dirty="0" smtClean="0"/>
              <a:t>Add Image</a:t>
            </a:r>
            <a:endParaRPr lang="en-US" dirty="0"/>
          </a:p>
        </p:txBody>
      </p:sp>
      <p:sp>
        <p:nvSpPr>
          <p:cNvPr id="22" name="テキスト プレースホルダー 5"/>
          <p:cNvSpPr>
            <a:spLocks noGrp="1"/>
          </p:cNvSpPr>
          <p:nvPr>
            <p:ph type="body" sz="quarter" idx="14" hasCustomPrompt="1"/>
          </p:nvPr>
        </p:nvSpPr>
        <p:spPr>
          <a:xfrm rot="21288877">
            <a:off x="2599422" y="6131586"/>
            <a:ext cx="6168893" cy="607972"/>
          </a:xfrm>
          <a:gradFill flip="none" rotWithShape="1">
            <a:gsLst>
              <a:gs pos="0">
                <a:schemeClr val="accent1">
                  <a:alpha val="0"/>
                </a:schemeClr>
              </a:gs>
              <a:gs pos="50000">
                <a:schemeClr val="accent1"/>
              </a:gs>
              <a:gs pos="100000">
                <a:schemeClr val="accent1"/>
              </a:gs>
            </a:gsLst>
            <a:lin ang="0" scaled="0"/>
            <a:tileRect/>
          </a:gradFill>
          <a:effectLst>
            <a:outerShdw blurRad="76200" dir="18900000" sy="23000" kx="-1200000" algn="bl" rotWithShape="0">
              <a:prstClr val="black">
                <a:alpha val="20000"/>
              </a:prstClr>
            </a:outerShdw>
          </a:effectLst>
        </p:spPr>
        <p:txBody>
          <a:bodyPr>
            <a:normAutofit/>
          </a:bodyPr>
          <a:lstStyle>
            <a:lvl1pPr algn="r">
              <a:defRPr sz="2800" baseline="0">
                <a:solidFill>
                  <a:schemeClr val="bg1">
                    <a:lumMod val="85000"/>
                  </a:schemeClr>
                </a:solidFill>
                <a:latin typeface="Aleo-BoldItalic" pitchFamily="34" charset="0"/>
              </a:defRPr>
            </a:lvl1pPr>
          </a:lstStyle>
          <a:p>
            <a:pPr lvl="0"/>
            <a:r>
              <a:rPr lang="en-US" dirty="0" smtClean="0"/>
              <a:t>Caption Here</a:t>
            </a:r>
            <a:endParaRPr lang="en-US" dirty="0"/>
          </a:p>
        </p:txBody>
      </p:sp>
      <p:sp>
        <p:nvSpPr>
          <p:cNvPr id="18" name="図プレースホルダー 7"/>
          <p:cNvSpPr>
            <a:spLocks noGrp="1" noChangeAspect="1"/>
          </p:cNvSpPr>
          <p:nvPr>
            <p:ph type="pic" sz="quarter" idx="15" hasCustomPrompt="1"/>
          </p:nvPr>
        </p:nvSpPr>
        <p:spPr>
          <a:xfrm>
            <a:off x="9827343" y="2911252"/>
            <a:ext cx="6159409" cy="3374388"/>
          </a:xfrm>
          <a:ln w="28575">
            <a:noFill/>
          </a:ln>
          <a:effectLst>
            <a:outerShdw blurRad="63500" algn="ctr" rotWithShape="0">
              <a:prstClr val="black">
                <a:alpha val="20000"/>
              </a:prstClr>
            </a:outerShdw>
          </a:effectLst>
        </p:spPr>
        <p:txBody>
          <a:bodyPr/>
          <a:lstStyle>
            <a:lvl1pPr>
              <a:defRPr>
                <a:solidFill>
                  <a:schemeClr val="bg1">
                    <a:lumMod val="65000"/>
                  </a:schemeClr>
                </a:solidFill>
              </a:defRPr>
            </a:lvl1pPr>
          </a:lstStyle>
          <a:p>
            <a:r>
              <a:rPr lang="en-US" dirty="0" smtClean="0"/>
              <a:t>Add Image</a:t>
            </a:r>
            <a:endParaRPr lang="en-US" dirty="0"/>
          </a:p>
        </p:txBody>
      </p:sp>
      <p:sp>
        <p:nvSpPr>
          <p:cNvPr id="23" name="テキスト プレースホルダー 5"/>
          <p:cNvSpPr>
            <a:spLocks noGrp="1"/>
          </p:cNvSpPr>
          <p:nvPr>
            <p:ph type="body" sz="quarter" idx="16" hasCustomPrompt="1"/>
          </p:nvPr>
        </p:nvSpPr>
        <p:spPr>
          <a:xfrm rot="21288877">
            <a:off x="10304278" y="6131586"/>
            <a:ext cx="6168893" cy="607972"/>
          </a:xfrm>
          <a:gradFill flip="none" rotWithShape="1">
            <a:gsLst>
              <a:gs pos="0">
                <a:schemeClr val="accent2">
                  <a:alpha val="0"/>
                </a:schemeClr>
              </a:gs>
              <a:gs pos="50000">
                <a:schemeClr val="accent2"/>
              </a:gs>
              <a:gs pos="100000">
                <a:schemeClr val="accent2"/>
              </a:gs>
            </a:gsLst>
            <a:lin ang="0" scaled="0"/>
            <a:tileRect/>
          </a:gradFill>
          <a:effectLst>
            <a:outerShdw blurRad="76200" dir="18900000" sy="23000" kx="-1200000" algn="bl" rotWithShape="0">
              <a:prstClr val="black">
                <a:alpha val="20000"/>
              </a:prstClr>
            </a:outerShdw>
          </a:effectLst>
        </p:spPr>
        <p:txBody>
          <a:bodyPr>
            <a:normAutofit/>
          </a:bodyPr>
          <a:lstStyle>
            <a:lvl1pPr algn="r">
              <a:defRPr sz="2800" baseline="0">
                <a:solidFill>
                  <a:schemeClr val="bg1">
                    <a:lumMod val="85000"/>
                  </a:schemeClr>
                </a:solidFill>
                <a:latin typeface="Aleo-BoldItalic" pitchFamily="34" charset="0"/>
              </a:defRPr>
            </a:lvl1pPr>
          </a:lstStyle>
          <a:p>
            <a:pPr lvl="0"/>
            <a:r>
              <a:rPr lang="en-US" dirty="0" smtClean="0"/>
              <a:t>Caption Here</a:t>
            </a:r>
            <a:endParaRPr lang="en-US" dirty="0"/>
          </a:p>
        </p:txBody>
      </p:sp>
      <p:sp>
        <p:nvSpPr>
          <p:cNvPr id="30" name="テキスト プレースホルダー 5"/>
          <p:cNvSpPr>
            <a:spLocks noGrp="1"/>
          </p:cNvSpPr>
          <p:nvPr>
            <p:ph type="body" sz="quarter" idx="21" hasCustomPrompt="1"/>
          </p:nvPr>
        </p:nvSpPr>
        <p:spPr>
          <a:xfrm>
            <a:off x="1970030" y="7150206"/>
            <a:ext cx="6309080" cy="2098096"/>
          </a:xfrm>
        </p:spPr>
        <p:txBody>
          <a:bodyPr anchor="t">
            <a:normAutofit/>
          </a:bodyPr>
          <a:lstStyle>
            <a:lvl1pPr algn="l">
              <a:defRPr sz="2000" baseline="0"/>
            </a:lvl1pPr>
          </a:lstStyle>
          <a:p>
            <a:pPr lvl="0"/>
            <a:r>
              <a:rPr lang="en-US" dirty="0" smtClean="0"/>
              <a:t>Text Here</a:t>
            </a:r>
            <a:endParaRPr lang="en-US" dirty="0"/>
          </a:p>
        </p:txBody>
      </p:sp>
      <p:sp>
        <p:nvSpPr>
          <p:cNvPr id="31" name="テキスト プレースホルダー 5"/>
          <p:cNvSpPr>
            <a:spLocks noGrp="1"/>
          </p:cNvSpPr>
          <p:nvPr>
            <p:ph type="body" sz="quarter" idx="22" hasCustomPrompt="1"/>
          </p:nvPr>
        </p:nvSpPr>
        <p:spPr>
          <a:xfrm>
            <a:off x="9683330" y="7149860"/>
            <a:ext cx="6309080" cy="2098096"/>
          </a:xfrm>
        </p:spPr>
        <p:txBody>
          <a:bodyPr anchor="t">
            <a:normAutofit/>
          </a:bodyPr>
          <a:lstStyle>
            <a:lvl1pPr algn="l">
              <a:defRPr sz="2000" baseline="0"/>
            </a:lvl1pPr>
          </a:lstStyle>
          <a:p>
            <a:pPr lvl="0"/>
            <a:r>
              <a:rPr lang="en-US" dirty="0" smtClean="0"/>
              <a:t>Text Here</a:t>
            </a:r>
            <a:endParaRPr lang="en-US" dirty="0"/>
          </a:p>
        </p:txBody>
      </p:sp>
    </p:spTree>
    <p:extLst>
      <p:ext uri="{BB962C8B-B14F-4D97-AF65-F5344CB8AC3E}">
        <p14:creationId xmlns:p14="http://schemas.microsoft.com/office/powerpoint/2010/main" val="1041111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par>
                          <p:cTn id="50" fill="hold">
                            <p:stCondLst>
                              <p:cond delay="750"/>
                            </p:stCondLst>
                            <p:childTnLst>
                              <p:par>
                                <p:cTn id="51" presetID="10" presetClass="entr" presetSubtype="0" fill="hold" grpId="0" nodeType="after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fade">
                                      <p:cBhvr>
                                        <p:cTn id="53" dur="500"/>
                                        <p:tgtEl>
                                          <p:spTgt spid="8"/>
                                        </p:tgtEl>
                                      </p:cBhvr>
                                    </p:animEffect>
                                  </p:childTnLst>
                                </p:cTn>
                              </p:par>
                              <p:par>
                                <p:cTn id="54" presetID="16" presetClass="entr" presetSubtype="21" fill="hold" grpId="0" nodeType="withEffect">
                                  <p:stCondLst>
                                    <p:cond delay="0"/>
                                  </p:stCondLst>
                                  <p:childTnLst>
                                    <p:set>
                                      <p:cBhvr>
                                        <p:cTn id="55" dur="1" fill="hold">
                                          <p:stCondLst>
                                            <p:cond delay="0"/>
                                          </p:stCondLst>
                                        </p:cTn>
                                        <p:tgtEl>
                                          <p:spTgt spid="22">
                                            <p:bg/>
                                          </p:spTgt>
                                        </p:tgtEl>
                                        <p:attrNameLst>
                                          <p:attrName>style.visibility</p:attrName>
                                        </p:attrNameLst>
                                      </p:cBhvr>
                                      <p:to>
                                        <p:strVal val="visible"/>
                                      </p:to>
                                    </p:set>
                                    <p:animEffect transition="in" filter="barn(inVertical)">
                                      <p:cBhvr>
                                        <p:cTn id="56" dur="500"/>
                                        <p:tgtEl>
                                          <p:spTgt spid="22">
                                            <p:bg/>
                                          </p:spTgt>
                                        </p:tgtEl>
                                      </p:cBhvr>
                                    </p:animEffect>
                                  </p:childTnLst>
                                </p:cTn>
                              </p:par>
                              <p:par>
                                <p:cTn id="57" presetID="16" presetClass="entr" presetSubtype="21" fill="hold" grpId="0" nodeType="withEffect">
                                  <p:stCondLst>
                                    <p:cond delay="0"/>
                                  </p:stCondLst>
                                  <p:childTnLst>
                                    <p:set>
                                      <p:cBhvr>
                                        <p:cTn id="58" dur="1" fill="hold">
                                          <p:stCondLst>
                                            <p:cond delay="0"/>
                                          </p:stCondLst>
                                        </p:cTn>
                                        <p:tgtEl>
                                          <p:spTgt spid="22">
                                            <p:txEl>
                                              <p:pRg st="0" end="0"/>
                                            </p:txEl>
                                          </p:spTgt>
                                        </p:tgtEl>
                                        <p:attrNameLst>
                                          <p:attrName>style.visibility</p:attrName>
                                        </p:attrNameLst>
                                      </p:cBhvr>
                                      <p:to>
                                        <p:strVal val="visible"/>
                                      </p:to>
                                    </p:set>
                                    <p:animEffect transition="in" filter="barn(inVertical)">
                                      <p:cBhvr>
                                        <p:cTn id="59" dur="500"/>
                                        <p:tgtEl>
                                          <p:spTgt spid="22">
                                            <p:txEl>
                                              <p:pRg st="0" end="0"/>
                                            </p:txEl>
                                          </p:spTgt>
                                        </p:tgtEl>
                                      </p:cBhvr>
                                    </p:animEffect>
                                  </p:childTnLst>
                                </p:cTn>
                              </p:par>
                            </p:childTnLst>
                          </p:cTn>
                        </p:par>
                        <p:par>
                          <p:cTn id="60" fill="hold">
                            <p:stCondLst>
                              <p:cond delay="1250"/>
                            </p:stCondLst>
                            <p:childTnLst>
                              <p:par>
                                <p:cTn id="61" presetID="10" presetClass="entr" presetSubtype="0" fill="hold" grpId="0" nodeType="afterEffect">
                                  <p:stCondLst>
                                    <p:cond delay="0"/>
                                  </p:stCondLst>
                                  <p:childTnLst>
                                    <p:set>
                                      <p:cBhvr>
                                        <p:cTn id="62" dur="1" fill="hold">
                                          <p:stCondLst>
                                            <p:cond delay="0"/>
                                          </p:stCondLst>
                                        </p:cTn>
                                        <p:tgtEl>
                                          <p:spTgt spid="18"/>
                                        </p:tgtEl>
                                        <p:attrNameLst>
                                          <p:attrName>style.visibility</p:attrName>
                                        </p:attrNameLst>
                                      </p:cBhvr>
                                      <p:to>
                                        <p:strVal val="visible"/>
                                      </p:to>
                                    </p:set>
                                    <p:animEffect transition="in" filter="fade">
                                      <p:cBhvr>
                                        <p:cTn id="63" dur="500"/>
                                        <p:tgtEl>
                                          <p:spTgt spid="18"/>
                                        </p:tgtEl>
                                      </p:cBhvr>
                                    </p:animEffect>
                                  </p:childTnLst>
                                </p:cTn>
                              </p:par>
                              <p:par>
                                <p:cTn id="64" presetID="16" presetClass="entr" presetSubtype="21" fill="hold" grpId="0" nodeType="withEffect">
                                  <p:stCondLst>
                                    <p:cond delay="0"/>
                                  </p:stCondLst>
                                  <p:childTnLst>
                                    <p:set>
                                      <p:cBhvr>
                                        <p:cTn id="65" dur="1" fill="hold">
                                          <p:stCondLst>
                                            <p:cond delay="0"/>
                                          </p:stCondLst>
                                        </p:cTn>
                                        <p:tgtEl>
                                          <p:spTgt spid="23">
                                            <p:bg/>
                                          </p:spTgt>
                                        </p:tgtEl>
                                        <p:attrNameLst>
                                          <p:attrName>style.visibility</p:attrName>
                                        </p:attrNameLst>
                                      </p:cBhvr>
                                      <p:to>
                                        <p:strVal val="visible"/>
                                      </p:to>
                                    </p:set>
                                    <p:animEffect transition="in" filter="barn(inVertical)">
                                      <p:cBhvr>
                                        <p:cTn id="66" dur="500"/>
                                        <p:tgtEl>
                                          <p:spTgt spid="23">
                                            <p:bg/>
                                          </p:spTgt>
                                        </p:tgtEl>
                                      </p:cBhvr>
                                    </p:animEffect>
                                  </p:childTnLst>
                                </p:cTn>
                              </p:par>
                              <p:par>
                                <p:cTn id="67" presetID="16" presetClass="entr" presetSubtype="21" fill="hold" grpId="0" nodeType="withEffect">
                                  <p:stCondLst>
                                    <p:cond delay="0"/>
                                  </p:stCondLst>
                                  <p:childTnLst>
                                    <p:set>
                                      <p:cBhvr>
                                        <p:cTn id="68" dur="1" fill="hold">
                                          <p:stCondLst>
                                            <p:cond delay="0"/>
                                          </p:stCondLst>
                                        </p:cTn>
                                        <p:tgtEl>
                                          <p:spTgt spid="23">
                                            <p:txEl>
                                              <p:pRg st="0" end="0"/>
                                            </p:txEl>
                                          </p:spTgt>
                                        </p:tgtEl>
                                        <p:attrNameLst>
                                          <p:attrName>style.visibility</p:attrName>
                                        </p:attrNameLst>
                                      </p:cBhvr>
                                      <p:to>
                                        <p:strVal val="visible"/>
                                      </p:to>
                                    </p:set>
                                    <p:animEffect transition="in" filter="barn(inVertical)">
                                      <p:cBhvr>
                                        <p:cTn id="69" dur="500"/>
                                        <p:tgtEl>
                                          <p:spTgt spid="23">
                                            <p:txEl>
                                              <p:pRg st="0" end="0"/>
                                            </p:txEl>
                                          </p:spTgt>
                                        </p:tgtEl>
                                      </p:cBhvr>
                                    </p:animEffect>
                                  </p:childTnLst>
                                </p:cTn>
                              </p:par>
                            </p:childTnLst>
                          </p:cTn>
                        </p:par>
                        <p:par>
                          <p:cTn id="70" fill="hold">
                            <p:stCondLst>
                              <p:cond delay="1750"/>
                            </p:stCondLst>
                            <p:childTnLst>
                              <p:par>
                                <p:cTn id="71" presetID="42" presetClass="entr" presetSubtype="0" fill="hold" grpId="0" nodeType="afterEffect">
                                  <p:stCondLst>
                                    <p:cond delay="0"/>
                                  </p:stCondLst>
                                  <p:childTnLst>
                                    <p:set>
                                      <p:cBhvr>
                                        <p:cTn id="72" dur="1" fill="hold">
                                          <p:stCondLst>
                                            <p:cond delay="0"/>
                                          </p:stCondLst>
                                        </p:cTn>
                                        <p:tgtEl>
                                          <p:spTgt spid="30">
                                            <p:txEl>
                                              <p:pRg st="0" end="0"/>
                                            </p:txEl>
                                          </p:spTgt>
                                        </p:tgtEl>
                                        <p:attrNameLst>
                                          <p:attrName>style.visibility</p:attrName>
                                        </p:attrNameLst>
                                      </p:cBhvr>
                                      <p:to>
                                        <p:strVal val="visible"/>
                                      </p:to>
                                    </p:set>
                                    <p:animEffect transition="in" filter="fade">
                                      <p:cBhvr>
                                        <p:cTn id="73" dur="500"/>
                                        <p:tgtEl>
                                          <p:spTgt spid="30">
                                            <p:txEl>
                                              <p:pRg st="0" end="0"/>
                                            </p:txEl>
                                          </p:spTgt>
                                        </p:tgtEl>
                                      </p:cBhvr>
                                    </p:animEffect>
                                    <p:anim calcmode="lin" valueType="num">
                                      <p:cBhvr>
                                        <p:cTn id="74" dur="500" fill="hold"/>
                                        <p:tgtEl>
                                          <p:spTgt spid="30">
                                            <p:txEl>
                                              <p:pRg st="0" end="0"/>
                                            </p:txEl>
                                          </p:spTgt>
                                        </p:tgtEl>
                                        <p:attrNameLst>
                                          <p:attrName>ppt_x</p:attrName>
                                        </p:attrNameLst>
                                      </p:cBhvr>
                                      <p:tavLst>
                                        <p:tav tm="0">
                                          <p:val>
                                            <p:strVal val="#ppt_x"/>
                                          </p:val>
                                        </p:tav>
                                        <p:tav tm="100000">
                                          <p:val>
                                            <p:strVal val="#ppt_x"/>
                                          </p:val>
                                        </p:tav>
                                      </p:tavLst>
                                    </p:anim>
                                    <p:anim calcmode="lin" valueType="num">
                                      <p:cBhvr>
                                        <p:cTn id="75" dur="500" fill="hold"/>
                                        <p:tgtEl>
                                          <p:spTgt spid="30">
                                            <p:txEl>
                                              <p:pRg st="0" end="0"/>
                                            </p:txEl>
                                          </p:spTgt>
                                        </p:tgtEl>
                                        <p:attrNameLst>
                                          <p:attrName>ppt_y</p:attrName>
                                        </p:attrNameLst>
                                      </p:cBhvr>
                                      <p:tavLst>
                                        <p:tav tm="0">
                                          <p:val>
                                            <p:strVal val="#ppt_y+.1"/>
                                          </p:val>
                                        </p:tav>
                                        <p:tav tm="100000">
                                          <p:val>
                                            <p:strVal val="#ppt_y"/>
                                          </p:val>
                                        </p:tav>
                                      </p:tavLst>
                                    </p:anim>
                                  </p:childTnLst>
                                </p:cTn>
                              </p:par>
                            </p:childTnLst>
                          </p:cTn>
                        </p:par>
                        <p:par>
                          <p:cTn id="76" fill="hold">
                            <p:stCondLst>
                              <p:cond delay="2250"/>
                            </p:stCondLst>
                            <p:childTnLst>
                              <p:par>
                                <p:cTn id="77" presetID="42" presetClass="entr" presetSubtype="0" fill="hold" grpId="0" nodeType="afterEffect">
                                  <p:stCondLst>
                                    <p:cond delay="0"/>
                                  </p:stCondLst>
                                  <p:childTnLst>
                                    <p:set>
                                      <p:cBhvr>
                                        <p:cTn id="78" dur="1" fill="hold">
                                          <p:stCondLst>
                                            <p:cond delay="0"/>
                                          </p:stCondLst>
                                        </p:cTn>
                                        <p:tgtEl>
                                          <p:spTgt spid="31">
                                            <p:txEl>
                                              <p:pRg st="0" end="0"/>
                                            </p:txEl>
                                          </p:spTgt>
                                        </p:tgtEl>
                                        <p:attrNameLst>
                                          <p:attrName>style.visibility</p:attrName>
                                        </p:attrNameLst>
                                      </p:cBhvr>
                                      <p:to>
                                        <p:strVal val="visible"/>
                                      </p:to>
                                    </p:set>
                                    <p:animEffect transition="in" filter="fade">
                                      <p:cBhvr>
                                        <p:cTn id="79" dur="500"/>
                                        <p:tgtEl>
                                          <p:spTgt spid="31">
                                            <p:txEl>
                                              <p:pRg st="0" end="0"/>
                                            </p:txEl>
                                          </p:spTgt>
                                        </p:tgtEl>
                                      </p:cBhvr>
                                    </p:animEffect>
                                    <p:anim calcmode="lin" valueType="num">
                                      <p:cBhvr>
                                        <p:cTn id="80" dur="500" fill="hold"/>
                                        <p:tgtEl>
                                          <p:spTgt spid="31">
                                            <p:txEl>
                                              <p:pRg st="0" end="0"/>
                                            </p:txEl>
                                          </p:spTgt>
                                        </p:tgtEl>
                                        <p:attrNameLst>
                                          <p:attrName>ppt_x</p:attrName>
                                        </p:attrNameLst>
                                      </p:cBhvr>
                                      <p:tavLst>
                                        <p:tav tm="0">
                                          <p:val>
                                            <p:strVal val="#ppt_x"/>
                                          </p:val>
                                        </p:tav>
                                        <p:tav tm="100000">
                                          <p:val>
                                            <p:strVal val="#ppt_x"/>
                                          </p:val>
                                        </p:tav>
                                      </p:tavLst>
                                    </p:anim>
                                    <p:anim calcmode="lin" valueType="num">
                                      <p:cBhvr>
                                        <p:cTn id="81" dur="500" fill="hold"/>
                                        <p:tgtEl>
                                          <p:spTgt spid="31">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P spid="8" grpId="0"/>
      <p:bldP spid="22" grpId="0" build="p" animBg="1">
        <p:tmplLst>
          <p:tmpl>
            <p:tnLst>
              <p:par>
                <p:cTn presetID="16" presetClass="entr" presetSubtype="21" fill="hold" nodeType="with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barn(inVertical)">
                      <p:cBhvr>
                        <p:cTn dur="500"/>
                        <p:tgtEl>
                          <p:spTgt spid="22"/>
                        </p:tgtEl>
                      </p:cBhvr>
                    </p:animEffect>
                  </p:childTnLst>
                </p:cTn>
              </p:par>
            </p:tnLst>
          </p:tmpl>
          <p:tmpl lvl="1">
            <p:tnLst>
              <p:par>
                <p:cTn presetID="16" presetClass="entr" presetSubtype="21" fill="hold" nodeType="with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barn(inVertical)">
                      <p:cBhvr>
                        <p:cTn dur="500"/>
                        <p:tgtEl>
                          <p:spTgt spid="22"/>
                        </p:tgtEl>
                      </p:cBhvr>
                    </p:animEffect>
                  </p:childTnLst>
                </p:cTn>
              </p:par>
            </p:tnLst>
          </p:tmpl>
        </p:tmplLst>
      </p:bldP>
      <p:bldP spid="18" grpId="0"/>
      <p:bldP spid="23" grpId="0" build="p" animBg="1">
        <p:tmplLst>
          <p:tmpl>
            <p:tnLst>
              <p:par>
                <p:cTn presetID="16" presetClass="entr" presetSubtype="21" fill="hold" nodeType="with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barn(inVertical)">
                      <p:cBhvr>
                        <p:cTn dur="500"/>
                        <p:tgtEl>
                          <p:spTgt spid="23"/>
                        </p:tgtEl>
                      </p:cBhvr>
                    </p:animEffect>
                  </p:childTnLst>
                </p:cTn>
              </p:par>
            </p:tnLst>
          </p:tmpl>
          <p:tmpl lvl="1">
            <p:tnLst>
              <p:par>
                <p:cTn presetID="16" presetClass="entr" presetSubtype="21" fill="hold" nodeType="with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barn(inVertical)">
                      <p:cBhvr>
                        <p:cTn dur="500"/>
                        <p:tgtEl>
                          <p:spTgt spid="23"/>
                        </p:tgtEl>
                      </p:cBhvr>
                    </p:animEffect>
                  </p:childTnLst>
                </p:cTn>
              </p:par>
            </p:tnLst>
          </p:tmpl>
        </p:tmplLst>
      </p:bldP>
      <p:bldP spid="30" grpId="0" build="p">
        <p:tmplLst>
          <p:tmpl lvl="1">
            <p:tnLst>
              <p:par>
                <p:cTn presetID="42" presetClass="entr" presetSubtype="0" fill="hold" nodeType="afterEffect">
                  <p:stCondLst>
                    <p:cond delay="0"/>
                  </p:stCondLst>
                  <p:childTnLst>
                    <p:set>
                      <p:cBhvr>
                        <p:cTn dur="1" fill="hold">
                          <p:stCondLst>
                            <p:cond delay="0"/>
                          </p:stCondLst>
                        </p:cTn>
                        <p:tgtEl>
                          <p:spTgt spid="30"/>
                        </p:tgtEl>
                        <p:attrNameLst>
                          <p:attrName>style.visibility</p:attrName>
                        </p:attrNameLst>
                      </p:cBhvr>
                      <p:to>
                        <p:strVal val="visible"/>
                      </p:to>
                    </p:set>
                    <p:animEffect transition="in" filter="fade">
                      <p:cBhvr>
                        <p:cTn dur="500"/>
                        <p:tgtEl>
                          <p:spTgt spid="30"/>
                        </p:tgtEl>
                      </p:cBhvr>
                    </p:animEffect>
                    <p:anim calcmode="lin" valueType="num">
                      <p:cBhvr>
                        <p:cTn dur="500" fill="hold"/>
                        <p:tgtEl>
                          <p:spTgt spid="30"/>
                        </p:tgtEl>
                        <p:attrNameLst>
                          <p:attrName>ppt_x</p:attrName>
                        </p:attrNameLst>
                      </p:cBhvr>
                      <p:tavLst>
                        <p:tav tm="0">
                          <p:val>
                            <p:strVal val="#ppt_x"/>
                          </p:val>
                        </p:tav>
                        <p:tav tm="100000">
                          <p:val>
                            <p:strVal val="#ppt_x"/>
                          </p:val>
                        </p:tav>
                      </p:tavLst>
                    </p:anim>
                    <p:anim calcmode="lin" valueType="num">
                      <p:cBhvr>
                        <p:cTn dur="500" fill="hold"/>
                        <p:tgtEl>
                          <p:spTgt spid="30"/>
                        </p:tgtEl>
                        <p:attrNameLst>
                          <p:attrName>ppt_y</p:attrName>
                        </p:attrNameLst>
                      </p:cBhvr>
                      <p:tavLst>
                        <p:tav tm="0">
                          <p:val>
                            <p:strVal val="#ppt_y+.1"/>
                          </p:val>
                        </p:tav>
                        <p:tav tm="100000">
                          <p:val>
                            <p:strVal val="#ppt_y"/>
                          </p:val>
                        </p:tav>
                      </p:tavLst>
                    </p:anim>
                  </p:childTnLst>
                </p:cTn>
              </p:par>
            </p:tnLst>
          </p:tmpl>
        </p:tmplLst>
      </p:bldP>
      <p:bldP spid="31" grpId="0" build="p">
        <p:tmplLst>
          <p:tmpl lvl="1">
            <p:tnLst>
              <p:par>
                <p:cTn presetID="42" presetClass="entr" presetSubtype="0" fill="hold" nodeType="afterEffect">
                  <p:stCondLst>
                    <p:cond delay="0"/>
                  </p:stCondLst>
                  <p:childTnLst>
                    <p:set>
                      <p:cBhvr>
                        <p:cTn dur="1" fill="hold">
                          <p:stCondLst>
                            <p:cond delay="0"/>
                          </p:stCondLst>
                        </p:cTn>
                        <p:tgtEl>
                          <p:spTgt spid="31"/>
                        </p:tgtEl>
                        <p:attrNameLst>
                          <p:attrName>style.visibility</p:attrName>
                        </p:attrNameLst>
                      </p:cBhvr>
                      <p:to>
                        <p:strVal val="visible"/>
                      </p:to>
                    </p:set>
                    <p:animEffect transition="in" filter="fade">
                      <p:cBhvr>
                        <p:cTn dur="500"/>
                        <p:tgtEl>
                          <p:spTgt spid="31"/>
                        </p:tgtEl>
                      </p:cBhvr>
                    </p:animEffect>
                    <p:anim calcmode="lin" valueType="num">
                      <p:cBhvr>
                        <p:cTn dur="500" fill="hold"/>
                        <p:tgtEl>
                          <p:spTgt spid="31"/>
                        </p:tgtEl>
                        <p:attrNameLst>
                          <p:attrName>ppt_x</p:attrName>
                        </p:attrNameLst>
                      </p:cBhvr>
                      <p:tavLst>
                        <p:tav tm="0">
                          <p:val>
                            <p:strVal val="#ppt_x"/>
                          </p:val>
                        </p:tav>
                        <p:tav tm="100000">
                          <p:val>
                            <p:strVal val="#ppt_x"/>
                          </p:val>
                        </p:tav>
                      </p:tavLst>
                    </p:anim>
                    <p:anim calcmode="lin" valueType="num">
                      <p:cBhvr>
                        <p:cTn dur="500" fill="hold"/>
                        <p:tgtEl>
                          <p:spTgt spid="31"/>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 Columns">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16" name="テキスト プレースホルダー 5"/>
          <p:cNvSpPr>
            <a:spLocks noGrp="1"/>
          </p:cNvSpPr>
          <p:nvPr>
            <p:ph type="body" sz="quarter" idx="15" hasCustomPrompt="1"/>
          </p:nvPr>
        </p:nvSpPr>
        <p:spPr>
          <a:xfrm>
            <a:off x="1370321" y="2920332"/>
            <a:ext cx="6764774" cy="721683"/>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17" name="テキスト プレースホルダー 5"/>
          <p:cNvSpPr>
            <a:spLocks noGrp="1"/>
          </p:cNvSpPr>
          <p:nvPr>
            <p:ph type="body" sz="quarter" idx="16" hasCustomPrompt="1"/>
          </p:nvPr>
        </p:nvSpPr>
        <p:spPr>
          <a:xfrm>
            <a:off x="2590478" y="3559324"/>
            <a:ext cx="9937104" cy="504056"/>
          </a:xfrm>
          <a:solidFill>
            <a:schemeClr val="tx1">
              <a:lumMod val="60000"/>
              <a:lumOff val="40000"/>
            </a:schemeClr>
          </a:solidFill>
        </p:spPr>
        <p:txBody>
          <a:bodyPr anchor="ctr">
            <a:normAutofit/>
          </a:bodyPr>
          <a:lstStyle>
            <a:lvl1pPr algn="l">
              <a:defRPr sz="24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18" name="テキスト プレースホルダー 5"/>
          <p:cNvSpPr>
            <a:spLocks noGrp="1"/>
          </p:cNvSpPr>
          <p:nvPr>
            <p:ph type="body" sz="quarter" idx="17" hasCustomPrompt="1"/>
          </p:nvPr>
        </p:nvSpPr>
        <p:spPr>
          <a:xfrm>
            <a:off x="1370321" y="5905330"/>
            <a:ext cx="6764774" cy="721683"/>
          </a:xfrm>
          <a:solidFill>
            <a:schemeClr val="accent2"/>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22" name="テキスト プレースホルダー 5"/>
          <p:cNvSpPr>
            <a:spLocks noGrp="1"/>
          </p:cNvSpPr>
          <p:nvPr>
            <p:ph type="body" sz="quarter" idx="18" hasCustomPrompt="1"/>
          </p:nvPr>
        </p:nvSpPr>
        <p:spPr>
          <a:xfrm>
            <a:off x="2590478" y="6544322"/>
            <a:ext cx="9937104" cy="504056"/>
          </a:xfrm>
          <a:solidFill>
            <a:schemeClr val="tx1">
              <a:lumMod val="60000"/>
              <a:lumOff val="40000"/>
            </a:schemeClr>
          </a:solidFill>
        </p:spPr>
        <p:txBody>
          <a:bodyPr anchor="ctr">
            <a:normAutofit/>
          </a:bodyPr>
          <a:lstStyle>
            <a:lvl1pPr algn="l">
              <a:defRPr sz="24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25" name="テキスト プレースホルダー 5"/>
          <p:cNvSpPr>
            <a:spLocks noGrp="1"/>
          </p:cNvSpPr>
          <p:nvPr>
            <p:ph type="body" sz="quarter" idx="21" hasCustomPrompt="1"/>
          </p:nvPr>
        </p:nvSpPr>
        <p:spPr>
          <a:xfrm>
            <a:off x="1366340" y="4135388"/>
            <a:ext cx="15265697" cy="1512167"/>
          </a:xfrm>
        </p:spPr>
        <p:txBody>
          <a:bodyPr anchor="t">
            <a:normAutofit/>
          </a:bodyPr>
          <a:lstStyle>
            <a:lvl1pPr algn="l">
              <a:defRPr sz="2000" baseline="0"/>
            </a:lvl1pPr>
          </a:lstStyle>
          <a:p>
            <a:pPr lvl="0"/>
            <a:r>
              <a:rPr lang="en-US" dirty="0" smtClean="0"/>
              <a:t>Text Here</a:t>
            </a:r>
            <a:endParaRPr lang="en-US" dirty="0"/>
          </a:p>
        </p:txBody>
      </p:sp>
      <p:sp>
        <p:nvSpPr>
          <p:cNvPr id="26" name="テキスト プレースホルダー 5"/>
          <p:cNvSpPr>
            <a:spLocks noGrp="1"/>
          </p:cNvSpPr>
          <p:nvPr>
            <p:ph type="body" sz="quarter" idx="22" hasCustomPrompt="1"/>
          </p:nvPr>
        </p:nvSpPr>
        <p:spPr>
          <a:xfrm>
            <a:off x="1366341" y="7159725"/>
            <a:ext cx="15265697" cy="1512167"/>
          </a:xfrm>
        </p:spPr>
        <p:txBody>
          <a:bodyPr anchor="t">
            <a:normAutofit/>
          </a:bodyPr>
          <a:lstStyle>
            <a:lvl1pPr algn="l">
              <a:defRPr sz="2000" baseline="0"/>
            </a:lvl1pPr>
          </a:lstStyle>
          <a:p>
            <a:pPr lvl="0"/>
            <a:r>
              <a:rPr lang="en-US" dirty="0" smtClean="0"/>
              <a:t>Text Here</a:t>
            </a:r>
            <a:endParaRPr lang="en-US" dirty="0"/>
          </a:p>
        </p:txBody>
      </p:sp>
    </p:spTree>
    <p:extLst>
      <p:ext uri="{BB962C8B-B14F-4D97-AF65-F5344CB8AC3E}">
        <p14:creationId xmlns:p14="http://schemas.microsoft.com/office/powerpoint/2010/main" val="3589669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childTnLst>
                          </p:cTn>
                        </p:par>
                        <p:par>
                          <p:cTn id="50" fill="hold">
                            <p:stCondLst>
                              <p:cond delay="750"/>
                            </p:stCondLst>
                            <p:childTnLst>
                              <p:par>
                                <p:cTn id="51" presetID="2" presetClass="entr" presetSubtype="8" fill="hold" grpId="0" nodeType="afterEffect">
                                  <p:stCondLst>
                                    <p:cond delay="0"/>
                                  </p:stCondLst>
                                  <p:childTnLst>
                                    <p:set>
                                      <p:cBhvr>
                                        <p:cTn id="52" dur="1" fill="hold">
                                          <p:stCondLst>
                                            <p:cond delay="0"/>
                                          </p:stCondLst>
                                        </p:cTn>
                                        <p:tgtEl>
                                          <p:spTgt spid="16">
                                            <p:bg/>
                                          </p:spTgt>
                                        </p:tgtEl>
                                        <p:attrNameLst>
                                          <p:attrName>style.visibility</p:attrName>
                                        </p:attrNameLst>
                                      </p:cBhvr>
                                      <p:to>
                                        <p:strVal val="visible"/>
                                      </p:to>
                                    </p:set>
                                    <p:anim calcmode="lin" valueType="num">
                                      <p:cBhvr additive="base">
                                        <p:cTn id="53" dur="500" fill="hold"/>
                                        <p:tgtEl>
                                          <p:spTgt spid="16">
                                            <p:bg/>
                                          </p:spTgt>
                                        </p:tgtEl>
                                        <p:attrNameLst>
                                          <p:attrName>ppt_x</p:attrName>
                                        </p:attrNameLst>
                                      </p:cBhvr>
                                      <p:tavLst>
                                        <p:tav tm="0">
                                          <p:val>
                                            <p:strVal val="0-#ppt_w/2"/>
                                          </p:val>
                                        </p:tav>
                                        <p:tav tm="100000">
                                          <p:val>
                                            <p:strVal val="#ppt_x"/>
                                          </p:val>
                                        </p:tav>
                                      </p:tavLst>
                                    </p:anim>
                                    <p:anim calcmode="lin" valueType="num">
                                      <p:cBhvr additive="base">
                                        <p:cTn id="54" dur="500" fill="hold"/>
                                        <p:tgtEl>
                                          <p:spTgt spid="16">
                                            <p:bg/>
                                          </p:spTgt>
                                        </p:tgtEl>
                                        <p:attrNameLst>
                                          <p:attrName>ppt_y</p:attrName>
                                        </p:attrNameLst>
                                      </p:cBhvr>
                                      <p:tavLst>
                                        <p:tav tm="0">
                                          <p:val>
                                            <p:strVal val="#ppt_y"/>
                                          </p:val>
                                        </p:tav>
                                        <p:tav tm="100000">
                                          <p:val>
                                            <p:strVal val="#ppt_y"/>
                                          </p:val>
                                        </p:tav>
                                      </p:tavLst>
                                    </p:anim>
                                  </p:childTnLst>
                                </p:cTn>
                              </p:par>
                            </p:childTnLst>
                          </p:cTn>
                        </p:par>
                        <p:par>
                          <p:cTn id="55" fill="hold">
                            <p:stCondLst>
                              <p:cond delay="1250"/>
                            </p:stCondLst>
                            <p:childTnLst>
                              <p:par>
                                <p:cTn id="56" presetID="2" presetClass="entr" presetSubtype="8" fill="hold" grpId="0" nodeType="afterEffect">
                                  <p:stCondLst>
                                    <p:cond delay="0"/>
                                  </p:stCondLst>
                                  <p:childTnLst>
                                    <p:set>
                                      <p:cBhvr>
                                        <p:cTn id="57" dur="1" fill="hold">
                                          <p:stCondLst>
                                            <p:cond delay="0"/>
                                          </p:stCondLst>
                                        </p:cTn>
                                        <p:tgtEl>
                                          <p:spTgt spid="16">
                                            <p:txEl>
                                              <p:pRg st="0" end="0"/>
                                            </p:txEl>
                                          </p:spTgt>
                                        </p:tgtEl>
                                        <p:attrNameLst>
                                          <p:attrName>style.visibility</p:attrName>
                                        </p:attrNameLst>
                                      </p:cBhvr>
                                      <p:to>
                                        <p:strVal val="visible"/>
                                      </p:to>
                                    </p:set>
                                    <p:anim calcmode="lin" valueType="num">
                                      <p:cBhvr additive="base">
                                        <p:cTn id="58" dur="500" fill="hold"/>
                                        <p:tgtEl>
                                          <p:spTgt spid="16">
                                            <p:txEl>
                                              <p:pRg st="0" end="0"/>
                                            </p:txEl>
                                          </p:spTgt>
                                        </p:tgtEl>
                                        <p:attrNameLst>
                                          <p:attrName>ppt_x</p:attrName>
                                        </p:attrNameLst>
                                      </p:cBhvr>
                                      <p:tavLst>
                                        <p:tav tm="0">
                                          <p:val>
                                            <p:strVal val="0-#ppt_w/2"/>
                                          </p:val>
                                        </p:tav>
                                        <p:tav tm="100000">
                                          <p:val>
                                            <p:strVal val="#ppt_x"/>
                                          </p:val>
                                        </p:tav>
                                      </p:tavLst>
                                    </p:anim>
                                    <p:anim calcmode="lin" valueType="num">
                                      <p:cBhvr additive="base">
                                        <p:cTn id="59" dur="500" fill="hold"/>
                                        <p:tgtEl>
                                          <p:spTgt spid="16">
                                            <p:txEl>
                                              <p:pRg st="0" end="0"/>
                                            </p:txEl>
                                          </p:spTgt>
                                        </p:tgtEl>
                                        <p:attrNameLst>
                                          <p:attrName>ppt_y</p:attrName>
                                        </p:attrNameLst>
                                      </p:cBhvr>
                                      <p:tavLst>
                                        <p:tav tm="0">
                                          <p:val>
                                            <p:strVal val="#ppt_y"/>
                                          </p:val>
                                        </p:tav>
                                        <p:tav tm="100000">
                                          <p:val>
                                            <p:strVal val="#ppt_y"/>
                                          </p:val>
                                        </p:tav>
                                      </p:tavLst>
                                    </p:anim>
                                  </p:childTnLst>
                                </p:cTn>
                              </p:par>
                            </p:childTnLst>
                          </p:cTn>
                        </p:par>
                        <p:par>
                          <p:cTn id="60" fill="hold">
                            <p:stCondLst>
                              <p:cond delay="1750"/>
                            </p:stCondLst>
                            <p:childTnLst>
                              <p:par>
                                <p:cTn id="61" presetID="2" presetClass="entr" presetSubtype="8" fill="hold" grpId="0" nodeType="afterEffect">
                                  <p:stCondLst>
                                    <p:cond delay="0"/>
                                  </p:stCondLst>
                                  <p:childTnLst>
                                    <p:set>
                                      <p:cBhvr>
                                        <p:cTn id="62" dur="1" fill="hold">
                                          <p:stCondLst>
                                            <p:cond delay="0"/>
                                          </p:stCondLst>
                                        </p:cTn>
                                        <p:tgtEl>
                                          <p:spTgt spid="17">
                                            <p:bg/>
                                          </p:spTgt>
                                        </p:tgtEl>
                                        <p:attrNameLst>
                                          <p:attrName>style.visibility</p:attrName>
                                        </p:attrNameLst>
                                      </p:cBhvr>
                                      <p:to>
                                        <p:strVal val="visible"/>
                                      </p:to>
                                    </p:set>
                                    <p:anim calcmode="lin" valueType="num">
                                      <p:cBhvr additive="base">
                                        <p:cTn id="63" dur="500" fill="hold"/>
                                        <p:tgtEl>
                                          <p:spTgt spid="17">
                                            <p:bg/>
                                          </p:spTgt>
                                        </p:tgtEl>
                                        <p:attrNameLst>
                                          <p:attrName>ppt_x</p:attrName>
                                        </p:attrNameLst>
                                      </p:cBhvr>
                                      <p:tavLst>
                                        <p:tav tm="0">
                                          <p:val>
                                            <p:strVal val="0-#ppt_w/2"/>
                                          </p:val>
                                        </p:tav>
                                        <p:tav tm="100000">
                                          <p:val>
                                            <p:strVal val="#ppt_x"/>
                                          </p:val>
                                        </p:tav>
                                      </p:tavLst>
                                    </p:anim>
                                    <p:anim calcmode="lin" valueType="num">
                                      <p:cBhvr additive="base">
                                        <p:cTn id="64" dur="500" fill="hold"/>
                                        <p:tgtEl>
                                          <p:spTgt spid="17">
                                            <p:bg/>
                                          </p:spTgt>
                                        </p:tgtEl>
                                        <p:attrNameLst>
                                          <p:attrName>ppt_y</p:attrName>
                                        </p:attrNameLst>
                                      </p:cBhvr>
                                      <p:tavLst>
                                        <p:tav tm="0">
                                          <p:val>
                                            <p:strVal val="#ppt_y"/>
                                          </p:val>
                                        </p:tav>
                                        <p:tav tm="100000">
                                          <p:val>
                                            <p:strVal val="#ppt_y"/>
                                          </p:val>
                                        </p:tav>
                                      </p:tavLst>
                                    </p:anim>
                                  </p:childTnLst>
                                </p:cTn>
                              </p:par>
                            </p:childTnLst>
                          </p:cTn>
                        </p:par>
                        <p:par>
                          <p:cTn id="65" fill="hold">
                            <p:stCondLst>
                              <p:cond delay="2250"/>
                            </p:stCondLst>
                            <p:childTnLst>
                              <p:par>
                                <p:cTn id="66" presetID="2" presetClass="entr" presetSubtype="8" fill="hold" grpId="0" nodeType="afterEffect">
                                  <p:stCondLst>
                                    <p:cond delay="0"/>
                                  </p:stCondLst>
                                  <p:childTnLst>
                                    <p:set>
                                      <p:cBhvr>
                                        <p:cTn id="67" dur="1" fill="hold">
                                          <p:stCondLst>
                                            <p:cond delay="0"/>
                                          </p:stCondLst>
                                        </p:cTn>
                                        <p:tgtEl>
                                          <p:spTgt spid="17">
                                            <p:txEl>
                                              <p:pRg st="0" end="0"/>
                                            </p:txEl>
                                          </p:spTgt>
                                        </p:tgtEl>
                                        <p:attrNameLst>
                                          <p:attrName>style.visibility</p:attrName>
                                        </p:attrNameLst>
                                      </p:cBhvr>
                                      <p:to>
                                        <p:strVal val="visible"/>
                                      </p:to>
                                    </p:set>
                                    <p:anim calcmode="lin" valueType="num">
                                      <p:cBhvr additive="base">
                                        <p:cTn id="68" dur="500" fill="hold"/>
                                        <p:tgtEl>
                                          <p:spTgt spid="17">
                                            <p:txEl>
                                              <p:pRg st="0" end="0"/>
                                            </p:txEl>
                                          </p:spTgt>
                                        </p:tgtEl>
                                        <p:attrNameLst>
                                          <p:attrName>ppt_x</p:attrName>
                                        </p:attrNameLst>
                                      </p:cBhvr>
                                      <p:tavLst>
                                        <p:tav tm="0">
                                          <p:val>
                                            <p:strVal val="0-#ppt_w/2"/>
                                          </p:val>
                                        </p:tav>
                                        <p:tav tm="100000">
                                          <p:val>
                                            <p:strVal val="#ppt_x"/>
                                          </p:val>
                                        </p:tav>
                                      </p:tavLst>
                                    </p:anim>
                                    <p:anim calcmode="lin" valueType="num">
                                      <p:cBhvr additive="base">
                                        <p:cTn id="69" dur="500" fill="hold"/>
                                        <p:tgtEl>
                                          <p:spTgt spid="17">
                                            <p:txEl>
                                              <p:pRg st="0" end="0"/>
                                            </p:txEl>
                                          </p:spTgt>
                                        </p:tgtEl>
                                        <p:attrNameLst>
                                          <p:attrName>ppt_y</p:attrName>
                                        </p:attrNameLst>
                                      </p:cBhvr>
                                      <p:tavLst>
                                        <p:tav tm="0">
                                          <p:val>
                                            <p:strVal val="#ppt_y"/>
                                          </p:val>
                                        </p:tav>
                                        <p:tav tm="100000">
                                          <p:val>
                                            <p:strVal val="#ppt_y"/>
                                          </p:val>
                                        </p:tav>
                                      </p:tavLst>
                                    </p:anim>
                                  </p:childTnLst>
                                </p:cTn>
                              </p:par>
                            </p:childTnLst>
                          </p:cTn>
                        </p:par>
                        <p:par>
                          <p:cTn id="70" fill="hold">
                            <p:stCondLst>
                              <p:cond delay="2750"/>
                            </p:stCondLst>
                            <p:childTnLst>
                              <p:par>
                                <p:cTn id="71" presetID="2" presetClass="entr" presetSubtype="2" fill="hold" grpId="0" nodeType="afterEffect">
                                  <p:stCondLst>
                                    <p:cond delay="500"/>
                                  </p:stCondLst>
                                  <p:childTnLst>
                                    <p:set>
                                      <p:cBhvr>
                                        <p:cTn id="72" dur="1" fill="hold">
                                          <p:stCondLst>
                                            <p:cond delay="0"/>
                                          </p:stCondLst>
                                        </p:cTn>
                                        <p:tgtEl>
                                          <p:spTgt spid="25">
                                            <p:txEl>
                                              <p:pRg st="0" end="0"/>
                                            </p:txEl>
                                          </p:spTgt>
                                        </p:tgtEl>
                                        <p:attrNameLst>
                                          <p:attrName>style.visibility</p:attrName>
                                        </p:attrNameLst>
                                      </p:cBhvr>
                                      <p:to>
                                        <p:strVal val="visible"/>
                                      </p:to>
                                    </p:set>
                                    <p:anim calcmode="lin" valueType="num">
                                      <p:cBhvr additive="base">
                                        <p:cTn id="73" dur="500" fill="hold"/>
                                        <p:tgtEl>
                                          <p:spTgt spid="25">
                                            <p:txEl>
                                              <p:pRg st="0" end="0"/>
                                            </p:txEl>
                                          </p:spTgt>
                                        </p:tgtEl>
                                        <p:attrNameLst>
                                          <p:attrName>ppt_x</p:attrName>
                                        </p:attrNameLst>
                                      </p:cBhvr>
                                      <p:tavLst>
                                        <p:tav tm="0">
                                          <p:val>
                                            <p:strVal val="1+#ppt_w/2"/>
                                          </p:val>
                                        </p:tav>
                                        <p:tav tm="100000">
                                          <p:val>
                                            <p:strVal val="#ppt_x"/>
                                          </p:val>
                                        </p:tav>
                                      </p:tavLst>
                                    </p:anim>
                                    <p:anim calcmode="lin" valueType="num">
                                      <p:cBhvr additive="base">
                                        <p:cTn id="74" dur="500" fill="hold"/>
                                        <p:tgtEl>
                                          <p:spTgt spid="25">
                                            <p:txEl>
                                              <p:pRg st="0" end="0"/>
                                            </p:txEl>
                                          </p:spTgt>
                                        </p:tgtEl>
                                        <p:attrNameLst>
                                          <p:attrName>ppt_y</p:attrName>
                                        </p:attrNameLst>
                                      </p:cBhvr>
                                      <p:tavLst>
                                        <p:tav tm="0">
                                          <p:val>
                                            <p:strVal val="#ppt_y"/>
                                          </p:val>
                                        </p:tav>
                                        <p:tav tm="100000">
                                          <p:val>
                                            <p:strVal val="#ppt_y"/>
                                          </p:val>
                                        </p:tav>
                                      </p:tavLst>
                                    </p:anim>
                                  </p:childTnLst>
                                </p:cTn>
                              </p:par>
                            </p:childTnLst>
                          </p:cTn>
                        </p:par>
                        <p:par>
                          <p:cTn id="75" fill="hold">
                            <p:stCondLst>
                              <p:cond delay="3750"/>
                            </p:stCondLst>
                            <p:childTnLst>
                              <p:par>
                                <p:cTn id="76" presetID="2" presetClass="entr" presetSubtype="8" fill="hold" grpId="0" nodeType="afterEffect">
                                  <p:stCondLst>
                                    <p:cond delay="0"/>
                                  </p:stCondLst>
                                  <p:childTnLst>
                                    <p:set>
                                      <p:cBhvr>
                                        <p:cTn id="77" dur="1" fill="hold">
                                          <p:stCondLst>
                                            <p:cond delay="0"/>
                                          </p:stCondLst>
                                        </p:cTn>
                                        <p:tgtEl>
                                          <p:spTgt spid="18">
                                            <p:bg/>
                                          </p:spTgt>
                                        </p:tgtEl>
                                        <p:attrNameLst>
                                          <p:attrName>style.visibility</p:attrName>
                                        </p:attrNameLst>
                                      </p:cBhvr>
                                      <p:to>
                                        <p:strVal val="visible"/>
                                      </p:to>
                                    </p:set>
                                    <p:anim calcmode="lin" valueType="num">
                                      <p:cBhvr additive="base">
                                        <p:cTn id="78" dur="500" fill="hold"/>
                                        <p:tgtEl>
                                          <p:spTgt spid="18">
                                            <p:bg/>
                                          </p:spTgt>
                                        </p:tgtEl>
                                        <p:attrNameLst>
                                          <p:attrName>ppt_x</p:attrName>
                                        </p:attrNameLst>
                                      </p:cBhvr>
                                      <p:tavLst>
                                        <p:tav tm="0">
                                          <p:val>
                                            <p:strVal val="0-#ppt_w/2"/>
                                          </p:val>
                                        </p:tav>
                                        <p:tav tm="100000">
                                          <p:val>
                                            <p:strVal val="#ppt_x"/>
                                          </p:val>
                                        </p:tav>
                                      </p:tavLst>
                                    </p:anim>
                                    <p:anim calcmode="lin" valueType="num">
                                      <p:cBhvr additive="base">
                                        <p:cTn id="79" dur="500" fill="hold"/>
                                        <p:tgtEl>
                                          <p:spTgt spid="18">
                                            <p:bg/>
                                          </p:spTgt>
                                        </p:tgtEl>
                                        <p:attrNameLst>
                                          <p:attrName>ppt_y</p:attrName>
                                        </p:attrNameLst>
                                      </p:cBhvr>
                                      <p:tavLst>
                                        <p:tav tm="0">
                                          <p:val>
                                            <p:strVal val="#ppt_y"/>
                                          </p:val>
                                        </p:tav>
                                        <p:tav tm="100000">
                                          <p:val>
                                            <p:strVal val="#ppt_y"/>
                                          </p:val>
                                        </p:tav>
                                      </p:tavLst>
                                    </p:anim>
                                  </p:childTnLst>
                                </p:cTn>
                              </p:par>
                            </p:childTnLst>
                          </p:cTn>
                        </p:par>
                        <p:par>
                          <p:cTn id="80" fill="hold">
                            <p:stCondLst>
                              <p:cond delay="4250"/>
                            </p:stCondLst>
                            <p:childTnLst>
                              <p:par>
                                <p:cTn id="81" presetID="2" presetClass="entr" presetSubtype="8" fill="hold" grpId="0" nodeType="afterEffect">
                                  <p:stCondLst>
                                    <p:cond delay="0"/>
                                  </p:stCondLst>
                                  <p:childTnLst>
                                    <p:set>
                                      <p:cBhvr>
                                        <p:cTn id="82" dur="1" fill="hold">
                                          <p:stCondLst>
                                            <p:cond delay="0"/>
                                          </p:stCondLst>
                                        </p:cTn>
                                        <p:tgtEl>
                                          <p:spTgt spid="18">
                                            <p:txEl>
                                              <p:pRg st="0" end="0"/>
                                            </p:txEl>
                                          </p:spTgt>
                                        </p:tgtEl>
                                        <p:attrNameLst>
                                          <p:attrName>style.visibility</p:attrName>
                                        </p:attrNameLst>
                                      </p:cBhvr>
                                      <p:to>
                                        <p:strVal val="visible"/>
                                      </p:to>
                                    </p:set>
                                    <p:anim calcmode="lin" valueType="num">
                                      <p:cBhvr additive="base">
                                        <p:cTn id="83" dur="500" fill="hold"/>
                                        <p:tgtEl>
                                          <p:spTgt spid="18">
                                            <p:txEl>
                                              <p:pRg st="0" end="0"/>
                                            </p:txEl>
                                          </p:spTgt>
                                        </p:tgtEl>
                                        <p:attrNameLst>
                                          <p:attrName>ppt_x</p:attrName>
                                        </p:attrNameLst>
                                      </p:cBhvr>
                                      <p:tavLst>
                                        <p:tav tm="0">
                                          <p:val>
                                            <p:strVal val="0-#ppt_w/2"/>
                                          </p:val>
                                        </p:tav>
                                        <p:tav tm="100000">
                                          <p:val>
                                            <p:strVal val="#ppt_x"/>
                                          </p:val>
                                        </p:tav>
                                      </p:tavLst>
                                    </p:anim>
                                    <p:anim calcmode="lin" valueType="num">
                                      <p:cBhvr additive="base">
                                        <p:cTn id="84" dur="500" fill="hold"/>
                                        <p:tgtEl>
                                          <p:spTgt spid="18">
                                            <p:txEl>
                                              <p:pRg st="0" end="0"/>
                                            </p:txEl>
                                          </p:spTgt>
                                        </p:tgtEl>
                                        <p:attrNameLst>
                                          <p:attrName>ppt_y</p:attrName>
                                        </p:attrNameLst>
                                      </p:cBhvr>
                                      <p:tavLst>
                                        <p:tav tm="0">
                                          <p:val>
                                            <p:strVal val="#ppt_y"/>
                                          </p:val>
                                        </p:tav>
                                        <p:tav tm="100000">
                                          <p:val>
                                            <p:strVal val="#ppt_y"/>
                                          </p:val>
                                        </p:tav>
                                      </p:tavLst>
                                    </p:anim>
                                  </p:childTnLst>
                                </p:cTn>
                              </p:par>
                            </p:childTnLst>
                          </p:cTn>
                        </p:par>
                        <p:par>
                          <p:cTn id="85" fill="hold">
                            <p:stCondLst>
                              <p:cond delay="4750"/>
                            </p:stCondLst>
                            <p:childTnLst>
                              <p:par>
                                <p:cTn id="86" presetID="2" presetClass="entr" presetSubtype="8" fill="hold" grpId="0" nodeType="afterEffect">
                                  <p:stCondLst>
                                    <p:cond delay="0"/>
                                  </p:stCondLst>
                                  <p:childTnLst>
                                    <p:set>
                                      <p:cBhvr>
                                        <p:cTn id="87" dur="1" fill="hold">
                                          <p:stCondLst>
                                            <p:cond delay="0"/>
                                          </p:stCondLst>
                                        </p:cTn>
                                        <p:tgtEl>
                                          <p:spTgt spid="22">
                                            <p:bg/>
                                          </p:spTgt>
                                        </p:tgtEl>
                                        <p:attrNameLst>
                                          <p:attrName>style.visibility</p:attrName>
                                        </p:attrNameLst>
                                      </p:cBhvr>
                                      <p:to>
                                        <p:strVal val="visible"/>
                                      </p:to>
                                    </p:set>
                                    <p:anim calcmode="lin" valueType="num">
                                      <p:cBhvr additive="base">
                                        <p:cTn id="88" dur="500" fill="hold"/>
                                        <p:tgtEl>
                                          <p:spTgt spid="22">
                                            <p:bg/>
                                          </p:spTgt>
                                        </p:tgtEl>
                                        <p:attrNameLst>
                                          <p:attrName>ppt_x</p:attrName>
                                        </p:attrNameLst>
                                      </p:cBhvr>
                                      <p:tavLst>
                                        <p:tav tm="0">
                                          <p:val>
                                            <p:strVal val="0-#ppt_w/2"/>
                                          </p:val>
                                        </p:tav>
                                        <p:tav tm="100000">
                                          <p:val>
                                            <p:strVal val="#ppt_x"/>
                                          </p:val>
                                        </p:tav>
                                      </p:tavLst>
                                    </p:anim>
                                    <p:anim calcmode="lin" valueType="num">
                                      <p:cBhvr additive="base">
                                        <p:cTn id="89" dur="500" fill="hold"/>
                                        <p:tgtEl>
                                          <p:spTgt spid="22">
                                            <p:bg/>
                                          </p:spTgt>
                                        </p:tgtEl>
                                        <p:attrNameLst>
                                          <p:attrName>ppt_y</p:attrName>
                                        </p:attrNameLst>
                                      </p:cBhvr>
                                      <p:tavLst>
                                        <p:tav tm="0">
                                          <p:val>
                                            <p:strVal val="#ppt_y"/>
                                          </p:val>
                                        </p:tav>
                                        <p:tav tm="100000">
                                          <p:val>
                                            <p:strVal val="#ppt_y"/>
                                          </p:val>
                                        </p:tav>
                                      </p:tavLst>
                                    </p:anim>
                                  </p:childTnLst>
                                </p:cTn>
                              </p:par>
                            </p:childTnLst>
                          </p:cTn>
                        </p:par>
                        <p:par>
                          <p:cTn id="90" fill="hold">
                            <p:stCondLst>
                              <p:cond delay="5250"/>
                            </p:stCondLst>
                            <p:childTnLst>
                              <p:par>
                                <p:cTn id="91" presetID="2" presetClass="entr" presetSubtype="8" fill="hold" grpId="0" nodeType="afterEffect">
                                  <p:stCondLst>
                                    <p:cond delay="0"/>
                                  </p:stCondLst>
                                  <p:childTnLst>
                                    <p:set>
                                      <p:cBhvr>
                                        <p:cTn id="92" dur="1" fill="hold">
                                          <p:stCondLst>
                                            <p:cond delay="0"/>
                                          </p:stCondLst>
                                        </p:cTn>
                                        <p:tgtEl>
                                          <p:spTgt spid="22">
                                            <p:txEl>
                                              <p:pRg st="0" end="0"/>
                                            </p:txEl>
                                          </p:spTgt>
                                        </p:tgtEl>
                                        <p:attrNameLst>
                                          <p:attrName>style.visibility</p:attrName>
                                        </p:attrNameLst>
                                      </p:cBhvr>
                                      <p:to>
                                        <p:strVal val="visible"/>
                                      </p:to>
                                    </p:set>
                                    <p:anim calcmode="lin" valueType="num">
                                      <p:cBhvr additive="base">
                                        <p:cTn id="93" dur="500" fill="hold"/>
                                        <p:tgtEl>
                                          <p:spTgt spid="22">
                                            <p:txEl>
                                              <p:pRg st="0" end="0"/>
                                            </p:txEl>
                                          </p:spTgt>
                                        </p:tgtEl>
                                        <p:attrNameLst>
                                          <p:attrName>ppt_x</p:attrName>
                                        </p:attrNameLst>
                                      </p:cBhvr>
                                      <p:tavLst>
                                        <p:tav tm="0">
                                          <p:val>
                                            <p:strVal val="0-#ppt_w/2"/>
                                          </p:val>
                                        </p:tav>
                                        <p:tav tm="100000">
                                          <p:val>
                                            <p:strVal val="#ppt_x"/>
                                          </p:val>
                                        </p:tav>
                                      </p:tavLst>
                                    </p:anim>
                                    <p:anim calcmode="lin" valueType="num">
                                      <p:cBhvr additive="base">
                                        <p:cTn id="94" dur="500" fill="hold"/>
                                        <p:tgtEl>
                                          <p:spTgt spid="22">
                                            <p:txEl>
                                              <p:pRg st="0" end="0"/>
                                            </p:txEl>
                                          </p:spTgt>
                                        </p:tgtEl>
                                        <p:attrNameLst>
                                          <p:attrName>ppt_y</p:attrName>
                                        </p:attrNameLst>
                                      </p:cBhvr>
                                      <p:tavLst>
                                        <p:tav tm="0">
                                          <p:val>
                                            <p:strVal val="#ppt_y"/>
                                          </p:val>
                                        </p:tav>
                                        <p:tav tm="100000">
                                          <p:val>
                                            <p:strVal val="#ppt_y"/>
                                          </p:val>
                                        </p:tav>
                                      </p:tavLst>
                                    </p:anim>
                                  </p:childTnLst>
                                </p:cTn>
                              </p:par>
                            </p:childTnLst>
                          </p:cTn>
                        </p:par>
                        <p:par>
                          <p:cTn id="95" fill="hold">
                            <p:stCondLst>
                              <p:cond delay="5750"/>
                            </p:stCondLst>
                            <p:childTnLst>
                              <p:par>
                                <p:cTn id="96" presetID="2" presetClass="entr" presetSubtype="2" fill="hold" grpId="0" nodeType="afterEffect">
                                  <p:stCondLst>
                                    <p:cond delay="500"/>
                                  </p:stCondLst>
                                  <p:childTnLst>
                                    <p:set>
                                      <p:cBhvr>
                                        <p:cTn id="97" dur="1" fill="hold">
                                          <p:stCondLst>
                                            <p:cond delay="0"/>
                                          </p:stCondLst>
                                        </p:cTn>
                                        <p:tgtEl>
                                          <p:spTgt spid="26">
                                            <p:txEl>
                                              <p:pRg st="0" end="0"/>
                                            </p:txEl>
                                          </p:spTgt>
                                        </p:tgtEl>
                                        <p:attrNameLst>
                                          <p:attrName>style.visibility</p:attrName>
                                        </p:attrNameLst>
                                      </p:cBhvr>
                                      <p:to>
                                        <p:strVal val="visible"/>
                                      </p:to>
                                    </p:set>
                                    <p:anim calcmode="lin" valueType="num">
                                      <p:cBhvr additive="base">
                                        <p:cTn id="98" dur="500" fill="hold"/>
                                        <p:tgtEl>
                                          <p:spTgt spid="26">
                                            <p:txEl>
                                              <p:pRg st="0" end="0"/>
                                            </p:txEl>
                                          </p:spTgt>
                                        </p:tgtEl>
                                        <p:attrNameLst>
                                          <p:attrName>ppt_x</p:attrName>
                                        </p:attrNameLst>
                                      </p:cBhvr>
                                      <p:tavLst>
                                        <p:tav tm="0">
                                          <p:val>
                                            <p:strVal val="1+#ppt_w/2"/>
                                          </p:val>
                                        </p:tav>
                                        <p:tav tm="100000">
                                          <p:val>
                                            <p:strVal val="#ppt_x"/>
                                          </p:val>
                                        </p:tav>
                                      </p:tavLst>
                                    </p:anim>
                                    <p:anim calcmode="lin" valueType="num">
                                      <p:cBhvr additive="base">
                                        <p:cTn id="99" dur="500" fill="hold"/>
                                        <p:tgtEl>
                                          <p:spTgt spid="26">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P spid="16" grpId="0" build="p" animBg="1">
        <p:tmplLst>
          <p:tmpl>
            <p:tnLst>
              <p:par>
                <p:cTn presetID="2" presetClass="entr" presetSubtype="8"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 calcmode="lin" valueType="num">
                      <p:cBhvr additive="base">
                        <p:cTn dur="500" fill="hold"/>
                        <p:tgtEl>
                          <p:spTgt spid="16"/>
                        </p:tgtEl>
                        <p:attrNameLst>
                          <p:attrName>ppt_x</p:attrName>
                        </p:attrNameLst>
                      </p:cBhvr>
                      <p:tavLst>
                        <p:tav tm="0">
                          <p:val>
                            <p:strVal val="0-#ppt_w/2"/>
                          </p:val>
                        </p:tav>
                        <p:tav tm="100000">
                          <p:val>
                            <p:strVal val="#ppt_x"/>
                          </p:val>
                        </p:tav>
                      </p:tavLst>
                    </p:anim>
                    <p:anim calcmode="lin" valueType="num">
                      <p:cBhvr additive="base">
                        <p:cTn dur="500" fill="hold"/>
                        <p:tgtEl>
                          <p:spTgt spid="16"/>
                        </p:tgtEl>
                        <p:attrNameLst>
                          <p:attrName>ppt_y</p:attrName>
                        </p:attrNameLst>
                      </p:cBhvr>
                      <p:tavLst>
                        <p:tav tm="0">
                          <p:val>
                            <p:strVal val="#ppt_y"/>
                          </p:val>
                        </p:tav>
                        <p:tav tm="100000">
                          <p:val>
                            <p:strVal val="#ppt_y"/>
                          </p:val>
                        </p:tav>
                      </p:tavLst>
                    </p:anim>
                  </p:childTnLst>
                </p:cTn>
              </p:par>
            </p:tnLst>
          </p:tmpl>
          <p:tmpl lvl="1">
            <p:tnLst>
              <p:par>
                <p:cTn presetID="2" presetClass="entr" presetSubtype="8"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 calcmode="lin" valueType="num">
                      <p:cBhvr additive="base">
                        <p:cTn dur="500" fill="hold"/>
                        <p:tgtEl>
                          <p:spTgt spid="16"/>
                        </p:tgtEl>
                        <p:attrNameLst>
                          <p:attrName>ppt_x</p:attrName>
                        </p:attrNameLst>
                      </p:cBhvr>
                      <p:tavLst>
                        <p:tav tm="0">
                          <p:val>
                            <p:strVal val="0-#ppt_w/2"/>
                          </p:val>
                        </p:tav>
                        <p:tav tm="100000">
                          <p:val>
                            <p:strVal val="#ppt_x"/>
                          </p:val>
                        </p:tav>
                      </p:tavLst>
                    </p:anim>
                    <p:anim calcmode="lin" valueType="num">
                      <p:cBhvr additive="base">
                        <p:cTn dur="500" fill="hold"/>
                        <p:tgtEl>
                          <p:spTgt spid="16"/>
                        </p:tgtEl>
                        <p:attrNameLst>
                          <p:attrName>ppt_y</p:attrName>
                        </p:attrNameLst>
                      </p:cBhvr>
                      <p:tavLst>
                        <p:tav tm="0">
                          <p:val>
                            <p:strVal val="#ppt_y"/>
                          </p:val>
                        </p:tav>
                        <p:tav tm="100000">
                          <p:val>
                            <p:strVal val="#ppt_y"/>
                          </p:val>
                        </p:tav>
                      </p:tavLst>
                    </p:anim>
                  </p:childTnLst>
                </p:cTn>
              </p:par>
            </p:tnLst>
          </p:tmpl>
        </p:tmplLst>
      </p:bldP>
      <p:bldP spid="17" grpId="0" build="p" animBg="1">
        <p:tmplLst>
          <p:tmpl>
            <p:tnLst>
              <p:par>
                <p:cTn presetID="2" presetClass="entr" presetSubtype="8" fill="hold" nodeType="afterEffect">
                  <p:stCondLst>
                    <p:cond delay="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500" fill="hold"/>
                        <p:tgtEl>
                          <p:spTgt spid="17"/>
                        </p:tgtEl>
                        <p:attrNameLst>
                          <p:attrName>ppt_x</p:attrName>
                        </p:attrNameLst>
                      </p:cBhvr>
                      <p:tavLst>
                        <p:tav tm="0">
                          <p:val>
                            <p:strVal val="0-#ppt_w/2"/>
                          </p:val>
                        </p:tav>
                        <p:tav tm="100000">
                          <p:val>
                            <p:strVal val="#ppt_x"/>
                          </p:val>
                        </p:tav>
                      </p:tavLst>
                    </p:anim>
                    <p:anim calcmode="lin" valueType="num">
                      <p:cBhvr additive="base">
                        <p:cTn dur="500" fill="hold"/>
                        <p:tgtEl>
                          <p:spTgt spid="17"/>
                        </p:tgtEl>
                        <p:attrNameLst>
                          <p:attrName>ppt_y</p:attrName>
                        </p:attrNameLst>
                      </p:cBhvr>
                      <p:tavLst>
                        <p:tav tm="0">
                          <p:val>
                            <p:strVal val="#ppt_y"/>
                          </p:val>
                        </p:tav>
                        <p:tav tm="100000">
                          <p:val>
                            <p:strVal val="#ppt_y"/>
                          </p:val>
                        </p:tav>
                      </p:tavLst>
                    </p:anim>
                  </p:childTnLst>
                </p:cTn>
              </p:par>
            </p:tnLst>
          </p:tmpl>
          <p:tmpl lvl="1">
            <p:tnLst>
              <p:par>
                <p:cTn presetID="2" presetClass="entr" presetSubtype="8" fill="hold" nodeType="afterEffect">
                  <p:stCondLst>
                    <p:cond delay="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500" fill="hold"/>
                        <p:tgtEl>
                          <p:spTgt spid="17"/>
                        </p:tgtEl>
                        <p:attrNameLst>
                          <p:attrName>ppt_x</p:attrName>
                        </p:attrNameLst>
                      </p:cBhvr>
                      <p:tavLst>
                        <p:tav tm="0">
                          <p:val>
                            <p:strVal val="0-#ppt_w/2"/>
                          </p:val>
                        </p:tav>
                        <p:tav tm="100000">
                          <p:val>
                            <p:strVal val="#ppt_x"/>
                          </p:val>
                        </p:tav>
                      </p:tavLst>
                    </p:anim>
                    <p:anim calcmode="lin" valueType="num">
                      <p:cBhvr additive="base">
                        <p:cTn dur="500" fill="hold"/>
                        <p:tgtEl>
                          <p:spTgt spid="17"/>
                        </p:tgtEl>
                        <p:attrNameLst>
                          <p:attrName>ppt_y</p:attrName>
                        </p:attrNameLst>
                      </p:cBhvr>
                      <p:tavLst>
                        <p:tav tm="0">
                          <p:val>
                            <p:strVal val="#ppt_y"/>
                          </p:val>
                        </p:tav>
                        <p:tav tm="100000">
                          <p:val>
                            <p:strVal val="#ppt_y"/>
                          </p:val>
                        </p:tav>
                      </p:tavLst>
                    </p:anim>
                  </p:childTnLst>
                </p:cTn>
              </p:par>
            </p:tnLst>
          </p:tmpl>
        </p:tmplLst>
      </p:bldP>
      <p:bldP spid="18" grpId="0" build="p" animBg="1">
        <p:tmplLst>
          <p:tmpl>
            <p:tnLst>
              <p:par>
                <p:cTn presetID="2" presetClass="entr" presetSubtype="8" fill="hold" nodeType="afterEffect">
                  <p:stCondLst>
                    <p:cond delay="0"/>
                  </p:stCondLst>
                  <p:childTnLst>
                    <p:set>
                      <p:cBhvr>
                        <p:cTn dur="1" fill="hold">
                          <p:stCondLst>
                            <p:cond delay="0"/>
                          </p:stCondLst>
                        </p:cTn>
                        <p:tgtEl>
                          <p:spTgt spid="18"/>
                        </p:tgtEl>
                        <p:attrNameLst>
                          <p:attrName>style.visibility</p:attrName>
                        </p:attrNameLst>
                      </p:cBhvr>
                      <p:to>
                        <p:strVal val="visible"/>
                      </p:to>
                    </p:set>
                    <p:anim calcmode="lin" valueType="num">
                      <p:cBhvr additive="base">
                        <p:cTn dur="500" fill="hold"/>
                        <p:tgtEl>
                          <p:spTgt spid="18"/>
                        </p:tgtEl>
                        <p:attrNameLst>
                          <p:attrName>ppt_x</p:attrName>
                        </p:attrNameLst>
                      </p:cBhvr>
                      <p:tavLst>
                        <p:tav tm="0">
                          <p:val>
                            <p:strVal val="0-#ppt_w/2"/>
                          </p:val>
                        </p:tav>
                        <p:tav tm="100000">
                          <p:val>
                            <p:strVal val="#ppt_x"/>
                          </p:val>
                        </p:tav>
                      </p:tavLst>
                    </p:anim>
                    <p:anim calcmode="lin" valueType="num">
                      <p:cBhvr additive="base">
                        <p:cTn dur="500" fill="hold"/>
                        <p:tgtEl>
                          <p:spTgt spid="18"/>
                        </p:tgtEl>
                        <p:attrNameLst>
                          <p:attrName>ppt_y</p:attrName>
                        </p:attrNameLst>
                      </p:cBhvr>
                      <p:tavLst>
                        <p:tav tm="0">
                          <p:val>
                            <p:strVal val="#ppt_y"/>
                          </p:val>
                        </p:tav>
                        <p:tav tm="100000">
                          <p:val>
                            <p:strVal val="#ppt_y"/>
                          </p:val>
                        </p:tav>
                      </p:tavLst>
                    </p:anim>
                  </p:childTnLst>
                </p:cTn>
              </p:par>
            </p:tnLst>
          </p:tmpl>
          <p:tmpl lvl="1">
            <p:tnLst>
              <p:par>
                <p:cTn presetID="2" presetClass="entr" presetSubtype="8" fill="hold" nodeType="afterEffect">
                  <p:stCondLst>
                    <p:cond delay="0"/>
                  </p:stCondLst>
                  <p:childTnLst>
                    <p:set>
                      <p:cBhvr>
                        <p:cTn dur="1" fill="hold">
                          <p:stCondLst>
                            <p:cond delay="0"/>
                          </p:stCondLst>
                        </p:cTn>
                        <p:tgtEl>
                          <p:spTgt spid="18"/>
                        </p:tgtEl>
                        <p:attrNameLst>
                          <p:attrName>style.visibility</p:attrName>
                        </p:attrNameLst>
                      </p:cBhvr>
                      <p:to>
                        <p:strVal val="visible"/>
                      </p:to>
                    </p:set>
                    <p:anim calcmode="lin" valueType="num">
                      <p:cBhvr additive="base">
                        <p:cTn dur="500" fill="hold"/>
                        <p:tgtEl>
                          <p:spTgt spid="18"/>
                        </p:tgtEl>
                        <p:attrNameLst>
                          <p:attrName>ppt_x</p:attrName>
                        </p:attrNameLst>
                      </p:cBhvr>
                      <p:tavLst>
                        <p:tav tm="0">
                          <p:val>
                            <p:strVal val="0-#ppt_w/2"/>
                          </p:val>
                        </p:tav>
                        <p:tav tm="100000">
                          <p:val>
                            <p:strVal val="#ppt_x"/>
                          </p:val>
                        </p:tav>
                      </p:tavLst>
                    </p:anim>
                    <p:anim calcmode="lin" valueType="num">
                      <p:cBhvr additive="base">
                        <p:cTn dur="500" fill="hold"/>
                        <p:tgtEl>
                          <p:spTgt spid="18"/>
                        </p:tgtEl>
                        <p:attrNameLst>
                          <p:attrName>ppt_y</p:attrName>
                        </p:attrNameLst>
                      </p:cBhvr>
                      <p:tavLst>
                        <p:tav tm="0">
                          <p:val>
                            <p:strVal val="#ppt_y"/>
                          </p:val>
                        </p:tav>
                        <p:tav tm="100000">
                          <p:val>
                            <p:strVal val="#ppt_y"/>
                          </p:val>
                        </p:tav>
                      </p:tavLst>
                    </p:anim>
                  </p:childTnLst>
                </p:cTn>
              </p:par>
            </p:tnLst>
          </p:tmpl>
        </p:tmplLst>
      </p:bldP>
      <p:bldP spid="22" grpId="0" build="p" animBg="1">
        <p:tmplLst>
          <p:tmpl>
            <p:tnLst>
              <p:par>
                <p:cTn presetID="2" presetClass="entr" presetSubtype="8"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 calcmode="lin" valueType="num">
                      <p:cBhvr additive="base">
                        <p:cTn dur="500" fill="hold"/>
                        <p:tgtEl>
                          <p:spTgt spid="22"/>
                        </p:tgtEl>
                        <p:attrNameLst>
                          <p:attrName>ppt_x</p:attrName>
                        </p:attrNameLst>
                      </p:cBhvr>
                      <p:tavLst>
                        <p:tav tm="0">
                          <p:val>
                            <p:strVal val="0-#ppt_w/2"/>
                          </p:val>
                        </p:tav>
                        <p:tav tm="100000">
                          <p:val>
                            <p:strVal val="#ppt_x"/>
                          </p:val>
                        </p:tav>
                      </p:tavLst>
                    </p:anim>
                    <p:anim calcmode="lin" valueType="num">
                      <p:cBhvr additive="base">
                        <p:cTn dur="500" fill="hold"/>
                        <p:tgtEl>
                          <p:spTgt spid="22"/>
                        </p:tgtEl>
                        <p:attrNameLst>
                          <p:attrName>ppt_y</p:attrName>
                        </p:attrNameLst>
                      </p:cBhvr>
                      <p:tavLst>
                        <p:tav tm="0">
                          <p:val>
                            <p:strVal val="#ppt_y"/>
                          </p:val>
                        </p:tav>
                        <p:tav tm="100000">
                          <p:val>
                            <p:strVal val="#ppt_y"/>
                          </p:val>
                        </p:tav>
                      </p:tavLst>
                    </p:anim>
                  </p:childTnLst>
                </p:cTn>
              </p:par>
            </p:tnLst>
          </p:tmpl>
          <p:tmpl lvl="1">
            <p:tnLst>
              <p:par>
                <p:cTn presetID="2" presetClass="entr" presetSubtype="8"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 calcmode="lin" valueType="num">
                      <p:cBhvr additive="base">
                        <p:cTn dur="500" fill="hold"/>
                        <p:tgtEl>
                          <p:spTgt spid="22"/>
                        </p:tgtEl>
                        <p:attrNameLst>
                          <p:attrName>ppt_x</p:attrName>
                        </p:attrNameLst>
                      </p:cBhvr>
                      <p:tavLst>
                        <p:tav tm="0">
                          <p:val>
                            <p:strVal val="0-#ppt_w/2"/>
                          </p:val>
                        </p:tav>
                        <p:tav tm="100000">
                          <p:val>
                            <p:strVal val="#ppt_x"/>
                          </p:val>
                        </p:tav>
                      </p:tavLst>
                    </p:anim>
                    <p:anim calcmode="lin" valueType="num">
                      <p:cBhvr additive="base">
                        <p:cTn dur="500" fill="hold"/>
                        <p:tgtEl>
                          <p:spTgt spid="22"/>
                        </p:tgtEl>
                        <p:attrNameLst>
                          <p:attrName>ppt_y</p:attrName>
                        </p:attrNameLst>
                      </p:cBhvr>
                      <p:tavLst>
                        <p:tav tm="0">
                          <p:val>
                            <p:strVal val="#ppt_y"/>
                          </p:val>
                        </p:tav>
                        <p:tav tm="100000">
                          <p:val>
                            <p:strVal val="#ppt_y"/>
                          </p:val>
                        </p:tav>
                      </p:tavLst>
                    </p:anim>
                  </p:childTnLst>
                </p:cTn>
              </p:par>
            </p:tnLst>
          </p:tmpl>
        </p:tmplLst>
      </p:bldP>
      <p:bldP spid="25" grpId="0" build="p">
        <p:tmplLst>
          <p:tmpl lvl="1">
            <p:tnLst>
              <p:par>
                <p:cTn presetID="2" presetClass="entr" presetSubtype="2" fill="hold" nodeType="afterEffect">
                  <p:stCondLst>
                    <p:cond delay="500"/>
                  </p:stCondLst>
                  <p:childTnLst>
                    <p:set>
                      <p:cBhvr>
                        <p:cTn dur="1" fill="hold">
                          <p:stCondLst>
                            <p:cond delay="0"/>
                          </p:stCondLst>
                        </p:cTn>
                        <p:tgtEl>
                          <p:spTgt spid="25"/>
                        </p:tgtEl>
                        <p:attrNameLst>
                          <p:attrName>style.visibility</p:attrName>
                        </p:attrNameLst>
                      </p:cBhvr>
                      <p:to>
                        <p:strVal val="visible"/>
                      </p:to>
                    </p:set>
                    <p:anim calcmode="lin" valueType="num">
                      <p:cBhvr additive="base">
                        <p:cTn dur="500" fill="hold"/>
                        <p:tgtEl>
                          <p:spTgt spid="25"/>
                        </p:tgtEl>
                        <p:attrNameLst>
                          <p:attrName>ppt_x</p:attrName>
                        </p:attrNameLst>
                      </p:cBhvr>
                      <p:tavLst>
                        <p:tav tm="0">
                          <p:val>
                            <p:strVal val="1+#ppt_w/2"/>
                          </p:val>
                        </p:tav>
                        <p:tav tm="100000">
                          <p:val>
                            <p:strVal val="#ppt_x"/>
                          </p:val>
                        </p:tav>
                      </p:tavLst>
                    </p:anim>
                    <p:anim calcmode="lin" valueType="num">
                      <p:cBhvr additive="base">
                        <p:cTn dur="500" fill="hold"/>
                        <p:tgtEl>
                          <p:spTgt spid="25"/>
                        </p:tgtEl>
                        <p:attrNameLst>
                          <p:attrName>ppt_y</p:attrName>
                        </p:attrNameLst>
                      </p:cBhvr>
                      <p:tavLst>
                        <p:tav tm="0">
                          <p:val>
                            <p:strVal val="#ppt_y"/>
                          </p:val>
                        </p:tav>
                        <p:tav tm="100000">
                          <p:val>
                            <p:strVal val="#ppt_y"/>
                          </p:val>
                        </p:tav>
                      </p:tavLst>
                    </p:anim>
                  </p:childTnLst>
                </p:cTn>
              </p:par>
            </p:tnLst>
          </p:tmpl>
        </p:tmplLst>
      </p:bldP>
      <p:bldP spid="26" grpId="0" build="p">
        <p:tmplLst>
          <p:tmpl lvl="1">
            <p:tnLst>
              <p:par>
                <p:cTn presetID="2" presetClass="entr" presetSubtype="2" fill="hold" nodeType="afterEffect">
                  <p:stCondLst>
                    <p:cond delay="500"/>
                  </p:stCondLst>
                  <p:childTnLst>
                    <p:set>
                      <p:cBhvr>
                        <p:cTn dur="1" fill="hold">
                          <p:stCondLst>
                            <p:cond delay="0"/>
                          </p:stCondLst>
                        </p:cTn>
                        <p:tgtEl>
                          <p:spTgt spid="26"/>
                        </p:tgtEl>
                        <p:attrNameLst>
                          <p:attrName>style.visibility</p:attrName>
                        </p:attrNameLst>
                      </p:cBhvr>
                      <p:to>
                        <p:strVal val="visible"/>
                      </p:to>
                    </p:set>
                    <p:anim calcmode="lin" valueType="num">
                      <p:cBhvr additive="base">
                        <p:cTn dur="500" fill="hold"/>
                        <p:tgtEl>
                          <p:spTgt spid="26"/>
                        </p:tgtEl>
                        <p:attrNameLst>
                          <p:attrName>ppt_x</p:attrName>
                        </p:attrNameLst>
                      </p:cBhvr>
                      <p:tavLst>
                        <p:tav tm="0">
                          <p:val>
                            <p:strVal val="1+#ppt_w/2"/>
                          </p:val>
                        </p:tav>
                        <p:tav tm="100000">
                          <p:val>
                            <p:strVal val="#ppt_x"/>
                          </p:val>
                        </p:tav>
                      </p:tavLst>
                    </p:anim>
                    <p:anim calcmode="lin" valueType="num">
                      <p:cBhvr additive="base">
                        <p:cTn dur="500" fill="hold"/>
                        <p:tgtEl>
                          <p:spTgt spid="26"/>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 Image - 1 Column -Horizontal">
    <p:spTree>
      <p:nvGrpSpPr>
        <p:cNvPr id="1" name=""/>
        <p:cNvGrpSpPr/>
        <p:nvPr/>
      </p:nvGrpSpPr>
      <p:grpSpPr>
        <a:xfrm>
          <a:off x="0" y="0"/>
          <a:ext cx="0" cy="0"/>
          <a:chOff x="0" y="0"/>
          <a:chExt cx="0" cy="0"/>
        </a:xfrm>
      </p:grpSpPr>
      <p:sp>
        <p:nvSpPr>
          <p:cNvPr id="25" name="図プレースホルダー 7"/>
          <p:cNvSpPr>
            <a:spLocks noGrp="1" noChangeAspect="1"/>
          </p:cNvSpPr>
          <p:nvPr>
            <p:ph type="pic" sz="quarter" idx="13" hasCustomPrompt="1"/>
          </p:nvPr>
        </p:nvSpPr>
        <p:spPr>
          <a:xfrm>
            <a:off x="1582367" y="2479204"/>
            <a:ext cx="15265696" cy="4176464"/>
          </a:xfrm>
          <a:ln w="28575">
            <a:noFill/>
          </a:ln>
          <a:effectLst>
            <a:outerShdw blurRad="63500" algn="ctr" rotWithShape="0">
              <a:prstClr val="black">
                <a:alpha val="20000"/>
              </a:prstClr>
            </a:outerShdw>
          </a:effectLst>
        </p:spPr>
        <p:txBody>
          <a:bodyPr/>
          <a:lstStyle>
            <a:lvl1pPr>
              <a:defRPr>
                <a:solidFill>
                  <a:schemeClr val="bg1">
                    <a:lumMod val="65000"/>
                  </a:schemeClr>
                </a:solidFill>
              </a:defRPr>
            </a:lvl1pPr>
          </a:lstStyle>
          <a:p>
            <a:r>
              <a:rPr lang="en-US" dirty="0" smtClean="0"/>
              <a:t>Add Image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a:t>
            </a:fld>
            <a:endParaRPr lang="en-US" dirty="0"/>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16" name="テキスト プレースホルダー 5"/>
          <p:cNvSpPr>
            <a:spLocks noGrp="1"/>
          </p:cNvSpPr>
          <p:nvPr>
            <p:ph type="body" sz="quarter" idx="15" hasCustomPrompt="1"/>
          </p:nvPr>
        </p:nvSpPr>
        <p:spPr>
          <a:xfrm>
            <a:off x="1255937" y="6511652"/>
            <a:ext cx="6764774" cy="721683"/>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17" name="テキスト プレースホルダー 5"/>
          <p:cNvSpPr>
            <a:spLocks noGrp="1"/>
          </p:cNvSpPr>
          <p:nvPr>
            <p:ph type="body" sz="quarter" idx="16" hasCustomPrompt="1"/>
          </p:nvPr>
        </p:nvSpPr>
        <p:spPr>
          <a:xfrm>
            <a:off x="2476094" y="7150644"/>
            <a:ext cx="9937104" cy="504056"/>
          </a:xfrm>
          <a:solidFill>
            <a:schemeClr val="tx1">
              <a:lumMod val="60000"/>
              <a:lumOff val="40000"/>
            </a:schemeClr>
          </a:solidFill>
        </p:spPr>
        <p:txBody>
          <a:bodyPr anchor="ctr">
            <a:normAutofit/>
          </a:bodyPr>
          <a:lstStyle>
            <a:lvl1pPr algn="l">
              <a:defRPr sz="24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18" name="テキスト プレースホルダー 5"/>
          <p:cNvSpPr>
            <a:spLocks noGrp="1"/>
          </p:cNvSpPr>
          <p:nvPr>
            <p:ph type="body" sz="quarter" idx="21" hasCustomPrompt="1"/>
          </p:nvPr>
        </p:nvSpPr>
        <p:spPr>
          <a:xfrm>
            <a:off x="1251956" y="7879804"/>
            <a:ext cx="15265697" cy="1665265"/>
          </a:xfrm>
        </p:spPr>
        <p:txBody>
          <a:bodyPr anchor="t">
            <a:normAutofit/>
          </a:bodyPr>
          <a:lstStyle>
            <a:lvl1pPr algn="l">
              <a:defRPr sz="2000" baseline="0"/>
            </a:lvl1pPr>
          </a:lstStyle>
          <a:p>
            <a:pPr lvl="0"/>
            <a:r>
              <a:rPr lang="en-US" dirty="0" smtClean="0"/>
              <a:t>Text Here</a:t>
            </a:r>
            <a:endParaRPr lang="en-US" dirty="0"/>
          </a:p>
        </p:txBody>
      </p:sp>
      <p:sp>
        <p:nvSpPr>
          <p:cNvPr id="2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23"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24" name="正方形/長方形 23"/>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71061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24"/>
                                        </p:tgtEl>
                                        <p:attrNameLst>
                                          <p:attrName>style.visibility</p:attrName>
                                        </p:attrNameLst>
                                      </p:cBhvr>
                                      <p:to>
                                        <p:strVal val="visible"/>
                                      </p:to>
                                    </p:set>
                                    <p:animEffect transition="in" filter="fade">
                                      <p:cBhvr>
                                        <p:cTn id="43" dur="500"/>
                                        <p:tgtEl>
                                          <p:spTgt spid="24"/>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23">
                                            <p:txEl>
                                              <p:pRg st="0" end="0"/>
                                            </p:txEl>
                                          </p:spTgt>
                                        </p:tgtEl>
                                        <p:attrNameLst>
                                          <p:attrName>style.visibility</p:attrName>
                                        </p:attrNameLst>
                                      </p:cBhvr>
                                      <p:to>
                                        <p:strVal val="visible"/>
                                      </p:to>
                                    </p:set>
                                    <p:animEffect transition="in" filter="fade">
                                      <p:cBhvr>
                                        <p:cTn id="46" dur="500"/>
                                        <p:tgtEl>
                                          <p:spTgt spid="23">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2"/>
                                        </p:tgtEl>
                                        <p:attrNameLst>
                                          <p:attrName>style.visibility</p:attrName>
                                        </p:attrNameLst>
                                      </p:cBhvr>
                                      <p:to>
                                        <p:strVal val="visible"/>
                                      </p:to>
                                    </p:set>
                                    <p:animEffect transition="in" filter="fade">
                                      <p:cBhvr>
                                        <p:cTn id="49" dur="500"/>
                                        <p:tgtEl>
                                          <p:spTgt spid="22"/>
                                        </p:tgtEl>
                                      </p:cBhvr>
                                    </p:animEffect>
                                  </p:childTnLst>
                                </p:cTn>
                              </p:par>
                            </p:childTnLst>
                          </p:cTn>
                        </p:par>
                        <p:par>
                          <p:cTn id="50" fill="hold">
                            <p:stCondLst>
                              <p:cond delay="750"/>
                            </p:stCondLst>
                            <p:childTnLst>
                              <p:par>
                                <p:cTn id="51" presetID="10" presetClass="entr" presetSubtype="0" fill="hold" grpId="0" nodeType="afterEffect">
                                  <p:stCondLst>
                                    <p:cond delay="0"/>
                                  </p:stCondLst>
                                  <p:childTnLst>
                                    <p:set>
                                      <p:cBhvr>
                                        <p:cTn id="52" dur="1" fill="hold">
                                          <p:stCondLst>
                                            <p:cond delay="0"/>
                                          </p:stCondLst>
                                        </p:cTn>
                                        <p:tgtEl>
                                          <p:spTgt spid="25"/>
                                        </p:tgtEl>
                                        <p:attrNameLst>
                                          <p:attrName>style.visibility</p:attrName>
                                        </p:attrNameLst>
                                      </p:cBhvr>
                                      <p:to>
                                        <p:strVal val="visible"/>
                                      </p:to>
                                    </p:set>
                                    <p:animEffect transition="in" filter="fade">
                                      <p:cBhvr>
                                        <p:cTn id="53" dur="500"/>
                                        <p:tgtEl>
                                          <p:spTgt spid="25"/>
                                        </p:tgtEl>
                                      </p:cBhvr>
                                    </p:animEffect>
                                  </p:childTnLst>
                                </p:cTn>
                              </p:par>
                            </p:childTnLst>
                          </p:cTn>
                        </p:par>
                        <p:par>
                          <p:cTn id="54" fill="hold">
                            <p:stCondLst>
                              <p:cond delay="1250"/>
                            </p:stCondLst>
                            <p:childTnLst>
                              <p:par>
                                <p:cTn id="55" presetID="14" presetClass="entr" presetSubtype="10" fill="hold" grpId="0" nodeType="afterEffect">
                                  <p:stCondLst>
                                    <p:cond delay="0"/>
                                  </p:stCondLst>
                                  <p:childTnLst>
                                    <p:set>
                                      <p:cBhvr>
                                        <p:cTn id="56" dur="1" fill="hold">
                                          <p:stCondLst>
                                            <p:cond delay="0"/>
                                          </p:stCondLst>
                                        </p:cTn>
                                        <p:tgtEl>
                                          <p:spTgt spid="16">
                                            <p:bg/>
                                          </p:spTgt>
                                        </p:tgtEl>
                                        <p:attrNameLst>
                                          <p:attrName>style.visibility</p:attrName>
                                        </p:attrNameLst>
                                      </p:cBhvr>
                                      <p:to>
                                        <p:strVal val="visible"/>
                                      </p:to>
                                    </p:set>
                                    <p:animEffect transition="in" filter="randombar(horizontal)">
                                      <p:cBhvr>
                                        <p:cTn id="57" dur="500"/>
                                        <p:tgtEl>
                                          <p:spTgt spid="16">
                                            <p:bg/>
                                          </p:spTgt>
                                        </p:tgtEl>
                                      </p:cBhvr>
                                    </p:animEffect>
                                  </p:childTnLst>
                                </p:cTn>
                              </p:par>
                            </p:childTnLst>
                          </p:cTn>
                        </p:par>
                        <p:par>
                          <p:cTn id="58" fill="hold">
                            <p:stCondLst>
                              <p:cond delay="1750"/>
                            </p:stCondLst>
                            <p:childTnLst>
                              <p:par>
                                <p:cTn id="59" presetID="14" presetClass="entr" presetSubtype="10" fill="hold" grpId="0" nodeType="afterEffect">
                                  <p:stCondLst>
                                    <p:cond delay="0"/>
                                  </p:stCondLst>
                                  <p:childTnLst>
                                    <p:set>
                                      <p:cBhvr>
                                        <p:cTn id="60" dur="1" fill="hold">
                                          <p:stCondLst>
                                            <p:cond delay="0"/>
                                          </p:stCondLst>
                                        </p:cTn>
                                        <p:tgtEl>
                                          <p:spTgt spid="16">
                                            <p:txEl>
                                              <p:pRg st="0" end="0"/>
                                            </p:txEl>
                                          </p:spTgt>
                                        </p:tgtEl>
                                        <p:attrNameLst>
                                          <p:attrName>style.visibility</p:attrName>
                                        </p:attrNameLst>
                                      </p:cBhvr>
                                      <p:to>
                                        <p:strVal val="visible"/>
                                      </p:to>
                                    </p:set>
                                    <p:animEffect transition="in" filter="randombar(horizontal)">
                                      <p:cBhvr>
                                        <p:cTn id="61" dur="500"/>
                                        <p:tgtEl>
                                          <p:spTgt spid="16">
                                            <p:txEl>
                                              <p:pRg st="0" end="0"/>
                                            </p:txEl>
                                          </p:spTgt>
                                        </p:tgtEl>
                                      </p:cBhvr>
                                    </p:animEffect>
                                  </p:childTnLst>
                                </p:cTn>
                              </p:par>
                            </p:childTnLst>
                          </p:cTn>
                        </p:par>
                        <p:par>
                          <p:cTn id="62" fill="hold">
                            <p:stCondLst>
                              <p:cond delay="2250"/>
                            </p:stCondLst>
                            <p:childTnLst>
                              <p:par>
                                <p:cTn id="63" presetID="14" presetClass="entr" presetSubtype="10" fill="hold" grpId="0" nodeType="afterEffect">
                                  <p:stCondLst>
                                    <p:cond delay="0"/>
                                  </p:stCondLst>
                                  <p:childTnLst>
                                    <p:set>
                                      <p:cBhvr>
                                        <p:cTn id="64" dur="1" fill="hold">
                                          <p:stCondLst>
                                            <p:cond delay="0"/>
                                          </p:stCondLst>
                                        </p:cTn>
                                        <p:tgtEl>
                                          <p:spTgt spid="17">
                                            <p:bg/>
                                          </p:spTgt>
                                        </p:tgtEl>
                                        <p:attrNameLst>
                                          <p:attrName>style.visibility</p:attrName>
                                        </p:attrNameLst>
                                      </p:cBhvr>
                                      <p:to>
                                        <p:strVal val="visible"/>
                                      </p:to>
                                    </p:set>
                                    <p:animEffect transition="in" filter="randombar(horizontal)">
                                      <p:cBhvr>
                                        <p:cTn id="65" dur="500"/>
                                        <p:tgtEl>
                                          <p:spTgt spid="17">
                                            <p:bg/>
                                          </p:spTgt>
                                        </p:tgtEl>
                                      </p:cBhvr>
                                    </p:animEffect>
                                  </p:childTnLst>
                                </p:cTn>
                              </p:par>
                            </p:childTnLst>
                          </p:cTn>
                        </p:par>
                        <p:par>
                          <p:cTn id="66" fill="hold">
                            <p:stCondLst>
                              <p:cond delay="2750"/>
                            </p:stCondLst>
                            <p:childTnLst>
                              <p:par>
                                <p:cTn id="67" presetID="14" presetClass="entr" presetSubtype="10" fill="hold" grpId="0" nodeType="afterEffect">
                                  <p:stCondLst>
                                    <p:cond delay="0"/>
                                  </p:stCondLst>
                                  <p:childTnLst>
                                    <p:set>
                                      <p:cBhvr>
                                        <p:cTn id="68" dur="1" fill="hold">
                                          <p:stCondLst>
                                            <p:cond delay="0"/>
                                          </p:stCondLst>
                                        </p:cTn>
                                        <p:tgtEl>
                                          <p:spTgt spid="17">
                                            <p:txEl>
                                              <p:pRg st="0" end="0"/>
                                            </p:txEl>
                                          </p:spTgt>
                                        </p:tgtEl>
                                        <p:attrNameLst>
                                          <p:attrName>style.visibility</p:attrName>
                                        </p:attrNameLst>
                                      </p:cBhvr>
                                      <p:to>
                                        <p:strVal val="visible"/>
                                      </p:to>
                                    </p:set>
                                    <p:animEffect transition="in" filter="randombar(horizontal)">
                                      <p:cBhvr>
                                        <p:cTn id="69" dur="500"/>
                                        <p:tgtEl>
                                          <p:spTgt spid="17">
                                            <p:txEl>
                                              <p:pRg st="0" end="0"/>
                                            </p:txEl>
                                          </p:spTgt>
                                        </p:tgtEl>
                                      </p:cBhvr>
                                    </p:animEffect>
                                  </p:childTnLst>
                                </p:cTn>
                              </p:par>
                              <p:par>
                                <p:cTn id="70" presetID="14" presetClass="entr" presetSubtype="10" fill="hold" grpId="0" nodeType="withEffect">
                                  <p:stCondLst>
                                    <p:cond delay="0"/>
                                  </p:stCondLst>
                                  <p:childTnLst>
                                    <p:set>
                                      <p:cBhvr>
                                        <p:cTn id="71" dur="1" fill="hold">
                                          <p:stCondLst>
                                            <p:cond delay="0"/>
                                          </p:stCondLst>
                                        </p:cTn>
                                        <p:tgtEl>
                                          <p:spTgt spid="18">
                                            <p:txEl>
                                              <p:pRg st="0" end="0"/>
                                            </p:txEl>
                                          </p:spTgt>
                                        </p:tgtEl>
                                        <p:attrNameLst>
                                          <p:attrName>style.visibility</p:attrName>
                                        </p:attrNameLst>
                                      </p:cBhvr>
                                      <p:to>
                                        <p:strVal val="visible"/>
                                      </p:to>
                                    </p:set>
                                    <p:animEffect transition="in" filter="randombar(horizontal)">
                                      <p:cBhvr>
                                        <p:cTn id="72" dur="500"/>
                                        <p:tgtEl>
                                          <p:spTgt spid="1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10" grpId="0" animBg="1"/>
      <p:bldP spid="11" grpId="0" animBg="1"/>
      <p:bldP spid="12" grpId="0" animBg="1"/>
      <p:bldP spid="13" grpId="0" animBg="1"/>
      <p:bldP spid="5" grpId="0"/>
      <p:bldP spid="19" grpId="0" animBg="1"/>
      <p:bldP spid="20" grpId="0" animBg="1"/>
      <p:bldP spid="21" grpId="0" animBg="1"/>
      <p:bldP spid="4" grpId="0"/>
      <p:bldP spid="16" grpId="0" build="p" animBg="1">
        <p:tmplLst>
          <p:tmpl>
            <p:tnLst>
              <p:par>
                <p:cTn presetID="14" presetClass="entr" presetSubtype="10"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Effect transition="in" filter="randombar(horizontal)">
                      <p:cBhvr>
                        <p:cTn dur="500"/>
                        <p:tgtEl>
                          <p:spTgt spid="16"/>
                        </p:tgtEl>
                      </p:cBhvr>
                    </p:animEffect>
                  </p:childTnLst>
                </p:cTn>
              </p:par>
            </p:tnLst>
          </p:tmpl>
          <p:tmpl lvl="1">
            <p:tnLst>
              <p:par>
                <p:cTn presetID="14" presetClass="entr" presetSubtype="10"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Effect transition="in" filter="randombar(horizontal)">
                      <p:cBhvr>
                        <p:cTn dur="500"/>
                        <p:tgtEl>
                          <p:spTgt spid="16"/>
                        </p:tgtEl>
                      </p:cBhvr>
                    </p:animEffect>
                  </p:childTnLst>
                </p:cTn>
              </p:par>
            </p:tnLst>
          </p:tmpl>
        </p:tmplLst>
      </p:bldP>
      <p:bldP spid="17" grpId="0" build="p" animBg="1">
        <p:tmplLst>
          <p:tmpl>
            <p:tnLst>
              <p:par>
                <p:cTn presetID="14" presetClass="entr" presetSubtype="10" fill="hold" nodeType="after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randombar(horizontal)">
                      <p:cBhvr>
                        <p:cTn dur="500"/>
                        <p:tgtEl>
                          <p:spTgt spid="17"/>
                        </p:tgtEl>
                      </p:cBhvr>
                    </p:animEffect>
                  </p:childTnLst>
                </p:cTn>
              </p:par>
            </p:tnLst>
          </p:tmpl>
          <p:tmpl lvl="1">
            <p:tnLst>
              <p:par>
                <p:cTn presetID="14" presetClass="entr" presetSubtype="10" fill="hold" nodeType="after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randombar(horizontal)">
                      <p:cBhvr>
                        <p:cTn dur="500"/>
                        <p:tgtEl>
                          <p:spTgt spid="17"/>
                        </p:tgtEl>
                      </p:cBhvr>
                    </p:animEffect>
                  </p:childTnLst>
                </p:cTn>
              </p:par>
            </p:tnLst>
          </p:tmpl>
        </p:tmplLst>
      </p:bldP>
      <p:bldP spid="18" grpId="0" build="p">
        <p:tmplLst>
          <p:tmpl lvl="1">
            <p:tnLst>
              <p:par>
                <p:cTn presetID="14" presetClass="entr" presetSubtype="10" fill="hold" nodeType="with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randombar(horizontal)">
                      <p:cBhvr>
                        <p:cTn dur="500"/>
                        <p:tgtEl>
                          <p:spTgt spid="18"/>
                        </p:tgtEl>
                      </p:cBhvr>
                    </p:animEffect>
                  </p:childTnLst>
                </p:cTn>
              </p:par>
            </p:tnLst>
          </p:tmpl>
        </p:tmplLst>
      </p:bldP>
      <p:bldP spid="22" grpId="0"/>
      <p:bldP spid="23" grpId="0" build="p">
        <p:tmplLst>
          <p:tmpl lvl="1">
            <p:tnLst>
              <p:par>
                <p:cTn presetID="10" presetClass="entr" presetSubtype="0" fill="hold" nodeType="withEffect">
                  <p:stCondLst>
                    <p:cond delay="25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childTnLst>
                </p:cTn>
              </p:par>
            </p:tnLst>
          </p:tmpl>
        </p:tmplLst>
      </p:bldP>
      <p:bldP spid="24" grpId="0" animBg="1"/>
    </p:bld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1 Image - 1 Column -Horizontal">
    <p:spTree>
      <p:nvGrpSpPr>
        <p:cNvPr id="1" name=""/>
        <p:cNvGrpSpPr/>
        <p:nvPr/>
      </p:nvGrpSpPr>
      <p:grpSpPr>
        <a:xfrm>
          <a:off x="0" y="0"/>
          <a:ext cx="0" cy="0"/>
          <a:chOff x="0" y="0"/>
          <a:chExt cx="0" cy="0"/>
        </a:xfrm>
      </p:grpSpPr>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a:t>
            </a:fld>
            <a:endParaRPr lang="en-US" dirty="0"/>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16" name="テキスト プレースホルダー 5"/>
          <p:cNvSpPr>
            <a:spLocks noGrp="1"/>
          </p:cNvSpPr>
          <p:nvPr>
            <p:ph type="body" sz="quarter" idx="15" hasCustomPrompt="1"/>
          </p:nvPr>
        </p:nvSpPr>
        <p:spPr>
          <a:xfrm>
            <a:off x="1255937" y="7807796"/>
            <a:ext cx="6764774" cy="721683"/>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18" name="テキスト プレースホルダー 5"/>
          <p:cNvSpPr>
            <a:spLocks noGrp="1"/>
          </p:cNvSpPr>
          <p:nvPr>
            <p:ph type="body" sz="quarter" idx="21" hasCustomPrompt="1"/>
          </p:nvPr>
        </p:nvSpPr>
        <p:spPr>
          <a:xfrm>
            <a:off x="1251956" y="8527876"/>
            <a:ext cx="15265697" cy="1017193"/>
          </a:xfrm>
        </p:spPr>
        <p:txBody>
          <a:bodyPr anchor="t">
            <a:normAutofit/>
          </a:bodyPr>
          <a:lstStyle>
            <a:lvl1pPr algn="l">
              <a:defRPr sz="2000" baseline="0"/>
            </a:lvl1pPr>
          </a:lstStyle>
          <a:p>
            <a:pPr lvl="0"/>
            <a:r>
              <a:rPr lang="en-US" dirty="0" smtClean="0"/>
              <a:t>Text Here</a:t>
            </a:r>
            <a:endParaRPr lang="en-US" dirty="0"/>
          </a:p>
        </p:txBody>
      </p:sp>
      <p:sp>
        <p:nvSpPr>
          <p:cNvPr id="2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23"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24" name="正方形/長方形 23"/>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47061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24"/>
                                        </p:tgtEl>
                                        <p:attrNameLst>
                                          <p:attrName>style.visibility</p:attrName>
                                        </p:attrNameLst>
                                      </p:cBhvr>
                                      <p:to>
                                        <p:strVal val="visible"/>
                                      </p:to>
                                    </p:set>
                                    <p:animEffect transition="in" filter="fade">
                                      <p:cBhvr>
                                        <p:cTn id="43" dur="500"/>
                                        <p:tgtEl>
                                          <p:spTgt spid="24"/>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23">
                                            <p:txEl>
                                              <p:pRg st="0" end="0"/>
                                            </p:txEl>
                                          </p:spTgt>
                                        </p:tgtEl>
                                        <p:attrNameLst>
                                          <p:attrName>style.visibility</p:attrName>
                                        </p:attrNameLst>
                                      </p:cBhvr>
                                      <p:to>
                                        <p:strVal val="visible"/>
                                      </p:to>
                                    </p:set>
                                    <p:animEffect transition="in" filter="fade">
                                      <p:cBhvr>
                                        <p:cTn id="46" dur="500"/>
                                        <p:tgtEl>
                                          <p:spTgt spid="23">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2"/>
                                        </p:tgtEl>
                                        <p:attrNameLst>
                                          <p:attrName>style.visibility</p:attrName>
                                        </p:attrNameLst>
                                      </p:cBhvr>
                                      <p:to>
                                        <p:strVal val="visible"/>
                                      </p:to>
                                    </p:set>
                                    <p:animEffect transition="in" filter="fade">
                                      <p:cBhvr>
                                        <p:cTn id="49"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5" grpId="0"/>
      <p:bldP spid="19" grpId="0" animBg="1"/>
      <p:bldP spid="20" grpId="0" animBg="1"/>
      <p:bldP spid="21" grpId="0" animBg="1"/>
      <p:bldP spid="4" grpId="0"/>
      <p:bldP spid="22" grpId="0"/>
      <p:bldP spid="23" grpId="0" build="p">
        <p:tmplLst>
          <p:tmpl lvl="1">
            <p:tnLst>
              <p:par>
                <p:cTn presetID="10" presetClass="entr" presetSubtype="0" fill="hold" nodeType="withEffect">
                  <p:stCondLst>
                    <p:cond delay="25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childTnLst>
                </p:cTn>
              </p:par>
            </p:tnLst>
          </p:tmpl>
        </p:tmplLst>
      </p:bldP>
      <p:bldP spid="24" grpId="0" animBg="1"/>
    </p:bld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No Image - 1 Column">
    <p:spTree>
      <p:nvGrpSpPr>
        <p:cNvPr id="1" name=""/>
        <p:cNvGrpSpPr/>
        <p:nvPr/>
      </p:nvGrpSpPr>
      <p:grpSpPr>
        <a:xfrm>
          <a:off x="0" y="0"/>
          <a:ext cx="0" cy="0"/>
          <a:chOff x="0" y="0"/>
          <a:chExt cx="0" cy="0"/>
        </a:xfrm>
      </p:grpSpPr>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a:t>
            </a:fld>
            <a:endParaRPr lang="en-US" dirty="0"/>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16" name="テキスト プレースホルダー 5"/>
          <p:cNvSpPr>
            <a:spLocks noGrp="1"/>
          </p:cNvSpPr>
          <p:nvPr>
            <p:ph type="body" sz="quarter" idx="15" hasCustomPrompt="1"/>
          </p:nvPr>
        </p:nvSpPr>
        <p:spPr>
          <a:xfrm>
            <a:off x="7991078" y="2767236"/>
            <a:ext cx="6764774" cy="721683"/>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2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23"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24" name="正方形/長方形 23"/>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テキスト プレースホルダー 5"/>
          <p:cNvSpPr>
            <a:spLocks noGrp="1"/>
          </p:cNvSpPr>
          <p:nvPr>
            <p:ph type="body" sz="quarter" idx="16" hasCustomPrompt="1"/>
          </p:nvPr>
        </p:nvSpPr>
        <p:spPr>
          <a:xfrm>
            <a:off x="7991078" y="3631332"/>
            <a:ext cx="8496943" cy="2016224"/>
          </a:xfrm>
        </p:spPr>
        <p:txBody>
          <a:bodyPr anchor="t">
            <a:normAutofit/>
          </a:bodyPr>
          <a:lstStyle>
            <a:lvl1pPr algn="l">
              <a:defRPr sz="2400" baseline="0"/>
            </a:lvl1pPr>
          </a:lstStyle>
          <a:p>
            <a:pPr lvl="0"/>
            <a:r>
              <a:rPr lang="en-US" dirty="0" smtClean="0"/>
              <a:t>Text Here</a:t>
            </a:r>
            <a:endParaRPr lang="en-US" dirty="0"/>
          </a:p>
        </p:txBody>
      </p:sp>
      <p:sp>
        <p:nvSpPr>
          <p:cNvPr id="26" name="テキスト プレースホルダー 5"/>
          <p:cNvSpPr>
            <a:spLocks noGrp="1"/>
          </p:cNvSpPr>
          <p:nvPr>
            <p:ph type="body" sz="quarter" idx="17" hasCustomPrompt="1"/>
          </p:nvPr>
        </p:nvSpPr>
        <p:spPr>
          <a:xfrm>
            <a:off x="7991079" y="5791572"/>
            <a:ext cx="6764774" cy="721683"/>
          </a:xfrm>
          <a:solidFill>
            <a:schemeClr val="accent3"/>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27" name="テキスト プレースホルダー 5"/>
          <p:cNvSpPr>
            <a:spLocks noGrp="1"/>
          </p:cNvSpPr>
          <p:nvPr>
            <p:ph type="body" sz="quarter" idx="18" hasCustomPrompt="1"/>
          </p:nvPr>
        </p:nvSpPr>
        <p:spPr>
          <a:xfrm>
            <a:off x="7991079" y="6655668"/>
            <a:ext cx="8496943" cy="2016224"/>
          </a:xfrm>
        </p:spPr>
        <p:txBody>
          <a:bodyPr anchor="t">
            <a:normAutofit/>
          </a:bodyPr>
          <a:lstStyle>
            <a:lvl1pPr algn="l">
              <a:defRPr sz="2400" baseline="0"/>
            </a:lvl1pPr>
          </a:lstStyle>
          <a:p>
            <a:pPr lvl="0"/>
            <a:r>
              <a:rPr lang="en-US" dirty="0" smtClean="0"/>
              <a:t>Text Here</a:t>
            </a:r>
            <a:endParaRPr lang="en-US" dirty="0"/>
          </a:p>
        </p:txBody>
      </p:sp>
    </p:spTree>
    <p:extLst>
      <p:ext uri="{BB962C8B-B14F-4D97-AF65-F5344CB8AC3E}">
        <p14:creationId xmlns:p14="http://schemas.microsoft.com/office/powerpoint/2010/main" val="886140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24"/>
                                        </p:tgtEl>
                                        <p:attrNameLst>
                                          <p:attrName>style.visibility</p:attrName>
                                        </p:attrNameLst>
                                      </p:cBhvr>
                                      <p:to>
                                        <p:strVal val="visible"/>
                                      </p:to>
                                    </p:set>
                                    <p:animEffect transition="in" filter="fade">
                                      <p:cBhvr>
                                        <p:cTn id="43" dur="500"/>
                                        <p:tgtEl>
                                          <p:spTgt spid="24"/>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23">
                                            <p:txEl>
                                              <p:pRg st="0" end="0"/>
                                            </p:txEl>
                                          </p:spTgt>
                                        </p:tgtEl>
                                        <p:attrNameLst>
                                          <p:attrName>style.visibility</p:attrName>
                                        </p:attrNameLst>
                                      </p:cBhvr>
                                      <p:to>
                                        <p:strVal val="visible"/>
                                      </p:to>
                                    </p:set>
                                    <p:animEffect transition="in" filter="fade">
                                      <p:cBhvr>
                                        <p:cTn id="46" dur="500"/>
                                        <p:tgtEl>
                                          <p:spTgt spid="23">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2"/>
                                        </p:tgtEl>
                                        <p:attrNameLst>
                                          <p:attrName>style.visibility</p:attrName>
                                        </p:attrNameLst>
                                      </p:cBhvr>
                                      <p:to>
                                        <p:strVal val="visible"/>
                                      </p:to>
                                    </p:set>
                                    <p:animEffect transition="in" filter="fade">
                                      <p:cBhvr>
                                        <p:cTn id="49"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5" grpId="0"/>
      <p:bldP spid="19" grpId="0" animBg="1"/>
      <p:bldP spid="20" grpId="0" animBg="1"/>
      <p:bldP spid="21" grpId="0" animBg="1"/>
      <p:bldP spid="4" grpId="0"/>
      <p:bldP spid="22" grpId="0"/>
      <p:bldP spid="23" grpId="0" build="p">
        <p:tmplLst>
          <p:tmpl lvl="1">
            <p:tnLst>
              <p:par>
                <p:cTn presetID="10" presetClass="entr" presetSubtype="0" fill="hold" nodeType="withEffect">
                  <p:stCondLst>
                    <p:cond delay="25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childTnLst>
                </p:cTn>
              </p:par>
            </p:tnLst>
          </p:tmpl>
        </p:tmplLst>
      </p:bldP>
      <p:bldP spid="24" grpId="0" animBg="1"/>
    </p:bld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No Image - 2 Column">
    <p:spTree>
      <p:nvGrpSpPr>
        <p:cNvPr id="1" name=""/>
        <p:cNvGrpSpPr/>
        <p:nvPr/>
      </p:nvGrpSpPr>
      <p:grpSpPr>
        <a:xfrm>
          <a:off x="0" y="0"/>
          <a:ext cx="0" cy="0"/>
          <a:chOff x="0" y="0"/>
          <a:chExt cx="0" cy="0"/>
        </a:xfrm>
      </p:grpSpPr>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a:t>
            </a:fld>
            <a:endParaRPr lang="en-US" dirty="0"/>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16" name="テキスト プレースホルダー 5"/>
          <p:cNvSpPr>
            <a:spLocks noGrp="1"/>
          </p:cNvSpPr>
          <p:nvPr>
            <p:ph type="body" sz="quarter" idx="15" hasCustomPrompt="1"/>
          </p:nvPr>
        </p:nvSpPr>
        <p:spPr>
          <a:xfrm>
            <a:off x="1078310" y="6511652"/>
            <a:ext cx="6764774" cy="721683"/>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2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23"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24" name="正方形/長方形 23"/>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テキスト プレースホルダー 5"/>
          <p:cNvSpPr>
            <a:spLocks noGrp="1"/>
          </p:cNvSpPr>
          <p:nvPr>
            <p:ph type="body" sz="quarter" idx="16" hasCustomPrompt="1"/>
          </p:nvPr>
        </p:nvSpPr>
        <p:spPr>
          <a:xfrm>
            <a:off x="1078310" y="7375748"/>
            <a:ext cx="6814885" cy="2016224"/>
          </a:xfrm>
        </p:spPr>
        <p:txBody>
          <a:bodyPr anchor="t">
            <a:normAutofit/>
          </a:bodyPr>
          <a:lstStyle>
            <a:lvl1pPr algn="l">
              <a:defRPr sz="2400" baseline="0"/>
            </a:lvl1pPr>
          </a:lstStyle>
          <a:p>
            <a:pPr lvl="0"/>
            <a:r>
              <a:rPr lang="en-US" dirty="0" smtClean="0"/>
              <a:t>Text Here</a:t>
            </a:r>
            <a:endParaRPr lang="en-US" dirty="0"/>
          </a:p>
        </p:txBody>
      </p:sp>
      <p:sp>
        <p:nvSpPr>
          <p:cNvPr id="26" name="テキスト プレースホルダー 5"/>
          <p:cNvSpPr>
            <a:spLocks noGrp="1"/>
          </p:cNvSpPr>
          <p:nvPr>
            <p:ph type="body" sz="quarter" idx="17" hasCustomPrompt="1"/>
          </p:nvPr>
        </p:nvSpPr>
        <p:spPr>
          <a:xfrm>
            <a:off x="8694399" y="6511652"/>
            <a:ext cx="6764774" cy="721683"/>
          </a:xfrm>
          <a:solidFill>
            <a:schemeClr val="accent3"/>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27" name="テキスト プレースホルダー 5"/>
          <p:cNvSpPr>
            <a:spLocks noGrp="1"/>
          </p:cNvSpPr>
          <p:nvPr>
            <p:ph type="body" sz="quarter" idx="18" hasCustomPrompt="1"/>
          </p:nvPr>
        </p:nvSpPr>
        <p:spPr>
          <a:xfrm>
            <a:off x="8694399" y="7375748"/>
            <a:ext cx="6768751" cy="2016224"/>
          </a:xfrm>
        </p:spPr>
        <p:txBody>
          <a:bodyPr anchor="t">
            <a:normAutofit/>
          </a:bodyPr>
          <a:lstStyle>
            <a:lvl1pPr algn="l">
              <a:defRPr sz="2400" baseline="0"/>
            </a:lvl1pPr>
          </a:lstStyle>
          <a:p>
            <a:pPr lvl="0"/>
            <a:r>
              <a:rPr lang="en-US" dirty="0" smtClean="0"/>
              <a:t>Text Here</a:t>
            </a:r>
            <a:endParaRPr lang="en-US" dirty="0"/>
          </a:p>
        </p:txBody>
      </p:sp>
    </p:spTree>
    <p:extLst>
      <p:ext uri="{BB962C8B-B14F-4D97-AF65-F5344CB8AC3E}">
        <p14:creationId xmlns:p14="http://schemas.microsoft.com/office/powerpoint/2010/main" val="1280394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24"/>
                                        </p:tgtEl>
                                        <p:attrNameLst>
                                          <p:attrName>style.visibility</p:attrName>
                                        </p:attrNameLst>
                                      </p:cBhvr>
                                      <p:to>
                                        <p:strVal val="visible"/>
                                      </p:to>
                                    </p:set>
                                    <p:animEffect transition="in" filter="fade">
                                      <p:cBhvr>
                                        <p:cTn id="43" dur="500"/>
                                        <p:tgtEl>
                                          <p:spTgt spid="24"/>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23">
                                            <p:txEl>
                                              <p:pRg st="0" end="0"/>
                                            </p:txEl>
                                          </p:spTgt>
                                        </p:tgtEl>
                                        <p:attrNameLst>
                                          <p:attrName>style.visibility</p:attrName>
                                        </p:attrNameLst>
                                      </p:cBhvr>
                                      <p:to>
                                        <p:strVal val="visible"/>
                                      </p:to>
                                    </p:set>
                                    <p:animEffect transition="in" filter="fade">
                                      <p:cBhvr>
                                        <p:cTn id="46" dur="500"/>
                                        <p:tgtEl>
                                          <p:spTgt spid="23">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2"/>
                                        </p:tgtEl>
                                        <p:attrNameLst>
                                          <p:attrName>style.visibility</p:attrName>
                                        </p:attrNameLst>
                                      </p:cBhvr>
                                      <p:to>
                                        <p:strVal val="visible"/>
                                      </p:to>
                                    </p:set>
                                    <p:animEffect transition="in" filter="fade">
                                      <p:cBhvr>
                                        <p:cTn id="49"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5" grpId="0"/>
      <p:bldP spid="19" grpId="0" animBg="1"/>
      <p:bldP spid="20" grpId="0" animBg="1"/>
      <p:bldP spid="21" grpId="0" animBg="1"/>
      <p:bldP spid="4" grpId="0"/>
      <p:bldP spid="22" grpId="0"/>
      <p:bldP spid="23" grpId="0" build="p">
        <p:tmplLst>
          <p:tmpl lvl="1">
            <p:tnLst>
              <p:par>
                <p:cTn presetID="10" presetClass="entr" presetSubtype="0" fill="hold" nodeType="withEffect">
                  <p:stCondLst>
                    <p:cond delay="25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childTnLst>
                </p:cTn>
              </p:par>
            </p:tnLst>
          </p:tmpl>
        </p:tmplLst>
      </p:bldP>
      <p:bldP spid="24" grpId="0" animBg="1"/>
    </p:bld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Keys">
    <p:spTree>
      <p:nvGrpSpPr>
        <p:cNvPr id="1" name=""/>
        <p:cNvGrpSpPr/>
        <p:nvPr/>
      </p:nvGrpSpPr>
      <p:grpSpPr>
        <a:xfrm>
          <a:off x="0" y="0"/>
          <a:ext cx="0" cy="0"/>
          <a:chOff x="0" y="0"/>
          <a:chExt cx="0" cy="0"/>
        </a:xfrm>
      </p:grpSpPr>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a:t>
            </a:fld>
            <a:endParaRPr lang="en-US" dirty="0"/>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18" name="テキスト プレースホルダー 5"/>
          <p:cNvSpPr>
            <a:spLocks noGrp="1"/>
          </p:cNvSpPr>
          <p:nvPr>
            <p:ph type="body" sz="quarter" idx="21" hasCustomPrompt="1"/>
          </p:nvPr>
        </p:nvSpPr>
        <p:spPr>
          <a:xfrm>
            <a:off x="3212555" y="3508945"/>
            <a:ext cx="5832648" cy="1130499"/>
          </a:xfrm>
        </p:spPr>
        <p:txBody>
          <a:bodyPr anchor="ctr">
            <a:normAutofit/>
          </a:bodyPr>
          <a:lstStyle>
            <a:lvl1pPr algn="l">
              <a:defRPr sz="1800" baseline="0"/>
            </a:lvl1pPr>
          </a:lstStyle>
          <a:p>
            <a:pPr lvl="0"/>
            <a:r>
              <a:rPr lang="en-US" dirty="0" smtClean="0"/>
              <a:t>Text Here</a:t>
            </a:r>
          </a:p>
          <a:p>
            <a:pPr lvl="0"/>
            <a:r>
              <a:rPr lang="en-US" dirty="0" smtClean="0"/>
              <a:t>Text Here</a:t>
            </a:r>
          </a:p>
          <a:p>
            <a:pPr lvl="0"/>
            <a:r>
              <a:rPr lang="en-US" dirty="0" smtClean="0"/>
              <a:t>Text Here</a:t>
            </a:r>
            <a:endParaRPr lang="en-US" dirty="0"/>
          </a:p>
        </p:txBody>
      </p:sp>
      <p:sp>
        <p:nvSpPr>
          <p:cNvPr id="2" name="円/楕円 1"/>
          <p:cNvSpPr/>
          <p:nvPr userDrawn="1"/>
        </p:nvSpPr>
        <p:spPr>
          <a:xfrm>
            <a:off x="1654374" y="3081264"/>
            <a:ext cx="1435564" cy="1435564"/>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solidFill>
                  <a:schemeClr val="bg1">
                    <a:lumMod val="95000"/>
                  </a:schemeClr>
                </a:solidFill>
              </a:rPr>
              <a:t>1</a:t>
            </a:r>
            <a:endParaRPr lang="en-US" sz="4400" dirty="0">
              <a:solidFill>
                <a:schemeClr val="bg1">
                  <a:lumMod val="95000"/>
                </a:schemeClr>
              </a:solidFill>
            </a:endParaRPr>
          </a:p>
        </p:txBody>
      </p:sp>
      <p:sp>
        <p:nvSpPr>
          <p:cNvPr id="22" name="テキスト プレースホルダー 5"/>
          <p:cNvSpPr>
            <a:spLocks noGrp="1"/>
          </p:cNvSpPr>
          <p:nvPr>
            <p:ph type="body" sz="quarter" idx="22" hasCustomPrompt="1"/>
          </p:nvPr>
        </p:nvSpPr>
        <p:spPr>
          <a:xfrm>
            <a:off x="3212553" y="3073080"/>
            <a:ext cx="5832650" cy="558252"/>
          </a:xfrm>
        </p:spPr>
        <p:txBody>
          <a:bodyPr anchor="b">
            <a:noAutofit/>
          </a:bodyPr>
          <a:lstStyle>
            <a:lvl1pPr algn="l">
              <a:defRPr sz="2400" baseline="0">
                <a:solidFill>
                  <a:schemeClr val="accent1">
                    <a:lumMod val="75000"/>
                  </a:schemeClr>
                </a:solidFill>
                <a:latin typeface="Aleo-BoldItalic" pitchFamily="34" charset="0"/>
              </a:defRPr>
            </a:lvl1pPr>
          </a:lstStyle>
          <a:p>
            <a:pPr lvl="0"/>
            <a:r>
              <a:rPr lang="en-US" dirty="0" smtClean="0"/>
              <a:t>Text Here</a:t>
            </a:r>
          </a:p>
        </p:txBody>
      </p:sp>
      <p:sp>
        <p:nvSpPr>
          <p:cNvPr id="23" name="テキスト プレースホルダー 5"/>
          <p:cNvSpPr>
            <a:spLocks noGrp="1"/>
          </p:cNvSpPr>
          <p:nvPr>
            <p:ph type="body" sz="quarter" idx="23" hasCustomPrompt="1"/>
          </p:nvPr>
        </p:nvSpPr>
        <p:spPr>
          <a:xfrm>
            <a:off x="3212555" y="5588993"/>
            <a:ext cx="5832648" cy="1130499"/>
          </a:xfrm>
        </p:spPr>
        <p:txBody>
          <a:bodyPr anchor="ctr">
            <a:normAutofit/>
          </a:bodyPr>
          <a:lstStyle>
            <a:lvl1pPr algn="l">
              <a:defRPr sz="1800" baseline="0"/>
            </a:lvl1pPr>
          </a:lstStyle>
          <a:p>
            <a:pPr lvl="0"/>
            <a:r>
              <a:rPr lang="en-US" dirty="0" smtClean="0"/>
              <a:t>Text Here</a:t>
            </a:r>
          </a:p>
          <a:p>
            <a:pPr lvl="0"/>
            <a:r>
              <a:rPr lang="en-US" dirty="0" smtClean="0"/>
              <a:t>Text Here</a:t>
            </a:r>
          </a:p>
          <a:p>
            <a:pPr lvl="0"/>
            <a:r>
              <a:rPr lang="en-US" dirty="0" smtClean="0"/>
              <a:t>Text Here</a:t>
            </a:r>
            <a:endParaRPr lang="en-US" dirty="0"/>
          </a:p>
        </p:txBody>
      </p:sp>
      <p:sp>
        <p:nvSpPr>
          <p:cNvPr id="24" name="円/楕円 23"/>
          <p:cNvSpPr/>
          <p:nvPr userDrawn="1"/>
        </p:nvSpPr>
        <p:spPr>
          <a:xfrm>
            <a:off x="1654374" y="5161312"/>
            <a:ext cx="1435564" cy="1435564"/>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solidFill>
                  <a:schemeClr val="bg1">
                    <a:lumMod val="95000"/>
                  </a:schemeClr>
                </a:solidFill>
              </a:rPr>
              <a:t>2</a:t>
            </a:r>
            <a:endParaRPr lang="en-US" sz="4400" dirty="0">
              <a:solidFill>
                <a:schemeClr val="bg1">
                  <a:lumMod val="95000"/>
                </a:schemeClr>
              </a:solidFill>
            </a:endParaRPr>
          </a:p>
        </p:txBody>
      </p:sp>
      <p:sp>
        <p:nvSpPr>
          <p:cNvPr id="25" name="テキスト プレースホルダー 5"/>
          <p:cNvSpPr>
            <a:spLocks noGrp="1"/>
          </p:cNvSpPr>
          <p:nvPr>
            <p:ph type="body" sz="quarter" idx="24" hasCustomPrompt="1"/>
          </p:nvPr>
        </p:nvSpPr>
        <p:spPr>
          <a:xfrm>
            <a:off x="3212553" y="5153128"/>
            <a:ext cx="5832650" cy="558252"/>
          </a:xfrm>
        </p:spPr>
        <p:txBody>
          <a:bodyPr anchor="b">
            <a:noAutofit/>
          </a:bodyPr>
          <a:lstStyle>
            <a:lvl1pPr algn="l">
              <a:defRPr sz="2400" baseline="0">
                <a:solidFill>
                  <a:schemeClr val="accent1"/>
                </a:solidFill>
                <a:latin typeface="Aleo-BoldItalic" pitchFamily="34" charset="0"/>
              </a:defRPr>
            </a:lvl1pPr>
          </a:lstStyle>
          <a:p>
            <a:pPr lvl="0"/>
            <a:r>
              <a:rPr lang="en-US" dirty="0" smtClean="0"/>
              <a:t>Text Here</a:t>
            </a:r>
          </a:p>
        </p:txBody>
      </p:sp>
      <p:sp>
        <p:nvSpPr>
          <p:cNvPr id="26" name="テキスト プレースホルダー 5"/>
          <p:cNvSpPr>
            <a:spLocks noGrp="1"/>
          </p:cNvSpPr>
          <p:nvPr>
            <p:ph type="body" sz="quarter" idx="25" hasCustomPrompt="1"/>
          </p:nvPr>
        </p:nvSpPr>
        <p:spPr>
          <a:xfrm>
            <a:off x="3212555" y="7685409"/>
            <a:ext cx="5832648" cy="1130499"/>
          </a:xfrm>
        </p:spPr>
        <p:txBody>
          <a:bodyPr anchor="ctr">
            <a:normAutofit/>
          </a:bodyPr>
          <a:lstStyle>
            <a:lvl1pPr algn="l">
              <a:defRPr sz="1800" baseline="0"/>
            </a:lvl1pPr>
          </a:lstStyle>
          <a:p>
            <a:pPr lvl="0"/>
            <a:r>
              <a:rPr lang="en-US" dirty="0" smtClean="0"/>
              <a:t>Text Here</a:t>
            </a:r>
          </a:p>
          <a:p>
            <a:pPr lvl="0"/>
            <a:r>
              <a:rPr lang="en-US" dirty="0" smtClean="0"/>
              <a:t>Text Here</a:t>
            </a:r>
          </a:p>
          <a:p>
            <a:pPr lvl="0"/>
            <a:r>
              <a:rPr lang="en-US" dirty="0" smtClean="0"/>
              <a:t>Text Here</a:t>
            </a:r>
            <a:endParaRPr lang="en-US" dirty="0"/>
          </a:p>
        </p:txBody>
      </p:sp>
      <p:sp>
        <p:nvSpPr>
          <p:cNvPr id="27" name="円/楕円 26"/>
          <p:cNvSpPr/>
          <p:nvPr userDrawn="1"/>
        </p:nvSpPr>
        <p:spPr>
          <a:xfrm>
            <a:off x="1654374" y="7257728"/>
            <a:ext cx="1435564" cy="1435564"/>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solidFill>
                  <a:schemeClr val="bg1">
                    <a:lumMod val="95000"/>
                  </a:schemeClr>
                </a:solidFill>
              </a:rPr>
              <a:t>3</a:t>
            </a:r>
            <a:endParaRPr lang="en-US" sz="4400" dirty="0">
              <a:solidFill>
                <a:schemeClr val="bg1">
                  <a:lumMod val="95000"/>
                </a:schemeClr>
              </a:solidFill>
            </a:endParaRPr>
          </a:p>
        </p:txBody>
      </p:sp>
      <p:sp>
        <p:nvSpPr>
          <p:cNvPr id="28" name="テキスト プレースホルダー 5"/>
          <p:cNvSpPr>
            <a:spLocks noGrp="1"/>
          </p:cNvSpPr>
          <p:nvPr>
            <p:ph type="body" sz="quarter" idx="26" hasCustomPrompt="1"/>
          </p:nvPr>
        </p:nvSpPr>
        <p:spPr>
          <a:xfrm>
            <a:off x="3212553" y="7249544"/>
            <a:ext cx="5832650" cy="558252"/>
          </a:xfrm>
        </p:spPr>
        <p:txBody>
          <a:bodyPr anchor="b">
            <a:noAutofit/>
          </a:bodyPr>
          <a:lstStyle>
            <a:lvl1pPr algn="l">
              <a:defRPr sz="2400" baseline="0">
                <a:solidFill>
                  <a:schemeClr val="accent2"/>
                </a:solidFill>
                <a:latin typeface="Aleo-BoldItalic" pitchFamily="34" charset="0"/>
              </a:defRPr>
            </a:lvl1pPr>
          </a:lstStyle>
          <a:p>
            <a:pPr lvl="0"/>
            <a:r>
              <a:rPr lang="en-US" dirty="0" smtClean="0"/>
              <a:t>Text Here</a:t>
            </a:r>
          </a:p>
        </p:txBody>
      </p:sp>
      <p:sp>
        <p:nvSpPr>
          <p:cNvPr id="29" name="テキスト プレースホルダー 5"/>
          <p:cNvSpPr>
            <a:spLocks noGrp="1"/>
          </p:cNvSpPr>
          <p:nvPr>
            <p:ph type="body" sz="quarter" idx="27" hasCustomPrompt="1"/>
          </p:nvPr>
        </p:nvSpPr>
        <p:spPr>
          <a:xfrm>
            <a:off x="10989419" y="3508945"/>
            <a:ext cx="5832648" cy="1130499"/>
          </a:xfrm>
        </p:spPr>
        <p:txBody>
          <a:bodyPr anchor="ctr">
            <a:normAutofit/>
          </a:bodyPr>
          <a:lstStyle>
            <a:lvl1pPr algn="l">
              <a:defRPr sz="1800" baseline="0"/>
            </a:lvl1pPr>
          </a:lstStyle>
          <a:p>
            <a:pPr lvl="0"/>
            <a:r>
              <a:rPr lang="en-US" dirty="0" smtClean="0"/>
              <a:t>Text Here</a:t>
            </a:r>
          </a:p>
          <a:p>
            <a:pPr lvl="0"/>
            <a:r>
              <a:rPr lang="en-US" dirty="0" smtClean="0"/>
              <a:t>Text Here</a:t>
            </a:r>
          </a:p>
          <a:p>
            <a:pPr lvl="0"/>
            <a:r>
              <a:rPr lang="en-US" dirty="0" smtClean="0"/>
              <a:t>Text Here</a:t>
            </a:r>
            <a:endParaRPr lang="en-US" dirty="0"/>
          </a:p>
        </p:txBody>
      </p:sp>
      <p:sp>
        <p:nvSpPr>
          <p:cNvPr id="30" name="円/楕円 29"/>
          <p:cNvSpPr/>
          <p:nvPr userDrawn="1"/>
        </p:nvSpPr>
        <p:spPr>
          <a:xfrm>
            <a:off x="9431238" y="3081264"/>
            <a:ext cx="1435564" cy="1435564"/>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solidFill>
                  <a:schemeClr val="bg1">
                    <a:lumMod val="95000"/>
                  </a:schemeClr>
                </a:solidFill>
              </a:rPr>
              <a:t>4</a:t>
            </a:r>
            <a:endParaRPr lang="en-US" sz="4400" dirty="0">
              <a:solidFill>
                <a:schemeClr val="bg1">
                  <a:lumMod val="95000"/>
                </a:schemeClr>
              </a:solidFill>
            </a:endParaRPr>
          </a:p>
        </p:txBody>
      </p:sp>
      <p:sp>
        <p:nvSpPr>
          <p:cNvPr id="31" name="テキスト プレースホルダー 5"/>
          <p:cNvSpPr>
            <a:spLocks noGrp="1"/>
          </p:cNvSpPr>
          <p:nvPr>
            <p:ph type="body" sz="quarter" idx="28" hasCustomPrompt="1"/>
          </p:nvPr>
        </p:nvSpPr>
        <p:spPr>
          <a:xfrm>
            <a:off x="10989417" y="3073080"/>
            <a:ext cx="5832650" cy="558252"/>
          </a:xfrm>
        </p:spPr>
        <p:txBody>
          <a:bodyPr anchor="b">
            <a:noAutofit/>
          </a:bodyPr>
          <a:lstStyle>
            <a:lvl1pPr algn="l">
              <a:defRPr sz="2400" baseline="0">
                <a:solidFill>
                  <a:schemeClr val="accent2">
                    <a:lumMod val="60000"/>
                    <a:lumOff val="40000"/>
                  </a:schemeClr>
                </a:solidFill>
                <a:latin typeface="Aleo-BoldItalic" pitchFamily="34" charset="0"/>
              </a:defRPr>
            </a:lvl1pPr>
          </a:lstStyle>
          <a:p>
            <a:pPr lvl="0"/>
            <a:r>
              <a:rPr lang="en-US" dirty="0" smtClean="0"/>
              <a:t>Text Here</a:t>
            </a:r>
          </a:p>
        </p:txBody>
      </p:sp>
      <p:sp>
        <p:nvSpPr>
          <p:cNvPr id="32" name="テキスト プレースホルダー 5"/>
          <p:cNvSpPr>
            <a:spLocks noGrp="1"/>
          </p:cNvSpPr>
          <p:nvPr>
            <p:ph type="body" sz="quarter" idx="29" hasCustomPrompt="1"/>
          </p:nvPr>
        </p:nvSpPr>
        <p:spPr>
          <a:xfrm>
            <a:off x="10989419" y="5588993"/>
            <a:ext cx="5832648" cy="1130499"/>
          </a:xfrm>
        </p:spPr>
        <p:txBody>
          <a:bodyPr anchor="ctr">
            <a:normAutofit/>
          </a:bodyPr>
          <a:lstStyle>
            <a:lvl1pPr algn="l">
              <a:defRPr sz="1800" baseline="0"/>
            </a:lvl1pPr>
          </a:lstStyle>
          <a:p>
            <a:pPr lvl="0"/>
            <a:r>
              <a:rPr lang="en-US" dirty="0" smtClean="0"/>
              <a:t>Text Here</a:t>
            </a:r>
          </a:p>
          <a:p>
            <a:pPr lvl="0"/>
            <a:r>
              <a:rPr lang="en-US" dirty="0" smtClean="0"/>
              <a:t>Text Here</a:t>
            </a:r>
          </a:p>
          <a:p>
            <a:pPr lvl="0"/>
            <a:r>
              <a:rPr lang="en-US" dirty="0" smtClean="0"/>
              <a:t>Text Here</a:t>
            </a:r>
            <a:endParaRPr lang="en-US" dirty="0"/>
          </a:p>
        </p:txBody>
      </p:sp>
      <p:sp>
        <p:nvSpPr>
          <p:cNvPr id="33" name="円/楕円 32"/>
          <p:cNvSpPr/>
          <p:nvPr userDrawn="1"/>
        </p:nvSpPr>
        <p:spPr>
          <a:xfrm>
            <a:off x="9431238" y="5161312"/>
            <a:ext cx="1435564" cy="143556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solidFill>
                  <a:schemeClr val="bg1">
                    <a:lumMod val="95000"/>
                  </a:schemeClr>
                </a:solidFill>
              </a:rPr>
              <a:t>5</a:t>
            </a:r>
            <a:endParaRPr lang="en-US" sz="4400" dirty="0">
              <a:solidFill>
                <a:schemeClr val="bg1">
                  <a:lumMod val="95000"/>
                </a:schemeClr>
              </a:solidFill>
            </a:endParaRPr>
          </a:p>
        </p:txBody>
      </p:sp>
      <p:sp>
        <p:nvSpPr>
          <p:cNvPr id="34" name="テキスト プレースホルダー 5"/>
          <p:cNvSpPr>
            <a:spLocks noGrp="1"/>
          </p:cNvSpPr>
          <p:nvPr>
            <p:ph type="body" sz="quarter" idx="30" hasCustomPrompt="1"/>
          </p:nvPr>
        </p:nvSpPr>
        <p:spPr>
          <a:xfrm>
            <a:off x="10989417" y="5153128"/>
            <a:ext cx="5832650" cy="558252"/>
          </a:xfrm>
        </p:spPr>
        <p:txBody>
          <a:bodyPr anchor="b">
            <a:noAutofit/>
          </a:bodyPr>
          <a:lstStyle>
            <a:lvl1pPr algn="l">
              <a:defRPr sz="2400" baseline="0">
                <a:solidFill>
                  <a:schemeClr val="accent3"/>
                </a:solidFill>
                <a:latin typeface="Aleo-BoldItalic" pitchFamily="34" charset="0"/>
              </a:defRPr>
            </a:lvl1pPr>
          </a:lstStyle>
          <a:p>
            <a:pPr lvl="0"/>
            <a:r>
              <a:rPr lang="en-US" dirty="0" smtClean="0"/>
              <a:t>Text Here</a:t>
            </a:r>
          </a:p>
        </p:txBody>
      </p:sp>
      <p:sp>
        <p:nvSpPr>
          <p:cNvPr id="35" name="テキスト プレースホルダー 5"/>
          <p:cNvSpPr>
            <a:spLocks noGrp="1"/>
          </p:cNvSpPr>
          <p:nvPr>
            <p:ph type="body" sz="quarter" idx="31" hasCustomPrompt="1"/>
          </p:nvPr>
        </p:nvSpPr>
        <p:spPr>
          <a:xfrm>
            <a:off x="10989419" y="7685409"/>
            <a:ext cx="5832648" cy="1130499"/>
          </a:xfrm>
        </p:spPr>
        <p:txBody>
          <a:bodyPr anchor="ctr">
            <a:normAutofit/>
          </a:bodyPr>
          <a:lstStyle>
            <a:lvl1pPr algn="l">
              <a:defRPr sz="1800" baseline="0"/>
            </a:lvl1pPr>
          </a:lstStyle>
          <a:p>
            <a:pPr lvl="0"/>
            <a:r>
              <a:rPr lang="en-US" dirty="0" smtClean="0"/>
              <a:t>Text Here</a:t>
            </a:r>
          </a:p>
          <a:p>
            <a:pPr lvl="0"/>
            <a:r>
              <a:rPr lang="en-US" dirty="0" smtClean="0"/>
              <a:t>Text Here</a:t>
            </a:r>
          </a:p>
          <a:p>
            <a:pPr lvl="0"/>
            <a:r>
              <a:rPr lang="en-US" dirty="0" smtClean="0"/>
              <a:t>Text Here</a:t>
            </a:r>
            <a:endParaRPr lang="en-US" dirty="0"/>
          </a:p>
        </p:txBody>
      </p:sp>
      <p:sp>
        <p:nvSpPr>
          <p:cNvPr id="36" name="円/楕円 35"/>
          <p:cNvSpPr/>
          <p:nvPr userDrawn="1"/>
        </p:nvSpPr>
        <p:spPr>
          <a:xfrm>
            <a:off x="9431238" y="7257728"/>
            <a:ext cx="1435564" cy="143556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smtClean="0">
                <a:solidFill>
                  <a:schemeClr val="bg1">
                    <a:lumMod val="95000"/>
                  </a:schemeClr>
                </a:solidFill>
              </a:rPr>
              <a:t>6</a:t>
            </a:r>
            <a:endParaRPr lang="en-US" sz="4400" dirty="0">
              <a:solidFill>
                <a:schemeClr val="bg1">
                  <a:lumMod val="95000"/>
                </a:schemeClr>
              </a:solidFill>
            </a:endParaRPr>
          </a:p>
        </p:txBody>
      </p:sp>
      <p:sp>
        <p:nvSpPr>
          <p:cNvPr id="37" name="テキスト プレースホルダー 5"/>
          <p:cNvSpPr>
            <a:spLocks noGrp="1"/>
          </p:cNvSpPr>
          <p:nvPr>
            <p:ph type="body" sz="quarter" idx="32" hasCustomPrompt="1"/>
          </p:nvPr>
        </p:nvSpPr>
        <p:spPr>
          <a:xfrm>
            <a:off x="10989417" y="7249544"/>
            <a:ext cx="5832650" cy="558252"/>
          </a:xfrm>
        </p:spPr>
        <p:txBody>
          <a:bodyPr anchor="b">
            <a:noAutofit/>
          </a:bodyPr>
          <a:lstStyle>
            <a:lvl1pPr algn="l">
              <a:defRPr sz="2400" baseline="0">
                <a:solidFill>
                  <a:schemeClr val="accent4"/>
                </a:solidFill>
                <a:latin typeface="Aleo-BoldItalic" pitchFamily="34" charset="0"/>
              </a:defRPr>
            </a:lvl1pPr>
          </a:lstStyle>
          <a:p>
            <a:pPr lvl="0"/>
            <a:r>
              <a:rPr lang="en-US" dirty="0" smtClean="0"/>
              <a:t>Text Here</a:t>
            </a:r>
          </a:p>
        </p:txBody>
      </p:sp>
      <p:sp>
        <p:nvSpPr>
          <p:cNvPr id="38"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39"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40" name="正方形/長方形 39"/>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93068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40"/>
                                        </p:tgtEl>
                                        <p:attrNameLst>
                                          <p:attrName>style.visibility</p:attrName>
                                        </p:attrNameLst>
                                      </p:cBhvr>
                                      <p:to>
                                        <p:strVal val="visible"/>
                                      </p:to>
                                    </p:set>
                                    <p:animEffect transition="in" filter="fade">
                                      <p:cBhvr>
                                        <p:cTn id="43" dur="500"/>
                                        <p:tgtEl>
                                          <p:spTgt spid="40"/>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39">
                                            <p:txEl>
                                              <p:pRg st="0" end="0"/>
                                            </p:txEl>
                                          </p:spTgt>
                                        </p:tgtEl>
                                        <p:attrNameLst>
                                          <p:attrName>style.visibility</p:attrName>
                                        </p:attrNameLst>
                                      </p:cBhvr>
                                      <p:to>
                                        <p:strVal val="visible"/>
                                      </p:to>
                                    </p:set>
                                    <p:animEffect transition="in" filter="fade">
                                      <p:cBhvr>
                                        <p:cTn id="46" dur="500"/>
                                        <p:tgtEl>
                                          <p:spTgt spid="39">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38"/>
                                        </p:tgtEl>
                                        <p:attrNameLst>
                                          <p:attrName>style.visibility</p:attrName>
                                        </p:attrNameLst>
                                      </p:cBhvr>
                                      <p:to>
                                        <p:strVal val="visible"/>
                                      </p:to>
                                    </p:set>
                                    <p:animEffect transition="in" filter="fade">
                                      <p:cBhvr>
                                        <p:cTn id="49" dur="500"/>
                                        <p:tgtEl>
                                          <p:spTgt spid="38"/>
                                        </p:tgtEl>
                                      </p:cBhvr>
                                    </p:animEffect>
                                  </p:childTnLst>
                                </p:cTn>
                              </p:par>
                            </p:childTnLst>
                          </p:cTn>
                        </p:par>
                        <p:par>
                          <p:cTn id="50" fill="hold">
                            <p:stCondLst>
                              <p:cond delay="750"/>
                            </p:stCondLst>
                            <p:childTnLst>
                              <p:par>
                                <p:cTn id="51" presetID="49" presetClass="entr" presetSubtype="0" decel="100000" fill="hold" grpId="0" nodeType="afterEffect">
                                  <p:stCondLst>
                                    <p:cond delay="0"/>
                                  </p:stCondLst>
                                  <p:childTnLst>
                                    <p:set>
                                      <p:cBhvr>
                                        <p:cTn id="52" dur="1" fill="hold">
                                          <p:stCondLst>
                                            <p:cond delay="0"/>
                                          </p:stCondLst>
                                        </p:cTn>
                                        <p:tgtEl>
                                          <p:spTgt spid="2"/>
                                        </p:tgtEl>
                                        <p:attrNameLst>
                                          <p:attrName>style.visibility</p:attrName>
                                        </p:attrNameLst>
                                      </p:cBhvr>
                                      <p:to>
                                        <p:strVal val="visible"/>
                                      </p:to>
                                    </p:set>
                                    <p:anim calcmode="lin" valueType="num">
                                      <p:cBhvr>
                                        <p:cTn id="53" dur="500" fill="hold"/>
                                        <p:tgtEl>
                                          <p:spTgt spid="2"/>
                                        </p:tgtEl>
                                        <p:attrNameLst>
                                          <p:attrName>ppt_w</p:attrName>
                                        </p:attrNameLst>
                                      </p:cBhvr>
                                      <p:tavLst>
                                        <p:tav tm="0">
                                          <p:val>
                                            <p:fltVal val="0"/>
                                          </p:val>
                                        </p:tav>
                                        <p:tav tm="100000">
                                          <p:val>
                                            <p:strVal val="#ppt_w"/>
                                          </p:val>
                                        </p:tav>
                                      </p:tavLst>
                                    </p:anim>
                                    <p:anim calcmode="lin" valueType="num">
                                      <p:cBhvr>
                                        <p:cTn id="54" dur="500" fill="hold"/>
                                        <p:tgtEl>
                                          <p:spTgt spid="2"/>
                                        </p:tgtEl>
                                        <p:attrNameLst>
                                          <p:attrName>ppt_h</p:attrName>
                                        </p:attrNameLst>
                                      </p:cBhvr>
                                      <p:tavLst>
                                        <p:tav tm="0">
                                          <p:val>
                                            <p:fltVal val="0"/>
                                          </p:val>
                                        </p:tav>
                                        <p:tav tm="100000">
                                          <p:val>
                                            <p:strVal val="#ppt_h"/>
                                          </p:val>
                                        </p:tav>
                                      </p:tavLst>
                                    </p:anim>
                                    <p:anim calcmode="lin" valueType="num">
                                      <p:cBhvr>
                                        <p:cTn id="55" dur="500" fill="hold"/>
                                        <p:tgtEl>
                                          <p:spTgt spid="2"/>
                                        </p:tgtEl>
                                        <p:attrNameLst>
                                          <p:attrName>style.rotation</p:attrName>
                                        </p:attrNameLst>
                                      </p:cBhvr>
                                      <p:tavLst>
                                        <p:tav tm="0">
                                          <p:val>
                                            <p:fltVal val="360"/>
                                          </p:val>
                                        </p:tav>
                                        <p:tav tm="100000">
                                          <p:val>
                                            <p:fltVal val="0"/>
                                          </p:val>
                                        </p:tav>
                                      </p:tavLst>
                                    </p:anim>
                                    <p:animEffect transition="in" filter="fade">
                                      <p:cBhvr>
                                        <p:cTn id="56" dur="500"/>
                                        <p:tgtEl>
                                          <p:spTgt spid="2"/>
                                        </p:tgtEl>
                                      </p:cBhvr>
                                    </p:animEffect>
                                  </p:childTnLst>
                                </p:cTn>
                              </p:par>
                            </p:childTnLst>
                          </p:cTn>
                        </p:par>
                        <p:par>
                          <p:cTn id="57" fill="hold">
                            <p:stCondLst>
                              <p:cond delay="1250"/>
                            </p:stCondLst>
                            <p:childTnLst>
                              <p:par>
                                <p:cTn id="58" presetID="14" presetClass="entr" presetSubtype="10" fill="hold" grpId="0" nodeType="afterEffect">
                                  <p:stCondLst>
                                    <p:cond delay="0"/>
                                  </p:stCondLst>
                                  <p:childTnLst>
                                    <p:set>
                                      <p:cBhvr>
                                        <p:cTn id="59" dur="1" fill="hold">
                                          <p:stCondLst>
                                            <p:cond delay="0"/>
                                          </p:stCondLst>
                                        </p:cTn>
                                        <p:tgtEl>
                                          <p:spTgt spid="22">
                                            <p:txEl>
                                              <p:pRg st="0" end="0"/>
                                            </p:txEl>
                                          </p:spTgt>
                                        </p:tgtEl>
                                        <p:attrNameLst>
                                          <p:attrName>style.visibility</p:attrName>
                                        </p:attrNameLst>
                                      </p:cBhvr>
                                      <p:to>
                                        <p:strVal val="visible"/>
                                      </p:to>
                                    </p:set>
                                    <p:animEffect transition="in" filter="randombar(horizontal)">
                                      <p:cBhvr>
                                        <p:cTn id="60" dur="500"/>
                                        <p:tgtEl>
                                          <p:spTgt spid="22">
                                            <p:txEl>
                                              <p:pRg st="0" end="0"/>
                                            </p:txEl>
                                          </p:spTgt>
                                        </p:tgtEl>
                                      </p:cBhvr>
                                    </p:animEffect>
                                  </p:childTnLst>
                                </p:cTn>
                              </p:par>
                              <p:par>
                                <p:cTn id="61" presetID="14" presetClass="entr" presetSubtype="10" fill="hold" grpId="0" nodeType="withEffect">
                                  <p:stCondLst>
                                    <p:cond delay="0"/>
                                  </p:stCondLst>
                                  <p:childTnLst>
                                    <p:set>
                                      <p:cBhvr>
                                        <p:cTn id="62" dur="1" fill="hold">
                                          <p:stCondLst>
                                            <p:cond delay="0"/>
                                          </p:stCondLst>
                                        </p:cTn>
                                        <p:tgtEl>
                                          <p:spTgt spid="18">
                                            <p:txEl>
                                              <p:pRg st="0" end="0"/>
                                            </p:txEl>
                                          </p:spTgt>
                                        </p:tgtEl>
                                        <p:attrNameLst>
                                          <p:attrName>style.visibility</p:attrName>
                                        </p:attrNameLst>
                                      </p:cBhvr>
                                      <p:to>
                                        <p:strVal val="visible"/>
                                      </p:to>
                                    </p:set>
                                    <p:animEffect transition="in" filter="randombar(horizontal)">
                                      <p:cBhvr>
                                        <p:cTn id="63" dur="500"/>
                                        <p:tgtEl>
                                          <p:spTgt spid="18">
                                            <p:txEl>
                                              <p:pRg st="0" end="0"/>
                                            </p:txEl>
                                          </p:spTgt>
                                        </p:tgtEl>
                                      </p:cBhvr>
                                    </p:animEffect>
                                  </p:childTnLst>
                                </p:cTn>
                              </p:par>
                              <p:par>
                                <p:cTn id="64" presetID="14" presetClass="entr" presetSubtype="10" fill="hold" grpId="0" nodeType="withEffect">
                                  <p:stCondLst>
                                    <p:cond delay="0"/>
                                  </p:stCondLst>
                                  <p:childTnLst>
                                    <p:set>
                                      <p:cBhvr>
                                        <p:cTn id="65" dur="1" fill="hold">
                                          <p:stCondLst>
                                            <p:cond delay="0"/>
                                          </p:stCondLst>
                                        </p:cTn>
                                        <p:tgtEl>
                                          <p:spTgt spid="18">
                                            <p:txEl>
                                              <p:pRg st="1" end="1"/>
                                            </p:txEl>
                                          </p:spTgt>
                                        </p:tgtEl>
                                        <p:attrNameLst>
                                          <p:attrName>style.visibility</p:attrName>
                                        </p:attrNameLst>
                                      </p:cBhvr>
                                      <p:to>
                                        <p:strVal val="visible"/>
                                      </p:to>
                                    </p:set>
                                    <p:animEffect transition="in" filter="randombar(horizontal)">
                                      <p:cBhvr>
                                        <p:cTn id="66" dur="500"/>
                                        <p:tgtEl>
                                          <p:spTgt spid="18">
                                            <p:txEl>
                                              <p:pRg st="1" end="1"/>
                                            </p:txEl>
                                          </p:spTgt>
                                        </p:tgtEl>
                                      </p:cBhvr>
                                    </p:animEffect>
                                  </p:childTnLst>
                                </p:cTn>
                              </p:par>
                              <p:par>
                                <p:cTn id="67" presetID="14" presetClass="entr" presetSubtype="10" fill="hold" grpId="0" nodeType="withEffect">
                                  <p:stCondLst>
                                    <p:cond delay="0"/>
                                  </p:stCondLst>
                                  <p:childTnLst>
                                    <p:set>
                                      <p:cBhvr>
                                        <p:cTn id="68" dur="1" fill="hold">
                                          <p:stCondLst>
                                            <p:cond delay="0"/>
                                          </p:stCondLst>
                                        </p:cTn>
                                        <p:tgtEl>
                                          <p:spTgt spid="18">
                                            <p:txEl>
                                              <p:pRg st="2" end="2"/>
                                            </p:txEl>
                                          </p:spTgt>
                                        </p:tgtEl>
                                        <p:attrNameLst>
                                          <p:attrName>style.visibility</p:attrName>
                                        </p:attrNameLst>
                                      </p:cBhvr>
                                      <p:to>
                                        <p:strVal val="visible"/>
                                      </p:to>
                                    </p:set>
                                    <p:animEffect transition="in" filter="randombar(horizontal)">
                                      <p:cBhvr>
                                        <p:cTn id="69" dur="500"/>
                                        <p:tgtEl>
                                          <p:spTgt spid="18">
                                            <p:txEl>
                                              <p:pRg st="2" end="2"/>
                                            </p:txEl>
                                          </p:spTgt>
                                        </p:tgtEl>
                                      </p:cBhvr>
                                    </p:animEffect>
                                  </p:childTnLst>
                                </p:cTn>
                              </p:par>
                            </p:childTnLst>
                          </p:cTn>
                        </p:par>
                        <p:par>
                          <p:cTn id="70" fill="hold">
                            <p:stCondLst>
                              <p:cond delay="1750"/>
                            </p:stCondLst>
                            <p:childTnLst>
                              <p:par>
                                <p:cTn id="71" presetID="49" presetClass="entr" presetSubtype="0" decel="100000" fill="hold" grpId="0" nodeType="afterEffect">
                                  <p:stCondLst>
                                    <p:cond delay="0"/>
                                  </p:stCondLst>
                                  <p:childTnLst>
                                    <p:set>
                                      <p:cBhvr>
                                        <p:cTn id="72" dur="1" fill="hold">
                                          <p:stCondLst>
                                            <p:cond delay="0"/>
                                          </p:stCondLst>
                                        </p:cTn>
                                        <p:tgtEl>
                                          <p:spTgt spid="24"/>
                                        </p:tgtEl>
                                        <p:attrNameLst>
                                          <p:attrName>style.visibility</p:attrName>
                                        </p:attrNameLst>
                                      </p:cBhvr>
                                      <p:to>
                                        <p:strVal val="visible"/>
                                      </p:to>
                                    </p:set>
                                    <p:anim calcmode="lin" valueType="num">
                                      <p:cBhvr>
                                        <p:cTn id="73" dur="500" fill="hold"/>
                                        <p:tgtEl>
                                          <p:spTgt spid="24"/>
                                        </p:tgtEl>
                                        <p:attrNameLst>
                                          <p:attrName>ppt_w</p:attrName>
                                        </p:attrNameLst>
                                      </p:cBhvr>
                                      <p:tavLst>
                                        <p:tav tm="0">
                                          <p:val>
                                            <p:fltVal val="0"/>
                                          </p:val>
                                        </p:tav>
                                        <p:tav tm="100000">
                                          <p:val>
                                            <p:strVal val="#ppt_w"/>
                                          </p:val>
                                        </p:tav>
                                      </p:tavLst>
                                    </p:anim>
                                    <p:anim calcmode="lin" valueType="num">
                                      <p:cBhvr>
                                        <p:cTn id="74" dur="500" fill="hold"/>
                                        <p:tgtEl>
                                          <p:spTgt spid="24"/>
                                        </p:tgtEl>
                                        <p:attrNameLst>
                                          <p:attrName>ppt_h</p:attrName>
                                        </p:attrNameLst>
                                      </p:cBhvr>
                                      <p:tavLst>
                                        <p:tav tm="0">
                                          <p:val>
                                            <p:fltVal val="0"/>
                                          </p:val>
                                        </p:tav>
                                        <p:tav tm="100000">
                                          <p:val>
                                            <p:strVal val="#ppt_h"/>
                                          </p:val>
                                        </p:tav>
                                      </p:tavLst>
                                    </p:anim>
                                    <p:anim calcmode="lin" valueType="num">
                                      <p:cBhvr>
                                        <p:cTn id="75" dur="500" fill="hold"/>
                                        <p:tgtEl>
                                          <p:spTgt spid="24"/>
                                        </p:tgtEl>
                                        <p:attrNameLst>
                                          <p:attrName>style.rotation</p:attrName>
                                        </p:attrNameLst>
                                      </p:cBhvr>
                                      <p:tavLst>
                                        <p:tav tm="0">
                                          <p:val>
                                            <p:fltVal val="360"/>
                                          </p:val>
                                        </p:tav>
                                        <p:tav tm="100000">
                                          <p:val>
                                            <p:fltVal val="0"/>
                                          </p:val>
                                        </p:tav>
                                      </p:tavLst>
                                    </p:anim>
                                    <p:animEffect transition="in" filter="fade">
                                      <p:cBhvr>
                                        <p:cTn id="76" dur="500"/>
                                        <p:tgtEl>
                                          <p:spTgt spid="24"/>
                                        </p:tgtEl>
                                      </p:cBhvr>
                                    </p:animEffect>
                                  </p:childTnLst>
                                </p:cTn>
                              </p:par>
                            </p:childTnLst>
                          </p:cTn>
                        </p:par>
                        <p:par>
                          <p:cTn id="77" fill="hold">
                            <p:stCondLst>
                              <p:cond delay="2250"/>
                            </p:stCondLst>
                            <p:childTnLst>
                              <p:par>
                                <p:cTn id="78" presetID="14" presetClass="entr" presetSubtype="10" fill="hold" grpId="0" nodeType="afterEffect">
                                  <p:stCondLst>
                                    <p:cond delay="0"/>
                                  </p:stCondLst>
                                  <p:childTnLst>
                                    <p:set>
                                      <p:cBhvr>
                                        <p:cTn id="79" dur="1" fill="hold">
                                          <p:stCondLst>
                                            <p:cond delay="0"/>
                                          </p:stCondLst>
                                        </p:cTn>
                                        <p:tgtEl>
                                          <p:spTgt spid="25">
                                            <p:txEl>
                                              <p:pRg st="0" end="0"/>
                                            </p:txEl>
                                          </p:spTgt>
                                        </p:tgtEl>
                                        <p:attrNameLst>
                                          <p:attrName>style.visibility</p:attrName>
                                        </p:attrNameLst>
                                      </p:cBhvr>
                                      <p:to>
                                        <p:strVal val="visible"/>
                                      </p:to>
                                    </p:set>
                                    <p:animEffect transition="in" filter="randombar(horizontal)">
                                      <p:cBhvr>
                                        <p:cTn id="80" dur="500"/>
                                        <p:tgtEl>
                                          <p:spTgt spid="25">
                                            <p:txEl>
                                              <p:pRg st="0" end="0"/>
                                            </p:txEl>
                                          </p:spTgt>
                                        </p:tgtEl>
                                      </p:cBhvr>
                                    </p:animEffect>
                                  </p:childTnLst>
                                </p:cTn>
                              </p:par>
                              <p:par>
                                <p:cTn id="81" presetID="14" presetClass="entr" presetSubtype="10" fill="hold" grpId="0" nodeType="withEffect">
                                  <p:stCondLst>
                                    <p:cond delay="0"/>
                                  </p:stCondLst>
                                  <p:childTnLst>
                                    <p:set>
                                      <p:cBhvr>
                                        <p:cTn id="82" dur="1" fill="hold">
                                          <p:stCondLst>
                                            <p:cond delay="0"/>
                                          </p:stCondLst>
                                        </p:cTn>
                                        <p:tgtEl>
                                          <p:spTgt spid="23">
                                            <p:txEl>
                                              <p:pRg st="0" end="0"/>
                                            </p:txEl>
                                          </p:spTgt>
                                        </p:tgtEl>
                                        <p:attrNameLst>
                                          <p:attrName>style.visibility</p:attrName>
                                        </p:attrNameLst>
                                      </p:cBhvr>
                                      <p:to>
                                        <p:strVal val="visible"/>
                                      </p:to>
                                    </p:set>
                                    <p:animEffect transition="in" filter="randombar(horizontal)">
                                      <p:cBhvr>
                                        <p:cTn id="83" dur="500"/>
                                        <p:tgtEl>
                                          <p:spTgt spid="23">
                                            <p:txEl>
                                              <p:pRg st="0" end="0"/>
                                            </p:txEl>
                                          </p:spTgt>
                                        </p:tgtEl>
                                      </p:cBhvr>
                                    </p:animEffect>
                                  </p:childTnLst>
                                </p:cTn>
                              </p:par>
                              <p:par>
                                <p:cTn id="84" presetID="14" presetClass="entr" presetSubtype="10" fill="hold" grpId="0" nodeType="withEffect">
                                  <p:stCondLst>
                                    <p:cond delay="0"/>
                                  </p:stCondLst>
                                  <p:childTnLst>
                                    <p:set>
                                      <p:cBhvr>
                                        <p:cTn id="85" dur="1" fill="hold">
                                          <p:stCondLst>
                                            <p:cond delay="0"/>
                                          </p:stCondLst>
                                        </p:cTn>
                                        <p:tgtEl>
                                          <p:spTgt spid="23">
                                            <p:txEl>
                                              <p:pRg st="1" end="1"/>
                                            </p:txEl>
                                          </p:spTgt>
                                        </p:tgtEl>
                                        <p:attrNameLst>
                                          <p:attrName>style.visibility</p:attrName>
                                        </p:attrNameLst>
                                      </p:cBhvr>
                                      <p:to>
                                        <p:strVal val="visible"/>
                                      </p:to>
                                    </p:set>
                                    <p:animEffect transition="in" filter="randombar(horizontal)">
                                      <p:cBhvr>
                                        <p:cTn id="86" dur="500"/>
                                        <p:tgtEl>
                                          <p:spTgt spid="23">
                                            <p:txEl>
                                              <p:pRg st="1" end="1"/>
                                            </p:txEl>
                                          </p:spTgt>
                                        </p:tgtEl>
                                      </p:cBhvr>
                                    </p:animEffect>
                                  </p:childTnLst>
                                </p:cTn>
                              </p:par>
                              <p:par>
                                <p:cTn id="87" presetID="14" presetClass="entr" presetSubtype="10" fill="hold" grpId="0" nodeType="withEffect">
                                  <p:stCondLst>
                                    <p:cond delay="0"/>
                                  </p:stCondLst>
                                  <p:childTnLst>
                                    <p:set>
                                      <p:cBhvr>
                                        <p:cTn id="88" dur="1" fill="hold">
                                          <p:stCondLst>
                                            <p:cond delay="0"/>
                                          </p:stCondLst>
                                        </p:cTn>
                                        <p:tgtEl>
                                          <p:spTgt spid="23">
                                            <p:txEl>
                                              <p:pRg st="2" end="2"/>
                                            </p:txEl>
                                          </p:spTgt>
                                        </p:tgtEl>
                                        <p:attrNameLst>
                                          <p:attrName>style.visibility</p:attrName>
                                        </p:attrNameLst>
                                      </p:cBhvr>
                                      <p:to>
                                        <p:strVal val="visible"/>
                                      </p:to>
                                    </p:set>
                                    <p:animEffect transition="in" filter="randombar(horizontal)">
                                      <p:cBhvr>
                                        <p:cTn id="89" dur="500"/>
                                        <p:tgtEl>
                                          <p:spTgt spid="23">
                                            <p:txEl>
                                              <p:pRg st="2" end="2"/>
                                            </p:txEl>
                                          </p:spTgt>
                                        </p:tgtEl>
                                      </p:cBhvr>
                                    </p:animEffect>
                                  </p:childTnLst>
                                </p:cTn>
                              </p:par>
                            </p:childTnLst>
                          </p:cTn>
                        </p:par>
                        <p:par>
                          <p:cTn id="90" fill="hold">
                            <p:stCondLst>
                              <p:cond delay="2750"/>
                            </p:stCondLst>
                            <p:childTnLst>
                              <p:par>
                                <p:cTn id="91" presetID="49" presetClass="entr" presetSubtype="0" decel="100000" fill="hold" grpId="0" nodeType="afterEffect">
                                  <p:stCondLst>
                                    <p:cond delay="0"/>
                                  </p:stCondLst>
                                  <p:childTnLst>
                                    <p:set>
                                      <p:cBhvr>
                                        <p:cTn id="92" dur="1" fill="hold">
                                          <p:stCondLst>
                                            <p:cond delay="0"/>
                                          </p:stCondLst>
                                        </p:cTn>
                                        <p:tgtEl>
                                          <p:spTgt spid="27"/>
                                        </p:tgtEl>
                                        <p:attrNameLst>
                                          <p:attrName>style.visibility</p:attrName>
                                        </p:attrNameLst>
                                      </p:cBhvr>
                                      <p:to>
                                        <p:strVal val="visible"/>
                                      </p:to>
                                    </p:set>
                                    <p:anim calcmode="lin" valueType="num">
                                      <p:cBhvr>
                                        <p:cTn id="93" dur="500" fill="hold"/>
                                        <p:tgtEl>
                                          <p:spTgt spid="27"/>
                                        </p:tgtEl>
                                        <p:attrNameLst>
                                          <p:attrName>ppt_w</p:attrName>
                                        </p:attrNameLst>
                                      </p:cBhvr>
                                      <p:tavLst>
                                        <p:tav tm="0">
                                          <p:val>
                                            <p:fltVal val="0"/>
                                          </p:val>
                                        </p:tav>
                                        <p:tav tm="100000">
                                          <p:val>
                                            <p:strVal val="#ppt_w"/>
                                          </p:val>
                                        </p:tav>
                                      </p:tavLst>
                                    </p:anim>
                                    <p:anim calcmode="lin" valueType="num">
                                      <p:cBhvr>
                                        <p:cTn id="94" dur="500" fill="hold"/>
                                        <p:tgtEl>
                                          <p:spTgt spid="27"/>
                                        </p:tgtEl>
                                        <p:attrNameLst>
                                          <p:attrName>ppt_h</p:attrName>
                                        </p:attrNameLst>
                                      </p:cBhvr>
                                      <p:tavLst>
                                        <p:tav tm="0">
                                          <p:val>
                                            <p:fltVal val="0"/>
                                          </p:val>
                                        </p:tav>
                                        <p:tav tm="100000">
                                          <p:val>
                                            <p:strVal val="#ppt_h"/>
                                          </p:val>
                                        </p:tav>
                                      </p:tavLst>
                                    </p:anim>
                                    <p:anim calcmode="lin" valueType="num">
                                      <p:cBhvr>
                                        <p:cTn id="95" dur="500" fill="hold"/>
                                        <p:tgtEl>
                                          <p:spTgt spid="27"/>
                                        </p:tgtEl>
                                        <p:attrNameLst>
                                          <p:attrName>style.rotation</p:attrName>
                                        </p:attrNameLst>
                                      </p:cBhvr>
                                      <p:tavLst>
                                        <p:tav tm="0">
                                          <p:val>
                                            <p:fltVal val="360"/>
                                          </p:val>
                                        </p:tav>
                                        <p:tav tm="100000">
                                          <p:val>
                                            <p:fltVal val="0"/>
                                          </p:val>
                                        </p:tav>
                                      </p:tavLst>
                                    </p:anim>
                                    <p:animEffect transition="in" filter="fade">
                                      <p:cBhvr>
                                        <p:cTn id="96" dur="500"/>
                                        <p:tgtEl>
                                          <p:spTgt spid="27"/>
                                        </p:tgtEl>
                                      </p:cBhvr>
                                    </p:animEffect>
                                  </p:childTnLst>
                                </p:cTn>
                              </p:par>
                            </p:childTnLst>
                          </p:cTn>
                        </p:par>
                        <p:par>
                          <p:cTn id="97" fill="hold">
                            <p:stCondLst>
                              <p:cond delay="3250"/>
                            </p:stCondLst>
                            <p:childTnLst>
                              <p:par>
                                <p:cTn id="98" presetID="14" presetClass="entr" presetSubtype="10" fill="hold" grpId="0" nodeType="afterEffect">
                                  <p:stCondLst>
                                    <p:cond delay="0"/>
                                  </p:stCondLst>
                                  <p:childTnLst>
                                    <p:set>
                                      <p:cBhvr>
                                        <p:cTn id="99" dur="1" fill="hold">
                                          <p:stCondLst>
                                            <p:cond delay="0"/>
                                          </p:stCondLst>
                                        </p:cTn>
                                        <p:tgtEl>
                                          <p:spTgt spid="28">
                                            <p:txEl>
                                              <p:pRg st="0" end="0"/>
                                            </p:txEl>
                                          </p:spTgt>
                                        </p:tgtEl>
                                        <p:attrNameLst>
                                          <p:attrName>style.visibility</p:attrName>
                                        </p:attrNameLst>
                                      </p:cBhvr>
                                      <p:to>
                                        <p:strVal val="visible"/>
                                      </p:to>
                                    </p:set>
                                    <p:animEffect transition="in" filter="randombar(horizontal)">
                                      <p:cBhvr>
                                        <p:cTn id="100" dur="500"/>
                                        <p:tgtEl>
                                          <p:spTgt spid="28">
                                            <p:txEl>
                                              <p:pRg st="0" end="0"/>
                                            </p:txEl>
                                          </p:spTgt>
                                        </p:tgtEl>
                                      </p:cBhvr>
                                    </p:animEffect>
                                  </p:childTnLst>
                                </p:cTn>
                              </p:par>
                              <p:par>
                                <p:cTn id="101" presetID="14" presetClass="entr" presetSubtype="10" fill="hold" grpId="0" nodeType="withEffect">
                                  <p:stCondLst>
                                    <p:cond delay="0"/>
                                  </p:stCondLst>
                                  <p:childTnLst>
                                    <p:set>
                                      <p:cBhvr>
                                        <p:cTn id="102" dur="1" fill="hold">
                                          <p:stCondLst>
                                            <p:cond delay="0"/>
                                          </p:stCondLst>
                                        </p:cTn>
                                        <p:tgtEl>
                                          <p:spTgt spid="26">
                                            <p:txEl>
                                              <p:pRg st="0" end="0"/>
                                            </p:txEl>
                                          </p:spTgt>
                                        </p:tgtEl>
                                        <p:attrNameLst>
                                          <p:attrName>style.visibility</p:attrName>
                                        </p:attrNameLst>
                                      </p:cBhvr>
                                      <p:to>
                                        <p:strVal val="visible"/>
                                      </p:to>
                                    </p:set>
                                    <p:animEffect transition="in" filter="randombar(horizontal)">
                                      <p:cBhvr>
                                        <p:cTn id="103" dur="500"/>
                                        <p:tgtEl>
                                          <p:spTgt spid="26">
                                            <p:txEl>
                                              <p:pRg st="0" end="0"/>
                                            </p:txEl>
                                          </p:spTgt>
                                        </p:tgtEl>
                                      </p:cBhvr>
                                    </p:animEffect>
                                  </p:childTnLst>
                                </p:cTn>
                              </p:par>
                              <p:par>
                                <p:cTn id="104" presetID="14" presetClass="entr" presetSubtype="10" fill="hold" grpId="0" nodeType="withEffect">
                                  <p:stCondLst>
                                    <p:cond delay="0"/>
                                  </p:stCondLst>
                                  <p:childTnLst>
                                    <p:set>
                                      <p:cBhvr>
                                        <p:cTn id="105" dur="1" fill="hold">
                                          <p:stCondLst>
                                            <p:cond delay="0"/>
                                          </p:stCondLst>
                                        </p:cTn>
                                        <p:tgtEl>
                                          <p:spTgt spid="26">
                                            <p:txEl>
                                              <p:pRg st="1" end="1"/>
                                            </p:txEl>
                                          </p:spTgt>
                                        </p:tgtEl>
                                        <p:attrNameLst>
                                          <p:attrName>style.visibility</p:attrName>
                                        </p:attrNameLst>
                                      </p:cBhvr>
                                      <p:to>
                                        <p:strVal val="visible"/>
                                      </p:to>
                                    </p:set>
                                    <p:animEffect transition="in" filter="randombar(horizontal)">
                                      <p:cBhvr>
                                        <p:cTn id="106" dur="500"/>
                                        <p:tgtEl>
                                          <p:spTgt spid="26">
                                            <p:txEl>
                                              <p:pRg st="1" end="1"/>
                                            </p:txEl>
                                          </p:spTgt>
                                        </p:tgtEl>
                                      </p:cBhvr>
                                    </p:animEffect>
                                  </p:childTnLst>
                                </p:cTn>
                              </p:par>
                              <p:par>
                                <p:cTn id="107" presetID="14" presetClass="entr" presetSubtype="10" fill="hold" grpId="0" nodeType="withEffect">
                                  <p:stCondLst>
                                    <p:cond delay="0"/>
                                  </p:stCondLst>
                                  <p:childTnLst>
                                    <p:set>
                                      <p:cBhvr>
                                        <p:cTn id="108" dur="1" fill="hold">
                                          <p:stCondLst>
                                            <p:cond delay="0"/>
                                          </p:stCondLst>
                                        </p:cTn>
                                        <p:tgtEl>
                                          <p:spTgt spid="26">
                                            <p:txEl>
                                              <p:pRg st="2" end="2"/>
                                            </p:txEl>
                                          </p:spTgt>
                                        </p:tgtEl>
                                        <p:attrNameLst>
                                          <p:attrName>style.visibility</p:attrName>
                                        </p:attrNameLst>
                                      </p:cBhvr>
                                      <p:to>
                                        <p:strVal val="visible"/>
                                      </p:to>
                                    </p:set>
                                    <p:animEffect transition="in" filter="randombar(horizontal)">
                                      <p:cBhvr>
                                        <p:cTn id="109" dur="500"/>
                                        <p:tgtEl>
                                          <p:spTgt spid="26">
                                            <p:txEl>
                                              <p:pRg st="2" end="2"/>
                                            </p:txEl>
                                          </p:spTgt>
                                        </p:tgtEl>
                                      </p:cBhvr>
                                    </p:animEffect>
                                  </p:childTnLst>
                                </p:cTn>
                              </p:par>
                            </p:childTnLst>
                          </p:cTn>
                        </p:par>
                        <p:par>
                          <p:cTn id="110" fill="hold">
                            <p:stCondLst>
                              <p:cond delay="3750"/>
                            </p:stCondLst>
                            <p:childTnLst>
                              <p:par>
                                <p:cTn id="111" presetID="49" presetClass="entr" presetSubtype="0" decel="100000" fill="hold" grpId="0" nodeType="afterEffect">
                                  <p:stCondLst>
                                    <p:cond delay="0"/>
                                  </p:stCondLst>
                                  <p:childTnLst>
                                    <p:set>
                                      <p:cBhvr>
                                        <p:cTn id="112" dur="1" fill="hold">
                                          <p:stCondLst>
                                            <p:cond delay="0"/>
                                          </p:stCondLst>
                                        </p:cTn>
                                        <p:tgtEl>
                                          <p:spTgt spid="30"/>
                                        </p:tgtEl>
                                        <p:attrNameLst>
                                          <p:attrName>style.visibility</p:attrName>
                                        </p:attrNameLst>
                                      </p:cBhvr>
                                      <p:to>
                                        <p:strVal val="visible"/>
                                      </p:to>
                                    </p:set>
                                    <p:anim calcmode="lin" valueType="num">
                                      <p:cBhvr>
                                        <p:cTn id="113" dur="500" fill="hold"/>
                                        <p:tgtEl>
                                          <p:spTgt spid="30"/>
                                        </p:tgtEl>
                                        <p:attrNameLst>
                                          <p:attrName>ppt_w</p:attrName>
                                        </p:attrNameLst>
                                      </p:cBhvr>
                                      <p:tavLst>
                                        <p:tav tm="0">
                                          <p:val>
                                            <p:fltVal val="0"/>
                                          </p:val>
                                        </p:tav>
                                        <p:tav tm="100000">
                                          <p:val>
                                            <p:strVal val="#ppt_w"/>
                                          </p:val>
                                        </p:tav>
                                      </p:tavLst>
                                    </p:anim>
                                    <p:anim calcmode="lin" valueType="num">
                                      <p:cBhvr>
                                        <p:cTn id="114" dur="500" fill="hold"/>
                                        <p:tgtEl>
                                          <p:spTgt spid="30"/>
                                        </p:tgtEl>
                                        <p:attrNameLst>
                                          <p:attrName>ppt_h</p:attrName>
                                        </p:attrNameLst>
                                      </p:cBhvr>
                                      <p:tavLst>
                                        <p:tav tm="0">
                                          <p:val>
                                            <p:fltVal val="0"/>
                                          </p:val>
                                        </p:tav>
                                        <p:tav tm="100000">
                                          <p:val>
                                            <p:strVal val="#ppt_h"/>
                                          </p:val>
                                        </p:tav>
                                      </p:tavLst>
                                    </p:anim>
                                    <p:anim calcmode="lin" valueType="num">
                                      <p:cBhvr>
                                        <p:cTn id="115" dur="500" fill="hold"/>
                                        <p:tgtEl>
                                          <p:spTgt spid="30"/>
                                        </p:tgtEl>
                                        <p:attrNameLst>
                                          <p:attrName>style.rotation</p:attrName>
                                        </p:attrNameLst>
                                      </p:cBhvr>
                                      <p:tavLst>
                                        <p:tav tm="0">
                                          <p:val>
                                            <p:fltVal val="360"/>
                                          </p:val>
                                        </p:tav>
                                        <p:tav tm="100000">
                                          <p:val>
                                            <p:fltVal val="0"/>
                                          </p:val>
                                        </p:tav>
                                      </p:tavLst>
                                    </p:anim>
                                    <p:animEffect transition="in" filter="fade">
                                      <p:cBhvr>
                                        <p:cTn id="116" dur="500"/>
                                        <p:tgtEl>
                                          <p:spTgt spid="30"/>
                                        </p:tgtEl>
                                      </p:cBhvr>
                                    </p:animEffect>
                                  </p:childTnLst>
                                </p:cTn>
                              </p:par>
                            </p:childTnLst>
                          </p:cTn>
                        </p:par>
                        <p:par>
                          <p:cTn id="117" fill="hold">
                            <p:stCondLst>
                              <p:cond delay="4250"/>
                            </p:stCondLst>
                            <p:childTnLst>
                              <p:par>
                                <p:cTn id="118" presetID="14" presetClass="entr" presetSubtype="10" fill="hold" grpId="0" nodeType="afterEffect">
                                  <p:stCondLst>
                                    <p:cond delay="0"/>
                                  </p:stCondLst>
                                  <p:childTnLst>
                                    <p:set>
                                      <p:cBhvr>
                                        <p:cTn id="119" dur="1" fill="hold">
                                          <p:stCondLst>
                                            <p:cond delay="0"/>
                                          </p:stCondLst>
                                        </p:cTn>
                                        <p:tgtEl>
                                          <p:spTgt spid="31">
                                            <p:txEl>
                                              <p:pRg st="0" end="0"/>
                                            </p:txEl>
                                          </p:spTgt>
                                        </p:tgtEl>
                                        <p:attrNameLst>
                                          <p:attrName>style.visibility</p:attrName>
                                        </p:attrNameLst>
                                      </p:cBhvr>
                                      <p:to>
                                        <p:strVal val="visible"/>
                                      </p:to>
                                    </p:set>
                                    <p:animEffect transition="in" filter="randombar(horizontal)">
                                      <p:cBhvr>
                                        <p:cTn id="120" dur="500"/>
                                        <p:tgtEl>
                                          <p:spTgt spid="31">
                                            <p:txEl>
                                              <p:pRg st="0" end="0"/>
                                            </p:txEl>
                                          </p:spTgt>
                                        </p:tgtEl>
                                      </p:cBhvr>
                                    </p:animEffect>
                                  </p:childTnLst>
                                </p:cTn>
                              </p:par>
                              <p:par>
                                <p:cTn id="121" presetID="14" presetClass="entr" presetSubtype="10" fill="hold" grpId="0" nodeType="withEffect">
                                  <p:stCondLst>
                                    <p:cond delay="0"/>
                                  </p:stCondLst>
                                  <p:childTnLst>
                                    <p:set>
                                      <p:cBhvr>
                                        <p:cTn id="122" dur="1" fill="hold">
                                          <p:stCondLst>
                                            <p:cond delay="0"/>
                                          </p:stCondLst>
                                        </p:cTn>
                                        <p:tgtEl>
                                          <p:spTgt spid="29">
                                            <p:txEl>
                                              <p:pRg st="0" end="0"/>
                                            </p:txEl>
                                          </p:spTgt>
                                        </p:tgtEl>
                                        <p:attrNameLst>
                                          <p:attrName>style.visibility</p:attrName>
                                        </p:attrNameLst>
                                      </p:cBhvr>
                                      <p:to>
                                        <p:strVal val="visible"/>
                                      </p:to>
                                    </p:set>
                                    <p:animEffect transition="in" filter="randombar(horizontal)">
                                      <p:cBhvr>
                                        <p:cTn id="123" dur="500"/>
                                        <p:tgtEl>
                                          <p:spTgt spid="29">
                                            <p:txEl>
                                              <p:pRg st="0" end="0"/>
                                            </p:txEl>
                                          </p:spTgt>
                                        </p:tgtEl>
                                      </p:cBhvr>
                                    </p:animEffect>
                                  </p:childTnLst>
                                </p:cTn>
                              </p:par>
                              <p:par>
                                <p:cTn id="124" presetID="14" presetClass="entr" presetSubtype="10" fill="hold" grpId="0" nodeType="withEffect">
                                  <p:stCondLst>
                                    <p:cond delay="0"/>
                                  </p:stCondLst>
                                  <p:childTnLst>
                                    <p:set>
                                      <p:cBhvr>
                                        <p:cTn id="125" dur="1" fill="hold">
                                          <p:stCondLst>
                                            <p:cond delay="0"/>
                                          </p:stCondLst>
                                        </p:cTn>
                                        <p:tgtEl>
                                          <p:spTgt spid="29">
                                            <p:txEl>
                                              <p:pRg st="1" end="1"/>
                                            </p:txEl>
                                          </p:spTgt>
                                        </p:tgtEl>
                                        <p:attrNameLst>
                                          <p:attrName>style.visibility</p:attrName>
                                        </p:attrNameLst>
                                      </p:cBhvr>
                                      <p:to>
                                        <p:strVal val="visible"/>
                                      </p:to>
                                    </p:set>
                                    <p:animEffect transition="in" filter="randombar(horizontal)">
                                      <p:cBhvr>
                                        <p:cTn id="126" dur="500"/>
                                        <p:tgtEl>
                                          <p:spTgt spid="29">
                                            <p:txEl>
                                              <p:pRg st="1" end="1"/>
                                            </p:txEl>
                                          </p:spTgt>
                                        </p:tgtEl>
                                      </p:cBhvr>
                                    </p:animEffect>
                                  </p:childTnLst>
                                </p:cTn>
                              </p:par>
                              <p:par>
                                <p:cTn id="127" presetID="14" presetClass="entr" presetSubtype="10" fill="hold" grpId="0" nodeType="withEffect">
                                  <p:stCondLst>
                                    <p:cond delay="0"/>
                                  </p:stCondLst>
                                  <p:childTnLst>
                                    <p:set>
                                      <p:cBhvr>
                                        <p:cTn id="128" dur="1" fill="hold">
                                          <p:stCondLst>
                                            <p:cond delay="0"/>
                                          </p:stCondLst>
                                        </p:cTn>
                                        <p:tgtEl>
                                          <p:spTgt spid="29">
                                            <p:txEl>
                                              <p:pRg st="2" end="2"/>
                                            </p:txEl>
                                          </p:spTgt>
                                        </p:tgtEl>
                                        <p:attrNameLst>
                                          <p:attrName>style.visibility</p:attrName>
                                        </p:attrNameLst>
                                      </p:cBhvr>
                                      <p:to>
                                        <p:strVal val="visible"/>
                                      </p:to>
                                    </p:set>
                                    <p:animEffect transition="in" filter="randombar(horizontal)">
                                      <p:cBhvr>
                                        <p:cTn id="129" dur="500"/>
                                        <p:tgtEl>
                                          <p:spTgt spid="29">
                                            <p:txEl>
                                              <p:pRg st="2" end="2"/>
                                            </p:txEl>
                                          </p:spTgt>
                                        </p:tgtEl>
                                      </p:cBhvr>
                                    </p:animEffect>
                                  </p:childTnLst>
                                </p:cTn>
                              </p:par>
                            </p:childTnLst>
                          </p:cTn>
                        </p:par>
                        <p:par>
                          <p:cTn id="130" fill="hold">
                            <p:stCondLst>
                              <p:cond delay="4750"/>
                            </p:stCondLst>
                            <p:childTnLst>
                              <p:par>
                                <p:cTn id="131" presetID="49" presetClass="entr" presetSubtype="0" decel="100000" fill="hold" grpId="0" nodeType="afterEffect">
                                  <p:stCondLst>
                                    <p:cond delay="0"/>
                                  </p:stCondLst>
                                  <p:childTnLst>
                                    <p:set>
                                      <p:cBhvr>
                                        <p:cTn id="132" dur="1" fill="hold">
                                          <p:stCondLst>
                                            <p:cond delay="0"/>
                                          </p:stCondLst>
                                        </p:cTn>
                                        <p:tgtEl>
                                          <p:spTgt spid="33"/>
                                        </p:tgtEl>
                                        <p:attrNameLst>
                                          <p:attrName>style.visibility</p:attrName>
                                        </p:attrNameLst>
                                      </p:cBhvr>
                                      <p:to>
                                        <p:strVal val="visible"/>
                                      </p:to>
                                    </p:set>
                                    <p:anim calcmode="lin" valueType="num">
                                      <p:cBhvr>
                                        <p:cTn id="133" dur="500" fill="hold"/>
                                        <p:tgtEl>
                                          <p:spTgt spid="33"/>
                                        </p:tgtEl>
                                        <p:attrNameLst>
                                          <p:attrName>ppt_w</p:attrName>
                                        </p:attrNameLst>
                                      </p:cBhvr>
                                      <p:tavLst>
                                        <p:tav tm="0">
                                          <p:val>
                                            <p:fltVal val="0"/>
                                          </p:val>
                                        </p:tav>
                                        <p:tav tm="100000">
                                          <p:val>
                                            <p:strVal val="#ppt_w"/>
                                          </p:val>
                                        </p:tav>
                                      </p:tavLst>
                                    </p:anim>
                                    <p:anim calcmode="lin" valueType="num">
                                      <p:cBhvr>
                                        <p:cTn id="134" dur="500" fill="hold"/>
                                        <p:tgtEl>
                                          <p:spTgt spid="33"/>
                                        </p:tgtEl>
                                        <p:attrNameLst>
                                          <p:attrName>ppt_h</p:attrName>
                                        </p:attrNameLst>
                                      </p:cBhvr>
                                      <p:tavLst>
                                        <p:tav tm="0">
                                          <p:val>
                                            <p:fltVal val="0"/>
                                          </p:val>
                                        </p:tav>
                                        <p:tav tm="100000">
                                          <p:val>
                                            <p:strVal val="#ppt_h"/>
                                          </p:val>
                                        </p:tav>
                                      </p:tavLst>
                                    </p:anim>
                                    <p:anim calcmode="lin" valueType="num">
                                      <p:cBhvr>
                                        <p:cTn id="135" dur="500" fill="hold"/>
                                        <p:tgtEl>
                                          <p:spTgt spid="33"/>
                                        </p:tgtEl>
                                        <p:attrNameLst>
                                          <p:attrName>style.rotation</p:attrName>
                                        </p:attrNameLst>
                                      </p:cBhvr>
                                      <p:tavLst>
                                        <p:tav tm="0">
                                          <p:val>
                                            <p:fltVal val="360"/>
                                          </p:val>
                                        </p:tav>
                                        <p:tav tm="100000">
                                          <p:val>
                                            <p:fltVal val="0"/>
                                          </p:val>
                                        </p:tav>
                                      </p:tavLst>
                                    </p:anim>
                                    <p:animEffect transition="in" filter="fade">
                                      <p:cBhvr>
                                        <p:cTn id="136" dur="500"/>
                                        <p:tgtEl>
                                          <p:spTgt spid="33"/>
                                        </p:tgtEl>
                                      </p:cBhvr>
                                    </p:animEffect>
                                  </p:childTnLst>
                                </p:cTn>
                              </p:par>
                            </p:childTnLst>
                          </p:cTn>
                        </p:par>
                        <p:par>
                          <p:cTn id="137" fill="hold">
                            <p:stCondLst>
                              <p:cond delay="5250"/>
                            </p:stCondLst>
                            <p:childTnLst>
                              <p:par>
                                <p:cTn id="138" presetID="14" presetClass="entr" presetSubtype="10" fill="hold" grpId="0" nodeType="afterEffect">
                                  <p:stCondLst>
                                    <p:cond delay="0"/>
                                  </p:stCondLst>
                                  <p:childTnLst>
                                    <p:set>
                                      <p:cBhvr>
                                        <p:cTn id="139" dur="1" fill="hold">
                                          <p:stCondLst>
                                            <p:cond delay="0"/>
                                          </p:stCondLst>
                                        </p:cTn>
                                        <p:tgtEl>
                                          <p:spTgt spid="34">
                                            <p:txEl>
                                              <p:pRg st="0" end="0"/>
                                            </p:txEl>
                                          </p:spTgt>
                                        </p:tgtEl>
                                        <p:attrNameLst>
                                          <p:attrName>style.visibility</p:attrName>
                                        </p:attrNameLst>
                                      </p:cBhvr>
                                      <p:to>
                                        <p:strVal val="visible"/>
                                      </p:to>
                                    </p:set>
                                    <p:animEffect transition="in" filter="randombar(horizontal)">
                                      <p:cBhvr>
                                        <p:cTn id="140" dur="500"/>
                                        <p:tgtEl>
                                          <p:spTgt spid="34">
                                            <p:txEl>
                                              <p:pRg st="0" end="0"/>
                                            </p:txEl>
                                          </p:spTgt>
                                        </p:tgtEl>
                                      </p:cBhvr>
                                    </p:animEffect>
                                  </p:childTnLst>
                                </p:cTn>
                              </p:par>
                              <p:par>
                                <p:cTn id="141" presetID="14" presetClass="entr" presetSubtype="10" fill="hold" grpId="0" nodeType="withEffect">
                                  <p:stCondLst>
                                    <p:cond delay="0"/>
                                  </p:stCondLst>
                                  <p:childTnLst>
                                    <p:set>
                                      <p:cBhvr>
                                        <p:cTn id="142" dur="1" fill="hold">
                                          <p:stCondLst>
                                            <p:cond delay="0"/>
                                          </p:stCondLst>
                                        </p:cTn>
                                        <p:tgtEl>
                                          <p:spTgt spid="32">
                                            <p:txEl>
                                              <p:pRg st="0" end="0"/>
                                            </p:txEl>
                                          </p:spTgt>
                                        </p:tgtEl>
                                        <p:attrNameLst>
                                          <p:attrName>style.visibility</p:attrName>
                                        </p:attrNameLst>
                                      </p:cBhvr>
                                      <p:to>
                                        <p:strVal val="visible"/>
                                      </p:to>
                                    </p:set>
                                    <p:animEffect transition="in" filter="randombar(horizontal)">
                                      <p:cBhvr>
                                        <p:cTn id="143" dur="500"/>
                                        <p:tgtEl>
                                          <p:spTgt spid="32">
                                            <p:txEl>
                                              <p:pRg st="0" end="0"/>
                                            </p:txEl>
                                          </p:spTgt>
                                        </p:tgtEl>
                                      </p:cBhvr>
                                    </p:animEffect>
                                  </p:childTnLst>
                                </p:cTn>
                              </p:par>
                              <p:par>
                                <p:cTn id="144" presetID="14" presetClass="entr" presetSubtype="10" fill="hold" grpId="0" nodeType="withEffect">
                                  <p:stCondLst>
                                    <p:cond delay="0"/>
                                  </p:stCondLst>
                                  <p:childTnLst>
                                    <p:set>
                                      <p:cBhvr>
                                        <p:cTn id="145" dur="1" fill="hold">
                                          <p:stCondLst>
                                            <p:cond delay="0"/>
                                          </p:stCondLst>
                                        </p:cTn>
                                        <p:tgtEl>
                                          <p:spTgt spid="32">
                                            <p:txEl>
                                              <p:pRg st="1" end="1"/>
                                            </p:txEl>
                                          </p:spTgt>
                                        </p:tgtEl>
                                        <p:attrNameLst>
                                          <p:attrName>style.visibility</p:attrName>
                                        </p:attrNameLst>
                                      </p:cBhvr>
                                      <p:to>
                                        <p:strVal val="visible"/>
                                      </p:to>
                                    </p:set>
                                    <p:animEffect transition="in" filter="randombar(horizontal)">
                                      <p:cBhvr>
                                        <p:cTn id="146" dur="500"/>
                                        <p:tgtEl>
                                          <p:spTgt spid="32">
                                            <p:txEl>
                                              <p:pRg st="1" end="1"/>
                                            </p:txEl>
                                          </p:spTgt>
                                        </p:tgtEl>
                                      </p:cBhvr>
                                    </p:animEffect>
                                  </p:childTnLst>
                                </p:cTn>
                              </p:par>
                              <p:par>
                                <p:cTn id="147" presetID="14" presetClass="entr" presetSubtype="10" fill="hold" grpId="0" nodeType="withEffect">
                                  <p:stCondLst>
                                    <p:cond delay="0"/>
                                  </p:stCondLst>
                                  <p:childTnLst>
                                    <p:set>
                                      <p:cBhvr>
                                        <p:cTn id="148" dur="1" fill="hold">
                                          <p:stCondLst>
                                            <p:cond delay="0"/>
                                          </p:stCondLst>
                                        </p:cTn>
                                        <p:tgtEl>
                                          <p:spTgt spid="32">
                                            <p:txEl>
                                              <p:pRg st="2" end="2"/>
                                            </p:txEl>
                                          </p:spTgt>
                                        </p:tgtEl>
                                        <p:attrNameLst>
                                          <p:attrName>style.visibility</p:attrName>
                                        </p:attrNameLst>
                                      </p:cBhvr>
                                      <p:to>
                                        <p:strVal val="visible"/>
                                      </p:to>
                                    </p:set>
                                    <p:animEffect transition="in" filter="randombar(horizontal)">
                                      <p:cBhvr>
                                        <p:cTn id="149" dur="500"/>
                                        <p:tgtEl>
                                          <p:spTgt spid="32">
                                            <p:txEl>
                                              <p:pRg st="2" end="2"/>
                                            </p:txEl>
                                          </p:spTgt>
                                        </p:tgtEl>
                                      </p:cBhvr>
                                    </p:animEffect>
                                  </p:childTnLst>
                                </p:cTn>
                              </p:par>
                            </p:childTnLst>
                          </p:cTn>
                        </p:par>
                        <p:par>
                          <p:cTn id="150" fill="hold">
                            <p:stCondLst>
                              <p:cond delay="5750"/>
                            </p:stCondLst>
                            <p:childTnLst>
                              <p:par>
                                <p:cTn id="151" presetID="49" presetClass="entr" presetSubtype="0" decel="100000" fill="hold" grpId="0" nodeType="afterEffect">
                                  <p:stCondLst>
                                    <p:cond delay="0"/>
                                  </p:stCondLst>
                                  <p:childTnLst>
                                    <p:set>
                                      <p:cBhvr>
                                        <p:cTn id="152" dur="1" fill="hold">
                                          <p:stCondLst>
                                            <p:cond delay="0"/>
                                          </p:stCondLst>
                                        </p:cTn>
                                        <p:tgtEl>
                                          <p:spTgt spid="36"/>
                                        </p:tgtEl>
                                        <p:attrNameLst>
                                          <p:attrName>style.visibility</p:attrName>
                                        </p:attrNameLst>
                                      </p:cBhvr>
                                      <p:to>
                                        <p:strVal val="visible"/>
                                      </p:to>
                                    </p:set>
                                    <p:anim calcmode="lin" valueType="num">
                                      <p:cBhvr>
                                        <p:cTn id="153" dur="500" fill="hold"/>
                                        <p:tgtEl>
                                          <p:spTgt spid="36"/>
                                        </p:tgtEl>
                                        <p:attrNameLst>
                                          <p:attrName>ppt_w</p:attrName>
                                        </p:attrNameLst>
                                      </p:cBhvr>
                                      <p:tavLst>
                                        <p:tav tm="0">
                                          <p:val>
                                            <p:fltVal val="0"/>
                                          </p:val>
                                        </p:tav>
                                        <p:tav tm="100000">
                                          <p:val>
                                            <p:strVal val="#ppt_w"/>
                                          </p:val>
                                        </p:tav>
                                      </p:tavLst>
                                    </p:anim>
                                    <p:anim calcmode="lin" valueType="num">
                                      <p:cBhvr>
                                        <p:cTn id="154" dur="500" fill="hold"/>
                                        <p:tgtEl>
                                          <p:spTgt spid="36"/>
                                        </p:tgtEl>
                                        <p:attrNameLst>
                                          <p:attrName>ppt_h</p:attrName>
                                        </p:attrNameLst>
                                      </p:cBhvr>
                                      <p:tavLst>
                                        <p:tav tm="0">
                                          <p:val>
                                            <p:fltVal val="0"/>
                                          </p:val>
                                        </p:tav>
                                        <p:tav tm="100000">
                                          <p:val>
                                            <p:strVal val="#ppt_h"/>
                                          </p:val>
                                        </p:tav>
                                      </p:tavLst>
                                    </p:anim>
                                    <p:anim calcmode="lin" valueType="num">
                                      <p:cBhvr>
                                        <p:cTn id="155" dur="500" fill="hold"/>
                                        <p:tgtEl>
                                          <p:spTgt spid="36"/>
                                        </p:tgtEl>
                                        <p:attrNameLst>
                                          <p:attrName>style.rotation</p:attrName>
                                        </p:attrNameLst>
                                      </p:cBhvr>
                                      <p:tavLst>
                                        <p:tav tm="0">
                                          <p:val>
                                            <p:fltVal val="360"/>
                                          </p:val>
                                        </p:tav>
                                        <p:tav tm="100000">
                                          <p:val>
                                            <p:fltVal val="0"/>
                                          </p:val>
                                        </p:tav>
                                      </p:tavLst>
                                    </p:anim>
                                    <p:animEffect transition="in" filter="fade">
                                      <p:cBhvr>
                                        <p:cTn id="156" dur="500"/>
                                        <p:tgtEl>
                                          <p:spTgt spid="36"/>
                                        </p:tgtEl>
                                      </p:cBhvr>
                                    </p:animEffect>
                                  </p:childTnLst>
                                </p:cTn>
                              </p:par>
                            </p:childTnLst>
                          </p:cTn>
                        </p:par>
                        <p:par>
                          <p:cTn id="157" fill="hold">
                            <p:stCondLst>
                              <p:cond delay="6250"/>
                            </p:stCondLst>
                            <p:childTnLst>
                              <p:par>
                                <p:cTn id="158" presetID="14" presetClass="entr" presetSubtype="10" fill="hold" grpId="0" nodeType="afterEffect">
                                  <p:stCondLst>
                                    <p:cond delay="0"/>
                                  </p:stCondLst>
                                  <p:childTnLst>
                                    <p:set>
                                      <p:cBhvr>
                                        <p:cTn id="159" dur="1" fill="hold">
                                          <p:stCondLst>
                                            <p:cond delay="0"/>
                                          </p:stCondLst>
                                        </p:cTn>
                                        <p:tgtEl>
                                          <p:spTgt spid="37">
                                            <p:txEl>
                                              <p:pRg st="0" end="0"/>
                                            </p:txEl>
                                          </p:spTgt>
                                        </p:tgtEl>
                                        <p:attrNameLst>
                                          <p:attrName>style.visibility</p:attrName>
                                        </p:attrNameLst>
                                      </p:cBhvr>
                                      <p:to>
                                        <p:strVal val="visible"/>
                                      </p:to>
                                    </p:set>
                                    <p:animEffect transition="in" filter="randombar(horizontal)">
                                      <p:cBhvr>
                                        <p:cTn id="160" dur="500"/>
                                        <p:tgtEl>
                                          <p:spTgt spid="37">
                                            <p:txEl>
                                              <p:pRg st="0" end="0"/>
                                            </p:txEl>
                                          </p:spTgt>
                                        </p:tgtEl>
                                      </p:cBhvr>
                                    </p:animEffect>
                                  </p:childTnLst>
                                </p:cTn>
                              </p:par>
                              <p:par>
                                <p:cTn id="161" presetID="14" presetClass="entr" presetSubtype="10" fill="hold" grpId="0" nodeType="withEffect">
                                  <p:stCondLst>
                                    <p:cond delay="0"/>
                                  </p:stCondLst>
                                  <p:childTnLst>
                                    <p:set>
                                      <p:cBhvr>
                                        <p:cTn id="162" dur="1" fill="hold">
                                          <p:stCondLst>
                                            <p:cond delay="0"/>
                                          </p:stCondLst>
                                        </p:cTn>
                                        <p:tgtEl>
                                          <p:spTgt spid="35">
                                            <p:txEl>
                                              <p:pRg st="0" end="0"/>
                                            </p:txEl>
                                          </p:spTgt>
                                        </p:tgtEl>
                                        <p:attrNameLst>
                                          <p:attrName>style.visibility</p:attrName>
                                        </p:attrNameLst>
                                      </p:cBhvr>
                                      <p:to>
                                        <p:strVal val="visible"/>
                                      </p:to>
                                    </p:set>
                                    <p:animEffect transition="in" filter="randombar(horizontal)">
                                      <p:cBhvr>
                                        <p:cTn id="163" dur="500"/>
                                        <p:tgtEl>
                                          <p:spTgt spid="35">
                                            <p:txEl>
                                              <p:pRg st="0" end="0"/>
                                            </p:txEl>
                                          </p:spTgt>
                                        </p:tgtEl>
                                      </p:cBhvr>
                                    </p:animEffect>
                                  </p:childTnLst>
                                </p:cTn>
                              </p:par>
                              <p:par>
                                <p:cTn id="164" presetID="14" presetClass="entr" presetSubtype="10" fill="hold" grpId="0" nodeType="withEffect">
                                  <p:stCondLst>
                                    <p:cond delay="0"/>
                                  </p:stCondLst>
                                  <p:childTnLst>
                                    <p:set>
                                      <p:cBhvr>
                                        <p:cTn id="165" dur="1" fill="hold">
                                          <p:stCondLst>
                                            <p:cond delay="0"/>
                                          </p:stCondLst>
                                        </p:cTn>
                                        <p:tgtEl>
                                          <p:spTgt spid="35">
                                            <p:txEl>
                                              <p:pRg st="1" end="1"/>
                                            </p:txEl>
                                          </p:spTgt>
                                        </p:tgtEl>
                                        <p:attrNameLst>
                                          <p:attrName>style.visibility</p:attrName>
                                        </p:attrNameLst>
                                      </p:cBhvr>
                                      <p:to>
                                        <p:strVal val="visible"/>
                                      </p:to>
                                    </p:set>
                                    <p:animEffect transition="in" filter="randombar(horizontal)">
                                      <p:cBhvr>
                                        <p:cTn id="166" dur="500"/>
                                        <p:tgtEl>
                                          <p:spTgt spid="35">
                                            <p:txEl>
                                              <p:pRg st="1" end="1"/>
                                            </p:txEl>
                                          </p:spTgt>
                                        </p:tgtEl>
                                      </p:cBhvr>
                                    </p:animEffect>
                                  </p:childTnLst>
                                </p:cTn>
                              </p:par>
                              <p:par>
                                <p:cTn id="167" presetID="14" presetClass="entr" presetSubtype="10" fill="hold" grpId="0" nodeType="withEffect">
                                  <p:stCondLst>
                                    <p:cond delay="0"/>
                                  </p:stCondLst>
                                  <p:childTnLst>
                                    <p:set>
                                      <p:cBhvr>
                                        <p:cTn id="168" dur="1" fill="hold">
                                          <p:stCondLst>
                                            <p:cond delay="0"/>
                                          </p:stCondLst>
                                        </p:cTn>
                                        <p:tgtEl>
                                          <p:spTgt spid="35">
                                            <p:txEl>
                                              <p:pRg st="2" end="2"/>
                                            </p:txEl>
                                          </p:spTgt>
                                        </p:tgtEl>
                                        <p:attrNameLst>
                                          <p:attrName>style.visibility</p:attrName>
                                        </p:attrNameLst>
                                      </p:cBhvr>
                                      <p:to>
                                        <p:strVal val="visible"/>
                                      </p:to>
                                    </p:set>
                                    <p:animEffect transition="in" filter="randombar(horizontal)">
                                      <p:cBhvr>
                                        <p:cTn id="169" dur="500"/>
                                        <p:tgtEl>
                                          <p:spTgt spid="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5" grpId="0"/>
      <p:bldP spid="19" grpId="0" animBg="1"/>
      <p:bldP spid="20" grpId="0" animBg="1"/>
      <p:bldP spid="21" grpId="0" animBg="1"/>
      <p:bldP spid="4" grpId="0"/>
      <p:bldP spid="18" grpId="0" build="p">
        <p:tmplLst>
          <p:tmpl lvl="1">
            <p:tnLst>
              <p:par>
                <p:cTn presetID="14" presetClass="entr" presetSubtype="10" fill="hold" nodeType="with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randombar(horizontal)">
                      <p:cBhvr>
                        <p:cTn dur="500"/>
                        <p:tgtEl>
                          <p:spTgt spid="18"/>
                        </p:tgtEl>
                      </p:cBhvr>
                    </p:animEffect>
                  </p:childTnLst>
                </p:cTn>
              </p:par>
            </p:tnLst>
          </p:tmpl>
        </p:tmplLst>
      </p:bldP>
      <p:bldP spid="2" grpId="0" animBg="1"/>
      <p:bldP spid="22" grpId="0" build="p">
        <p:tmplLst>
          <p:tmpl lvl="1">
            <p:tnLst>
              <p:par>
                <p:cTn presetID="14" presetClass="entr" presetSubtype="10"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randombar(horizontal)">
                      <p:cBhvr>
                        <p:cTn dur="500"/>
                        <p:tgtEl>
                          <p:spTgt spid="22"/>
                        </p:tgtEl>
                      </p:cBhvr>
                    </p:animEffect>
                  </p:childTnLst>
                </p:cTn>
              </p:par>
            </p:tnLst>
          </p:tmpl>
        </p:tmplLst>
      </p:bldP>
      <p:bldP spid="23" grpId="0" build="p">
        <p:tmplLst>
          <p:tmpl lvl="1">
            <p:tnLst>
              <p:par>
                <p:cTn presetID="14" presetClass="entr" presetSubtype="10" fill="hold" nodeType="withEffect">
                  <p:stCondLst>
                    <p:cond delay="0"/>
                  </p:stCondLst>
                  <p:childTnLst>
                    <p:set>
                      <p:cBhvr>
                        <p:cTn dur="1" fill="hold">
                          <p:stCondLst>
                            <p:cond delay="0"/>
                          </p:stCondLst>
                        </p:cTn>
                        <p:tgtEl>
                          <p:spTgt spid="23"/>
                        </p:tgtEl>
                        <p:attrNameLst>
                          <p:attrName>style.visibility</p:attrName>
                        </p:attrNameLst>
                      </p:cBhvr>
                      <p:to>
                        <p:strVal val="visible"/>
                      </p:to>
                    </p:set>
                    <p:animEffect transition="in" filter="randombar(horizontal)">
                      <p:cBhvr>
                        <p:cTn dur="500"/>
                        <p:tgtEl>
                          <p:spTgt spid="23"/>
                        </p:tgtEl>
                      </p:cBhvr>
                    </p:animEffect>
                  </p:childTnLst>
                </p:cTn>
              </p:par>
            </p:tnLst>
          </p:tmpl>
        </p:tmplLst>
      </p:bldP>
      <p:bldP spid="24" grpId="0" animBg="1"/>
      <p:bldP spid="25" grpId="0" build="p">
        <p:tmplLst>
          <p:tmpl lvl="1">
            <p:tnLst>
              <p:par>
                <p:cTn presetID="14" presetClass="entr" presetSubtype="10" fill="hold" nodeType="afterEffect">
                  <p:stCondLst>
                    <p:cond delay="0"/>
                  </p:stCondLst>
                  <p:childTnLst>
                    <p:set>
                      <p:cBhvr>
                        <p:cTn dur="1" fill="hold">
                          <p:stCondLst>
                            <p:cond delay="0"/>
                          </p:stCondLst>
                        </p:cTn>
                        <p:tgtEl>
                          <p:spTgt spid="25"/>
                        </p:tgtEl>
                        <p:attrNameLst>
                          <p:attrName>style.visibility</p:attrName>
                        </p:attrNameLst>
                      </p:cBhvr>
                      <p:to>
                        <p:strVal val="visible"/>
                      </p:to>
                    </p:set>
                    <p:animEffect transition="in" filter="randombar(horizontal)">
                      <p:cBhvr>
                        <p:cTn dur="500"/>
                        <p:tgtEl>
                          <p:spTgt spid="25"/>
                        </p:tgtEl>
                      </p:cBhvr>
                    </p:animEffect>
                  </p:childTnLst>
                </p:cTn>
              </p:par>
            </p:tnLst>
          </p:tmpl>
        </p:tmplLst>
      </p:bldP>
      <p:bldP spid="26" grpId="0" build="p">
        <p:tmplLst>
          <p:tmpl lvl="1">
            <p:tnLst>
              <p:par>
                <p:cTn presetID="14" presetClass="entr" presetSubtype="10" fill="hold" nodeType="withEffect">
                  <p:stCondLst>
                    <p:cond delay="0"/>
                  </p:stCondLst>
                  <p:childTnLst>
                    <p:set>
                      <p:cBhvr>
                        <p:cTn dur="1" fill="hold">
                          <p:stCondLst>
                            <p:cond delay="0"/>
                          </p:stCondLst>
                        </p:cTn>
                        <p:tgtEl>
                          <p:spTgt spid="26"/>
                        </p:tgtEl>
                        <p:attrNameLst>
                          <p:attrName>style.visibility</p:attrName>
                        </p:attrNameLst>
                      </p:cBhvr>
                      <p:to>
                        <p:strVal val="visible"/>
                      </p:to>
                    </p:set>
                    <p:animEffect transition="in" filter="randombar(horizontal)">
                      <p:cBhvr>
                        <p:cTn dur="500"/>
                        <p:tgtEl>
                          <p:spTgt spid="26"/>
                        </p:tgtEl>
                      </p:cBhvr>
                    </p:animEffect>
                  </p:childTnLst>
                </p:cTn>
              </p:par>
            </p:tnLst>
          </p:tmpl>
        </p:tmplLst>
      </p:bldP>
      <p:bldP spid="27" grpId="0" animBg="1"/>
      <p:bldP spid="28" grpId="0" build="p">
        <p:tmplLst>
          <p:tmpl lvl="1">
            <p:tnLst>
              <p:par>
                <p:cTn presetID="14" presetClass="entr" presetSubtype="10" fill="hold" nodeType="afterEffect">
                  <p:stCondLst>
                    <p:cond delay="0"/>
                  </p:stCondLst>
                  <p:childTnLst>
                    <p:set>
                      <p:cBhvr>
                        <p:cTn dur="1" fill="hold">
                          <p:stCondLst>
                            <p:cond delay="0"/>
                          </p:stCondLst>
                        </p:cTn>
                        <p:tgtEl>
                          <p:spTgt spid="28"/>
                        </p:tgtEl>
                        <p:attrNameLst>
                          <p:attrName>style.visibility</p:attrName>
                        </p:attrNameLst>
                      </p:cBhvr>
                      <p:to>
                        <p:strVal val="visible"/>
                      </p:to>
                    </p:set>
                    <p:animEffect transition="in" filter="randombar(horizontal)">
                      <p:cBhvr>
                        <p:cTn dur="500"/>
                        <p:tgtEl>
                          <p:spTgt spid="28"/>
                        </p:tgtEl>
                      </p:cBhvr>
                    </p:animEffect>
                  </p:childTnLst>
                </p:cTn>
              </p:par>
            </p:tnLst>
          </p:tmpl>
        </p:tmplLst>
      </p:bldP>
      <p:bldP spid="29" grpId="0" build="p">
        <p:tmplLst>
          <p:tmpl lvl="1">
            <p:tnLst>
              <p:par>
                <p:cTn presetID="14" presetClass="entr" presetSubtype="10" fill="hold" nodeType="withEffect">
                  <p:stCondLst>
                    <p:cond delay="0"/>
                  </p:stCondLst>
                  <p:childTnLst>
                    <p:set>
                      <p:cBhvr>
                        <p:cTn dur="1" fill="hold">
                          <p:stCondLst>
                            <p:cond delay="0"/>
                          </p:stCondLst>
                        </p:cTn>
                        <p:tgtEl>
                          <p:spTgt spid="29"/>
                        </p:tgtEl>
                        <p:attrNameLst>
                          <p:attrName>style.visibility</p:attrName>
                        </p:attrNameLst>
                      </p:cBhvr>
                      <p:to>
                        <p:strVal val="visible"/>
                      </p:to>
                    </p:set>
                    <p:animEffect transition="in" filter="randombar(horizontal)">
                      <p:cBhvr>
                        <p:cTn dur="500"/>
                        <p:tgtEl>
                          <p:spTgt spid="29"/>
                        </p:tgtEl>
                      </p:cBhvr>
                    </p:animEffect>
                  </p:childTnLst>
                </p:cTn>
              </p:par>
            </p:tnLst>
          </p:tmpl>
        </p:tmplLst>
      </p:bldP>
      <p:bldP spid="30" grpId="0" animBg="1"/>
      <p:bldP spid="31" grpId="0" build="p">
        <p:tmplLst>
          <p:tmpl lvl="1">
            <p:tnLst>
              <p:par>
                <p:cTn presetID="14" presetClass="entr" presetSubtype="10" fill="hold" nodeType="afterEffect">
                  <p:stCondLst>
                    <p:cond delay="0"/>
                  </p:stCondLst>
                  <p:childTnLst>
                    <p:set>
                      <p:cBhvr>
                        <p:cTn dur="1" fill="hold">
                          <p:stCondLst>
                            <p:cond delay="0"/>
                          </p:stCondLst>
                        </p:cTn>
                        <p:tgtEl>
                          <p:spTgt spid="31"/>
                        </p:tgtEl>
                        <p:attrNameLst>
                          <p:attrName>style.visibility</p:attrName>
                        </p:attrNameLst>
                      </p:cBhvr>
                      <p:to>
                        <p:strVal val="visible"/>
                      </p:to>
                    </p:set>
                    <p:animEffect transition="in" filter="randombar(horizontal)">
                      <p:cBhvr>
                        <p:cTn dur="500"/>
                        <p:tgtEl>
                          <p:spTgt spid="31"/>
                        </p:tgtEl>
                      </p:cBhvr>
                    </p:animEffect>
                  </p:childTnLst>
                </p:cTn>
              </p:par>
            </p:tnLst>
          </p:tmpl>
        </p:tmplLst>
      </p:bldP>
      <p:bldP spid="32" grpId="0" build="p">
        <p:tmplLst>
          <p:tmpl lvl="1">
            <p:tnLst>
              <p:par>
                <p:cTn presetID="14" presetClass="entr" presetSubtype="10" fill="hold" nodeType="withEffect">
                  <p:stCondLst>
                    <p:cond delay="0"/>
                  </p:stCondLst>
                  <p:childTnLst>
                    <p:set>
                      <p:cBhvr>
                        <p:cTn dur="1" fill="hold">
                          <p:stCondLst>
                            <p:cond delay="0"/>
                          </p:stCondLst>
                        </p:cTn>
                        <p:tgtEl>
                          <p:spTgt spid="32"/>
                        </p:tgtEl>
                        <p:attrNameLst>
                          <p:attrName>style.visibility</p:attrName>
                        </p:attrNameLst>
                      </p:cBhvr>
                      <p:to>
                        <p:strVal val="visible"/>
                      </p:to>
                    </p:set>
                    <p:animEffect transition="in" filter="randombar(horizontal)">
                      <p:cBhvr>
                        <p:cTn dur="500"/>
                        <p:tgtEl>
                          <p:spTgt spid="32"/>
                        </p:tgtEl>
                      </p:cBhvr>
                    </p:animEffect>
                  </p:childTnLst>
                </p:cTn>
              </p:par>
            </p:tnLst>
          </p:tmpl>
        </p:tmplLst>
      </p:bldP>
      <p:bldP spid="33" grpId="0" animBg="1"/>
      <p:bldP spid="34" grpId="0" build="p">
        <p:tmplLst>
          <p:tmpl lvl="1">
            <p:tnLst>
              <p:par>
                <p:cTn presetID="14" presetClass="entr" presetSubtype="10" fill="hold" nodeType="afterEffect">
                  <p:stCondLst>
                    <p:cond delay="0"/>
                  </p:stCondLst>
                  <p:childTnLst>
                    <p:set>
                      <p:cBhvr>
                        <p:cTn dur="1" fill="hold">
                          <p:stCondLst>
                            <p:cond delay="0"/>
                          </p:stCondLst>
                        </p:cTn>
                        <p:tgtEl>
                          <p:spTgt spid="34"/>
                        </p:tgtEl>
                        <p:attrNameLst>
                          <p:attrName>style.visibility</p:attrName>
                        </p:attrNameLst>
                      </p:cBhvr>
                      <p:to>
                        <p:strVal val="visible"/>
                      </p:to>
                    </p:set>
                    <p:animEffect transition="in" filter="randombar(horizontal)">
                      <p:cBhvr>
                        <p:cTn dur="500"/>
                        <p:tgtEl>
                          <p:spTgt spid="34"/>
                        </p:tgtEl>
                      </p:cBhvr>
                    </p:animEffect>
                  </p:childTnLst>
                </p:cTn>
              </p:par>
            </p:tnLst>
          </p:tmpl>
        </p:tmplLst>
      </p:bldP>
      <p:bldP spid="35" grpId="0" build="p">
        <p:tmplLst>
          <p:tmpl lvl="1">
            <p:tnLst>
              <p:par>
                <p:cTn presetID="14" presetClass="entr" presetSubtype="10" fill="hold" nodeType="withEffect">
                  <p:stCondLst>
                    <p:cond delay="0"/>
                  </p:stCondLst>
                  <p:childTnLst>
                    <p:set>
                      <p:cBhvr>
                        <p:cTn dur="1" fill="hold">
                          <p:stCondLst>
                            <p:cond delay="0"/>
                          </p:stCondLst>
                        </p:cTn>
                        <p:tgtEl>
                          <p:spTgt spid="35"/>
                        </p:tgtEl>
                        <p:attrNameLst>
                          <p:attrName>style.visibility</p:attrName>
                        </p:attrNameLst>
                      </p:cBhvr>
                      <p:to>
                        <p:strVal val="visible"/>
                      </p:to>
                    </p:set>
                    <p:animEffect transition="in" filter="randombar(horizontal)">
                      <p:cBhvr>
                        <p:cTn dur="500"/>
                        <p:tgtEl>
                          <p:spTgt spid="35"/>
                        </p:tgtEl>
                      </p:cBhvr>
                    </p:animEffect>
                  </p:childTnLst>
                </p:cTn>
              </p:par>
            </p:tnLst>
          </p:tmpl>
        </p:tmplLst>
      </p:bldP>
      <p:bldP spid="36" grpId="0" animBg="1"/>
      <p:bldP spid="37" grpId="0" build="p">
        <p:tmplLst>
          <p:tmpl lvl="1">
            <p:tnLst>
              <p:par>
                <p:cTn presetID="14" presetClass="entr" presetSubtype="10" fill="hold" nodeType="afterEffect">
                  <p:stCondLst>
                    <p:cond delay="0"/>
                  </p:stCondLst>
                  <p:childTnLst>
                    <p:set>
                      <p:cBhvr>
                        <p:cTn dur="1" fill="hold">
                          <p:stCondLst>
                            <p:cond delay="0"/>
                          </p:stCondLst>
                        </p:cTn>
                        <p:tgtEl>
                          <p:spTgt spid="37"/>
                        </p:tgtEl>
                        <p:attrNameLst>
                          <p:attrName>style.visibility</p:attrName>
                        </p:attrNameLst>
                      </p:cBhvr>
                      <p:to>
                        <p:strVal val="visible"/>
                      </p:to>
                    </p:set>
                    <p:animEffect transition="in" filter="randombar(horizontal)">
                      <p:cBhvr>
                        <p:cTn dur="500"/>
                        <p:tgtEl>
                          <p:spTgt spid="37"/>
                        </p:tgtEl>
                      </p:cBhvr>
                    </p:animEffect>
                  </p:childTnLst>
                </p:cTn>
              </p:par>
            </p:tnLst>
          </p:tmpl>
        </p:tmplLst>
      </p:bldP>
      <p:bldP spid="38" grpId="0"/>
      <p:bldP spid="39" grpId="0" build="p">
        <p:tmplLst>
          <p:tmpl lvl="1">
            <p:tnLst>
              <p:par>
                <p:cTn presetID="10" presetClass="entr" presetSubtype="0" fill="hold" nodeType="withEffect">
                  <p:stCondLst>
                    <p:cond delay="250"/>
                  </p:stCondLst>
                  <p:childTnLst>
                    <p:set>
                      <p:cBhvr>
                        <p:cTn dur="1" fill="hold">
                          <p:stCondLst>
                            <p:cond delay="0"/>
                          </p:stCondLst>
                        </p:cTn>
                        <p:tgtEl>
                          <p:spTgt spid="39"/>
                        </p:tgtEl>
                        <p:attrNameLst>
                          <p:attrName>style.visibility</p:attrName>
                        </p:attrNameLst>
                      </p:cBhvr>
                      <p:to>
                        <p:strVal val="visible"/>
                      </p:to>
                    </p:set>
                    <p:animEffect transition="in" filter="fade">
                      <p:cBhvr>
                        <p:cTn dur="500"/>
                        <p:tgtEl>
                          <p:spTgt spid="39"/>
                        </p:tgtEl>
                      </p:cBhvr>
                    </p:animEffect>
                  </p:childTnLst>
                </p:cTn>
              </p:par>
            </p:tnLst>
          </p:tmpl>
        </p:tmplLst>
      </p:bldP>
      <p:bldP spid="40" grpId="0" animBg="1"/>
    </p:bld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_No Image - 1 Column">
    <p:spTree>
      <p:nvGrpSpPr>
        <p:cNvPr id="1" name=""/>
        <p:cNvGrpSpPr/>
        <p:nvPr/>
      </p:nvGrpSpPr>
      <p:grpSpPr>
        <a:xfrm>
          <a:off x="0" y="0"/>
          <a:ext cx="0" cy="0"/>
          <a:chOff x="0" y="0"/>
          <a:chExt cx="0" cy="0"/>
        </a:xfrm>
      </p:grpSpPr>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a:t>
            </a:fld>
            <a:endParaRPr lang="en-US" dirty="0"/>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16" name="テキスト プレースホルダー 5"/>
          <p:cNvSpPr>
            <a:spLocks noGrp="1"/>
          </p:cNvSpPr>
          <p:nvPr>
            <p:ph type="body" sz="quarter" idx="15" hasCustomPrompt="1"/>
          </p:nvPr>
        </p:nvSpPr>
        <p:spPr>
          <a:xfrm>
            <a:off x="1255937" y="7168804"/>
            <a:ext cx="6764774" cy="721683"/>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17" name="テキスト プレースホルダー 5"/>
          <p:cNvSpPr>
            <a:spLocks noGrp="1"/>
          </p:cNvSpPr>
          <p:nvPr>
            <p:ph type="body" sz="quarter" idx="16" hasCustomPrompt="1"/>
          </p:nvPr>
        </p:nvSpPr>
        <p:spPr>
          <a:xfrm>
            <a:off x="2476094" y="7807796"/>
            <a:ext cx="9937104" cy="504056"/>
          </a:xfrm>
          <a:solidFill>
            <a:schemeClr val="tx1">
              <a:lumMod val="60000"/>
              <a:lumOff val="40000"/>
            </a:schemeClr>
          </a:solidFill>
        </p:spPr>
        <p:txBody>
          <a:bodyPr anchor="ctr">
            <a:normAutofit/>
          </a:bodyPr>
          <a:lstStyle>
            <a:lvl1pPr algn="l">
              <a:defRPr sz="2400" baseline="0">
                <a:solidFill>
                  <a:schemeClr val="bg1">
                    <a:lumMod val="85000"/>
                  </a:schemeClr>
                </a:solidFill>
                <a:latin typeface="Aleo-Bold" pitchFamily="34" charset="0"/>
              </a:defRPr>
            </a:lvl1pPr>
          </a:lstStyle>
          <a:p>
            <a:pPr lvl="0"/>
            <a:r>
              <a:rPr lang="en-US" dirty="0" smtClean="0"/>
              <a:t>Text Here</a:t>
            </a:r>
            <a:endParaRPr lang="en-US" dirty="0"/>
          </a:p>
        </p:txBody>
      </p:sp>
      <p:sp>
        <p:nvSpPr>
          <p:cNvPr id="18" name="テキスト プレースホルダー 5"/>
          <p:cNvSpPr>
            <a:spLocks noGrp="1"/>
          </p:cNvSpPr>
          <p:nvPr>
            <p:ph type="body" sz="quarter" idx="21" hasCustomPrompt="1"/>
          </p:nvPr>
        </p:nvSpPr>
        <p:spPr>
          <a:xfrm>
            <a:off x="1251956" y="8383861"/>
            <a:ext cx="15265697" cy="1161208"/>
          </a:xfrm>
        </p:spPr>
        <p:txBody>
          <a:bodyPr anchor="t">
            <a:normAutofit/>
          </a:bodyPr>
          <a:lstStyle>
            <a:lvl1pPr algn="l">
              <a:defRPr sz="2000" baseline="0"/>
            </a:lvl1pPr>
          </a:lstStyle>
          <a:p>
            <a:pPr lvl="0"/>
            <a:r>
              <a:rPr lang="en-US" dirty="0" smtClean="0"/>
              <a:t>Text Here</a:t>
            </a:r>
            <a:endParaRPr lang="en-US" dirty="0"/>
          </a:p>
        </p:txBody>
      </p:sp>
    </p:spTree>
    <p:extLst>
      <p:ext uri="{BB962C8B-B14F-4D97-AF65-F5344CB8AC3E}">
        <p14:creationId xmlns:p14="http://schemas.microsoft.com/office/powerpoint/2010/main" val="3948342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childTnLst>
                          </p:cTn>
                        </p:par>
                        <p:par>
                          <p:cTn id="41" fill="hold">
                            <p:stCondLst>
                              <p:cond delay="500"/>
                            </p:stCondLst>
                            <p:childTnLst>
                              <p:par>
                                <p:cTn id="42" presetID="2" presetClass="entr" presetSubtype="8" fill="hold" grpId="0" nodeType="afterEffect">
                                  <p:stCondLst>
                                    <p:cond delay="0"/>
                                  </p:stCondLst>
                                  <p:childTnLst>
                                    <p:set>
                                      <p:cBhvr>
                                        <p:cTn id="43" dur="1" fill="hold">
                                          <p:stCondLst>
                                            <p:cond delay="0"/>
                                          </p:stCondLst>
                                        </p:cTn>
                                        <p:tgtEl>
                                          <p:spTgt spid="16">
                                            <p:bg/>
                                          </p:spTgt>
                                        </p:tgtEl>
                                        <p:attrNameLst>
                                          <p:attrName>style.visibility</p:attrName>
                                        </p:attrNameLst>
                                      </p:cBhvr>
                                      <p:to>
                                        <p:strVal val="visible"/>
                                      </p:to>
                                    </p:set>
                                    <p:anim calcmode="lin" valueType="num">
                                      <p:cBhvr additive="base">
                                        <p:cTn id="44" dur="500" fill="hold"/>
                                        <p:tgtEl>
                                          <p:spTgt spid="16">
                                            <p:bg/>
                                          </p:spTgt>
                                        </p:tgtEl>
                                        <p:attrNameLst>
                                          <p:attrName>ppt_x</p:attrName>
                                        </p:attrNameLst>
                                      </p:cBhvr>
                                      <p:tavLst>
                                        <p:tav tm="0">
                                          <p:val>
                                            <p:strVal val="0-#ppt_w/2"/>
                                          </p:val>
                                        </p:tav>
                                        <p:tav tm="100000">
                                          <p:val>
                                            <p:strVal val="#ppt_x"/>
                                          </p:val>
                                        </p:tav>
                                      </p:tavLst>
                                    </p:anim>
                                    <p:anim calcmode="lin" valueType="num">
                                      <p:cBhvr additive="base">
                                        <p:cTn id="45" dur="500" fill="hold"/>
                                        <p:tgtEl>
                                          <p:spTgt spid="16">
                                            <p:bg/>
                                          </p:spTgt>
                                        </p:tgtEl>
                                        <p:attrNameLst>
                                          <p:attrName>ppt_y</p:attrName>
                                        </p:attrNameLst>
                                      </p:cBhvr>
                                      <p:tavLst>
                                        <p:tav tm="0">
                                          <p:val>
                                            <p:strVal val="#ppt_y"/>
                                          </p:val>
                                        </p:tav>
                                        <p:tav tm="100000">
                                          <p:val>
                                            <p:strVal val="#ppt_y"/>
                                          </p:val>
                                        </p:tav>
                                      </p:tavLst>
                                    </p:anim>
                                  </p:childTnLst>
                                </p:cTn>
                              </p:par>
                            </p:childTnLst>
                          </p:cTn>
                        </p:par>
                        <p:par>
                          <p:cTn id="46" fill="hold">
                            <p:stCondLst>
                              <p:cond delay="1000"/>
                            </p:stCondLst>
                            <p:childTnLst>
                              <p:par>
                                <p:cTn id="47" presetID="2" presetClass="entr" presetSubtype="8" fill="hold" grpId="0" nodeType="afterEffect">
                                  <p:stCondLst>
                                    <p:cond delay="0"/>
                                  </p:stCondLst>
                                  <p:childTnLst>
                                    <p:set>
                                      <p:cBhvr>
                                        <p:cTn id="48" dur="1" fill="hold">
                                          <p:stCondLst>
                                            <p:cond delay="0"/>
                                          </p:stCondLst>
                                        </p:cTn>
                                        <p:tgtEl>
                                          <p:spTgt spid="16">
                                            <p:txEl>
                                              <p:pRg st="0" end="0"/>
                                            </p:txEl>
                                          </p:spTgt>
                                        </p:tgtEl>
                                        <p:attrNameLst>
                                          <p:attrName>style.visibility</p:attrName>
                                        </p:attrNameLst>
                                      </p:cBhvr>
                                      <p:to>
                                        <p:strVal val="visible"/>
                                      </p:to>
                                    </p:set>
                                    <p:anim calcmode="lin" valueType="num">
                                      <p:cBhvr additive="base">
                                        <p:cTn id="49" dur="500" fill="hold"/>
                                        <p:tgtEl>
                                          <p:spTgt spid="16">
                                            <p:txEl>
                                              <p:pRg st="0" end="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16">
                                            <p:txEl>
                                              <p:pRg st="0" end="0"/>
                                            </p:txEl>
                                          </p:spTgt>
                                        </p:tgtEl>
                                        <p:attrNameLst>
                                          <p:attrName>ppt_y</p:attrName>
                                        </p:attrNameLst>
                                      </p:cBhvr>
                                      <p:tavLst>
                                        <p:tav tm="0">
                                          <p:val>
                                            <p:strVal val="#ppt_y"/>
                                          </p:val>
                                        </p:tav>
                                        <p:tav tm="100000">
                                          <p:val>
                                            <p:strVal val="#ppt_y"/>
                                          </p:val>
                                        </p:tav>
                                      </p:tavLst>
                                    </p:anim>
                                  </p:childTnLst>
                                </p:cTn>
                              </p:par>
                            </p:childTnLst>
                          </p:cTn>
                        </p:par>
                        <p:par>
                          <p:cTn id="51" fill="hold">
                            <p:stCondLst>
                              <p:cond delay="1500"/>
                            </p:stCondLst>
                            <p:childTnLst>
                              <p:par>
                                <p:cTn id="52" presetID="2" presetClass="entr" presetSubtype="8" fill="hold" grpId="0" nodeType="afterEffect">
                                  <p:stCondLst>
                                    <p:cond delay="0"/>
                                  </p:stCondLst>
                                  <p:childTnLst>
                                    <p:set>
                                      <p:cBhvr>
                                        <p:cTn id="53" dur="1" fill="hold">
                                          <p:stCondLst>
                                            <p:cond delay="0"/>
                                          </p:stCondLst>
                                        </p:cTn>
                                        <p:tgtEl>
                                          <p:spTgt spid="17">
                                            <p:bg/>
                                          </p:spTgt>
                                        </p:tgtEl>
                                        <p:attrNameLst>
                                          <p:attrName>style.visibility</p:attrName>
                                        </p:attrNameLst>
                                      </p:cBhvr>
                                      <p:to>
                                        <p:strVal val="visible"/>
                                      </p:to>
                                    </p:set>
                                    <p:anim calcmode="lin" valueType="num">
                                      <p:cBhvr additive="base">
                                        <p:cTn id="54" dur="500" fill="hold"/>
                                        <p:tgtEl>
                                          <p:spTgt spid="17">
                                            <p:bg/>
                                          </p:spTgt>
                                        </p:tgtEl>
                                        <p:attrNameLst>
                                          <p:attrName>ppt_x</p:attrName>
                                        </p:attrNameLst>
                                      </p:cBhvr>
                                      <p:tavLst>
                                        <p:tav tm="0">
                                          <p:val>
                                            <p:strVal val="0-#ppt_w/2"/>
                                          </p:val>
                                        </p:tav>
                                        <p:tav tm="100000">
                                          <p:val>
                                            <p:strVal val="#ppt_x"/>
                                          </p:val>
                                        </p:tav>
                                      </p:tavLst>
                                    </p:anim>
                                    <p:anim calcmode="lin" valueType="num">
                                      <p:cBhvr additive="base">
                                        <p:cTn id="55" dur="500" fill="hold"/>
                                        <p:tgtEl>
                                          <p:spTgt spid="17">
                                            <p:bg/>
                                          </p:spTgt>
                                        </p:tgtEl>
                                        <p:attrNameLst>
                                          <p:attrName>ppt_y</p:attrName>
                                        </p:attrNameLst>
                                      </p:cBhvr>
                                      <p:tavLst>
                                        <p:tav tm="0">
                                          <p:val>
                                            <p:strVal val="#ppt_y"/>
                                          </p:val>
                                        </p:tav>
                                        <p:tav tm="100000">
                                          <p:val>
                                            <p:strVal val="#ppt_y"/>
                                          </p:val>
                                        </p:tav>
                                      </p:tavLst>
                                    </p:anim>
                                  </p:childTnLst>
                                </p:cTn>
                              </p:par>
                            </p:childTnLst>
                          </p:cTn>
                        </p:par>
                        <p:par>
                          <p:cTn id="56" fill="hold">
                            <p:stCondLst>
                              <p:cond delay="2000"/>
                            </p:stCondLst>
                            <p:childTnLst>
                              <p:par>
                                <p:cTn id="57" presetID="2" presetClass="entr" presetSubtype="8" fill="hold" grpId="0" nodeType="afterEffect">
                                  <p:stCondLst>
                                    <p:cond delay="0"/>
                                  </p:stCondLst>
                                  <p:childTnLst>
                                    <p:set>
                                      <p:cBhvr>
                                        <p:cTn id="58" dur="1" fill="hold">
                                          <p:stCondLst>
                                            <p:cond delay="0"/>
                                          </p:stCondLst>
                                        </p:cTn>
                                        <p:tgtEl>
                                          <p:spTgt spid="17">
                                            <p:txEl>
                                              <p:pRg st="0" end="0"/>
                                            </p:txEl>
                                          </p:spTgt>
                                        </p:tgtEl>
                                        <p:attrNameLst>
                                          <p:attrName>style.visibility</p:attrName>
                                        </p:attrNameLst>
                                      </p:cBhvr>
                                      <p:to>
                                        <p:strVal val="visible"/>
                                      </p:to>
                                    </p:set>
                                    <p:anim calcmode="lin" valueType="num">
                                      <p:cBhvr additive="base">
                                        <p:cTn id="59" dur="500" fill="hold"/>
                                        <p:tgtEl>
                                          <p:spTgt spid="17">
                                            <p:txEl>
                                              <p:pRg st="0" end="0"/>
                                            </p:txEl>
                                          </p:spTgt>
                                        </p:tgtEl>
                                        <p:attrNameLst>
                                          <p:attrName>ppt_x</p:attrName>
                                        </p:attrNameLst>
                                      </p:cBhvr>
                                      <p:tavLst>
                                        <p:tav tm="0">
                                          <p:val>
                                            <p:strVal val="0-#ppt_w/2"/>
                                          </p:val>
                                        </p:tav>
                                        <p:tav tm="100000">
                                          <p:val>
                                            <p:strVal val="#ppt_x"/>
                                          </p:val>
                                        </p:tav>
                                      </p:tavLst>
                                    </p:anim>
                                    <p:anim calcmode="lin" valueType="num">
                                      <p:cBhvr additive="base">
                                        <p:cTn id="60" dur="500" fill="hold"/>
                                        <p:tgtEl>
                                          <p:spTgt spid="17">
                                            <p:txEl>
                                              <p:pRg st="0" end="0"/>
                                            </p:txEl>
                                          </p:spTgt>
                                        </p:tgtEl>
                                        <p:attrNameLst>
                                          <p:attrName>ppt_y</p:attrName>
                                        </p:attrNameLst>
                                      </p:cBhvr>
                                      <p:tavLst>
                                        <p:tav tm="0">
                                          <p:val>
                                            <p:strVal val="#ppt_y"/>
                                          </p:val>
                                        </p:tav>
                                        <p:tav tm="100000">
                                          <p:val>
                                            <p:strVal val="#ppt_y"/>
                                          </p:val>
                                        </p:tav>
                                      </p:tavLst>
                                    </p:anim>
                                  </p:childTnLst>
                                </p:cTn>
                              </p:par>
                            </p:childTnLst>
                          </p:cTn>
                        </p:par>
                        <p:par>
                          <p:cTn id="61" fill="hold">
                            <p:stCondLst>
                              <p:cond delay="2500"/>
                            </p:stCondLst>
                            <p:childTnLst>
                              <p:par>
                                <p:cTn id="62" presetID="2" presetClass="entr" presetSubtype="2" fill="hold" grpId="0" nodeType="afterEffect">
                                  <p:stCondLst>
                                    <p:cond delay="500"/>
                                  </p:stCondLst>
                                  <p:childTnLst>
                                    <p:set>
                                      <p:cBhvr>
                                        <p:cTn id="63" dur="1" fill="hold">
                                          <p:stCondLst>
                                            <p:cond delay="0"/>
                                          </p:stCondLst>
                                        </p:cTn>
                                        <p:tgtEl>
                                          <p:spTgt spid="18">
                                            <p:txEl>
                                              <p:pRg st="0" end="0"/>
                                            </p:txEl>
                                          </p:spTgt>
                                        </p:tgtEl>
                                        <p:attrNameLst>
                                          <p:attrName>style.visibility</p:attrName>
                                        </p:attrNameLst>
                                      </p:cBhvr>
                                      <p:to>
                                        <p:strVal val="visible"/>
                                      </p:to>
                                    </p:set>
                                    <p:anim calcmode="lin" valueType="num">
                                      <p:cBhvr additive="base">
                                        <p:cTn id="64" dur="500" fill="hold"/>
                                        <p:tgtEl>
                                          <p:spTgt spid="18">
                                            <p:txEl>
                                              <p:pRg st="0" end="0"/>
                                            </p:txEl>
                                          </p:spTgt>
                                        </p:tgtEl>
                                        <p:attrNameLst>
                                          <p:attrName>ppt_x</p:attrName>
                                        </p:attrNameLst>
                                      </p:cBhvr>
                                      <p:tavLst>
                                        <p:tav tm="0">
                                          <p:val>
                                            <p:strVal val="1+#ppt_w/2"/>
                                          </p:val>
                                        </p:tav>
                                        <p:tav tm="100000">
                                          <p:val>
                                            <p:strVal val="#ppt_x"/>
                                          </p:val>
                                        </p:tav>
                                      </p:tavLst>
                                    </p:anim>
                                    <p:anim calcmode="lin" valueType="num">
                                      <p:cBhvr additive="base">
                                        <p:cTn id="65" dur="500" fill="hold"/>
                                        <p:tgtEl>
                                          <p:spTgt spid="18">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P spid="13" grpId="0" animBg="1"/>
      <p:bldP spid="5" grpId="0"/>
      <p:bldP spid="19" grpId="0" animBg="1"/>
      <p:bldP spid="20" grpId="0" animBg="1"/>
      <p:bldP spid="21" grpId="0" animBg="1"/>
      <p:bldP spid="4" grpId="0"/>
      <p:bldP spid="16" grpId="0" build="p" animBg="1">
        <p:tmplLst>
          <p:tmpl>
            <p:tnLst>
              <p:par>
                <p:cTn presetID="2" presetClass="entr" presetSubtype="8"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 calcmode="lin" valueType="num">
                      <p:cBhvr additive="base">
                        <p:cTn dur="500" fill="hold"/>
                        <p:tgtEl>
                          <p:spTgt spid="16"/>
                        </p:tgtEl>
                        <p:attrNameLst>
                          <p:attrName>ppt_x</p:attrName>
                        </p:attrNameLst>
                      </p:cBhvr>
                      <p:tavLst>
                        <p:tav tm="0">
                          <p:val>
                            <p:strVal val="0-#ppt_w/2"/>
                          </p:val>
                        </p:tav>
                        <p:tav tm="100000">
                          <p:val>
                            <p:strVal val="#ppt_x"/>
                          </p:val>
                        </p:tav>
                      </p:tavLst>
                    </p:anim>
                    <p:anim calcmode="lin" valueType="num">
                      <p:cBhvr additive="base">
                        <p:cTn dur="500" fill="hold"/>
                        <p:tgtEl>
                          <p:spTgt spid="16"/>
                        </p:tgtEl>
                        <p:attrNameLst>
                          <p:attrName>ppt_y</p:attrName>
                        </p:attrNameLst>
                      </p:cBhvr>
                      <p:tavLst>
                        <p:tav tm="0">
                          <p:val>
                            <p:strVal val="#ppt_y"/>
                          </p:val>
                        </p:tav>
                        <p:tav tm="100000">
                          <p:val>
                            <p:strVal val="#ppt_y"/>
                          </p:val>
                        </p:tav>
                      </p:tavLst>
                    </p:anim>
                  </p:childTnLst>
                </p:cTn>
              </p:par>
            </p:tnLst>
          </p:tmpl>
          <p:tmpl lvl="1">
            <p:tnLst>
              <p:par>
                <p:cTn presetID="2" presetClass="entr" presetSubtype="8" fill="hold" nodeType="afterEffect">
                  <p:stCondLst>
                    <p:cond delay="0"/>
                  </p:stCondLst>
                  <p:childTnLst>
                    <p:set>
                      <p:cBhvr>
                        <p:cTn dur="1" fill="hold">
                          <p:stCondLst>
                            <p:cond delay="0"/>
                          </p:stCondLst>
                        </p:cTn>
                        <p:tgtEl>
                          <p:spTgt spid="16"/>
                        </p:tgtEl>
                        <p:attrNameLst>
                          <p:attrName>style.visibility</p:attrName>
                        </p:attrNameLst>
                      </p:cBhvr>
                      <p:to>
                        <p:strVal val="visible"/>
                      </p:to>
                    </p:set>
                    <p:anim calcmode="lin" valueType="num">
                      <p:cBhvr additive="base">
                        <p:cTn dur="500" fill="hold"/>
                        <p:tgtEl>
                          <p:spTgt spid="16"/>
                        </p:tgtEl>
                        <p:attrNameLst>
                          <p:attrName>ppt_x</p:attrName>
                        </p:attrNameLst>
                      </p:cBhvr>
                      <p:tavLst>
                        <p:tav tm="0">
                          <p:val>
                            <p:strVal val="0-#ppt_w/2"/>
                          </p:val>
                        </p:tav>
                        <p:tav tm="100000">
                          <p:val>
                            <p:strVal val="#ppt_x"/>
                          </p:val>
                        </p:tav>
                      </p:tavLst>
                    </p:anim>
                    <p:anim calcmode="lin" valueType="num">
                      <p:cBhvr additive="base">
                        <p:cTn dur="500" fill="hold"/>
                        <p:tgtEl>
                          <p:spTgt spid="16"/>
                        </p:tgtEl>
                        <p:attrNameLst>
                          <p:attrName>ppt_y</p:attrName>
                        </p:attrNameLst>
                      </p:cBhvr>
                      <p:tavLst>
                        <p:tav tm="0">
                          <p:val>
                            <p:strVal val="#ppt_y"/>
                          </p:val>
                        </p:tav>
                        <p:tav tm="100000">
                          <p:val>
                            <p:strVal val="#ppt_y"/>
                          </p:val>
                        </p:tav>
                      </p:tavLst>
                    </p:anim>
                  </p:childTnLst>
                </p:cTn>
              </p:par>
            </p:tnLst>
          </p:tmpl>
        </p:tmplLst>
      </p:bldP>
      <p:bldP spid="17" grpId="0" build="p" animBg="1">
        <p:tmplLst>
          <p:tmpl>
            <p:tnLst>
              <p:par>
                <p:cTn presetID="2" presetClass="entr" presetSubtype="8" fill="hold" nodeType="afterEffect">
                  <p:stCondLst>
                    <p:cond delay="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500" fill="hold"/>
                        <p:tgtEl>
                          <p:spTgt spid="17"/>
                        </p:tgtEl>
                        <p:attrNameLst>
                          <p:attrName>ppt_x</p:attrName>
                        </p:attrNameLst>
                      </p:cBhvr>
                      <p:tavLst>
                        <p:tav tm="0">
                          <p:val>
                            <p:strVal val="0-#ppt_w/2"/>
                          </p:val>
                        </p:tav>
                        <p:tav tm="100000">
                          <p:val>
                            <p:strVal val="#ppt_x"/>
                          </p:val>
                        </p:tav>
                      </p:tavLst>
                    </p:anim>
                    <p:anim calcmode="lin" valueType="num">
                      <p:cBhvr additive="base">
                        <p:cTn dur="500" fill="hold"/>
                        <p:tgtEl>
                          <p:spTgt spid="17"/>
                        </p:tgtEl>
                        <p:attrNameLst>
                          <p:attrName>ppt_y</p:attrName>
                        </p:attrNameLst>
                      </p:cBhvr>
                      <p:tavLst>
                        <p:tav tm="0">
                          <p:val>
                            <p:strVal val="#ppt_y"/>
                          </p:val>
                        </p:tav>
                        <p:tav tm="100000">
                          <p:val>
                            <p:strVal val="#ppt_y"/>
                          </p:val>
                        </p:tav>
                      </p:tavLst>
                    </p:anim>
                  </p:childTnLst>
                </p:cTn>
              </p:par>
            </p:tnLst>
          </p:tmpl>
          <p:tmpl lvl="1">
            <p:tnLst>
              <p:par>
                <p:cTn presetID="2" presetClass="entr" presetSubtype="8" fill="hold" nodeType="afterEffect">
                  <p:stCondLst>
                    <p:cond delay="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500" fill="hold"/>
                        <p:tgtEl>
                          <p:spTgt spid="17"/>
                        </p:tgtEl>
                        <p:attrNameLst>
                          <p:attrName>ppt_x</p:attrName>
                        </p:attrNameLst>
                      </p:cBhvr>
                      <p:tavLst>
                        <p:tav tm="0">
                          <p:val>
                            <p:strVal val="0-#ppt_w/2"/>
                          </p:val>
                        </p:tav>
                        <p:tav tm="100000">
                          <p:val>
                            <p:strVal val="#ppt_x"/>
                          </p:val>
                        </p:tav>
                      </p:tavLst>
                    </p:anim>
                    <p:anim calcmode="lin" valueType="num">
                      <p:cBhvr additive="base">
                        <p:cTn dur="500" fill="hold"/>
                        <p:tgtEl>
                          <p:spTgt spid="17"/>
                        </p:tgtEl>
                        <p:attrNameLst>
                          <p:attrName>ppt_y</p:attrName>
                        </p:attrNameLst>
                      </p:cBhvr>
                      <p:tavLst>
                        <p:tav tm="0">
                          <p:val>
                            <p:strVal val="#ppt_y"/>
                          </p:val>
                        </p:tav>
                        <p:tav tm="100000">
                          <p:val>
                            <p:strVal val="#ppt_y"/>
                          </p:val>
                        </p:tav>
                      </p:tavLst>
                    </p:anim>
                  </p:childTnLst>
                </p:cTn>
              </p:par>
            </p:tnLst>
          </p:tmpl>
        </p:tmplLst>
      </p:bldP>
      <p:bldP spid="18" grpId="0" build="p">
        <p:tmplLst>
          <p:tmpl lvl="1">
            <p:tnLst>
              <p:par>
                <p:cTn presetID="2" presetClass="entr" presetSubtype="2" fill="hold" nodeType="afterEffect">
                  <p:stCondLst>
                    <p:cond delay="500"/>
                  </p:stCondLst>
                  <p:childTnLst>
                    <p:set>
                      <p:cBhvr>
                        <p:cTn dur="1" fill="hold">
                          <p:stCondLst>
                            <p:cond delay="0"/>
                          </p:stCondLst>
                        </p:cTn>
                        <p:tgtEl>
                          <p:spTgt spid="18"/>
                        </p:tgtEl>
                        <p:attrNameLst>
                          <p:attrName>style.visibility</p:attrName>
                        </p:attrNameLst>
                      </p:cBhvr>
                      <p:to>
                        <p:strVal val="visible"/>
                      </p:to>
                    </p:set>
                    <p:anim calcmode="lin" valueType="num">
                      <p:cBhvr additive="base">
                        <p:cTn dur="500" fill="hold"/>
                        <p:tgtEl>
                          <p:spTgt spid="18"/>
                        </p:tgtEl>
                        <p:attrNameLst>
                          <p:attrName>ppt_x</p:attrName>
                        </p:attrNameLst>
                      </p:cBhvr>
                      <p:tavLst>
                        <p:tav tm="0">
                          <p:val>
                            <p:strVal val="1+#ppt_w/2"/>
                          </p:val>
                        </p:tav>
                        <p:tav tm="100000">
                          <p:val>
                            <p:strVal val="#ppt_x"/>
                          </p:val>
                        </p:tav>
                      </p:tavLst>
                    </p:anim>
                    <p:anim calcmode="lin" valueType="num">
                      <p:cBhvr additive="base">
                        <p:cTn dur="500" fill="hold"/>
                        <p:tgtEl>
                          <p:spTgt spid="18"/>
                        </p:tgtEl>
                        <p:attrNameLst>
                          <p:attrName>ppt_y</p:attrName>
                        </p:attrNameLst>
                      </p:cBhvr>
                      <p:tavLst>
                        <p:tav tm="0">
                          <p:val>
                            <p:strVal val="#ppt_y"/>
                          </p:val>
                        </p:tav>
                        <p:tav tm="100000">
                          <p:val>
                            <p:strVal val="#ppt_y"/>
                          </p:val>
                        </p:tav>
                      </p:tavLst>
                    </p:anim>
                  </p:child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on Title">
    <p:spTree>
      <p:nvGrpSpPr>
        <p:cNvPr id="1" name=""/>
        <p:cNvGrpSpPr/>
        <p:nvPr/>
      </p:nvGrpSpPr>
      <p:grpSpPr>
        <a:xfrm>
          <a:off x="0" y="0"/>
          <a:ext cx="0" cy="0"/>
          <a:chOff x="0" y="0"/>
          <a:chExt cx="0" cy="0"/>
        </a:xfrm>
      </p:grpSpPr>
      <p:sp>
        <p:nvSpPr>
          <p:cNvPr id="2" name="タイトル 1"/>
          <p:cNvSpPr>
            <a:spLocks noGrp="1"/>
          </p:cNvSpPr>
          <p:nvPr>
            <p:ph type="ctrTitle" hasCustomPrompt="1"/>
          </p:nvPr>
        </p:nvSpPr>
        <p:spPr>
          <a:xfrm>
            <a:off x="6406902" y="6241394"/>
            <a:ext cx="10147990" cy="2430498"/>
          </a:xfrm>
        </p:spPr>
        <p:txBody>
          <a:bodyPr anchor="b">
            <a:noAutofit/>
          </a:bodyPr>
          <a:lstStyle>
            <a:lvl1pPr algn="l">
              <a:lnSpc>
                <a:spcPts val="6000"/>
              </a:lnSpc>
              <a:defRPr sz="6000" baseline="0"/>
            </a:lvl1pPr>
          </a:lstStyle>
          <a:p>
            <a:r>
              <a:rPr lang="en-US" altLang="ja-JP" dirty="0" smtClean="0"/>
              <a:t/>
            </a:r>
            <a:br>
              <a:rPr lang="en-US" altLang="ja-JP" dirty="0" smtClean="0"/>
            </a:br>
            <a:r>
              <a:rPr lang="en-US" altLang="ja-JP" dirty="0" smtClean="0"/>
              <a:t>SECTION</a:t>
            </a:r>
            <a:br>
              <a:rPr lang="en-US" altLang="ja-JP" dirty="0" smtClean="0"/>
            </a:br>
            <a:r>
              <a:rPr lang="en-US" altLang="ja-JP" dirty="0" smtClean="0"/>
              <a:t>TITLE HERE</a:t>
            </a:r>
            <a:endParaRPr lang="en-US" dirty="0"/>
          </a:p>
        </p:txBody>
      </p:sp>
      <p:sp>
        <p:nvSpPr>
          <p:cNvPr id="3" name="サブタイトル 2"/>
          <p:cNvSpPr>
            <a:spLocks noGrp="1"/>
          </p:cNvSpPr>
          <p:nvPr>
            <p:ph type="subTitle" idx="1" hasCustomPrompt="1"/>
          </p:nvPr>
        </p:nvSpPr>
        <p:spPr>
          <a:xfrm>
            <a:off x="6430134" y="8527876"/>
            <a:ext cx="10700822" cy="1224136"/>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8" name="正方形/長方形 7"/>
          <p:cNvSpPr/>
          <p:nvPr userDrawn="1"/>
        </p:nvSpPr>
        <p:spPr>
          <a:xfrm rot="18000000">
            <a:off x="-7203466" y="13938122"/>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正方形/長方形 8"/>
          <p:cNvSpPr/>
          <p:nvPr userDrawn="1"/>
        </p:nvSpPr>
        <p:spPr>
          <a:xfrm rot="18000000">
            <a:off x="-8778769" y="13470281"/>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0" name="正方形/長方形 9"/>
          <p:cNvSpPr/>
          <p:nvPr userDrawn="1"/>
        </p:nvSpPr>
        <p:spPr>
          <a:xfrm rot="18000000">
            <a:off x="-8645378" y="11609845"/>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1" name="正方形/長方形 10"/>
          <p:cNvSpPr/>
          <p:nvPr userDrawn="1"/>
        </p:nvSpPr>
        <p:spPr>
          <a:xfrm rot="18000000">
            <a:off x="-9911656" y="12282292"/>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7" name="テキスト プレースホルダー 22"/>
          <p:cNvSpPr>
            <a:spLocks noGrp="1"/>
          </p:cNvSpPr>
          <p:nvPr>
            <p:ph type="body" sz="quarter" idx="13" hasCustomPrompt="1"/>
          </p:nvPr>
        </p:nvSpPr>
        <p:spPr>
          <a:xfrm rot="18000000">
            <a:off x="1161546" y="8413309"/>
            <a:ext cx="5472608" cy="720080"/>
          </a:xfrm>
        </p:spPr>
        <p:txBody>
          <a:bodyPr anchor="ctr">
            <a:normAutofit/>
          </a:bodyPr>
          <a:lstStyle>
            <a:lvl1pPr algn="r">
              <a:defRPr sz="3600" baseline="0">
                <a:solidFill>
                  <a:schemeClr val="bg1">
                    <a:lumMod val="95000"/>
                  </a:schemeClr>
                </a:solidFill>
                <a:latin typeface="+mn-lt"/>
              </a:defRPr>
            </a:lvl1pPr>
          </a:lstStyle>
          <a:p>
            <a:pPr lvl="0"/>
            <a:r>
              <a:rPr lang="en-US" dirty="0" smtClean="0"/>
              <a:t>SECTION 00</a:t>
            </a:r>
            <a:endParaRPr lang="en-US" dirty="0"/>
          </a:p>
        </p:txBody>
      </p:sp>
    </p:spTree>
    <p:extLst>
      <p:ext uri="{BB962C8B-B14F-4D97-AF65-F5344CB8AC3E}">
        <p14:creationId xmlns:p14="http://schemas.microsoft.com/office/powerpoint/2010/main" val="1027785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2"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0-#ppt_w/2"/>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par>
                                <p:cTn id="9" presetID="2" presetClass="entr" presetSubtype="12"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anim calcmode="lin" valueType="num">
                                      <p:cBhvr additive="base">
                                        <p:cTn id="11" dur="500" fill="hold"/>
                                        <p:tgtEl>
                                          <p:spTgt spid="10"/>
                                        </p:tgtEl>
                                        <p:attrNameLst>
                                          <p:attrName>ppt_x</p:attrName>
                                        </p:attrNameLst>
                                      </p:cBhvr>
                                      <p:tavLst>
                                        <p:tav tm="0">
                                          <p:val>
                                            <p:strVal val="0-#ppt_w/2"/>
                                          </p:val>
                                        </p:tav>
                                        <p:tav tm="100000">
                                          <p:val>
                                            <p:strVal val="#ppt_x"/>
                                          </p:val>
                                        </p:tav>
                                      </p:tavLst>
                                    </p:anim>
                                    <p:anim calcmode="lin" valueType="num">
                                      <p:cBhvr additive="base">
                                        <p:cTn id="12" dur="500" fill="hold"/>
                                        <p:tgtEl>
                                          <p:spTgt spid="10"/>
                                        </p:tgtEl>
                                        <p:attrNameLst>
                                          <p:attrName>ppt_y</p:attrName>
                                        </p:attrNameLst>
                                      </p:cBhvr>
                                      <p:tavLst>
                                        <p:tav tm="0">
                                          <p:val>
                                            <p:strVal val="1+#ppt_h/2"/>
                                          </p:val>
                                        </p:tav>
                                        <p:tav tm="100000">
                                          <p:val>
                                            <p:strVal val="#ppt_y"/>
                                          </p:val>
                                        </p:tav>
                                      </p:tavLst>
                                    </p:anim>
                                  </p:childTnLst>
                                </p:cTn>
                              </p:par>
                              <p:par>
                                <p:cTn id="13" presetID="2" presetClass="entr" presetSubtype="12"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 calcmode="lin" valueType="num">
                                      <p:cBhvr additive="base">
                                        <p:cTn id="15" dur="500" fill="hold"/>
                                        <p:tgtEl>
                                          <p:spTgt spid="9"/>
                                        </p:tgtEl>
                                        <p:attrNameLst>
                                          <p:attrName>ppt_x</p:attrName>
                                        </p:attrNameLst>
                                      </p:cBhvr>
                                      <p:tavLst>
                                        <p:tav tm="0">
                                          <p:val>
                                            <p:strVal val="0-#ppt_w/2"/>
                                          </p:val>
                                        </p:tav>
                                        <p:tav tm="100000">
                                          <p:val>
                                            <p:strVal val="#ppt_x"/>
                                          </p:val>
                                        </p:tav>
                                      </p:tavLst>
                                    </p:anim>
                                    <p:anim calcmode="lin" valueType="num">
                                      <p:cBhvr additive="base">
                                        <p:cTn id="16" dur="500" fill="hold"/>
                                        <p:tgtEl>
                                          <p:spTgt spid="9"/>
                                        </p:tgtEl>
                                        <p:attrNameLst>
                                          <p:attrName>ppt_y</p:attrName>
                                        </p:attrNameLst>
                                      </p:cBhvr>
                                      <p:tavLst>
                                        <p:tav tm="0">
                                          <p:val>
                                            <p:strVal val="1+#ppt_h/2"/>
                                          </p:val>
                                        </p:tav>
                                        <p:tav tm="100000">
                                          <p:val>
                                            <p:strVal val="#ppt_y"/>
                                          </p:val>
                                        </p:tav>
                                      </p:tavLst>
                                    </p:anim>
                                  </p:childTnLst>
                                </p:cTn>
                              </p:par>
                              <p:par>
                                <p:cTn id="17" presetID="2" presetClass="entr" presetSubtype="12"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0-#ppt_w/2"/>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par>
                                <p:cTn id="21" presetID="2" presetClass="entr" presetSubtype="12" fill="hold" grpId="0" nodeType="withEffect">
                                  <p:stCondLst>
                                    <p:cond delay="0"/>
                                  </p:stCondLst>
                                  <p:childTnLst>
                                    <p:set>
                                      <p:cBhvr>
                                        <p:cTn id="22" dur="1" fill="hold">
                                          <p:stCondLst>
                                            <p:cond delay="0"/>
                                          </p:stCondLst>
                                        </p:cTn>
                                        <p:tgtEl>
                                          <p:spTgt spid="17">
                                            <p:txEl>
                                              <p:pRg st="0" end="0"/>
                                            </p:txEl>
                                          </p:spTgt>
                                        </p:tgtEl>
                                        <p:attrNameLst>
                                          <p:attrName>style.visibility</p:attrName>
                                        </p:attrNameLst>
                                      </p:cBhvr>
                                      <p:to>
                                        <p:strVal val="visible"/>
                                      </p:to>
                                    </p:set>
                                    <p:anim calcmode="lin" valueType="num">
                                      <p:cBhvr additive="base">
                                        <p:cTn id="23" dur="500" fill="hold"/>
                                        <p:tgtEl>
                                          <p:spTgt spid="17">
                                            <p:txEl>
                                              <p:pRg st="0" end="0"/>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17">
                                            <p:txEl>
                                              <p:pRg st="0" end="0"/>
                                            </p:txEl>
                                          </p:spTgt>
                                        </p:tgtEl>
                                        <p:attrNameLst>
                                          <p:attrName>ppt_y</p:attrName>
                                        </p:attrNameLst>
                                      </p:cBhvr>
                                      <p:tavLst>
                                        <p:tav tm="0">
                                          <p:val>
                                            <p:strVal val="1+#ppt_h/2"/>
                                          </p:val>
                                        </p:tav>
                                        <p:tav tm="100000">
                                          <p:val>
                                            <p:strVal val="#ppt_y"/>
                                          </p:val>
                                        </p:tav>
                                      </p:tavLst>
                                    </p:anim>
                                  </p:childTnLst>
                                </p:cTn>
                              </p:par>
                              <p:par>
                                <p:cTn id="25" presetID="53" presetClass="entr" presetSubtype="16" fill="hold" grpId="0" nodeType="withEffect">
                                  <p:stCondLst>
                                    <p:cond delay="250"/>
                                  </p:stCondLst>
                                  <p:childTnLst>
                                    <p:set>
                                      <p:cBhvr>
                                        <p:cTn id="26" dur="1" fill="hold">
                                          <p:stCondLst>
                                            <p:cond delay="0"/>
                                          </p:stCondLst>
                                        </p:cTn>
                                        <p:tgtEl>
                                          <p:spTgt spid="2"/>
                                        </p:tgtEl>
                                        <p:attrNameLst>
                                          <p:attrName>style.visibility</p:attrName>
                                        </p:attrNameLst>
                                      </p:cBhvr>
                                      <p:to>
                                        <p:strVal val="visible"/>
                                      </p:to>
                                    </p:set>
                                    <p:anim calcmode="lin" valueType="num">
                                      <p:cBhvr>
                                        <p:cTn id="27" dur="500" fill="hold"/>
                                        <p:tgtEl>
                                          <p:spTgt spid="2"/>
                                        </p:tgtEl>
                                        <p:attrNameLst>
                                          <p:attrName>ppt_w</p:attrName>
                                        </p:attrNameLst>
                                      </p:cBhvr>
                                      <p:tavLst>
                                        <p:tav tm="0">
                                          <p:val>
                                            <p:fltVal val="0"/>
                                          </p:val>
                                        </p:tav>
                                        <p:tav tm="100000">
                                          <p:val>
                                            <p:strVal val="#ppt_w"/>
                                          </p:val>
                                        </p:tav>
                                      </p:tavLst>
                                    </p:anim>
                                    <p:anim calcmode="lin" valueType="num">
                                      <p:cBhvr>
                                        <p:cTn id="28" dur="500" fill="hold"/>
                                        <p:tgtEl>
                                          <p:spTgt spid="2"/>
                                        </p:tgtEl>
                                        <p:attrNameLst>
                                          <p:attrName>ppt_h</p:attrName>
                                        </p:attrNameLst>
                                      </p:cBhvr>
                                      <p:tavLst>
                                        <p:tav tm="0">
                                          <p:val>
                                            <p:fltVal val="0"/>
                                          </p:val>
                                        </p:tav>
                                        <p:tav tm="100000">
                                          <p:val>
                                            <p:strVal val="#ppt_h"/>
                                          </p:val>
                                        </p:tav>
                                      </p:tavLst>
                                    </p:anim>
                                    <p:animEffect transition="in" filter="fade">
                                      <p:cBhvr>
                                        <p:cTn id="29" dur="500"/>
                                        <p:tgtEl>
                                          <p:spTgt spid="2"/>
                                        </p:tgtEl>
                                      </p:cBhvr>
                                    </p:animEffect>
                                  </p:childTnLst>
                                </p:cTn>
                              </p:par>
                              <p:par>
                                <p:cTn id="30" presetID="53" presetClass="entr" presetSubtype="16" fill="hold" grpId="0" nodeType="withEffect">
                                  <p:stCondLst>
                                    <p:cond delay="250"/>
                                  </p:stCondLst>
                                  <p:childTnLst>
                                    <p:set>
                                      <p:cBhvr>
                                        <p:cTn id="31" dur="1" fill="hold">
                                          <p:stCondLst>
                                            <p:cond delay="0"/>
                                          </p:stCondLst>
                                        </p:cTn>
                                        <p:tgtEl>
                                          <p:spTgt spid="3">
                                            <p:txEl>
                                              <p:pRg st="0" end="0"/>
                                            </p:txEl>
                                          </p:spTgt>
                                        </p:tgtEl>
                                        <p:attrNameLst>
                                          <p:attrName>style.visibility</p:attrName>
                                        </p:attrNameLst>
                                      </p:cBhvr>
                                      <p:to>
                                        <p:strVal val="visible"/>
                                      </p:to>
                                    </p:set>
                                    <p:anim calcmode="lin" valueType="num">
                                      <p:cBhvr>
                                        <p:cTn id="3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34"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tmplLst>
          <p:tmpl lvl="1">
            <p:tnLst>
              <p:par>
                <p:cTn presetID="53" presetClass="entr" presetSubtype="16" fill="hold" nodeType="withEffect">
                  <p:stCondLst>
                    <p:cond delay="250"/>
                  </p:stCondLst>
                  <p:childTnLst>
                    <p:set>
                      <p:cBhvr>
                        <p:cTn dur="1" fill="hold">
                          <p:stCondLst>
                            <p:cond delay="0"/>
                          </p:stCondLst>
                        </p:cTn>
                        <p:tgtEl>
                          <p:spTgt spid="3"/>
                        </p:tgtEl>
                        <p:attrNameLst>
                          <p:attrName>style.visibility</p:attrName>
                        </p:attrNameLst>
                      </p:cBhvr>
                      <p:to>
                        <p:strVal val="visible"/>
                      </p:to>
                    </p:set>
                    <p:anim calcmode="lin" valueType="num">
                      <p:cBhvr>
                        <p:cTn dur="500" fill="hold"/>
                        <p:tgtEl>
                          <p:spTgt spid="3"/>
                        </p:tgtEl>
                        <p:attrNameLst>
                          <p:attrName>ppt_w</p:attrName>
                        </p:attrNameLst>
                      </p:cBhvr>
                      <p:tavLst>
                        <p:tav tm="0">
                          <p:val>
                            <p:fltVal val="0"/>
                          </p:val>
                        </p:tav>
                        <p:tav tm="100000">
                          <p:val>
                            <p:strVal val="#ppt_w"/>
                          </p:val>
                        </p:tav>
                      </p:tavLst>
                    </p:anim>
                    <p:anim calcmode="lin" valueType="num">
                      <p:cBhvr>
                        <p:cTn dur="500" fill="hold"/>
                        <p:tgtEl>
                          <p:spTgt spid="3"/>
                        </p:tgtEl>
                        <p:attrNameLst>
                          <p:attrName>ppt_h</p:attrName>
                        </p:attrNameLst>
                      </p:cBhvr>
                      <p:tavLst>
                        <p:tav tm="0">
                          <p:val>
                            <p:fltVal val="0"/>
                          </p:val>
                        </p:tav>
                        <p:tav tm="100000">
                          <p:val>
                            <p:strVal val="#ppt_h"/>
                          </p:val>
                        </p:tav>
                      </p:tavLst>
                    </p:anim>
                    <p:animEffect transition="in" filter="fade">
                      <p:cBhvr>
                        <p:cTn dur="500"/>
                        <p:tgtEl>
                          <p:spTgt spid="3"/>
                        </p:tgtEl>
                      </p:cBhvr>
                    </p:animEffect>
                  </p:childTnLst>
                </p:cTn>
              </p:par>
            </p:tnLst>
          </p:tmpl>
        </p:tmplLst>
      </p:bldP>
      <p:bldP spid="8" grpId="0" animBg="1"/>
      <p:bldP spid="9" grpId="0" animBg="1"/>
      <p:bldP spid="10" grpId="0" animBg="1"/>
      <p:bldP spid="11" grpId="0" animBg="1"/>
      <p:bldP spid="17" grpId="0" build="p">
        <p:tmplLst>
          <p:tmpl lvl="1">
            <p:tnLst>
              <p:par>
                <p:cTn presetID="2" presetClass="entr" presetSubtype="12" fill="hold" nodeType="withEffect">
                  <p:stCondLst>
                    <p:cond delay="0"/>
                  </p:stCondLst>
                  <p:childTnLst>
                    <p:set>
                      <p:cBhvr>
                        <p:cTn dur="1" fill="hold">
                          <p:stCondLst>
                            <p:cond delay="0"/>
                          </p:stCondLst>
                        </p:cTn>
                        <p:tgtEl>
                          <p:spTgt spid="17"/>
                        </p:tgtEl>
                        <p:attrNameLst>
                          <p:attrName>style.visibility</p:attrName>
                        </p:attrNameLst>
                      </p:cBhvr>
                      <p:to>
                        <p:strVal val="visible"/>
                      </p:to>
                    </p:set>
                    <p:anim calcmode="lin" valueType="num">
                      <p:cBhvr additive="base">
                        <p:cTn dur="500" fill="hold"/>
                        <p:tgtEl>
                          <p:spTgt spid="17"/>
                        </p:tgtEl>
                        <p:attrNameLst>
                          <p:attrName>ppt_x</p:attrName>
                        </p:attrNameLst>
                      </p:cBhvr>
                      <p:tavLst>
                        <p:tav tm="0">
                          <p:val>
                            <p:strVal val="0-#ppt_w/2"/>
                          </p:val>
                        </p:tav>
                        <p:tav tm="100000">
                          <p:val>
                            <p:strVal val="#ppt_x"/>
                          </p:val>
                        </p:tav>
                      </p:tavLst>
                    </p:anim>
                    <p:anim calcmode="lin" valueType="num">
                      <p:cBhvr additive="base">
                        <p:cTn dur="500" fill="hold"/>
                        <p:tgtEl>
                          <p:spTgt spid="17"/>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7" name="図プレースホルダー 6"/>
          <p:cNvSpPr>
            <a:spLocks noGrp="1"/>
          </p:cNvSpPr>
          <p:nvPr>
            <p:ph type="pic" sz="quarter" idx="10" hasCustomPrompt="1"/>
          </p:nvPr>
        </p:nvSpPr>
        <p:spPr>
          <a:xfrm>
            <a:off x="-1" y="0"/>
            <a:ext cx="18286413" cy="7879804"/>
          </a:xfrm>
          <a:effectLst>
            <a:outerShdw blurRad="63500" algn="ctr" rotWithShape="0">
              <a:prstClr val="black">
                <a:alpha val="20000"/>
              </a:prstClr>
            </a:outerShdw>
          </a:effectLst>
        </p:spPr>
        <p:txBody>
          <a:bodyPr/>
          <a:lstStyle>
            <a:lvl1pPr>
              <a:defRPr baseline="0">
                <a:solidFill>
                  <a:schemeClr val="bg1">
                    <a:lumMod val="85000"/>
                  </a:schemeClr>
                </a:solidFill>
              </a:defRPr>
            </a:lvl1pPr>
          </a:lstStyle>
          <a:p>
            <a:r>
              <a:rPr lang="en-US" dirty="0" smtClean="0"/>
              <a:t>Add Image</a:t>
            </a:r>
            <a:endParaRPr lang="en-US" dirty="0"/>
          </a:p>
        </p:txBody>
      </p:sp>
      <p:sp>
        <p:nvSpPr>
          <p:cNvPr id="15" name="テキスト プレースホルダー 5"/>
          <p:cNvSpPr>
            <a:spLocks noGrp="1"/>
          </p:cNvSpPr>
          <p:nvPr>
            <p:ph type="body" sz="quarter" idx="15" hasCustomPrompt="1"/>
          </p:nvPr>
        </p:nvSpPr>
        <p:spPr>
          <a:xfrm rot="18000000">
            <a:off x="-3234737" y="2104724"/>
            <a:ext cx="9008864" cy="395875"/>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6" name="テキスト プレースホルダー 5"/>
          <p:cNvSpPr>
            <a:spLocks noGrp="1"/>
          </p:cNvSpPr>
          <p:nvPr>
            <p:ph type="body" sz="quarter" idx="17" hasCustomPrompt="1"/>
          </p:nvPr>
        </p:nvSpPr>
        <p:spPr>
          <a:xfrm rot="18000000">
            <a:off x="-3233714" y="445225"/>
            <a:ext cx="6764774" cy="266675"/>
          </a:xfrm>
          <a:solidFill>
            <a:schemeClr val="accent3"/>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7" name="テキスト プレースホルダー 5"/>
          <p:cNvSpPr>
            <a:spLocks noGrp="1"/>
          </p:cNvSpPr>
          <p:nvPr>
            <p:ph type="body" sz="quarter" idx="18" hasCustomPrompt="1"/>
          </p:nvPr>
        </p:nvSpPr>
        <p:spPr>
          <a:xfrm rot="18000000">
            <a:off x="-4437443" y="794291"/>
            <a:ext cx="10144009" cy="1267033"/>
          </a:xfrm>
          <a:solidFill>
            <a:schemeClr val="accent2"/>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8" name="テキスト プレースホルダー 5"/>
          <p:cNvSpPr>
            <a:spLocks noGrp="1"/>
          </p:cNvSpPr>
          <p:nvPr>
            <p:ph type="body" sz="quarter" idx="19" hasCustomPrompt="1"/>
          </p:nvPr>
        </p:nvSpPr>
        <p:spPr>
          <a:xfrm rot="18000000">
            <a:off x="-3886610" y="76831"/>
            <a:ext cx="6764774" cy="588126"/>
          </a:xfrm>
          <a:solidFill>
            <a:schemeClr val="accent4"/>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9" name="テキスト プレースホルダー 22"/>
          <p:cNvSpPr>
            <a:spLocks noGrp="1"/>
          </p:cNvSpPr>
          <p:nvPr>
            <p:ph type="body" sz="quarter" idx="13" hasCustomPrompt="1"/>
          </p:nvPr>
        </p:nvSpPr>
        <p:spPr>
          <a:xfrm>
            <a:off x="2158430" y="8095828"/>
            <a:ext cx="13969552" cy="1800200"/>
          </a:xfrm>
        </p:spPr>
        <p:txBody>
          <a:bodyPr anchor="ctr">
            <a:normAutofit/>
          </a:bodyPr>
          <a:lstStyle>
            <a:lvl1pPr algn="ctr">
              <a:defRPr sz="4400">
                <a:latin typeface="Aleo-BoldItalic" pitchFamily="34" charset="0"/>
              </a:defRPr>
            </a:lvl1pPr>
          </a:lstStyle>
          <a:p>
            <a:pPr lvl="0"/>
            <a:r>
              <a:rPr lang="en-US" dirty="0" smtClean="0"/>
              <a:t>“Text Here”</a:t>
            </a:r>
            <a:endParaRPr lang="en-US" dirty="0"/>
          </a:p>
        </p:txBody>
      </p:sp>
      <p:sp>
        <p:nvSpPr>
          <p:cNvPr id="21" name="テキスト プレースホルダー 5"/>
          <p:cNvSpPr>
            <a:spLocks noGrp="1"/>
          </p:cNvSpPr>
          <p:nvPr>
            <p:ph type="body" sz="quarter" idx="20" hasCustomPrompt="1"/>
          </p:nvPr>
        </p:nvSpPr>
        <p:spPr>
          <a:xfrm rot="18000000">
            <a:off x="14767263" y="9809580"/>
            <a:ext cx="9008864" cy="395875"/>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2" name="テキスト プレースホルダー 5"/>
          <p:cNvSpPr>
            <a:spLocks noGrp="1"/>
          </p:cNvSpPr>
          <p:nvPr>
            <p:ph type="body" sz="quarter" idx="21" hasCustomPrompt="1"/>
          </p:nvPr>
        </p:nvSpPr>
        <p:spPr>
          <a:xfrm rot="18000000">
            <a:off x="14768286" y="8150081"/>
            <a:ext cx="6764774" cy="266675"/>
          </a:xfrm>
          <a:solidFill>
            <a:schemeClr val="accent3"/>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3" name="テキスト プレースホルダー 5"/>
          <p:cNvSpPr>
            <a:spLocks noGrp="1"/>
          </p:cNvSpPr>
          <p:nvPr>
            <p:ph type="body" sz="quarter" idx="22" hasCustomPrompt="1"/>
          </p:nvPr>
        </p:nvSpPr>
        <p:spPr>
          <a:xfrm rot="18000000">
            <a:off x="13564557" y="8499147"/>
            <a:ext cx="10144009" cy="1267033"/>
          </a:xfrm>
          <a:solidFill>
            <a:schemeClr val="accent2"/>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4" name="テキスト プレースホルダー 5"/>
          <p:cNvSpPr>
            <a:spLocks noGrp="1"/>
          </p:cNvSpPr>
          <p:nvPr>
            <p:ph type="body" sz="quarter" idx="23" hasCustomPrompt="1"/>
          </p:nvPr>
        </p:nvSpPr>
        <p:spPr>
          <a:xfrm rot="18000000">
            <a:off x="14115390" y="7781687"/>
            <a:ext cx="6764774" cy="588126"/>
          </a:xfrm>
          <a:solidFill>
            <a:schemeClr val="accent4"/>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Tree>
    <p:extLst>
      <p:ext uri="{BB962C8B-B14F-4D97-AF65-F5344CB8AC3E}">
        <p14:creationId xmlns:p14="http://schemas.microsoft.com/office/powerpoint/2010/main" val="1335890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75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fade">
                                      <p:cBhvr>
                                        <p:cTn id="7" dur="500"/>
                                        <p:tgtEl>
                                          <p:spTgt spid="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tmplLst>
          <p:tmpl lvl="1">
            <p:tnLst>
              <p:par>
                <p:cTn presetID="10" presetClass="entr" presetSubtype="0" fill="hold" nodeType="withEffect">
                  <p:stCondLst>
                    <p:cond delay="750"/>
                  </p:stCondLst>
                  <p:childTnLst>
                    <p:set>
                      <p:cBhvr>
                        <p:cTn dur="1" fill="hold">
                          <p:stCondLst>
                            <p:cond delay="0"/>
                          </p:stCondLst>
                        </p:cTn>
                        <p:tgtEl>
                          <p:spTgt spid="19"/>
                        </p:tgtEl>
                        <p:attrNameLst>
                          <p:attrName>style.visibility</p:attrName>
                        </p:attrNameLst>
                      </p:cBhvr>
                      <p:to>
                        <p:strVal val="visible"/>
                      </p:to>
                    </p:set>
                    <p:animEffect transition="in" filter="fade">
                      <p:cBhvr>
                        <p:cTn dur="500"/>
                        <p:tgtEl>
                          <p:spTgt spid="19"/>
                        </p:tgtEl>
                      </p:cBhvr>
                    </p:animEffect>
                  </p:childTnLst>
                </p:cTn>
              </p:par>
            </p:tnLst>
          </p:tmpl>
        </p:tmplLst>
      </p:bldP>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2">
    <p:spTree>
      <p:nvGrpSpPr>
        <p:cNvPr id="1" name=""/>
        <p:cNvGrpSpPr/>
        <p:nvPr/>
      </p:nvGrpSpPr>
      <p:grpSpPr>
        <a:xfrm>
          <a:off x="0" y="0"/>
          <a:ext cx="0" cy="0"/>
          <a:chOff x="0" y="0"/>
          <a:chExt cx="0" cy="0"/>
        </a:xfrm>
      </p:grpSpPr>
      <p:sp>
        <p:nvSpPr>
          <p:cNvPr id="7" name="図プレースホルダー 6"/>
          <p:cNvSpPr>
            <a:spLocks noGrp="1"/>
          </p:cNvSpPr>
          <p:nvPr>
            <p:ph type="pic" sz="quarter" idx="10" hasCustomPrompt="1"/>
          </p:nvPr>
        </p:nvSpPr>
        <p:spPr>
          <a:xfrm>
            <a:off x="-1" y="0"/>
            <a:ext cx="18286413" cy="10287000"/>
          </a:xfrm>
          <a:effectLst>
            <a:outerShdw blurRad="63500" algn="ctr" rotWithShape="0">
              <a:prstClr val="black">
                <a:alpha val="20000"/>
              </a:prstClr>
            </a:outerShdw>
          </a:effectLst>
        </p:spPr>
        <p:txBody>
          <a:bodyPr/>
          <a:lstStyle>
            <a:lvl1pPr>
              <a:defRPr baseline="0">
                <a:solidFill>
                  <a:schemeClr val="bg1">
                    <a:lumMod val="85000"/>
                  </a:schemeClr>
                </a:solidFill>
              </a:defRPr>
            </a:lvl1pPr>
          </a:lstStyle>
          <a:p>
            <a:r>
              <a:rPr lang="en-US" dirty="0" smtClean="0"/>
              <a:t>Add Image</a:t>
            </a:r>
            <a:endParaRPr lang="en-US" dirty="0"/>
          </a:p>
        </p:txBody>
      </p:sp>
      <p:sp>
        <p:nvSpPr>
          <p:cNvPr id="15" name="テキスト プレースホルダー 5"/>
          <p:cNvSpPr>
            <a:spLocks noGrp="1"/>
          </p:cNvSpPr>
          <p:nvPr>
            <p:ph type="body" sz="quarter" idx="15" hasCustomPrompt="1"/>
          </p:nvPr>
        </p:nvSpPr>
        <p:spPr>
          <a:xfrm rot="18000000">
            <a:off x="-3234737" y="2104724"/>
            <a:ext cx="9008864" cy="395875"/>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6" name="テキスト プレースホルダー 5"/>
          <p:cNvSpPr>
            <a:spLocks noGrp="1"/>
          </p:cNvSpPr>
          <p:nvPr>
            <p:ph type="body" sz="quarter" idx="17" hasCustomPrompt="1"/>
          </p:nvPr>
        </p:nvSpPr>
        <p:spPr>
          <a:xfrm rot="18000000">
            <a:off x="-3233714" y="445225"/>
            <a:ext cx="6764774" cy="266675"/>
          </a:xfrm>
          <a:solidFill>
            <a:schemeClr val="accent3"/>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7" name="テキスト プレースホルダー 5"/>
          <p:cNvSpPr>
            <a:spLocks noGrp="1"/>
          </p:cNvSpPr>
          <p:nvPr>
            <p:ph type="body" sz="quarter" idx="18" hasCustomPrompt="1"/>
          </p:nvPr>
        </p:nvSpPr>
        <p:spPr>
          <a:xfrm rot="18000000">
            <a:off x="-4437443" y="794291"/>
            <a:ext cx="10144009" cy="1267033"/>
          </a:xfrm>
          <a:solidFill>
            <a:schemeClr val="accent2"/>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8" name="テキスト プレースホルダー 5"/>
          <p:cNvSpPr>
            <a:spLocks noGrp="1"/>
          </p:cNvSpPr>
          <p:nvPr>
            <p:ph type="body" sz="quarter" idx="19" hasCustomPrompt="1"/>
          </p:nvPr>
        </p:nvSpPr>
        <p:spPr>
          <a:xfrm rot="18000000">
            <a:off x="-3886610" y="76831"/>
            <a:ext cx="6764774" cy="588126"/>
          </a:xfrm>
          <a:solidFill>
            <a:schemeClr val="accent4"/>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1" name="テキスト プレースホルダー 5"/>
          <p:cNvSpPr>
            <a:spLocks noGrp="1"/>
          </p:cNvSpPr>
          <p:nvPr>
            <p:ph type="body" sz="quarter" idx="20" hasCustomPrompt="1"/>
          </p:nvPr>
        </p:nvSpPr>
        <p:spPr>
          <a:xfrm rot="18000000">
            <a:off x="14767263" y="9809580"/>
            <a:ext cx="9008864" cy="395875"/>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2" name="テキスト プレースホルダー 5"/>
          <p:cNvSpPr>
            <a:spLocks noGrp="1"/>
          </p:cNvSpPr>
          <p:nvPr>
            <p:ph type="body" sz="quarter" idx="21" hasCustomPrompt="1"/>
          </p:nvPr>
        </p:nvSpPr>
        <p:spPr>
          <a:xfrm rot="18000000">
            <a:off x="14768286" y="8150081"/>
            <a:ext cx="6764774" cy="266675"/>
          </a:xfrm>
          <a:solidFill>
            <a:schemeClr val="accent3"/>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3" name="テキスト プレースホルダー 5"/>
          <p:cNvSpPr>
            <a:spLocks noGrp="1"/>
          </p:cNvSpPr>
          <p:nvPr>
            <p:ph type="body" sz="quarter" idx="22" hasCustomPrompt="1"/>
          </p:nvPr>
        </p:nvSpPr>
        <p:spPr>
          <a:xfrm rot="18000000">
            <a:off x="13564557" y="8499147"/>
            <a:ext cx="10144009" cy="1267033"/>
          </a:xfrm>
          <a:solidFill>
            <a:schemeClr val="accent2"/>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4" name="テキスト プレースホルダー 5"/>
          <p:cNvSpPr>
            <a:spLocks noGrp="1"/>
          </p:cNvSpPr>
          <p:nvPr>
            <p:ph type="body" sz="quarter" idx="23" hasCustomPrompt="1"/>
          </p:nvPr>
        </p:nvSpPr>
        <p:spPr>
          <a:xfrm rot="18000000">
            <a:off x="14115390" y="7781687"/>
            <a:ext cx="6764774" cy="588126"/>
          </a:xfrm>
          <a:solidFill>
            <a:schemeClr val="accent4"/>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9" name="テキスト プレースホルダー 5"/>
          <p:cNvSpPr>
            <a:spLocks noGrp="1"/>
          </p:cNvSpPr>
          <p:nvPr>
            <p:ph type="body" sz="quarter" idx="24" hasCustomPrompt="1"/>
          </p:nvPr>
        </p:nvSpPr>
        <p:spPr>
          <a:xfrm>
            <a:off x="502246" y="7807796"/>
            <a:ext cx="14905656" cy="1296144"/>
          </a:xfrm>
        </p:spPr>
        <p:txBody>
          <a:bodyPr anchor="b">
            <a:normAutofit/>
          </a:bodyPr>
          <a:lstStyle>
            <a:lvl1pPr algn="l">
              <a:defRPr sz="6600" baseline="0">
                <a:solidFill>
                  <a:schemeClr val="bg1">
                    <a:lumMod val="95000"/>
                  </a:schemeClr>
                </a:solidFill>
                <a:latin typeface="Aleo-BoldItalic" pitchFamily="34" charset="0"/>
              </a:defRPr>
            </a:lvl1pPr>
          </a:lstStyle>
          <a:p>
            <a:pPr lvl="0"/>
            <a:r>
              <a:rPr lang="en-US" dirty="0" smtClean="0"/>
              <a:t>“Text Here”</a:t>
            </a:r>
            <a:endParaRPr lang="en-US" dirty="0"/>
          </a:p>
        </p:txBody>
      </p:sp>
      <p:sp>
        <p:nvSpPr>
          <p:cNvPr id="20" name="テキスト プレースホルダー 5"/>
          <p:cNvSpPr>
            <a:spLocks noGrp="1"/>
          </p:cNvSpPr>
          <p:nvPr>
            <p:ph type="body" sz="quarter" idx="25" hasCustomPrompt="1"/>
          </p:nvPr>
        </p:nvSpPr>
        <p:spPr>
          <a:xfrm>
            <a:off x="502246" y="8887916"/>
            <a:ext cx="14905656" cy="864096"/>
          </a:xfrm>
        </p:spPr>
        <p:txBody>
          <a:bodyPr anchor="t">
            <a:normAutofit/>
          </a:bodyPr>
          <a:lstStyle>
            <a:lvl1pPr algn="l">
              <a:defRPr sz="4400" baseline="0">
                <a:solidFill>
                  <a:schemeClr val="bg1">
                    <a:lumMod val="95000"/>
                  </a:schemeClr>
                </a:solidFill>
                <a:latin typeface="Aleo-LightItalic"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4241592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fade">
                                      <p:cBhvr>
                                        <p:cTn id="7" dur="500"/>
                                        <p:tgtEl>
                                          <p:spTgt spid="19">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0">
                                            <p:txEl>
                                              <p:pRg st="0" end="0"/>
                                            </p:txEl>
                                          </p:spTgt>
                                        </p:tgtEl>
                                        <p:attrNameLst>
                                          <p:attrName>style.visibility</p:attrName>
                                        </p:attrNameLst>
                                      </p:cBhvr>
                                      <p:to>
                                        <p:strVal val="visible"/>
                                      </p:to>
                                    </p:set>
                                    <p:animEffect transition="in" filter="fade">
                                      <p:cBhvr>
                                        <p:cTn id="11"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tmplLst>
          <p:tmpl lvl="1">
            <p:tnLst>
              <p:par>
                <p:cTn presetID="10" presetClass="entr" presetSubtype="0" fill="hold" nodeType="afterEffect">
                  <p:stCondLst>
                    <p:cond delay="0"/>
                  </p:stCondLst>
                  <p:childTnLst>
                    <p:set>
                      <p:cBhvr>
                        <p:cTn dur="1" fill="hold">
                          <p:stCondLst>
                            <p:cond delay="0"/>
                          </p:stCondLst>
                        </p:cTn>
                        <p:tgtEl>
                          <p:spTgt spid="19"/>
                        </p:tgtEl>
                        <p:attrNameLst>
                          <p:attrName>style.visibility</p:attrName>
                        </p:attrNameLst>
                      </p:cBhvr>
                      <p:to>
                        <p:strVal val="visible"/>
                      </p:to>
                    </p:set>
                    <p:animEffect transition="in" filter="fade">
                      <p:cBhvr>
                        <p:cTn dur="500"/>
                        <p:tgtEl>
                          <p:spTgt spid="19"/>
                        </p:tgtEl>
                      </p:cBhvr>
                    </p:animEffect>
                  </p:childTnLst>
                </p:cTn>
              </p:par>
            </p:tnLst>
          </p:tmpl>
        </p:tmplLst>
      </p:bldP>
      <p:bldP spid="20" grpId="0" build="p">
        <p:tmplLst>
          <p:tmpl lvl="1">
            <p:tnLst>
              <p:par>
                <p:cTn presetID="10" presetClass="entr" presetSubtype="0" fill="hold" nodeType="afterEffect">
                  <p:stCondLst>
                    <p:cond delay="0"/>
                  </p:stCondLst>
                  <p:childTnLst>
                    <p:set>
                      <p:cBhvr>
                        <p:cTn dur="1" fill="hold">
                          <p:stCondLst>
                            <p:cond delay="0"/>
                          </p:stCondLst>
                        </p:cTn>
                        <p:tgtEl>
                          <p:spTgt spid="20"/>
                        </p:tgtEl>
                        <p:attrNameLst>
                          <p:attrName>style.visibility</p:attrName>
                        </p:attrNameLst>
                      </p:cBhvr>
                      <p:to>
                        <p:strVal val="visible"/>
                      </p:to>
                    </p:set>
                    <p:animEffect transition="in" filter="fade">
                      <p:cBhvr>
                        <p:cTn dur="500"/>
                        <p:tgtEl>
                          <p:spTgt spid="20"/>
                        </p:tgtEl>
                      </p:cBhvr>
                    </p:animEffect>
                  </p:childTnLst>
                </p:cTn>
              </p:par>
            </p:tnLst>
          </p:tmpl>
        </p:tmplLst>
      </p:bldP>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Image 2">
    <p:spTree>
      <p:nvGrpSpPr>
        <p:cNvPr id="1" name=""/>
        <p:cNvGrpSpPr/>
        <p:nvPr/>
      </p:nvGrpSpPr>
      <p:grpSpPr>
        <a:xfrm>
          <a:off x="0" y="0"/>
          <a:ext cx="0" cy="0"/>
          <a:chOff x="0" y="0"/>
          <a:chExt cx="0" cy="0"/>
        </a:xfrm>
      </p:grpSpPr>
      <p:sp>
        <p:nvSpPr>
          <p:cNvPr id="7" name="図プレースホルダー 6"/>
          <p:cNvSpPr>
            <a:spLocks noGrp="1"/>
          </p:cNvSpPr>
          <p:nvPr>
            <p:ph type="pic" sz="quarter" idx="10" hasCustomPrompt="1"/>
          </p:nvPr>
        </p:nvSpPr>
        <p:spPr>
          <a:xfrm>
            <a:off x="-1" y="0"/>
            <a:ext cx="18286413" cy="10287000"/>
          </a:xfrm>
          <a:effectLst>
            <a:outerShdw blurRad="63500" algn="ctr" rotWithShape="0">
              <a:prstClr val="black">
                <a:alpha val="20000"/>
              </a:prstClr>
            </a:outerShdw>
          </a:effectLst>
        </p:spPr>
        <p:txBody>
          <a:bodyPr/>
          <a:lstStyle>
            <a:lvl1pPr>
              <a:defRPr baseline="0">
                <a:solidFill>
                  <a:schemeClr val="bg1">
                    <a:lumMod val="85000"/>
                  </a:schemeClr>
                </a:solidFill>
              </a:defRPr>
            </a:lvl1pPr>
          </a:lstStyle>
          <a:p>
            <a:r>
              <a:rPr lang="en-US" dirty="0" smtClean="0"/>
              <a:t>Add Image</a:t>
            </a:r>
            <a:endParaRPr lang="en-US" dirty="0"/>
          </a:p>
        </p:txBody>
      </p:sp>
      <p:sp>
        <p:nvSpPr>
          <p:cNvPr id="15" name="テキスト プレースホルダー 5"/>
          <p:cNvSpPr>
            <a:spLocks noGrp="1"/>
          </p:cNvSpPr>
          <p:nvPr>
            <p:ph type="body" sz="quarter" idx="15" hasCustomPrompt="1"/>
          </p:nvPr>
        </p:nvSpPr>
        <p:spPr>
          <a:xfrm rot="18000000">
            <a:off x="-3234737" y="2104724"/>
            <a:ext cx="9008864" cy="395875"/>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6" name="テキスト プレースホルダー 5"/>
          <p:cNvSpPr>
            <a:spLocks noGrp="1"/>
          </p:cNvSpPr>
          <p:nvPr>
            <p:ph type="body" sz="quarter" idx="17" hasCustomPrompt="1"/>
          </p:nvPr>
        </p:nvSpPr>
        <p:spPr>
          <a:xfrm rot="18000000">
            <a:off x="-3233714" y="445225"/>
            <a:ext cx="6764774" cy="266675"/>
          </a:xfrm>
          <a:solidFill>
            <a:schemeClr val="accent3"/>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7" name="テキスト プレースホルダー 5"/>
          <p:cNvSpPr>
            <a:spLocks noGrp="1"/>
          </p:cNvSpPr>
          <p:nvPr>
            <p:ph type="body" sz="quarter" idx="18" hasCustomPrompt="1"/>
          </p:nvPr>
        </p:nvSpPr>
        <p:spPr>
          <a:xfrm rot="18000000">
            <a:off x="-4437443" y="794291"/>
            <a:ext cx="10144009" cy="1267033"/>
          </a:xfrm>
          <a:solidFill>
            <a:schemeClr val="accent2"/>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8" name="テキスト プレースホルダー 5"/>
          <p:cNvSpPr>
            <a:spLocks noGrp="1"/>
          </p:cNvSpPr>
          <p:nvPr>
            <p:ph type="body" sz="quarter" idx="19" hasCustomPrompt="1"/>
          </p:nvPr>
        </p:nvSpPr>
        <p:spPr>
          <a:xfrm rot="18000000">
            <a:off x="-3886610" y="76831"/>
            <a:ext cx="6764774" cy="588126"/>
          </a:xfrm>
          <a:solidFill>
            <a:schemeClr val="accent4"/>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1" name="テキスト プレースホルダー 5"/>
          <p:cNvSpPr>
            <a:spLocks noGrp="1"/>
          </p:cNvSpPr>
          <p:nvPr>
            <p:ph type="body" sz="quarter" idx="20" hasCustomPrompt="1"/>
          </p:nvPr>
        </p:nvSpPr>
        <p:spPr>
          <a:xfrm rot="18000000">
            <a:off x="14767263" y="9809580"/>
            <a:ext cx="9008864" cy="395875"/>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2" name="テキスト プレースホルダー 5"/>
          <p:cNvSpPr>
            <a:spLocks noGrp="1"/>
          </p:cNvSpPr>
          <p:nvPr>
            <p:ph type="body" sz="quarter" idx="21" hasCustomPrompt="1"/>
          </p:nvPr>
        </p:nvSpPr>
        <p:spPr>
          <a:xfrm rot="18000000">
            <a:off x="14768286" y="8150081"/>
            <a:ext cx="6764774" cy="266675"/>
          </a:xfrm>
          <a:solidFill>
            <a:schemeClr val="accent3"/>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3" name="テキスト プレースホルダー 5"/>
          <p:cNvSpPr>
            <a:spLocks noGrp="1"/>
          </p:cNvSpPr>
          <p:nvPr>
            <p:ph type="body" sz="quarter" idx="22" hasCustomPrompt="1"/>
          </p:nvPr>
        </p:nvSpPr>
        <p:spPr>
          <a:xfrm rot="18000000">
            <a:off x="13564557" y="8499147"/>
            <a:ext cx="10144009" cy="1267033"/>
          </a:xfrm>
          <a:solidFill>
            <a:schemeClr val="accent2"/>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4" name="テキスト プレースホルダー 5"/>
          <p:cNvSpPr>
            <a:spLocks noGrp="1"/>
          </p:cNvSpPr>
          <p:nvPr>
            <p:ph type="body" sz="quarter" idx="23" hasCustomPrompt="1"/>
          </p:nvPr>
        </p:nvSpPr>
        <p:spPr>
          <a:xfrm rot="18000000">
            <a:off x="14115390" y="7781687"/>
            <a:ext cx="6764774" cy="588126"/>
          </a:xfrm>
          <a:solidFill>
            <a:schemeClr val="accent4"/>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19" name="テキスト プレースホルダー 5"/>
          <p:cNvSpPr>
            <a:spLocks noGrp="1"/>
          </p:cNvSpPr>
          <p:nvPr>
            <p:ph type="body" sz="quarter" idx="24" hasCustomPrompt="1"/>
          </p:nvPr>
        </p:nvSpPr>
        <p:spPr>
          <a:xfrm>
            <a:off x="1654374" y="5359524"/>
            <a:ext cx="14905656" cy="1296144"/>
          </a:xfrm>
        </p:spPr>
        <p:txBody>
          <a:bodyPr anchor="b">
            <a:normAutofit/>
          </a:bodyPr>
          <a:lstStyle>
            <a:lvl1pPr algn="ctr">
              <a:defRPr sz="6600" baseline="0">
                <a:solidFill>
                  <a:schemeClr val="bg1">
                    <a:lumMod val="95000"/>
                  </a:schemeClr>
                </a:solidFill>
                <a:latin typeface="Aleo-BoldItalic" pitchFamily="34" charset="0"/>
              </a:defRPr>
            </a:lvl1pPr>
          </a:lstStyle>
          <a:p>
            <a:pPr lvl="0"/>
            <a:r>
              <a:rPr lang="en-US" dirty="0" smtClean="0"/>
              <a:t>“Text Here”</a:t>
            </a:r>
            <a:endParaRPr lang="en-US" dirty="0"/>
          </a:p>
        </p:txBody>
      </p:sp>
      <p:sp>
        <p:nvSpPr>
          <p:cNvPr id="20" name="テキスト プレースホルダー 5"/>
          <p:cNvSpPr>
            <a:spLocks noGrp="1"/>
          </p:cNvSpPr>
          <p:nvPr>
            <p:ph type="body" sz="quarter" idx="25" hasCustomPrompt="1"/>
          </p:nvPr>
        </p:nvSpPr>
        <p:spPr>
          <a:xfrm>
            <a:off x="1654374" y="6439644"/>
            <a:ext cx="14905656" cy="864096"/>
          </a:xfrm>
        </p:spPr>
        <p:txBody>
          <a:bodyPr anchor="t">
            <a:normAutofit/>
          </a:bodyPr>
          <a:lstStyle>
            <a:lvl1pPr algn="ctr">
              <a:defRPr sz="4400" baseline="0">
                <a:solidFill>
                  <a:schemeClr val="bg1">
                    <a:lumMod val="95000"/>
                  </a:schemeClr>
                </a:solidFill>
                <a:latin typeface="Aleo-LightItalic" pitchFamily="34" charset="0"/>
              </a:defRPr>
            </a:lvl1pPr>
          </a:lstStyle>
          <a:p>
            <a:pPr lvl="0"/>
            <a:r>
              <a:rPr lang="en-US" dirty="0" smtClean="0"/>
              <a:t>Text Here</a:t>
            </a:r>
            <a:endParaRPr lang="en-US" dirty="0"/>
          </a:p>
        </p:txBody>
      </p:sp>
    </p:spTree>
    <p:extLst>
      <p:ext uri="{BB962C8B-B14F-4D97-AF65-F5344CB8AC3E}">
        <p14:creationId xmlns:p14="http://schemas.microsoft.com/office/powerpoint/2010/main" val="1381779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9">
                                            <p:txEl>
                                              <p:pRg st="0" end="0"/>
                                            </p:txEl>
                                          </p:spTgt>
                                        </p:tgtEl>
                                        <p:attrNameLst>
                                          <p:attrName>style.visibility</p:attrName>
                                        </p:attrNameLst>
                                      </p:cBhvr>
                                      <p:to>
                                        <p:strVal val="visible"/>
                                      </p:to>
                                    </p:set>
                                    <p:animEffect transition="in" filter="fade">
                                      <p:cBhvr>
                                        <p:cTn id="7" dur="500"/>
                                        <p:tgtEl>
                                          <p:spTgt spid="19">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20">
                                            <p:txEl>
                                              <p:pRg st="0" end="0"/>
                                            </p:txEl>
                                          </p:spTgt>
                                        </p:tgtEl>
                                        <p:attrNameLst>
                                          <p:attrName>style.visibility</p:attrName>
                                        </p:attrNameLst>
                                      </p:cBhvr>
                                      <p:to>
                                        <p:strVal val="visible"/>
                                      </p:to>
                                    </p:set>
                                    <p:animEffect transition="in" filter="fade">
                                      <p:cBhvr>
                                        <p:cTn id="11" dur="500"/>
                                        <p:tgtEl>
                                          <p:spTgt spid="20">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build="p">
        <p:tmplLst>
          <p:tmpl lvl="1">
            <p:tnLst>
              <p:par>
                <p:cTn presetID="10" presetClass="entr" presetSubtype="0" fill="hold" nodeType="afterEffect">
                  <p:stCondLst>
                    <p:cond delay="0"/>
                  </p:stCondLst>
                  <p:childTnLst>
                    <p:set>
                      <p:cBhvr>
                        <p:cTn dur="1" fill="hold">
                          <p:stCondLst>
                            <p:cond delay="0"/>
                          </p:stCondLst>
                        </p:cTn>
                        <p:tgtEl>
                          <p:spTgt spid="19"/>
                        </p:tgtEl>
                        <p:attrNameLst>
                          <p:attrName>style.visibility</p:attrName>
                        </p:attrNameLst>
                      </p:cBhvr>
                      <p:to>
                        <p:strVal val="visible"/>
                      </p:to>
                    </p:set>
                    <p:animEffect transition="in" filter="fade">
                      <p:cBhvr>
                        <p:cTn dur="500"/>
                        <p:tgtEl>
                          <p:spTgt spid="19"/>
                        </p:tgtEl>
                      </p:cBhvr>
                    </p:animEffect>
                  </p:childTnLst>
                </p:cTn>
              </p:par>
            </p:tnLst>
          </p:tmpl>
        </p:tmplLst>
      </p:bldP>
      <p:bldP spid="20" grpId="0" build="p">
        <p:tmplLst>
          <p:tmpl lvl="1">
            <p:tnLst>
              <p:par>
                <p:cTn presetID="10" presetClass="entr" presetSubtype="0" fill="hold" nodeType="afterEffect">
                  <p:stCondLst>
                    <p:cond delay="0"/>
                  </p:stCondLst>
                  <p:childTnLst>
                    <p:set>
                      <p:cBhvr>
                        <p:cTn dur="1" fill="hold">
                          <p:stCondLst>
                            <p:cond delay="0"/>
                          </p:stCondLst>
                        </p:cTn>
                        <p:tgtEl>
                          <p:spTgt spid="20"/>
                        </p:tgtEl>
                        <p:attrNameLst>
                          <p:attrName>style.visibility</p:attrName>
                        </p:attrNameLst>
                      </p:cBhvr>
                      <p:to>
                        <p:strVal val="visible"/>
                      </p:to>
                    </p:set>
                    <p:animEffect transition="in" filter="fade">
                      <p:cBhvr>
                        <p:cTn dur="500"/>
                        <p:tgtEl>
                          <p:spTgt spid="20"/>
                        </p:tgtEl>
                      </p:cBhvr>
                    </p:animEffect>
                  </p:childTnLst>
                </p:cTn>
              </p:par>
            </p:tnLst>
          </p:tmpl>
        </p:tmplLst>
      </p:bldP>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mage 3 ">
    <p:spTree>
      <p:nvGrpSpPr>
        <p:cNvPr id="1" name=""/>
        <p:cNvGrpSpPr/>
        <p:nvPr/>
      </p:nvGrpSpPr>
      <p:grpSpPr>
        <a:xfrm>
          <a:off x="0" y="0"/>
          <a:ext cx="0" cy="0"/>
          <a:chOff x="0" y="0"/>
          <a:chExt cx="0" cy="0"/>
        </a:xfrm>
      </p:grpSpPr>
      <p:sp>
        <p:nvSpPr>
          <p:cNvPr id="7" name="図プレースホルダー 6"/>
          <p:cNvSpPr>
            <a:spLocks noGrp="1"/>
          </p:cNvSpPr>
          <p:nvPr>
            <p:ph type="pic" sz="quarter" idx="10" hasCustomPrompt="1"/>
          </p:nvPr>
        </p:nvSpPr>
        <p:spPr>
          <a:xfrm>
            <a:off x="-1" y="0"/>
            <a:ext cx="11375455" cy="10287000"/>
          </a:xfrm>
          <a:effectLst>
            <a:outerShdw blurRad="63500" algn="ctr" rotWithShape="0">
              <a:prstClr val="black">
                <a:alpha val="20000"/>
              </a:prstClr>
            </a:outerShdw>
          </a:effectLst>
        </p:spPr>
        <p:txBody>
          <a:bodyPr/>
          <a:lstStyle>
            <a:lvl1pPr>
              <a:defRPr baseline="0">
                <a:solidFill>
                  <a:schemeClr val="bg1">
                    <a:lumMod val="85000"/>
                  </a:schemeClr>
                </a:solidFill>
              </a:defRPr>
            </a:lvl1pPr>
          </a:lstStyle>
          <a:p>
            <a:r>
              <a:rPr lang="en-US" dirty="0" smtClean="0"/>
              <a:t>Add Image</a:t>
            </a:r>
            <a:endParaRPr lang="en-US" dirty="0"/>
          </a:p>
        </p:txBody>
      </p:sp>
      <p:sp>
        <p:nvSpPr>
          <p:cNvPr id="13" name="テキスト プレースホルダー 5"/>
          <p:cNvSpPr>
            <a:spLocks noGrp="1"/>
          </p:cNvSpPr>
          <p:nvPr>
            <p:ph type="body" sz="quarter" idx="21" hasCustomPrompt="1"/>
          </p:nvPr>
        </p:nvSpPr>
        <p:spPr>
          <a:xfrm>
            <a:off x="11519470" y="462980"/>
            <a:ext cx="6552728" cy="2808312"/>
          </a:xfrm>
        </p:spPr>
        <p:txBody>
          <a:bodyPr anchor="b">
            <a:normAutofit/>
          </a:bodyPr>
          <a:lstStyle>
            <a:lvl1pPr algn="l">
              <a:defRPr sz="4400" baseline="0">
                <a:solidFill>
                  <a:schemeClr val="tx1"/>
                </a:solidFill>
                <a:latin typeface="Aleo-BoldItalic" pitchFamily="34" charset="0"/>
              </a:defRPr>
            </a:lvl1pPr>
          </a:lstStyle>
          <a:p>
            <a:pPr lvl="0"/>
            <a:r>
              <a:rPr lang="en-US" dirty="0" smtClean="0"/>
              <a:t>“Text Here”</a:t>
            </a:r>
            <a:endParaRPr lang="en-US" dirty="0"/>
          </a:p>
        </p:txBody>
      </p:sp>
      <p:sp>
        <p:nvSpPr>
          <p:cNvPr id="14" name="テキスト プレースホルダー 5"/>
          <p:cNvSpPr>
            <a:spLocks noGrp="1"/>
          </p:cNvSpPr>
          <p:nvPr>
            <p:ph type="body" sz="quarter" idx="24" hasCustomPrompt="1"/>
          </p:nvPr>
        </p:nvSpPr>
        <p:spPr>
          <a:xfrm>
            <a:off x="11519470" y="3271292"/>
            <a:ext cx="6552728" cy="1584176"/>
          </a:xfrm>
        </p:spPr>
        <p:txBody>
          <a:bodyPr anchor="t">
            <a:normAutofit/>
          </a:bodyPr>
          <a:lstStyle>
            <a:lvl1pPr algn="l">
              <a:defRPr sz="2800" baseline="0">
                <a:solidFill>
                  <a:schemeClr val="tx1"/>
                </a:solidFill>
                <a:latin typeface="Aleo-LightItalic" pitchFamily="34" charset="0"/>
              </a:defRPr>
            </a:lvl1pPr>
          </a:lstStyle>
          <a:p>
            <a:pPr lvl="0"/>
            <a:r>
              <a:rPr lang="en-US" dirty="0" smtClean="0"/>
              <a:t>Text Here</a:t>
            </a:r>
            <a:endParaRPr lang="en-US" dirty="0"/>
          </a:p>
        </p:txBody>
      </p:sp>
      <p:sp>
        <p:nvSpPr>
          <p:cNvPr id="19" name="テキスト プレースホルダー 5"/>
          <p:cNvSpPr>
            <a:spLocks noGrp="1"/>
          </p:cNvSpPr>
          <p:nvPr>
            <p:ph type="body" sz="quarter" idx="15" hasCustomPrompt="1"/>
          </p:nvPr>
        </p:nvSpPr>
        <p:spPr>
          <a:xfrm rot="18000000">
            <a:off x="7278433" y="10529660"/>
            <a:ext cx="9008864" cy="395875"/>
          </a:xfrm>
          <a:solidFill>
            <a:schemeClr val="accent1"/>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0" name="テキスト プレースホルダー 5"/>
          <p:cNvSpPr>
            <a:spLocks noGrp="1"/>
          </p:cNvSpPr>
          <p:nvPr>
            <p:ph type="body" sz="quarter" idx="17" hasCustomPrompt="1"/>
          </p:nvPr>
        </p:nvSpPr>
        <p:spPr>
          <a:xfrm rot="18000000">
            <a:off x="7271285" y="8165936"/>
            <a:ext cx="6982211" cy="291833"/>
          </a:xfrm>
          <a:solidFill>
            <a:schemeClr val="accent3"/>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5" name="テキスト プレースホルダー 5"/>
          <p:cNvSpPr>
            <a:spLocks noGrp="1"/>
          </p:cNvSpPr>
          <p:nvPr>
            <p:ph type="body" sz="quarter" idx="18" hasCustomPrompt="1"/>
          </p:nvPr>
        </p:nvSpPr>
        <p:spPr>
          <a:xfrm rot="18000000">
            <a:off x="4635565" y="11523483"/>
            <a:ext cx="10144009" cy="1267033"/>
          </a:xfrm>
          <a:solidFill>
            <a:schemeClr val="accent2"/>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
        <p:nvSpPr>
          <p:cNvPr id="26" name="テキスト プレースホルダー 5"/>
          <p:cNvSpPr>
            <a:spLocks noGrp="1"/>
          </p:cNvSpPr>
          <p:nvPr>
            <p:ph type="body" sz="quarter" idx="19" hasCustomPrompt="1"/>
          </p:nvPr>
        </p:nvSpPr>
        <p:spPr>
          <a:xfrm rot="18000000">
            <a:off x="6266517" y="8789800"/>
            <a:ext cx="6764774" cy="588126"/>
          </a:xfrm>
          <a:solidFill>
            <a:schemeClr val="accent4"/>
          </a:solidFill>
        </p:spPr>
        <p:txBody>
          <a:bodyPr anchor="ctr">
            <a:normAutofit/>
          </a:bodyPr>
          <a:lstStyle>
            <a:lvl1pPr algn="l">
              <a:defRPr sz="3200" baseline="0">
                <a:solidFill>
                  <a:schemeClr val="bg1">
                    <a:lumMod val="85000"/>
                  </a:schemeClr>
                </a:solidFill>
                <a:latin typeface="Aleo-Bold" pitchFamily="34" charset="0"/>
              </a:defRPr>
            </a:lvl1pPr>
          </a:lstStyle>
          <a:p>
            <a:pPr lvl="0"/>
            <a:r>
              <a:rPr lang="en-US" dirty="0" smtClean="0"/>
              <a:t> </a:t>
            </a:r>
            <a:endParaRPr lang="en-US" dirty="0"/>
          </a:p>
        </p:txBody>
      </p:sp>
    </p:spTree>
    <p:extLst>
      <p:ext uri="{BB962C8B-B14F-4D97-AF65-F5344CB8AC3E}">
        <p14:creationId xmlns:p14="http://schemas.microsoft.com/office/powerpoint/2010/main" val="1414439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2" presetClass="entr" presetSubtype="12" fill="hold" grpId="0" nodeType="withEffect">
                                  <p:stCondLst>
                                    <p:cond delay="250"/>
                                  </p:stCondLst>
                                  <p:childTnLst>
                                    <p:set>
                                      <p:cBhvr>
                                        <p:cTn id="9" dur="1" fill="hold">
                                          <p:stCondLst>
                                            <p:cond delay="0"/>
                                          </p:stCondLst>
                                        </p:cTn>
                                        <p:tgtEl>
                                          <p:spTgt spid="26">
                                            <p:bg/>
                                          </p:spTgt>
                                        </p:tgtEl>
                                        <p:attrNameLst>
                                          <p:attrName>style.visibility</p:attrName>
                                        </p:attrNameLst>
                                      </p:cBhvr>
                                      <p:to>
                                        <p:strVal val="visible"/>
                                      </p:to>
                                    </p:set>
                                    <p:anim calcmode="lin" valueType="num">
                                      <p:cBhvr additive="base">
                                        <p:cTn id="10" dur="500" fill="hold"/>
                                        <p:tgtEl>
                                          <p:spTgt spid="26">
                                            <p:bg/>
                                          </p:spTgt>
                                        </p:tgtEl>
                                        <p:attrNameLst>
                                          <p:attrName>ppt_x</p:attrName>
                                        </p:attrNameLst>
                                      </p:cBhvr>
                                      <p:tavLst>
                                        <p:tav tm="0">
                                          <p:val>
                                            <p:strVal val="0-#ppt_w/2"/>
                                          </p:val>
                                        </p:tav>
                                        <p:tav tm="100000">
                                          <p:val>
                                            <p:strVal val="#ppt_x"/>
                                          </p:val>
                                        </p:tav>
                                      </p:tavLst>
                                    </p:anim>
                                    <p:anim calcmode="lin" valueType="num">
                                      <p:cBhvr additive="base">
                                        <p:cTn id="11" dur="500" fill="hold"/>
                                        <p:tgtEl>
                                          <p:spTgt spid="26">
                                            <p:bg/>
                                          </p:spTgt>
                                        </p:tgtEl>
                                        <p:attrNameLst>
                                          <p:attrName>ppt_y</p:attrName>
                                        </p:attrNameLst>
                                      </p:cBhvr>
                                      <p:tavLst>
                                        <p:tav tm="0">
                                          <p:val>
                                            <p:strVal val="1+#ppt_h/2"/>
                                          </p:val>
                                        </p:tav>
                                        <p:tav tm="100000">
                                          <p:val>
                                            <p:strVal val="#ppt_y"/>
                                          </p:val>
                                        </p:tav>
                                      </p:tavLst>
                                    </p:anim>
                                  </p:childTnLst>
                                </p:cTn>
                              </p:par>
                              <p:par>
                                <p:cTn id="12" presetID="2" presetClass="entr" presetSubtype="12" fill="hold" grpId="0" nodeType="withEffect">
                                  <p:stCondLst>
                                    <p:cond delay="250"/>
                                  </p:stCondLst>
                                  <p:childTnLst>
                                    <p:set>
                                      <p:cBhvr>
                                        <p:cTn id="13" dur="1" fill="hold">
                                          <p:stCondLst>
                                            <p:cond delay="0"/>
                                          </p:stCondLst>
                                        </p:cTn>
                                        <p:tgtEl>
                                          <p:spTgt spid="26">
                                            <p:txEl>
                                              <p:pRg st="0" end="0"/>
                                            </p:txEl>
                                          </p:spTgt>
                                        </p:tgtEl>
                                        <p:attrNameLst>
                                          <p:attrName>style.visibility</p:attrName>
                                        </p:attrNameLst>
                                      </p:cBhvr>
                                      <p:to>
                                        <p:strVal val="visible"/>
                                      </p:to>
                                    </p:set>
                                    <p:anim calcmode="lin" valueType="num">
                                      <p:cBhvr additive="base">
                                        <p:cTn id="14" dur="500" fill="hold"/>
                                        <p:tgtEl>
                                          <p:spTgt spid="26">
                                            <p:txEl>
                                              <p:pRg st="0" end="0"/>
                                            </p:txEl>
                                          </p:spTgt>
                                        </p:tgtEl>
                                        <p:attrNameLst>
                                          <p:attrName>ppt_x</p:attrName>
                                        </p:attrNameLst>
                                      </p:cBhvr>
                                      <p:tavLst>
                                        <p:tav tm="0">
                                          <p:val>
                                            <p:strVal val="0-#ppt_w/2"/>
                                          </p:val>
                                        </p:tav>
                                        <p:tav tm="100000">
                                          <p:val>
                                            <p:strVal val="#ppt_x"/>
                                          </p:val>
                                        </p:tav>
                                      </p:tavLst>
                                    </p:anim>
                                    <p:anim calcmode="lin" valueType="num">
                                      <p:cBhvr additive="base">
                                        <p:cTn id="15" dur="500" fill="hold"/>
                                        <p:tgtEl>
                                          <p:spTgt spid="26">
                                            <p:txEl>
                                              <p:pRg st="0" end="0"/>
                                            </p:txEl>
                                          </p:spTgt>
                                        </p:tgtEl>
                                        <p:attrNameLst>
                                          <p:attrName>ppt_y</p:attrName>
                                        </p:attrNameLst>
                                      </p:cBhvr>
                                      <p:tavLst>
                                        <p:tav tm="0">
                                          <p:val>
                                            <p:strVal val="1+#ppt_h/2"/>
                                          </p:val>
                                        </p:tav>
                                        <p:tav tm="100000">
                                          <p:val>
                                            <p:strVal val="#ppt_y"/>
                                          </p:val>
                                        </p:tav>
                                      </p:tavLst>
                                    </p:anim>
                                  </p:childTnLst>
                                </p:cTn>
                              </p:par>
                              <p:par>
                                <p:cTn id="16" presetID="2" presetClass="entr" presetSubtype="12" fill="hold" grpId="0" nodeType="withEffect">
                                  <p:stCondLst>
                                    <p:cond delay="250"/>
                                  </p:stCondLst>
                                  <p:childTnLst>
                                    <p:set>
                                      <p:cBhvr>
                                        <p:cTn id="17" dur="1" fill="hold">
                                          <p:stCondLst>
                                            <p:cond delay="0"/>
                                          </p:stCondLst>
                                        </p:cTn>
                                        <p:tgtEl>
                                          <p:spTgt spid="20">
                                            <p:bg/>
                                          </p:spTgt>
                                        </p:tgtEl>
                                        <p:attrNameLst>
                                          <p:attrName>style.visibility</p:attrName>
                                        </p:attrNameLst>
                                      </p:cBhvr>
                                      <p:to>
                                        <p:strVal val="visible"/>
                                      </p:to>
                                    </p:set>
                                    <p:anim calcmode="lin" valueType="num">
                                      <p:cBhvr additive="base">
                                        <p:cTn id="18" dur="500" fill="hold"/>
                                        <p:tgtEl>
                                          <p:spTgt spid="20">
                                            <p:bg/>
                                          </p:spTgt>
                                        </p:tgtEl>
                                        <p:attrNameLst>
                                          <p:attrName>ppt_x</p:attrName>
                                        </p:attrNameLst>
                                      </p:cBhvr>
                                      <p:tavLst>
                                        <p:tav tm="0">
                                          <p:val>
                                            <p:strVal val="0-#ppt_w/2"/>
                                          </p:val>
                                        </p:tav>
                                        <p:tav tm="100000">
                                          <p:val>
                                            <p:strVal val="#ppt_x"/>
                                          </p:val>
                                        </p:tav>
                                      </p:tavLst>
                                    </p:anim>
                                    <p:anim calcmode="lin" valueType="num">
                                      <p:cBhvr additive="base">
                                        <p:cTn id="19" dur="500" fill="hold"/>
                                        <p:tgtEl>
                                          <p:spTgt spid="20">
                                            <p:bg/>
                                          </p:spTgt>
                                        </p:tgtEl>
                                        <p:attrNameLst>
                                          <p:attrName>ppt_y</p:attrName>
                                        </p:attrNameLst>
                                      </p:cBhvr>
                                      <p:tavLst>
                                        <p:tav tm="0">
                                          <p:val>
                                            <p:strVal val="1+#ppt_h/2"/>
                                          </p:val>
                                        </p:tav>
                                        <p:tav tm="100000">
                                          <p:val>
                                            <p:strVal val="#ppt_y"/>
                                          </p:val>
                                        </p:tav>
                                      </p:tavLst>
                                    </p:anim>
                                  </p:childTnLst>
                                </p:cTn>
                              </p:par>
                              <p:par>
                                <p:cTn id="20" presetID="2" presetClass="entr" presetSubtype="12" fill="hold" grpId="0" nodeType="withEffect">
                                  <p:stCondLst>
                                    <p:cond delay="250"/>
                                  </p:stCondLst>
                                  <p:childTnLst>
                                    <p:set>
                                      <p:cBhvr>
                                        <p:cTn id="21" dur="1" fill="hold">
                                          <p:stCondLst>
                                            <p:cond delay="0"/>
                                          </p:stCondLst>
                                        </p:cTn>
                                        <p:tgtEl>
                                          <p:spTgt spid="20">
                                            <p:txEl>
                                              <p:pRg st="0" end="0"/>
                                            </p:txEl>
                                          </p:spTgt>
                                        </p:tgtEl>
                                        <p:attrNameLst>
                                          <p:attrName>style.visibility</p:attrName>
                                        </p:attrNameLst>
                                      </p:cBhvr>
                                      <p:to>
                                        <p:strVal val="visible"/>
                                      </p:to>
                                    </p:set>
                                    <p:anim calcmode="lin" valueType="num">
                                      <p:cBhvr additive="base">
                                        <p:cTn id="22" dur="500" fill="hold"/>
                                        <p:tgtEl>
                                          <p:spTgt spid="20">
                                            <p:txEl>
                                              <p:pRg st="0" end="0"/>
                                            </p:txEl>
                                          </p:spTgt>
                                        </p:tgtEl>
                                        <p:attrNameLst>
                                          <p:attrName>ppt_x</p:attrName>
                                        </p:attrNameLst>
                                      </p:cBhvr>
                                      <p:tavLst>
                                        <p:tav tm="0">
                                          <p:val>
                                            <p:strVal val="0-#ppt_w/2"/>
                                          </p:val>
                                        </p:tav>
                                        <p:tav tm="100000">
                                          <p:val>
                                            <p:strVal val="#ppt_x"/>
                                          </p:val>
                                        </p:tav>
                                      </p:tavLst>
                                    </p:anim>
                                    <p:anim calcmode="lin" valueType="num">
                                      <p:cBhvr additive="base">
                                        <p:cTn id="23" dur="500" fill="hold"/>
                                        <p:tgtEl>
                                          <p:spTgt spid="20">
                                            <p:txEl>
                                              <p:pRg st="0" end="0"/>
                                            </p:txEl>
                                          </p:spTgt>
                                        </p:tgtEl>
                                        <p:attrNameLst>
                                          <p:attrName>ppt_y</p:attrName>
                                        </p:attrNameLst>
                                      </p:cBhvr>
                                      <p:tavLst>
                                        <p:tav tm="0">
                                          <p:val>
                                            <p:strVal val="1+#ppt_h/2"/>
                                          </p:val>
                                        </p:tav>
                                        <p:tav tm="100000">
                                          <p:val>
                                            <p:strVal val="#ppt_y"/>
                                          </p:val>
                                        </p:tav>
                                      </p:tavLst>
                                    </p:anim>
                                  </p:childTnLst>
                                </p:cTn>
                              </p:par>
                              <p:par>
                                <p:cTn id="24" presetID="2" presetClass="entr" presetSubtype="12" fill="hold" grpId="0" nodeType="withEffect">
                                  <p:stCondLst>
                                    <p:cond delay="250"/>
                                  </p:stCondLst>
                                  <p:childTnLst>
                                    <p:set>
                                      <p:cBhvr>
                                        <p:cTn id="25" dur="1" fill="hold">
                                          <p:stCondLst>
                                            <p:cond delay="0"/>
                                          </p:stCondLst>
                                        </p:cTn>
                                        <p:tgtEl>
                                          <p:spTgt spid="25">
                                            <p:bg/>
                                          </p:spTgt>
                                        </p:tgtEl>
                                        <p:attrNameLst>
                                          <p:attrName>style.visibility</p:attrName>
                                        </p:attrNameLst>
                                      </p:cBhvr>
                                      <p:to>
                                        <p:strVal val="visible"/>
                                      </p:to>
                                    </p:set>
                                    <p:anim calcmode="lin" valueType="num">
                                      <p:cBhvr additive="base">
                                        <p:cTn id="26" dur="500" fill="hold"/>
                                        <p:tgtEl>
                                          <p:spTgt spid="25">
                                            <p:bg/>
                                          </p:spTgt>
                                        </p:tgtEl>
                                        <p:attrNameLst>
                                          <p:attrName>ppt_x</p:attrName>
                                        </p:attrNameLst>
                                      </p:cBhvr>
                                      <p:tavLst>
                                        <p:tav tm="0">
                                          <p:val>
                                            <p:strVal val="0-#ppt_w/2"/>
                                          </p:val>
                                        </p:tav>
                                        <p:tav tm="100000">
                                          <p:val>
                                            <p:strVal val="#ppt_x"/>
                                          </p:val>
                                        </p:tav>
                                      </p:tavLst>
                                    </p:anim>
                                    <p:anim calcmode="lin" valueType="num">
                                      <p:cBhvr additive="base">
                                        <p:cTn id="27" dur="500" fill="hold"/>
                                        <p:tgtEl>
                                          <p:spTgt spid="25">
                                            <p:bg/>
                                          </p:spTgt>
                                        </p:tgtEl>
                                        <p:attrNameLst>
                                          <p:attrName>ppt_y</p:attrName>
                                        </p:attrNameLst>
                                      </p:cBhvr>
                                      <p:tavLst>
                                        <p:tav tm="0">
                                          <p:val>
                                            <p:strVal val="1+#ppt_h/2"/>
                                          </p:val>
                                        </p:tav>
                                        <p:tav tm="100000">
                                          <p:val>
                                            <p:strVal val="#ppt_y"/>
                                          </p:val>
                                        </p:tav>
                                      </p:tavLst>
                                    </p:anim>
                                  </p:childTnLst>
                                </p:cTn>
                              </p:par>
                              <p:par>
                                <p:cTn id="28" presetID="2" presetClass="entr" presetSubtype="12" fill="hold" grpId="0" nodeType="withEffect">
                                  <p:stCondLst>
                                    <p:cond delay="250"/>
                                  </p:stCondLst>
                                  <p:childTnLst>
                                    <p:set>
                                      <p:cBhvr>
                                        <p:cTn id="29" dur="1" fill="hold">
                                          <p:stCondLst>
                                            <p:cond delay="0"/>
                                          </p:stCondLst>
                                        </p:cTn>
                                        <p:tgtEl>
                                          <p:spTgt spid="25">
                                            <p:txEl>
                                              <p:pRg st="0" end="0"/>
                                            </p:txEl>
                                          </p:spTgt>
                                        </p:tgtEl>
                                        <p:attrNameLst>
                                          <p:attrName>style.visibility</p:attrName>
                                        </p:attrNameLst>
                                      </p:cBhvr>
                                      <p:to>
                                        <p:strVal val="visible"/>
                                      </p:to>
                                    </p:set>
                                    <p:anim calcmode="lin" valueType="num">
                                      <p:cBhvr additive="base">
                                        <p:cTn id="30" dur="500" fill="hold"/>
                                        <p:tgtEl>
                                          <p:spTgt spid="25">
                                            <p:txEl>
                                              <p:pRg st="0" end="0"/>
                                            </p:txEl>
                                          </p:spTgt>
                                        </p:tgtEl>
                                        <p:attrNameLst>
                                          <p:attrName>ppt_x</p:attrName>
                                        </p:attrNameLst>
                                      </p:cBhvr>
                                      <p:tavLst>
                                        <p:tav tm="0">
                                          <p:val>
                                            <p:strVal val="0-#ppt_w/2"/>
                                          </p:val>
                                        </p:tav>
                                        <p:tav tm="100000">
                                          <p:val>
                                            <p:strVal val="#ppt_x"/>
                                          </p:val>
                                        </p:tav>
                                      </p:tavLst>
                                    </p:anim>
                                    <p:anim calcmode="lin" valueType="num">
                                      <p:cBhvr additive="base">
                                        <p:cTn id="31" dur="500" fill="hold"/>
                                        <p:tgtEl>
                                          <p:spTgt spid="25">
                                            <p:txEl>
                                              <p:pRg st="0" end="0"/>
                                            </p:txEl>
                                          </p:spTgt>
                                        </p:tgtEl>
                                        <p:attrNameLst>
                                          <p:attrName>ppt_y</p:attrName>
                                        </p:attrNameLst>
                                      </p:cBhvr>
                                      <p:tavLst>
                                        <p:tav tm="0">
                                          <p:val>
                                            <p:strVal val="1+#ppt_h/2"/>
                                          </p:val>
                                        </p:tav>
                                        <p:tav tm="100000">
                                          <p:val>
                                            <p:strVal val="#ppt_y"/>
                                          </p:val>
                                        </p:tav>
                                      </p:tavLst>
                                    </p:anim>
                                  </p:childTnLst>
                                </p:cTn>
                              </p:par>
                              <p:par>
                                <p:cTn id="32" presetID="2" presetClass="entr" presetSubtype="12" fill="hold" grpId="0" nodeType="withEffect">
                                  <p:stCondLst>
                                    <p:cond delay="250"/>
                                  </p:stCondLst>
                                  <p:childTnLst>
                                    <p:set>
                                      <p:cBhvr>
                                        <p:cTn id="33" dur="1" fill="hold">
                                          <p:stCondLst>
                                            <p:cond delay="0"/>
                                          </p:stCondLst>
                                        </p:cTn>
                                        <p:tgtEl>
                                          <p:spTgt spid="19">
                                            <p:bg/>
                                          </p:spTgt>
                                        </p:tgtEl>
                                        <p:attrNameLst>
                                          <p:attrName>style.visibility</p:attrName>
                                        </p:attrNameLst>
                                      </p:cBhvr>
                                      <p:to>
                                        <p:strVal val="visible"/>
                                      </p:to>
                                    </p:set>
                                    <p:anim calcmode="lin" valueType="num">
                                      <p:cBhvr additive="base">
                                        <p:cTn id="34" dur="500" fill="hold"/>
                                        <p:tgtEl>
                                          <p:spTgt spid="19">
                                            <p:bg/>
                                          </p:spTgt>
                                        </p:tgtEl>
                                        <p:attrNameLst>
                                          <p:attrName>ppt_x</p:attrName>
                                        </p:attrNameLst>
                                      </p:cBhvr>
                                      <p:tavLst>
                                        <p:tav tm="0">
                                          <p:val>
                                            <p:strVal val="0-#ppt_w/2"/>
                                          </p:val>
                                        </p:tav>
                                        <p:tav tm="100000">
                                          <p:val>
                                            <p:strVal val="#ppt_x"/>
                                          </p:val>
                                        </p:tav>
                                      </p:tavLst>
                                    </p:anim>
                                    <p:anim calcmode="lin" valueType="num">
                                      <p:cBhvr additive="base">
                                        <p:cTn id="35" dur="500" fill="hold"/>
                                        <p:tgtEl>
                                          <p:spTgt spid="19">
                                            <p:bg/>
                                          </p:spTgt>
                                        </p:tgtEl>
                                        <p:attrNameLst>
                                          <p:attrName>ppt_y</p:attrName>
                                        </p:attrNameLst>
                                      </p:cBhvr>
                                      <p:tavLst>
                                        <p:tav tm="0">
                                          <p:val>
                                            <p:strVal val="1+#ppt_h/2"/>
                                          </p:val>
                                        </p:tav>
                                        <p:tav tm="100000">
                                          <p:val>
                                            <p:strVal val="#ppt_y"/>
                                          </p:val>
                                        </p:tav>
                                      </p:tavLst>
                                    </p:anim>
                                  </p:childTnLst>
                                </p:cTn>
                              </p:par>
                              <p:par>
                                <p:cTn id="36" presetID="2" presetClass="entr" presetSubtype="12" fill="hold" grpId="0" nodeType="withEffect">
                                  <p:stCondLst>
                                    <p:cond delay="250"/>
                                  </p:stCondLst>
                                  <p:childTnLst>
                                    <p:set>
                                      <p:cBhvr>
                                        <p:cTn id="37" dur="1" fill="hold">
                                          <p:stCondLst>
                                            <p:cond delay="0"/>
                                          </p:stCondLst>
                                        </p:cTn>
                                        <p:tgtEl>
                                          <p:spTgt spid="19">
                                            <p:txEl>
                                              <p:pRg st="0" end="0"/>
                                            </p:txEl>
                                          </p:spTgt>
                                        </p:tgtEl>
                                        <p:attrNameLst>
                                          <p:attrName>style.visibility</p:attrName>
                                        </p:attrNameLst>
                                      </p:cBhvr>
                                      <p:to>
                                        <p:strVal val="visible"/>
                                      </p:to>
                                    </p:set>
                                    <p:anim calcmode="lin" valueType="num">
                                      <p:cBhvr additive="base">
                                        <p:cTn id="38" dur="500" fill="hold"/>
                                        <p:tgtEl>
                                          <p:spTgt spid="19">
                                            <p:txEl>
                                              <p:pRg st="0" end="0"/>
                                            </p:txEl>
                                          </p:spTgt>
                                        </p:tgtEl>
                                        <p:attrNameLst>
                                          <p:attrName>ppt_x</p:attrName>
                                        </p:attrNameLst>
                                      </p:cBhvr>
                                      <p:tavLst>
                                        <p:tav tm="0">
                                          <p:val>
                                            <p:strVal val="0-#ppt_w/2"/>
                                          </p:val>
                                        </p:tav>
                                        <p:tav tm="100000">
                                          <p:val>
                                            <p:strVal val="#ppt_x"/>
                                          </p:val>
                                        </p:tav>
                                      </p:tavLst>
                                    </p:anim>
                                    <p:anim calcmode="lin" valueType="num">
                                      <p:cBhvr additive="base">
                                        <p:cTn id="39" dur="500" fill="hold"/>
                                        <p:tgtEl>
                                          <p:spTgt spid="19">
                                            <p:txEl>
                                              <p:pRg st="0" end="0"/>
                                            </p:txEl>
                                          </p:spTgt>
                                        </p:tgtEl>
                                        <p:attrNameLst>
                                          <p:attrName>ppt_y</p:attrName>
                                        </p:attrNameLst>
                                      </p:cBhvr>
                                      <p:tavLst>
                                        <p:tav tm="0">
                                          <p:val>
                                            <p:strVal val="1+#ppt_h/2"/>
                                          </p:val>
                                        </p:tav>
                                        <p:tav tm="100000">
                                          <p:val>
                                            <p:strVal val="#ppt_y"/>
                                          </p:val>
                                        </p:tav>
                                      </p:tavLst>
                                    </p:anim>
                                  </p:childTnLst>
                                </p:cTn>
                              </p:par>
                            </p:childTnLst>
                          </p:cTn>
                        </p:par>
                        <p:par>
                          <p:cTn id="40" fill="hold">
                            <p:stCondLst>
                              <p:cond delay="750"/>
                            </p:stCondLst>
                            <p:childTnLst>
                              <p:par>
                                <p:cTn id="41" presetID="42" presetClass="entr" presetSubtype="0" fill="hold" grpId="0" nodeType="afterEffect">
                                  <p:stCondLst>
                                    <p:cond delay="0"/>
                                  </p:stCondLst>
                                  <p:childTnLst>
                                    <p:set>
                                      <p:cBhvr>
                                        <p:cTn id="42" dur="1" fill="hold">
                                          <p:stCondLst>
                                            <p:cond delay="0"/>
                                          </p:stCondLst>
                                        </p:cTn>
                                        <p:tgtEl>
                                          <p:spTgt spid="13">
                                            <p:txEl>
                                              <p:pRg st="0" end="0"/>
                                            </p:txEl>
                                          </p:spTgt>
                                        </p:tgtEl>
                                        <p:attrNameLst>
                                          <p:attrName>style.visibility</p:attrName>
                                        </p:attrNameLst>
                                      </p:cBhvr>
                                      <p:to>
                                        <p:strVal val="visible"/>
                                      </p:to>
                                    </p:set>
                                    <p:animEffect transition="in" filter="fade">
                                      <p:cBhvr>
                                        <p:cTn id="43" dur="1000"/>
                                        <p:tgtEl>
                                          <p:spTgt spid="13">
                                            <p:txEl>
                                              <p:pRg st="0" end="0"/>
                                            </p:txEl>
                                          </p:spTgt>
                                        </p:tgtEl>
                                      </p:cBhvr>
                                    </p:animEffect>
                                    <p:anim calcmode="lin" valueType="num">
                                      <p:cBhvr>
                                        <p:cTn id="44"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p:cTn id="45" dur="1000" fill="hold"/>
                                        <p:tgtEl>
                                          <p:spTgt spid="13">
                                            <p:txEl>
                                              <p:pRg st="0" end="0"/>
                                            </p:txEl>
                                          </p:spTgt>
                                        </p:tgtEl>
                                        <p:attrNameLst>
                                          <p:attrName>ppt_y</p:attrName>
                                        </p:attrNameLst>
                                      </p:cBhvr>
                                      <p:tavLst>
                                        <p:tav tm="0">
                                          <p:val>
                                            <p:strVal val="#ppt_y+.1"/>
                                          </p:val>
                                        </p:tav>
                                        <p:tav tm="100000">
                                          <p:val>
                                            <p:strVal val="#ppt_y"/>
                                          </p:val>
                                        </p:tav>
                                      </p:tavLst>
                                    </p:anim>
                                  </p:childTnLst>
                                </p:cTn>
                              </p:par>
                            </p:childTnLst>
                          </p:cTn>
                        </p:par>
                        <p:par>
                          <p:cTn id="46" fill="hold">
                            <p:stCondLst>
                              <p:cond delay="1750"/>
                            </p:stCondLst>
                            <p:childTnLst>
                              <p:par>
                                <p:cTn id="47" presetID="42" presetClass="entr" presetSubtype="0" fill="hold" grpId="0" nodeType="afterEffect">
                                  <p:stCondLst>
                                    <p:cond delay="0"/>
                                  </p:stCondLst>
                                  <p:childTnLst>
                                    <p:set>
                                      <p:cBhvr>
                                        <p:cTn id="48" dur="1" fill="hold">
                                          <p:stCondLst>
                                            <p:cond delay="0"/>
                                          </p:stCondLst>
                                        </p:cTn>
                                        <p:tgtEl>
                                          <p:spTgt spid="14">
                                            <p:txEl>
                                              <p:pRg st="0" end="0"/>
                                            </p:txEl>
                                          </p:spTgt>
                                        </p:tgtEl>
                                        <p:attrNameLst>
                                          <p:attrName>style.visibility</p:attrName>
                                        </p:attrNameLst>
                                      </p:cBhvr>
                                      <p:to>
                                        <p:strVal val="visible"/>
                                      </p:to>
                                    </p:set>
                                    <p:animEffect transition="in" filter="fade">
                                      <p:cBhvr>
                                        <p:cTn id="49" dur="1000"/>
                                        <p:tgtEl>
                                          <p:spTgt spid="14">
                                            <p:txEl>
                                              <p:pRg st="0" end="0"/>
                                            </p:txEl>
                                          </p:spTgt>
                                        </p:tgtEl>
                                      </p:cBhvr>
                                    </p:animEffect>
                                    <p:anim calcmode="lin" valueType="num">
                                      <p:cBhvr>
                                        <p:cTn id="50" dur="1000" fill="hold"/>
                                        <p:tgtEl>
                                          <p:spTgt spid="14">
                                            <p:txEl>
                                              <p:pRg st="0" end="0"/>
                                            </p:txEl>
                                          </p:spTgt>
                                        </p:tgtEl>
                                        <p:attrNameLst>
                                          <p:attrName>ppt_x</p:attrName>
                                        </p:attrNameLst>
                                      </p:cBhvr>
                                      <p:tavLst>
                                        <p:tav tm="0">
                                          <p:val>
                                            <p:strVal val="#ppt_x"/>
                                          </p:val>
                                        </p:tav>
                                        <p:tav tm="100000">
                                          <p:val>
                                            <p:strVal val="#ppt_x"/>
                                          </p:val>
                                        </p:tav>
                                      </p:tavLst>
                                    </p:anim>
                                    <p:anim calcmode="lin" valueType="num">
                                      <p:cBhvr>
                                        <p:cTn id="51" dur="1000" fill="hold"/>
                                        <p:tgtEl>
                                          <p:spTgt spid="14">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3" grpId="0" build="p">
        <p:tmplLst>
          <p:tmpl lvl="1">
            <p:tnLst>
              <p:par>
                <p:cTn presetID="42" presetClass="entr" presetSubtype="0"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Effect transition="in" filter="fade">
                      <p:cBhvr>
                        <p:cTn dur="1000"/>
                        <p:tgtEl>
                          <p:spTgt spid="13"/>
                        </p:tgtEl>
                      </p:cBhvr>
                    </p:animEffect>
                    <p:anim calcmode="lin" valueType="num">
                      <p:cBhvr>
                        <p:cTn dur="1000" fill="hold"/>
                        <p:tgtEl>
                          <p:spTgt spid="13"/>
                        </p:tgtEl>
                        <p:attrNameLst>
                          <p:attrName>ppt_x</p:attrName>
                        </p:attrNameLst>
                      </p:cBhvr>
                      <p:tavLst>
                        <p:tav tm="0">
                          <p:val>
                            <p:strVal val="#ppt_x"/>
                          </p:val>
                        </p:tav>
                        <p:tav tm="100000">
                          <p:val>
                            <p:strVal val="#ppt_x"/>
                          </p:val>
                        </p:tav>
                      </p:tavLst>
                    </p:anim>
                    <p:anim calcmode="lin" valueType="num">
                      <p:cBhvr>
                        <p:cTn dur="1000" fill="hold"/>
                        <p:tgtEl>
                          <p:spTgt spid="13"/>
                        </p:tgtEl>
                        <p:attrNameLst>
                          <p:attrName>ppt_y</p:attrName>
                        </p:attrNameLst>
                      </p:cBhvr>
                      <p:tavLst>
                        <p:tav tm="0">
                          <p:val>
                            <p:strVal val="#ppt_y+.1"/>
                          </p:val>
                        </p:tav>
                        <p:tav tm="100000">
                          <p:val>
                            <p:strVal val="#ppt_y"/>
                          </p:val>
                        </p:tav>
                      </p:tavLst>
                    </p:anim>
                  </p:childTnLst>
                </p:cTn>
              </p:par>
            </p:tnLst>
          </p:tmpl>
        </p:tmplLst>
      </p:bldP>
      <p:bldP spid="14" grpId="0" build="p">
        <p:tmplLst>
          <p:tmpl lvl="1">
            <p:tnLst>
              <p:par>
                <p:cTn presetID="42" presetClass="entr" presetSubtype="0" fill="hold" nodeType="afterEffect">
                  <p:stCondLst>
                    <p:cond delay="0"/>
                  </p:stCondLst>
                  <p:childTnLst>
                    <p:set>
                      <p:cBhvr>
                        <p:cTn dur="1" fill="hold">
                          <p:stCondLst>
                            <p:cond delay="0"/>
                          </p:stCondLst>
                        </p:cTn>
                        <p:tgtEl>
                          <p:spTgt spid="14"/>
                        </p:tgtEl>
                        <p:attrNameLst>
                          <p:attrName>style.visibility</p:attrName>
                        </p:attrNameLst>
                      </p:cBhvr>
                      <p:to>
                        <p:strVal val="visible"/>
                      </p:to>
                    </p:set>
                    <p:animEffect transition="in" filter="fade">
                      <p:cBhvr>
                        <p:cTn dur="1000"/>
                        <p:tgtEl>
                          <p:spTgt spid="14"/>
                        </p:tgtEl>
                      </p:cBhvr>
                    </p:animEffect>
                    <p:anim calcmode="lin" valueType="num">
                      <p:cBhvr>
                        <p:cTn dur="1000" fill="hold"/>
                        <p:tgtEl>
                          <p:spTgt spid="14"/>
                        </p:tgtEl>
                        <p:attrNameLst>
                          <p:attrName>ppt_x</p:attrName>
                        </p:attrNameLst>
                      </p:cBhvr>
                      <p:tavLst>
                        <p:tav tm="0">
                          <p:val>
                            <p:strVal val="#ppt_x"/>
                          </p:val>
                        </p:tav>
                        <p:tav tm="100000">
                          <p:val>
                            <p:strVal val="#ppt_x"/>
                          </p:val>
                        </p:tav>
                      </p:tavLst>
                    </p:anim>
                    <p:anim calcmode="lin" valueType="num">
                      <p:cBhvr>
                        <p:cTn dur="1000" fill="hold"/>
                        <p:tgtEl>
                          <p:spTgt spid="14"/>
                        </p:tgtEl>
                        <p:attrNameLst>
                          <p:attrName>ppt_y</p:attrName>
                        </p:attrNameLst>
                      </p:cBhvr>
                      <p:tavLst>
                        <p:tav tm="0">
                          <p:val>
                            <p:strVal val="#ppt_y+.1"/>
                          </p:val>
                        </p:tav>
                        <p:tav tm="100000">
                          <p:val>
                            <p:strVal val="#ppt_y"/>
                          </p:val>
                        </p:tav>
                      </p:tavLst>
                    </p:anim>
                  </p:childTnLst>
                </p:cTn>
              </p:par>
            </p:tnLst>
          </p:tmpl>
        </p:tmplLst>
      </p:bldP>
      <p:bldP spid="19" grpId="0" build="p" animBg="1">
        <p:tmplLst>
          <p:tmpl>
            <p:tnLst>
              <p:par>
                <p:cTn presetID="2" presetClass="entr" presetSubtype="12" fill="hold" nodeType="withEffect">
                  <p:stCondLst>
                    <p:cond delay="250"/>
                  </p:stCondLst>
                  <p:childTnLst>
                    <p:set>
                      <p:cBhvr>
                        <p:cTn dur="1" fill="hold">
                          <p:stCondLst>
                            <p:cond delay="0"/>
                          </p:stCondLst>
                        </p:cTn>
                        <p:tgtEl>
                          <p:spTgt spid="19"/>
                        </p:tgtEl>
                        <p:attrNameLst>
                          <p:attrName>style.visibility</p:attrName>
                        </p:attrNameLst>
                      </p:cBhvr>
                      <p:to>
                        <p:strVal val="visible"/>
                      </p:to>
                    </p:set>
                    <p:anim calcmode="lin" valueType="num">
                      <p:cBhvr additive="base">
                        <p:cTn dur="500" fill="hold"/>
                        <p:tgtEl>
                          <p:spTgt spid="19"/>
                        </p:tgtEl>
                        <p:attrNameLst>
                          <p:attrName>ppt_x</p:attrName>
                        </p:attrNameLst>
                      </p:cBhvr>
                      <p:tavLst>
                        <p:tav tm="0">
                          <p:val>
                            <p:strVal val="0-#ppt_w/2"/>
                          </p:val>
                        </p:tav>
                        <p:tav tm="100000">
                          <p:val>
                            <p:strVal val="#ppt_x"/>
                          </p:val>
                        </p:tav>
                      </p:tavLst>
                    </p:anim>
                    <p:anim calcmode="lin" valueType="num">
                      <p:cBhvr additive="base">
                        <p:cTn dur="500" fill="hold"/>
                        <p:tgtEl>
                          <p:spTgt spid="19"/>
                        </p:tgtEl>
                        <p:attrNameLst>
                          <p:attrName>ppt_y</p:attrName>
                        </p:attrNameLst>
                      </p:cBhvr>
                      <p:tavLst>
                        <p:tav tm="0">
                          <p:val>
                            <p:strVal val="1+#ppt_h/2"/>
                          </p:val>
                        </p:tav>
                        <p:tav tm="100000">
                          <p:val>
                            <p:strVal val="#ppt_y"/>
                          </p:val>
                        </p:tav>
                      </p:tavLst>
                    </p:anim>
                  </p:childTnLst>
                </p:cTn>
              </p:par>
            </p:tnLst>
          </p:tmpl>
          <p:tmpl lvl="1">
            <p:tnLst>
              <p:par>
                <p:cTn presetID="2" presetClass="entr" presetSubtype="12" fill="hold" nodeType="withEffect">
                  <p:stCondLst>
                    <p:cond delay="250"/>
                  </p:stCondLst>
                  <p:childTnLst>
                    <p:set>
                      <p:cBhvr>
                        <p:cTn dur="1" fill="hold">
                          <p:stCondLst>
                            <p:cond delay="0"/>
                          </p:stCondLst>
                        </p:cTn>
                        <p:tgtEl>
                          <p:spTgt spid="19"/>
                        </p:tgtEl>
                        <p:attrNameLst>
                          <p:attrName>style.visibility</p:attrName>
                        </p:attrNameLst>
                      </p:cBhvr>
                      <p:to>
                        <p:strVal val="visible"/>
                      </p:to>
                    </p:set>
                    <p:anim calcmode="lin" valueType="num">
                      <p:cBhvr additive="base">
                        <p:cTn dur="500" fill="hold"/>
                        <p:tgtEl>
                          <p:spTgt spid="19"/>
                        </p:tgtEl>
                        <p:attrNameLst>
                          <p:attrName>ppt_x</p:attrName>
                        </p:attrNameLst>
                      </p:cBhvr>
                      <p:tavLst>
                        <p:tav tm="0">
                          <p:val>
                            <p:strVal val="0-#ppt_w/2"/>
                          </p:val>
                        </p:tav>
                        <p:tav tm="100000">
                          <p:val>
                            <p:strVal val="#ppt_x"/>
                          </p:val>
                        </p:tav>
                      </p:tavLst>
                    </p:anim>
                    <p:anim calcmode="lin" valueType="num">
                      <p:cBhvr additive="base">
                        <p:cTn dur="500" fill="hold"/>
                        <p:tgtEl>
                          <p:spTgt spid="19"/>
                        </p:tgtEl>
                        <p:attrNameLst>
                          <p:attrName>ppt_y</p:attrName>
                        </p:attrNameLst>
                      </p:cBhvr>
                      <p:tavLst>
                        <p:tav tm="0">
                          <p:val>
                            <p:strVal val="1+#ppt_h/2"/>
                          </p:val>
                        </p:tav>
                        <p:tav tm="100000">
                          <p:val>
                            <p:strVal val="#ppt_y"/>
                          </p:val>
                        </p:tav>
                      </p:tavLst>
                    </p:anim>
                  </p:childTnLst>
                </p:cTn>
              </p:par>
            </p:tnLst>
          </p:tmpl>
        </p:tmplLst>
      </p:bldP>
      <p:bldP spid="20" grpId="0" build="p" animBg="1">
        <p:tmplLst>
          <p:tmpl>
            <p:tnLst>
              <p:par>
                <p:cTn presetID="2" presetClass="entr" presetSubtype="12" fill="hold" nodeType="withEffect">
                  <p:stCondLst>
                    <p:cond delay="250"/>
                  </p:stCondLst>
                  <p:childTnLst>
                    <p:set>
                      <p:cBhvr>
                        <p:cTn dur="1" fill="hold">
                          <p:stCondLst>
                            <p:cond delay="0"/>
                          </p:stCondLst>
                        </p:cTn>
                        <p:tgtEl>
                          <p:spTgt spid="20"/>
                        </p:tgtEl>
                        <p:attrNameLst>
                          <p:attrName>style.visibility</p:attrName>
                        </p:attrNameLst>
                      </p:cBhvr>
                      <p:to>
                        <p:strVal val="visible"/>
                      </p:to>
                    </p:set>
                    <p:anim calcmode="lin" valueType="num">
                      <p:cBhvr additive="base">
                        <p:cTn dur="500" fill="hold"/>
                        <p:tgtEl>
                          <p:spTgt spid="20"/>
                        </p:tgtEl>
                        <p:attrNameLst>
                          <p:attrName>ppt_x</p:attrName>
                        </p:attrNameLst>
                      </p:cBhvr>
                      <p:tavLst>
                        <p:tav tm="0">
                          <p:val>
                            <p:strVal val="0-#ppt_w/2"/>
                          </p:val>
                        </p:tav>
                        <p:tav tm="100000">
                          <p:val>
                            <p:strVal val="#ppt_x"/>
                          </p:val>
                        </p:tav>
                      </p:tavLst>
                    </p:anim>
                    <p:anim calcmode="lin" valueType="num">
                      <p:cBhvr additive="base">
                        <p:cTn dur="500" fill="hold"/>
                        <p:tgtEl>
                          <p:spTgt spid="20"/>
                        </p:tgtEl>
                        <p:attrNameLst>
                          <p:attrName>ppt_y</p:attrName>
                        </p:attrNameLst>
                      </p:cBhvr>
                      <p:tavLst>
                        <p:tav tm="0">
                          <p:val>
                            <p:strVal val="1+#ppt_h/2"/>
                          </p:val>
                        </p:tav>
                        <p:tav tm="100000">
                          <p:val>
                            <p:strVal val="#ppt_y"/>
                          </p:val>
                        </p:tav>
                      </p:tavLst>
                    </p:anim>
                  </p:childTnLst>
                </p:cTn>
              </p:par>
            </p:tnLst>
          </p:tmpl>
          <p:tmpl lvl="1">
            <p:tnLst>
              <p:par>
                <p:cTn presetID="2" presetClass="entr" presetSubtype="12" fill="hold" nodeType="withEffect">
                  <p:stCondLst>
                    <p:cond delay="250"/>
                  </p:stCondLst>
                  <p:childTnLst>
                    <p:set>
                      <p:cBhvr>
                        <p:cTn dur="1" fill="hold">
                          <p:stCondLst>
                            <p:cond delay="0"/>
                          </p:stCondLst>
                        </p:cTn>
                        <p:tgtEl>
                          <p:spTgt spid="20"/>
                        </p:tgtEl>
                        <p:attrNameLst>
                          <p:attrName>style.visibility</p:attrName>
                        </p:attrNameLst>
                      </p:cBhvr>
                      <p:to>
                        <p:strVal val="visible"/>
                      </p:to>
                    </p:set>
                    <p:anim calcmode="lin" valueType="num">
                      <p:cBhvr additive="base">
                        <p:cTn dur="500" fill="hold"/>
                        <p:tgtEl>
                          <p:spTgt spid="20"/>
                        </p:tgtEl>
                        <p:attrNameLst>
                          <p:attrName>ppt_x</p:attrName>
                        </p:attrNameLst>
                      </p:cBhvr>
                      <p:tavLst>
                        <p:tav tm="0">
                          <p:val>
                            <p:strVal val="0-#ppt_w/2"/>
                          </p:val>
                        </p:tav>
                        <p:tav tm="100000">
                          <p:val>
                            <p:strVal val="#ppt_x"/>
                          </p:val>
                        </p:tav>
                      </p:tavLst>
                    </p:anim>
                    <p:anim calcmode="lin" valueType="num">
                      <p:cBhvr additive="base">
                        <p:cTn dur="500" fill="hold"/>
                        <p:tgtEl>
                          <p:spTgt spid="20"/>
                        </p:tgtEl>
                        <p:attrNameLst>
                          <p:attrName>ppt_y</p:attrName>
                        </p:attrNameLst>
                      </p:cBhvr>
                      <p:tavLst>
                        <p:tav tm="0">
                          <p:val>
                            <p:strVal val="1+#ppt_h/2"/>
                          </p:val>
                        </p:tav>
                        <p:tav tm="100000">
                          <p:val>
                            <p:strVal val="#ppt_y"/>
                          </p:val>
                        </p:tav>
                      </p:tavLst>
                    </p:anim>
                  </p:childTnLst>
                </p:cTn>
              </p:par>
            </p:tnLst>
          </p:tmpl>
        </p:tmplLst>
      </p:bldP>
      <p:bldP spid="25" grpId="0" build="p" animBg="1">
        <p:tmplLst>
          <p:tmpl>
            <p:tnLst>
              <p:par>
                <p:cTn presetID="2" presetClass="entr" presetSubtype="12" fill="hold" nodeType="withEffect">
                  <p:stCondLst>
                    <p:cond delay="250"/>
                  </p:stCondLst>
                  <p:childTnLst>
                    <p:set>
                      <p:cBhvr>
                        <p:cTn dur="1" fill="hold">
                          <p:stCondLst>
                            <p:cond delay="0"/>
                          </p:stCondLst>
                        </p:cTn>
                        <p:tgtEl>
                          <p:spTgt spid="25"/>
                        </p:tgtEl>
                        <p:attrNameLst>
                          <p:attrName>style.visibility</p:attrName>
                        </p:attrNameLst>
                      </p:cBhvr>
                      <p:to>
                        <p:strVal val="visible"/>
                      </p:to>
                    </p:set>
                    <p:anim calcmode="lin" valueType="num">
                      <p:cBhvr additive="base">
                        <p:cTn dur="500" fill="hold"/>
                        <p:tgtEl>
                          <p:spTgt spid="25"/>
                        </p:tgtEl>
                        <p:attrNameLst>
                          <p:attrName>ppt_x</p:attrName>
                        </p:attrNameLst>
                      </p:cBhvr>
                      <p:tavLst>
                        <p:tav tm="0">
                          <p:val>
                            <p:strVal val="0-#ppt_w/2"/>
                          </p:val>
                        </p:tav>
                        <p:tav tm="100000">
                          <p:val>
                            <p:strVal val="#ppt_x"/>
                          </p:val>
                        </p:tav>
                      </p:tavLst>
                    </p:anim>
                    <p:anim calcmode="lin" valueType="num">
                      <p:cBhvr additive="base">
                        <p:cTn dur="500" fill="hold"/>
                        <p:tgtEl>
                          <p:spTgt spid="25"/>
                        </p:tgtEl>
                        <p:attrNameLst>
                          <p:attrName>ppt_y</p:attrName>
                        </p:attrNameLst>
                      </p:cBhvr>
                      <p:tavLst>
                        <p:tav tm="0">
                          <p:val>
                            <p:strVal val="1+#ppt_h/2"/>
                          </p:val>
                        </p:tav>
                        <p:tav tm="100000">
                          <p:val>
                            <p:strVal val="#ppt_y"/>
                          </p:val>
                        </p:tav>
                      </p:tavLst>
                    </p:anim>
                  </p:childTnLst>
                </p:cTn>
              </p:par>
            </p:tnLst>
          </p:tmpl>
          <p:tmpl lvl="1">
            <p:tnLst>
              <p:par>
                <p:cTn presetID="2" presetClass="entr" presetSubtype="12" fill="hold" nodeType="withEffect">
                  <p:stCondLst>
                    <p:cond delay="250"/>
                  </p:stCondLst>
                  <p:childTnLst>
                    <p:set>
                      <p:cBhvr>
                        <p:cTn dur="1" fill="hold">
                          <p:stCondLst>
                            <p:cond delay="0"/>
                          </p:stCondLst>
                        </p:cTn>
                        <p:tgtEl>
                          <p:spTgt spid="25"/>
                        </p:tgtEl>
                        <p:attrNameLst>
                          <p:attrName>style.visibility</p:attrName>
                        </p:attrNameLst>
                      </p:cBhvr>
                      <p:to>
                        <p:strVal val="visible"/>
                      </p:to>
                    </p:set>
                    <p:anim calcmode="lin" valueType="num">
                      <p:cBhvr additive="base">
                        <p:cTn dur="500" fill="hold"/>
                        <p:tgtEl>
                          <p:spTgt spid="25"/>
                        </p:tgtEl>
                        <p:attrNameLst>
                          <p:attrName>ppt_x</p:attrName>
                        </p:attrNameLst>
                      </p:cBhvr>
                      <p:tavLst>
                        <p:tav tm="0">
                          <p:val>
                            <p:strVal val="0-#ppt_w/2"/>
                          </p:val>
                        </p:tav>
                        <p:tav tm="100000">
                          <p:val>
                            <p:strVal val="#ppt_x"/>
                          </p:val>
                        </p:tav>
                      </p:tavLst>
                    </p:anim>
                    <p:anim calcmode="lin" valueType="num">
                      <p:cBhvr additive="base">
                        <p:cTn dur="500" fill="hold"/>
                        <p:tgtEl>
                          <p:spTgt spid="25"/>
                        </p:tgtEl>
                        <p:attrNameLst>
                          <p:attrName>ppt_y</p:attrName>
                        </p:attrNameLst>
                      </p:cBhvr>
                      <p:tavLst>
                        <p:tav tm="0">
                          <p:val>
                            <p:strVal val="1+#ppt_h/2"/>
                          </p:val>
                        </p:tav>
                        <p:tav tm="100000">
                          <p:val>
                            <p:strVal val="#ppt_y"/>
                          </p:val>
                        </p:tav>
                      </p:tavLst>
                    </p:anim>
                  </p:childTnLst>
                </p:cTn>
              </p:par>
            </p:tnLst>
          </p:tmpl>
        </p:tmplLst>
      </p:bldP>
      <p:bldP spid="26" grpId="0" build="p" animBg="1">
        <p:tmplLst>
          <p:tmpl>
            <p:tnLst>
              <p:par>
                <p:cTn presetID="2" presetClass="entr" presetSubtype="12" fill="hold" nodeType="withEffect">
                  <p:stCondLst>
                    <p:cond delay="250"/>
                  </p:stCondLst>
                  <p:childTnLst>
                    <p:set>
                      <p:cBhvr>
                        <p:cTn dur="1" fill="hold">
                          <p:stCondLst>
                            <p:cond delay="0"/>
                          </p:stCondLst>
                        </p:cTn>
                        <p:tgtEl>
                          <p:spTgt spid="26"/>
                        </p:tgtEl>
                        <p:attrNameLst>
                          <p:attrName>style.visibility</p:attrName>
                        </p:attrNameLst>
                      </p:cBhvr>
                      <p:to>
                        <p:strVal val="visible"/>
                      </p:to>
                    </p:set>
                    <p:anim calcmode="lin" valueType="num">
                      <p:cBhvr additive="base">
                        <p:cTn dur="500" fill="hold"/>
                        <p:tgtEl>
                          <p:spTgt spid="26"/>
                        </p:tgtEl>
                        <p:attrNameLst>
                          <p:attrName>ppt_x</p:attrName>
                        </p:attrNameLst>
                      </p:cBhvr>
                      <p:tavLst>
                        <p:tav tm="0">
                          <p:val>
                            <p:strVal val="0-#ppt_w/2"/>
                          </p:val>
                        </p:tav>
                        <p:tav tm="100000">
                          <p:val>
                            <p:strVal val="#ppt_x"/>
                          </p:val>
                        </p:tav>
                      </p:tavLst>
                    </p:anim>
                    <p:anim calcmode="lin" valueType="num">
                      <p:cBhvr additive="base">
                        <p:cTn dur="500" fill="hold"/>
                        <p:tgtEl>
                          <p:spTgt spid="26"/>
                        </p:tgtEl>
                        <p:attrNameLst>
                          <p:attrName>ppt_y</p:attrName>
                        </p:attrNameLst>
                      </p:cBhvr>
                      <p:tavLst>
                        <p:tav tm="0">
                          <p:val>
                            <p:strVal val="1+#ppt_h/2"/>
                          </p:val>
                        </p:tav>
                        <p:tav tm="100000">
                          <p:val>
                            <p:strVal val="#ppt_y"/>
                          </p:val>
                        </p:tav>
                      </p:tavLst>
                    </p:anim>
                  </p:childTnLst>
                </p:cTn>
              </p:par>
            </p:tnLst>
          </p:tmpl>
          <p:tmpl lvl="1">
            <p:tnLst>
              <p:par>
                <p:cTn presetID="2" presetClass="entr" presetSubtype="12" fill="hold" nodeType="withEffect">
                  <p:stCondLst>
                    <p:cond delay="250"/>
                  </p:stCondLst>
                  <p:childTnLst>
                    <p:set>
                      <p:cBhvr>
                        <p:cTn dur="1" fill="hold">
                          <p:stCondLst>
                            <p:cond delay="0"/>
                          </p:stCondLst>
                        </p:cTn>
                        <p:tgtEl>
                          <p:spTgt spid="26"/>
                        </p:tgtEl>
                        <p:attrNameLst>
                          <p:attrName>style.visibility</p:attrName>
                        </p:attrNameLst>
                      </p:cBhvr>
                      <p:to>
                        <p:strVal val="visible"/>
                      </p:to>
                    </p:set>
                    <p:anim calcmode="lin" valueType="num">
                      <p:cBhvr additive="base">
                        <p:cTn dur="500" fill="hold"/>
                        <p:tgtEl>
                          <p:spTgt spid="26"/>
                        </p:tgtEl>
                        <p:attrNameLst>
                          <p:attrName>ppt_x</p:attrName>
                        </p:attrNameLst>
                      </p:cBhvr>
                      <p:tavLst>
                        <p:tav tm="0">
                          <p:val>
                            <p:strVal val="0-#ppt_w/2"/>
                          </p:val>
                        </p:tav>
                        <p:tav tm="100000">
                          <p:val>
                            <p:strVal val="#ppt_x"/>
                          </p:val>
                        </p:tav>
                      </p:tavLst>
                    </p:anim>
                    <p:anim calcmode="lin" valueType="num">
                      <p:cBhvr additive="base">
                        <p:cTn dur="500" fill="hold"/>
                        <p:tgtEl>
                          <p:spTgt spid="26"/>
                        </p:tgtEl>
                        <p:attrNameLst>
                          <p:attrName>ppt_y</p:attrName>
                        </p:attrNameLst>
                      </p:cBhvr>
                      <p:tavLst>
                        <p:tav tm="0">
                          <p:val>
                            <p:strVal val="1+#ppt_h/2"/>
                          </p:val>
                        </p:tav>
                        <p:tav tm="100000">
                          <p:val>
                            <p:strVal val="#ppt_y"/>
                          </p:val>
                        </p:tav>
                      </p:tavLst>
                    </p:anim>
                  </p:childTnLst>
                </p:cTn>
              </p:par>
            </p:tnLst>
          </p:tmpl>
        </p:tmplLst>
      </p:bldP>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13" name="テキスト プレースホルダー 5"/>
          <p:cNvSpPr>
            <a:spLocks noGrp="1"/>
          </p:cNvSpPr>
          <p:nvPr>
            <p:ph type="body" sz="quarter" idx="21" hasCustomPrompt="1"/>
          </p:nvPr>
        </p:nvSpPr>
        <p:spPr>
          <a:xfrm>
            <a:off x="1582366" y="2551212"/>
            <a:ext cx="14905656" cy="2808312"/>
          </a:xfrm>
        </p:spPr>
        <p:txBody>
          <a:bodyPr anchor="b">
            <a:normAutofit/>
          </a:bodyPr>
          <a:lstStyle>
            <a:lvl1pPr algn="ctr">
              <a:defRPr sz="4400" baseline="0">
                <a:solidFill>
                  <a:schemeClr val="tx1"/>
                </a:solidFill>
                <a:latin typeface="Aleo-BoldItalic" pitchFamily="34" charset="0"/>
              </a:defRPr>
            </a:lvl1pPr>
          </a:lstStyle>
          <a:p>
            <a:pPr lvl="0"/>
            <a:r>
              <a:rPr lang="en-US" dirty="0" smtClean="0"/>
              <a:t>“Text Here”</a:t>
            </a:r>
            <a:endParaRPr lang="en-US" dirty="0"/>
          </a:p>
        </p:txBody>
      </p:sp>
      <p:sp>
        <p:nvSpPr>
          <p:cNvPr id="14" name="テキスト プレースホルダー 5"/>
          <p:cNvSpPr>
            <a:spLocks noGrp="1"/>
          </p:cNvSpPr>
          <p:nvPr>
            <p:ph type="body" sz="quarter" idx="24" hasCustomPrompt="1"/>
          </p:nvPr>
        </p:nvSpPr>
        <p:spPr>
          <a:xfrm>
            <a:off x="1582366" y="5503540"/>
            <a:ext cx="14905656" cy="1584176"/>
          </a:xfrm>
        </p:spPr>
        <p:txBody>
          <a:bodyPr anchor="t">
            <a:normAutofit/>
          </a:bodyPr>
          <a:lstStyle>
            <a:lvl1pPr algn="ctr">
              <a:defRPr sz="2800" baseline="0">
                <a:solidFill>
                  <a:schemeClr val="tx1"/>
                </a:solidFill>
                <a:latin typeface="+mn-lt"/>
              </a:defRPr>
            </a:lvl1pPr>
          </a:lstStyle>
          <a:p>
            <a:pPr lvl="0"/>
            <a:r>
              <a:rPr lang="en-US" dirty="0" smtClean="0"/>
              <a:t>Text Here</a:t>
            </a:r>
            <a:endParaRPr lang="en-US" dirty="0"/>
          </a:p>
        </p:txBody>
      </p:sp>
    </p:spTree>
    <p:extLst>
      <p:ext uri="{BB962C8B-B14F-4D97-AF65-F5344CB8AC3E}">
        <p14:creationId xmlns:p14="http://schemas.microsoft.com/office/powerpoint/2010/main" val="335878736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 Column - Horizontal2">
    <p:spTree>
      <p:nvGrpSpPr>
        <p:cNvPr id="1" name=""/>
        <p:cNvGrpSpPr/>
        <p:nvPr/>
      </p:nvGrpSpPr>
      <p:grpSpPr>
        <a:xfrm>
          <a:off x="0" y="0"/>
          <a:ext cx="0" cy="0"/>
          <a:chOff x="0" y="0"/>
          <a:chExt cx="0" cy="0"/>
        </a:xfrm>
      </p:grpSpPr>
      <p:sp>
        <p:nvSpPr>
          <p:cNvPr id="2" name="タイトル 1"/>
          <p:cNvSpPr>
            <a:spLocks noGrp="1"/>
          </p:cNvSpPr>
          <p:nvPr>
            <p:ph type="title" hasCustomPrompt="1"/>
          </p:nvPr>
        </p:nvSpPr>
        <p:spPr>
          <a:xfrm>
            <a:off x="4390678" y="411959"/>
            <a:ext cx="13681520" cy="987125"/>
          </a:xfrm>
        </p:spPr>
        <p:txBody>
          <a:bodyPr>
            <a:noAutofit/>
          </a:bodyPr>
          <a:lstStyle>
            <a:lvl1pPr algn="l">
              <a:defRPr sz="6000"/>
            </a:lvl1pPr>
          </a:lstStyle>
          <a:p>
            <a:r>
              <a:rPr lang="en-US" altLang="ja-JP" dirty="0" smtClean="0"/>
              <a:t>SLIDE TITLE HERE</a:t>
            </a:r>
            <a:endParaRPr lang="en-US" dirty="0"/>
          </a:p>
        </p:txBody>
      </p:sp>
      <p:sp>
        <p:nvSpPr>
          <p:cNvPr id="10" name="正方形/長方形 9"/>
          <p:cNvSpPr/>
          <p:nvPr userDrawn="1"/>
        </p:nvSpPr>
        <p:spPr>
          <a:xfrm rot="18000000">
            <a:off x="-1298811" y="-6545747"/>
            <a:ext cx="18384012" cy="4680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正方形/長方形 10"/>
          <p:cNvSpPr/>
          <p:nvPr userDrawn="1"/>
        </p:nvSpPr>
        <p:spPr>
          <a:xfrm rot="18000000">
            <a:off x="-2788563" y="-6668984"/>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2" name="正方形/長方形 11"/>
          <p:cNvSpPr/>
          <p:nvPr userDrawn="1"/>
        </p:nvSpPr>
        <p:spPr>
          <a:xfrm rot="18000000">
            <a:off x="-3280136" y="-718424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13" name="正方形/長方形 12"/>
          <p:cNvSpPr/>
          <p:nvPr userDrawn="1"/>
        </p:nvSpPr>
        <p:spPr>
          <a:xfrm rot="18000000">
            <a:off x="-5327463" y="-4998888"/>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5" name="スライド番号プレースホルダー 4"/>
          <p:cNvSpPr>
            <a:spLocks noGrp="1"/>
          </p:cNvSpPr>
          <p:nvPr>
            <p:ph type="sldNum" sz="quarter" idx="12"/>
          </p:nvPr>
        </p:nvSpPr>
        <p:spPr>
          <a:xfrm rot="18000000">
            <a:off x="1343689" y="602791"/>
            <a:ext cx="3037075" cy="547688"/>
          </a:xfrm>
          <a:prstGeom prst="rect">
            <a:avLst/>
          </a:prstGeom>
        </p:spPr>
        <p:txBody>
          <a:bodyPr/>
          <a:lstStyle>
            <a:lvl1pPr algn="l">
              <a:defRPr sz="4000">
                <a:solidFill>
                  <a:schemeClr val="bg1">
                    <a:lumMod val="85000"/>
                  </a:schemeClr>
                </a:solidFill>
              </a:defRPr>
            </a:lvl1pPr>
          </a:lstStyle>
          <a:p>
            <a:r>
              <a:rPr lang="en-US" smtClean="0"/>
              <a:t>SLIDE </a:t>
            </a:r>
            <a:fld id="{D97FAD88-CD89-445B-80D2-D1F46C853675}" type="slidenum">
              <a:rPr lang="en-US" smtClean="0"/>
              <a:pPr/>
              <a:t>‹#›</a:t>
            </a:fld>
            <a:endParaRPr lang="en-US" dirty="0"/>
          </a:p>
        </p:txBody>
      </p:sp>
      <p:sp>
        <p:nvSpPr>
          <p:cNvPr id="14" name="サブタイトル 2"/>
          <p:cNvSpPr>
            <a:spLocks noGrp="1"/>
          </p:cNvSpPr>
          <p:nvPr>
            <p:ph type="subTitle" idx="1" hasCustomPrompt="1"/>
          </p:nvPr>
        </p:nvSpPr>
        <p:spPr>
          <a:xfrm>
            <a:off x="4390678" y="1225122"/>
            <a:ext cx="13681520" cy="534002"/>
          </a:xfrm>
        </p:spPr>
        <p:txBody>
          <a:bodyPr>
            <a:noAutofit/>
          </a:bodyPr>
          <a:lstStyle>
            <a:lvl1pPr marL="0" indent="0" algn="l">
              <a:lnSpc>
                <a:spcPts val="3000"/>
              </a:lnSpc>
              <a:buNone/>
              <a:defRPr sz="2800" i="0" baseline="0">
                <a:solidFill>
                  <a:schemeClr val="tx1">
                    <a:tint val="75000"/>
                  </a:schemeClr>
                </a:solidFill>
                <a:latin typeface="Aleo-LightItalic" pitchFamily="34" charset="0"/>
              </a:defRPr>
            </a:lvl1pPr>
            <a:lvl2pPr marL="816376" indent="0" algn="ctr">
              <a:buNone/>
              <a:defRPr>
                <a:solidFill>
                  <a:schemeClr val="tx1">
                    <a:tint val="75000"/>
                  </a:schemeClr>
                </a:solidFill>
              </a:defRPr>
            </a:lvl2pPr>
            <a:lvl3pPr marL="1632753" indent="0" algn="ctr">
              <a:buNone/>
              <a:defRPr>
                <a:solidFill>
                  <a:schemeClr val="tx1">
                    <a:tint val="75000"/>
                  </a:schemeClr>
                </a:solidFill>
              </a:defRPr>
            </a:lvl3pPr>
            <a:lvl4pPr marL="2449129" indent="0" algn="ctr">
              <a:buNone/>
              <a:defRPr>
                <a:solidFill>
                  <a:schemeClr val="tx1">
                    <a:tint val="75000"/>
                  </a:schemeClr>
                </a:solidFill>
              </a:defRPr>
            </a:lvl4pPr>
            <a:lvl5pPr marL="3265505" indent="0" algn="ctr">
              <a:buNone/>
              <a:defRPr>
                <a:solidFill>
                  <a:schemeClr val="tx1">
                    <a:tint val="75000"/>
                  </a:schemeClr>
                </a:solidFill>
              </a:defRPr>
            </a:lvl5pPr>
            <a:lvl6pPr marL="4081882" indent="0" algn="ctr">
              <a:buNone/>
              <a:defRPr>
                <a:solidFill>
                  <a:schemeClr val="tx1">
                    <a:tint val="75000"/>
                  </a:schemeClr>
                </a:solidFill>
              </a:defRPr>
            </a:lvl6pPr>
            <a:lvl7pPr marL="4898258" indent="0" algn="ctr">
              <a:buNone/>
              <a:defRPr>
                <a:solidFill>
                  <a:schemeClr val="tx1">
                    <a:tint val="75000"/>
                  </a:schemeClr>
                </a:solidFill>
              </a:defRPr>
            </a:lvl7pPr>
            <a:lvl8pPr marL="5714634" indent="0" algn="ctr">
              <a:buNone/>
              <a:defRPr>
                <a:solidFill>
                  <a:schemeClr val="tx1">
                    <a:tint val="75000"/>
                  </a:schemeClr>
                </a:solidFill>
              </a:defRPr>
            </a:lvl8pPr>
            <a:lvl9pPr marL="6531011" indent="0" algn="ctr">
              <a:buNone/>
              <a:defRPr>
                <a:solidFill>
                  <a:schemeClr val="tx1">
                    <a:tint val="75000"/>
                  </a:schemeClr>
                </a:solidFill>
              </a:defRPr>
            </a:lvl9pPr>
          </a:lstStyle>
          <a:p>
            <a:r>
              <a:rPr lang="en-US" altLang="ja-JP" dirty="0" smtClean="0"/>
              <a:t>Sub Title Here</a:t>
            </a:r>
            <a:endParaRPr lang="en-US" dirty="0"/>
          </a:p>
        </p:txBody>
      </p:sp>
      <p:sp>
        <p:nvSpPr>
          <p:cNvPr id="15" name="正方形/長方形 14"/>
          <p:cNvSpPr/>
          <p:nvPr userDrawn="1"/>
        </p:nvSpPr>
        <p:spPr>
          <a:xfrm>
            <a:off x="4541024" y="1831132"/>
            <a:ext cx="13531174" cy="144016"/>
          </a:xfrm>
          <a:prstGeom prst="rect">
            <a:avLst/>
          </a:prstGeom>
          <a:blipFill dpi="0" rotWithShape="1">
            <a:blip r:embed="rId2"/>
            <a:srcRect/>
            <a:tile tx="0" ty="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正方形/長方形 18"/>
          <p:cNvSpPr/>
          <p:nvPr userDrawn="1"/>
        </p:nvSpPr>
        <p:spPr>
          <a:xfrm rot="18000000">
            <a:off x="12505102" y="3526945"/>
            <a:ext cx="18362960" cy="14037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0" name="正方形/長方形 19"/>
          <p:cNvSpPr/>
          <p:nvPr userDrawn="1"/>
        </p:nvSpPr>
        <p:spPr>
          <a:xfrm rot="18000000">
            <a:off x="11799353" y="3040893"/>
            <a:ext cx="18384012" cy="2160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21" name="正方形/長方形 20"/>
          <p:cNvSpPr/>
          <p:nvPr userDrawn="1"/>
        </p:nvSpPr>
        <p:spPr>
          <a:xfrm rot="18000000">
            <a:off x="9794217" y="5236255"/>
            <a:ext cx="18339403" cy="617325"/>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1"/>
              </a:solidFill>
            </a:endParaRPr>
          </a:p>
        </p:txBody>
      </p:sp>
      <p:sp>
        <p:nvSpPr>
          <p:cNvPr id="4" name="フッター プレースホルダー 3"/>
          <p:cNvSpPr>
            <a:spLocks noGrp="1"/>
          </p:cNvSpPr>
          <p:nvPr>
            <p:ph type="ftr" sz="quarter" idx="11"/>
          </p:nvPr>
        </p:nvSpPr>
        <p:spPr>
          <a:xfrm rot="18000000">
            <a:off x="14917674" y="7343482"/>
            <a:ext cx="5790697" cy="547688"/>
          </a:xfrm>
          <a:prstGeom prst="rect">
            <a:avLst/>
          </a:prstGeom>
        </p:spPr>
        <p:txBody>
          <a:bodyPr/>
          <a:lstStyle>
            <a:lvl1pPr algn="l">
              <a:defRPr>
                <a:solidFill>
                  <a:schemeClr val="bg1">
                    <a:lumMod val="95000"/>
                  </a:schemeClr>
                </a:solidFill>
                <a:latin typeface="Aleo-LightItalic" pitchFamily="34" charset="0"/>
              </a:defRPr>
            </a:lvl1pPr>
          </a:lstStyle>
          <a:p>
            <a:r>
              <a:rPr lang="en-US" smtClean="0"/>
              <a:t>The Power of PowerPoint</a:t>
            </a:r>
            <a:endParaRPr lang="en-US" dirty="0"/>
          </a:p>
        </p:txBody>
      </p:sp>
      <p:sp>
        <p:nvSpPr>
          <p:cNvPr id="23" name="テキスト プレースホルダー 22"/>
          <p:cNvSpPr>
            <a:spLocks noGrp="1"/>
          </p:cNvSpPr>
          <p:nvPr>
            <p:ph type="body" sz="quarter" idx="13" hasCustomPrompt="1"/>
          </p:nvPr>
        </p:nvSpPr>
        <p:spPr>
          <a:xfrm>
            <a:off x="2590478" y="6007596"/>
            <a:ext cx="12599218" cy="1080120"/>
          </a:xfrm>
        </p:spPr>
        <p:txBody>
          <a:bodyPr anchor="ctr">
            <a:normAutofit/>
          </a:bodyPr>
          <a:lstStyle>
            <a:lvl1pPr algn="ctr">
              <a:defRPr sz="4400">
                <a:latin typeface="Aleo-BoldItalic" pitchFamily="34" charset="0"/>
              </a:defRPr>
            </a:lvl1pPr>
          </a:lstStyle>
          <a:p>
            <a:pPr lvl="0"/>
            <a:r>
              <a:rPr lang="en-US" dirty="0" smtClean="0"/>
              <a:t>“Text Here”</a:t>
            </a:r>
            <a:endParaRPr lang="en-US" dirty="0"/>
          </a:p>
        </p:txBody>
      </p:sp>
      <p:sp>
        <p:nvSpPr>
          <p:cNvPr id="6" name="テキスト プレースホルダー 5"/>
          <p:cNvSpPr>
            <a:spLocks noGrp="1"/>
          </p:cNvSpPr>
          <p:nvPr>
            <p:ph type="body" sz="quarter" idx="14" hasCustomPrompt="1"/>
          </p:nvPr>
        </p:nvSpPr>
        <p:spPr>
          <a:xfrm>
            <a:off x="2599842" y="7041252"/>
            <a:ext cx="12592036" cy="2782768"/>
          </a:xfrm>
        </p:spPr>
        <p:txBody>
          <a:bodyPr/>
          <a:lstStyle>
            <a:lvl1pPr algn="ctr">
              <a:defRPr baseline="0"/>
            </a:lvl1pPr>
          </a:lstStyle>
          <a:p>
            <a:pPr lvl="0"/>
            <a:r>
              <a:rPr lang="en-US" dirty="0" smtClean="0"/>
              <a:t>Text Here</a:t>
            </a:r>
            <a:endParaRPr lang="en-US" dirty="0"/>
          </a:p>
        </p:txBody>
      </p:sp>
    </p:spTree>
    <p:extLst>
      <p:ext uri="{BB962C8B-B14F-4D97-AF65-F5344CB8AC3E}">
        <p14:creationId xmlns:p14="http://schemas.microsoft.com/office/powerpoint/2010/main" val="2813971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0-#ppt_w/2"/>
                                          </p:val>
                                        </p:tav>
                                        <p:tav tm="100000">
                                          <p:val>
                                            <p:strVal val="#ppt_x"/>
                                          </p:val>
                                        </p:tav>
                                      </p:tavLst>
                                    </p:anim>
                                    <p:anim calcmode="lin" valueType="num">
                                      <p:cBhvr additive="base">
                                        <p:cTn id="8" dur="500" fill="hold"/>
                                        <p:tgtEl>
                                          <p:spTgt spid="13"/>
                                        </p:tgtEl>
                                        <p:attrNameLst>
                                          <p:attrName>ppt_y</p:attrName>
                                        </p:attrNameLst>
                                      </p:cBhvr>
                                      <p:tavLst>
                                        <p:tav tm="0">
                                          <p:val>
                                            <p:strVal val="0-#ppt_h/2"/>
                                          </p:val>
                                        </p:tav>
                                        <p:tav tm="100000">
                                          <p:val>
                                            <p:strVal val="#ppt_y"/>
                                          </p:val>
                                        </p:tav>
                                      </p:tavLst>
                                    </p:anim>
                                  </p:childTnLst>
                                </p:cTn>
                              </p:par>
                              <p:par>
                                <p:cTn id="9" presetID="2" presetClass="entr" presetSubtype="9"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anim calcmode="lin" valueType="num">
                                      <p:cBhvr additive="base">
                                        <p:cTn id="11" dur="500" fill="hold"/>
                                        <p:tgtEl>
                                          <p:spTgt spid="12"/>
                                        </p:tgtEl>
                                        <p:attrNameLst>
                                          <p:attrName>ppt_x</p:attrName>
                                        </p:attrNameLst>
                                      </p:cBhvr>
                                      <p:tavLst>
                                        <p:tav tm="0">
                                          <p:val>
                                            <p:strVal val="0-#ppt_w/2"/>
                                          </p:val>
                                        </p:tav>
                                        <p:tav tm="100000">
                                          <p:val>
                                            <p:strVal val="#ppt_x"/>
                                          </p:val>
                                        </p:tav>
                                      </p:tavLst>
                                    </p:anim>
                                    <p:anim calcmode="lin" valueType="num">
                                      <p:cBhvr additive="base">
                                        <p:cTn id="12" dur="500" fill="hold"/>
                                        <p:tgtEl>
                                          <p:spTgt spid="12"/>
                                        </p:tgtEl>
                                        <p:attrNameLst>
                                          <p:attrName>ppt_y</p:attrName>
                                        </p:attrNameLst>
                                      </p:cBhvr>
                                      <p:tavLst>
                                        <p:tav tm="0">
                                          <p:val>
                                            <p:strVal val="0-#ppt_h/2"/>
                                          </p:val>
                                        </p:tav>
                                        <p:tav tm="100000">
                                          <p:val>
                                            <p:strVal val="#ppt_y"/>
                                          </p:val>
                                        </p:tav>
                                      </p:tavLst>
                                    </p:anim>
                                  </p:childTnLst>
                                </p:cTn>
                              </p:par>
                              <p:par>
                                <p:cTn id="13" presetID="2" presetClass="entr" presetSubtype="9"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 calcmode="lin" valueType="num">
                                      <p:cBhvr additive="base">
                                        <p:cTn id="15" dur="500" fill="hold"/>
                                        <p:tgtEl>
                                          <p:spTgt spid="10"/>
                                        </p:tgtEl>
                                        <p:attrNameLst>
                                          <p:attrName>ppt_x</p:attrName>
                                        </p:attrNameLst>
                                      </p:cBhvr>
                                      <p:tavLst>
                                        <p:tav tm="0">
                                          <p:val>
                                            <p:strVal val="0-#ppt_w/2"/>
                                          </p:val>
                                        </p:tav>
                                        <p:tav tm="100000">
                                          <p:val>
                                            <p:strVal val="#ppt_x"/>
                                          </p:val>
                                        </p:tav>
                                      </p:tavLst>
                                    </p:anim>
                                    <p:anim calcmode="lin" valueType="num">
                                      <p:cBhvr additive="base">
                                        <p:cTn id="16" dur="500" fill="hold"/>
                                        <p:tgtEl>
                                          <p:spTgt spid="10"/>
                                        </p:tgtEl>
                                        <p:attrNameLst>
                                          <p:attrName>ppt_y</p:attrName>
                                        </p:attrNameLst>
                                      </p:cBhvr>
                                      <p:tavLst>
                                        <p:tav tm="0">
                                          <p:val>
                                            <p:strVal val="0-#ppt_h/2"/>
                                          </p:val>
                                        </p:tav>
                                        <p:tav tm="100000">
                                          <p:val>
                                            <p:strVal val="#ppt_y"/>
                                          </p:val>
                                        </p:tav>
                                      </p:tavLst>
                                    </p:anim>
                                  </p:childTnLst>
                                </p:cTn>
                              </p:par>
                              <p:par>
                                <p:cTn id="17" presetID="2" presetClass="entr" presetSubtype="9"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anim calcmode="lin" valueType="num">
                                      <p:cBhvr additive="base">
                                        <p:cTn id="19" dur="500" fill="hold"/>
                                        <p:tgtEl>
                                          <p:spTgt spid="11"/>
                                        </p:tgtEl>
                                        <p:attrNameLst>
                                          <p:attrName>ppt_x</p:attrName>
                                        </p:attrNameLst>
                                      </p:cBhvr>
                                      <p:tavLst>
                                        <p:tav tm="0">
                                          <p:val>
                                            <p:strVal val="0-#ppt_w/2"/>
                                          </p:val>
                                        </p:tav>
                                        <p:tav tm="100000">
                                          <p:val>
                                            <p:strVal val="#ppt_x"/>
                                          </p:val>
                                        </p:tav>
                                      </p:tavLst>
                                    </p:anim>
                                    <p:anim calcmode="lin" valueType="num">
                                      <p:cBhvr additive="base">
                                        <p:cTn id="20" dur="500" fill="hold"/>
                                        <p:tgtEl>
                                          <p:spTgt spid="11"/>
                                        </p:tgtEl>
                                        <p:attrNameLst>
                                          <p:attrName>ppt_y</p:attrName>
                                        </p:attrNameLst>
                                      </p:cBhvr>
                                      <p:tavLst>
                                        <p:tav tm="0">
                                          <p:val>
                                            <p:strVal val="0-#ppt_h/2"/>
                                          </p:val>
                                        </p:tav>
                                        <p:tav tm="100000">
                                          <p:val>
                                            <p:strVal val="#ppt_y"/>
                                          </p:val>
                                        </p:tav>
                                      </p:tavLst>
                                    </p:anim>
                                  </p:childTnLst>
                                </p:cTn>
                              </p:par>
                              <p:par>
                                <p:cTn id="21" presetID="2" presetClass="entr" presetSubtype="9"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0-#ppt_w/2"/>
                                          </p:val>
                                        </p:tav>
                                        <p:tav tm="100000">
                                          <p:val>
                                            <p:strVal val="#ppt_x"/>
                                          </p:val>
                                        </p:tav>
                                      </p:tavLst>
                                    </p:anim>
                                    <p:anim calcmode="lin" valueType="num">
                                      <p:cBhvr additive="base">
                                        <p:cTn id="24" dur="500" fill="hold"/>
                                        <p:tgtEl>
                                          <p:spTgt spid="5"/>
                                        </p:tgtEl>
                                        <p:attrNameLst>
                                          <p:attrName>ppt_y</p:attrName>
                                        </p:attrNameLst>
                                      </p:cBhvr>
                                      <p:tavLst>
                                        <p:tav tm="0">
                                          <p:val>
                                            <p:strVal val="0-#ppt_h/2"/>
                                          </p:val>
                                        </p:tav>
                                        <p:tav tm="100000">
                                          <p:val>
                                            <p:strVal val="#ppt_y"/>
                                          </p:val>
                                        </p:tav>
                                      </p:tavLst>
                                    </p:anim>
                                  </p:childTnLst>
                                </p:cTn>
                              </p:par>
                              <p:par>
                                <p:cTn id="25" presetID="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 calcmode="lin" valueType="num">
                                      <p:cBhvr additive="base">
                                        <p:cTn id="27" dur="500" fill="hold"/>
                                        <p:tgtEl>
                                          <p:spTgt spid="21"/>
                                        </p:tgtEl>
                                        <p:attrNameLst>
                                          <p:attrName>ppt_x</p:attrName>
                                        </p:attrNameLst>
                                      </p:cBhvr>
                                      <p:tavLst>
                                        <p:tav tm="0">
                                          <p:val>
                                            <p:strVal val="1+#ppt_w/2"/>
                                          </p:val>
                                        </p:tav>
                                        <p:tav tm="100000">
                                          <p:val>
                                            <p:strVal val="#ppt_x"/>
                                          </p:val>
                                        </p:tav>
                                      </p:tavLst>
                                    </p:anim>
                                    <p:anim calcmode="lin" valueType="num">
                                      <p:cBhvr additive="base">
                                        <p:cTn id="28" dur="500" fill="hold"/>
                                        <p:tgtEl>
                                          <p:spTgt spid="21"/>
                                        </p:tgtEl>
                                        <p:attrNameLst>
                                          <p:attrName>ppt_y</p:attrName>
                                        </p:attrNameLst>
                                      </p:cBhvr>
                                      <p:tavLst>
                                        <p:tav tm="0">
                                          <p:val>
                                            <p:strVal val="#ppt_y"/>
                                          </p:val>
                                        </p:tav>
                                        <p:tav tm="100000">
                                          <p:val>
                                            <p:strVal val="#ppt_y"/>
                                          </p:val>
                                        </p:tav>
                                      </p:tavLst>
                                    </p:anim>
                                  </p:childTnLst>
                                </p:cTn>
                              </p:par>
                              <p:par>
                                <p:cTn id="29" presetID="2" presetClass="entr" presetSubtype="2"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 calcmode="lin" valueType="num">
                                      <p:cBhvr additive="base">
                                        <p:cTn id="31" dur="500" fill="hold"/>
                                        <p:tgtEl>
                                          <p:spTgt spid="20"/>
                                        </p:tgtEl>
                                        <p:attrNameLst>
                                          <p:attrName>ppt_x</p:attrName>
                                        </p:attrNameLst>
                                      </p:cBhvr>
                                      <p:tavLst>
                                        <p:tav tm="0">
                                          <p:val>
                                            <p:strVal val="1+#ppt_w/2"/>
                                          </p:val>
                                        </p:tav>
                                        <p:tav tm="100000">
                                          <p:val>
                                            <p:strVal val="#ppt_x"/>
                                          </p:val>
                                        </p:tav>
                                      </p:tavLst>
                                    </p:anim>
                                    <p:anim calcmode="lin" valueType="num">
                                      <p:cBhvr additive="base">
                                        <p:cTn id="32" dur="500" fill="hold"/>
                                        <p:tgtEl>
                                          <p:spTgt spid="20"/>
                                        </p:tgtEl>
                                        <p:attrNameLst>
                                          <p:attrName>ppt_y</p:attrName>
                                        </p:attrNameLst>
                                      </p:cBhvr>
                                      <p:tavLst>
                                        <p:tav tm="0">
                                          <p:val>
                                            <p:strVal val="#ppt_y"/>
                                          </p:val>
                                        </p:tav>
                                        <p:tav tm="100000">
                                          <p:val>
                                            <p:strVal val="#ppt_y"/>
                                          </p:val>
                                        </p:tav>
                                      </p:tavLst>
                                    </p:anim>
                                  </p:childTnLst>
                                </p:cTn>
                              </p:par>
                              <p:par>
                                <p:cTn id="33" presetID="2" presetClass="entr" presetSubtype="2"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 calcmode="lin" valueType="num">
                                      <p:cBhvr additive="base">
                                        <p:cTn id="35" dur="500" fill="hold"/>
                                        <p:tgtEl>
                                          <p:spTgt spid="19"/>
                                        </p:tgtEl>
                                        <p:attrNameLst>
                                          <p:attrName>ppt_x</p:attrName>
                                        </p:attrNameLst>
                                      </p:cBhvr>
                                      <p:tavLst>
                                        <p:tav tm="0">
                                          <p:val>
                                            <p:strVal val="1+#ppt_w/2"/>
                                          </p:val>
                                        </p:tav>
                                        <p:tav tm="100000">
                                          <p:val>
                                            <p:strVal val="#ppt_x"/>
                                          </p:val>
                                        </p:tav>
                                      </p:tavLst>
                                    </p:anim>
                                    <p:anim calcmode="lin" valueType="num">
                                      <p:cBhvr additive="base">
                                        <p:cTn id="36" dur="500" fill="hold"/>
                                        <p:tgtEl>
                                          <p:spTgt spid="19"/>
                                        </p:tgtEl>
                                        <p:attrNameLst>
                                          <p:attrName>ppt_y</p:attrName>
                                        </p:attrNameLst>
                                      </p:cBhvr>
                                      <p:tavLst>
                                        <p:tav tm="0">
                                          <p:val>
                                            <p:strVal val="#ppt_y"/>
                                          </p:val>
                                        </p:tav>
                                        <p:tav tm="100000">
                                          <p:val>
                                            <p:strVal val="#ppt_y"/>
                                          </p:val>
                                        </p:tav>
                                      </p:tavLst>
                                    </p:anim>
                                  </p:childTnLst>
                                </p:cTn>
                              </p:par>
                              <p:par>
                                <p:cTn id="37" presetID="2" presetClass="entr" presetSubtype="2" fill="hold" grpId="0" nodeType="withEffect">
                                  <p:stCondLst>
                                    <p:cond delay="0"/>
                                  </p:stCondLst>
                                  <p:childTnLst>
                                    <p:set>
                                      <p:cBhvr>
                                        <p:cTn id="38" dur="1" fill="hold">
                                          <p:stCondLst>
                                            <p:cond delay="0"/>
                                          </p:stCondLst>
                                        </p:cTn>
                                        <p:tgtEl>
                                          <p:spTgt spid="4"/>
                                        </p:tgtEl>
                                        <p:attrNameLst>
                                          <p:attrName>style.visibility</p:attrName>
                                        </p:attrNameLst>
                                      </p:cBhvr>
                                      <p:to>
                                        <p:strVal val="visible"/>
                                      </p:to>
                                    </p:set>
                                    <p:anim calcmode="lin" valueType="num">
                                      <p:cBhvr additive="base">
                                        <p:cTn id="39" dur="500" fill="hold"/>
                                        <p:tgtEl>
                                          <p:spTgt spid="4"/>
                                        </p:tgtEl>
                                        <p:attrNameLst>
                                          <p:attrName>ppt_x</p:attrName>
                                        </p:attrNameLst>
                                      </p:cBhvr>
                                      <p:tavLst>
                                        <p:tav tm="0">
                                          <p:val>
                                            <p:strVal val="1+#ppt_w/2"/>
                                          </p:val>
                                        </p:tav>
                                        <p:tav tm="100000">
                                          <p:val>
                                            <p:strVal val="#ppt_x"/>
                                          </p:val>
                                        </p:tav>
                                      </p:tavLst>
                                    </p:anim>
                                    <p:anim calcmode="lin" valueType="num">
                                      <p:cBhvr additive="base">
                                        <p:cTn id="40" dur="500" fill="hold"/>
                                        <p:tgtEl>
                                          <p:spTgt spid="4"/>
                                        </p:tgtEl>
                                        <p:attrNameLst>
                                          <p:attrName>ppt_y</p:attrName>
                                        </p:attrNameLst>
                                      </p:cBhvr>
                                      <p:tavLst>
                                        <p:tav tm="0">
                                          <p:val>
                                            <p:strVal val="#ppt_y"/>
                                          </p:val>
                                        </p:tav>
                                        <p:tav tm="100000">
                                          <p:val>
                                            <p:strVal val="#ppt_y"/>
                                          </p:val>
                                        </p:tav>
                                      </p:tavLst>
                                    </p:anim>
                                  </p:childTnLst>
                                </p:cTn>
                              </p:par>
                              <p:par>
                                <p:cTn id="41" presetID="10" presetClass="entr" presetSubtype="0" fill="hold" grpId="0" nodeType="withEffect">
                                  <p:stCondLst>
                                    <p:cond delay="250"/>
                                  </p:stCondLst>
                                  <p:childTnLst>
                                    <p:set>
                                      <p:cBhvr>
                                        <p:cTn id="42" dur="1" fill="hold">
                                          <p:stCondLst>
                                            <p:cond delay="0"/>
                                          </p:stCondLst>
                                        </p:cTn>
                                        <p:tgtEl>
                                          <p:spTgt spid="15"/>
                                        </p:tgtEl>
                                        <p:attrNameLst>
                                          <p:attrName>style.visibility</p:attrName>
                                        </p:attrNameLst>
                                      </p:cBhvr>
                                      <p:to>
                                        <p:strVal val="visible"/>
                                      </p:to>
                                    </p:set>
                                    <p:animEffect transition="in" filter="fade">
                                      <p:cBhvr>
                                        <p:cTn id="43" dur="500"/>
                                        <p:tgtEl>
                                          <p:spTgt spid="15"/>
                                        </p:tgtEl>
                                      </p:cBhvr>
                                    </p:animEffect>
                                  </p:childTnLst>
                                </p:cTn>
                              </p:par>
                              <p:par>
                                <p:cTn id="44" presetID="10" presetClass="entr" presetSubtype="0" fill="hold" grpId="0" nodeType="withEffect">
                                  <p:stCondLst>
                                    <p:cond delay="250"/>
                                  </p:stCondLst>
                                  <p:childTnLst>
                                    <p:set>
                                      <p:cBhvr>
                                        <p:cTn id="45" dur="1" fill="hold">
                                          <p:stCondLst>
                                            <p:cond delay="0"/>
                                          </p:stCondLst>
                                        </p:cTn>
                                        <p:tgtEl>
                                          <p:spTgt spid="14">
                                            <p:txEl>
                                              <p:pRg st="0" end="0"/>
                                            </p:txEl>
                                          </p:spTgt>
                                        </p:tgtEl>
                                        <p:attrNameLst>
                                          <p:attrName>style.visibility</p:attrName>
                                        </p:attrNameLst>
                                      </p:cBhvr>
                                      <p:to>
                                        <p:strVal val="visible"/>
                                      </p:to>
                                    </p:set>
                                    <p:animEffect transition="in" filter="fade">
                                      <p:cBhvr>
                                        <p:cTn id="46" dur="500"/>
                                        <p:tgtEl>
                                          <p:spTgt spid="14">
                                            <p:txEl>
                                              <p:pRg st="0" end="0"/>
                                            </p:txEl>
                                          </p:spTgt>
                                        </p:tgtEl>
                                      </p:cBhvr>
                                    </p:animEffect>
                                  </p:childTnLst>
                                </p:cTn>
                              </p:par>
                              <p:par>
                                <p:cTn id="47" presetID="10" presetClass="entr" presetSubtype="0" fill="hold" grpId="0" nodeType="withEffect">
                                  <p:stCondLst>
                                    <p:cond delay="250"/>
                                  </p:stCondLst>
                                  <p:childTnLst>
                                    <p:set>
                                      <p:cBhvr>
                                        <p:cTn id="48" dur="1" fill="hold">
                                          <p:stCondLst>
                                            <p:cond delay="0"/>
                                          </p:stCondLst>
                                        </p:cTn>
                                        <p:tgtEl>
                                          <p:spTgt spid="2"/>
                                        </p:tgtEl>
                                        <p:attrNameLst>
                                          <p:attrName>style.visibility</p:attrName>
                                        </p:attrNameLst>
                                      </p:cBhvr>
                                      <p:to>
                                        <p:strVal val="visible"/>
                                      </p:to>
                                    </p:set>
                                    <p:animEffect transition="in" filter="fade">
                                      <p:cBhvr>
                                        <p:cTn id="49" dur="500"/>
                                        <p:tgtEl>
                                          <p:spTgt spid="2"/>
                                        </p:tgtEl>
                                      </p:cBhvr>
                                    </p:animEffect>
                                  </p:childTnLst>
                                </p:cTn>
                              </p:par>
                              <p:par>
                                <p:cTn id="50" presetID="10" presetClass="entr" presetSubtype="0" fill="hold" grpId="0" nodeType="withEffect">
                                  <p:stCondLst>
                                    <p:cond delay="750"/>
                                  </p:stCondLst>
                                  <p:childTnLst>
                                    <p:set>
                                      <p:cBhvr>
                                        <p:cTn id="51" dur="1" fill="hold">
                                          <p:stCondLst>
                                            <p:cond delay="0"/>
                                          </p:stCondLst>
                                        </p:cTn>
                                        <p:tgtEl>
                                          <p:spTgt spid="23">
                                            <p:txEl>
                                              <p:pRg st="0" end="0"/>
                                            </p:txEl>
                                          </p:spTgt>
                                        </p:tgtEl>
                                        <p:attrNameLst>
                                          <p:attrName>style.visibility</p:attrName>
                                        </p:attrNameLst>
                                      </p:cBhvr>
                                      <p:to>
                                        <p:strVal val="visible"/>
                                      </p:to>
                                    </p:set>
                                    <p:animEffect transition="in" filter="fade">
                                      <p:cBhvr>
                                        <p:cTn id="52" dur="500"/>
                                        <p:tgtEl>
                                          <p:spTgt spid="23">
                                            <p:txEl>
                                              <p:pRg st="0" end="0"/>
                                            </p:txEl>
                                          </p:spTgt>
                                        </p:tgtEl>
                                      </p:cBhvr>
                                    </p:animEffect>
                                  </p:childTnLst>
                                </p:cTn>
                              </p:par>
                              <p:par>
                                <p:cTn id="53" presetID="10" presetClass="entr" presetSubtype="0" fill="hold" grpId="0" nodeType="withEffect">
                                  <p:stCondLst>
                                    <p:cond delay="750"/>
                                  </p:stCondLst>
                                  <p:childTnLst>
                                    <p:set>
                                      <p:cBhvr>
                                        <p:cTn id="54" dur="1" fill="hold">
                                          <p:stCondLst>
                                            <p:cond delay="0"/>
                                          </p:stCondLst>
                                        </p:cTn>
                                        <p:tgtEl>
                                          <p:spTgt spid="6">
                                            <p:txEl>
                                              <p:pRg st="0" end="0"/>
                                            </p:txEl>
                                          </p:spTgt>
                                        </p:tgtEl>
                                        <p:attrNameLst>
                                          <p:attrName>style.visibility</p:attrName>
                                        </p:attrNameLst>
                                      </p:cBhvr>
                                      <p:to>
                                        <p:strVal val="visible"/>
                                      </p:to>
                                    </p:set>
                                    <p:animEffect transition="in" filter="fade">
                                      <p:cBhvr>
                                        <p:cTn id="55"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 grpId="0" animBg="1"/>
      <p:bldP spid="11" grpId="0" animBg="1"/>
      <p:bldP spid="12" grpId="0" animBg="1"/>
      <p:bldP spid="13" grpId="0" animBg="1"/>
      <p:bldP spid="5" grpId="0"/>
      <p:bldP spid="14" grpId="0" build="p">
        <p:tmplLst>
          <p:tmpl lvl="1">
            <p:tnLst>
              <p:par>
                <p:cTn presetID="10" presetClass="entr" presetSubtype="0" fill="hold" nodeType="withEffect">
                  <p:stCondLst>
                    <p:cond delay="250"/>
                  </p:stCondLst>
                  <p:childTnLst>
                    <p:set>
                      <p:cBhvr>
                        <p:cTn dur="1" fill="hold">
                          <p:stCondLst>
                            <p:cond delay="0"/>
                          </p:stCondLst>
                        </p:cTn>
                        <p:tgtEl>
                          <p:spTgt spid="14"/>
                        </p:tgtEl>
                        <p:attrNameLst>
                          <p:attrName>style.visibility</p:attrName>
                        </p:attrNameLst>
                      </p:cBhvr>
                      <p:to>
                        <p:strVal val="visible"/>
                      </p:to>
                    </p:set>
                    <p:animEffect transition="in" filter="fade">
                      <p:cBhvr>
                        <p:cTn dur="500"/>
                        <p:tgtEl>
                          <p:spTgt spid="14"/>
                        </p:tgtEl>
                      </p:cBhvr>
                    </p:animEffect>
                  </p:childTnLst>
                </p:cTn>
              </p:par>
            </p:tnLst>
          </p:tmpl>
        </p:tmplLst>
      </p:bldP>
      <p:bldP spid="15" grpId="0" animBg="1"/>
      <p:bldP spid="19" grpId="0" animBg="1"/>
      <p:bldP spid="20" grpId="0" animBg="1"/>
      <p:bldP spid="21" grpId="0" animBg="1"/>
      <p:bldP spid="4" grpId="0"/>
      <p:bldP spid="23" grpId="0" build="p">
        <p:tmplLst>
          <p:tmpl lvl="1">
            <p:tnLst>
              <p:par>
                <p:cTn presetID="10" presetClass="entr" presetSubtype="0" fill="hold" nodeType="withEffect">
                  <p:stCondLst>
                    <p:cond delay="750"/>
                  </p:stCondLst>
                  <p:childTnLst>
                    <p:set>
                      <p:cBhvr>
                        <p:cTn dur="1" fill="hold">
                          <p:stCondLst>
                            <p:cond delay="0"/>
                          </p:stCondLst>
                        </p:cTn>
                        <p:tgtEl>
                          <p:spTgt spid="23"/>
                        </p:tgtEl>
                        <p:attrNameLst>
                          <p:attrName>style.visibility</p:attrName>
                        </p:attrNameLst>
                      </p:cBhvr>
                      <p:to>
                        <p:strVal val="visible"/>
                      </p:to>
                    </p:set>
                    <p:animEffect transition="in" filter="fade">
                      <p:cBhvr>
                        <p:cTn dur="500"/>
                        <p:tgtEl>
                          <p:spTgt spid="23"/>
                        </p:tgtEl>
                      </p:cBhvr>
                    </p:animEffect>
                  </p:childTnLst>
                </p:cTn>
              </p:par>
            </p:tnLst>
          </p:tmpl>
        </p:tmplLst>
      </p:bldP>
      <p:bldP spid="6" grpId="0" build="p">
        <p:tmplLst>
          <p:tmpl lvl="1">
            <p:tnLst>
              <p:par>
                <p:cTn presetID="10" presetClass="entr" presetSubtype="0" fill="hold" nodeType="withEffect">
                  <p:stCondLst>
                    <p:cond delay="750"/>
                  </p:stCondLst>
                  <p:childTnLst>
                    <p:set>
                      <p:cBhvr>
                        <p:cTn dur="1" fill="hold">
                          <p:stCondLst>
                            <p:cond delay="0"/>
                          </p:stCondLst>
                        </p:cTn>
                        <p:tgtEl>
                          <p:spTgt spid="6"/>
                        </p:tgtEl>
                        <p:attrNameLst>
                          <p:attrName>style.visibility</p:attrName>
                        </p:attrNameLst>
                      </p:cBhvr>
                      <p:to>
                        <p:strVal val="visible"/>
                      </p:to>
                    </p:set>
                    <p:animEffect transition="in" filter="fade">
                      <p:cBhvr>
                        <p:cTn dur="500"/>
                        <p:tgtEl>
                          <p:spTgt spid="6"/>
                        </p:tgtEl>
                      </p:cBhvr>
                    </p:animEffect>
                  </p:childTnLst>
                </p:cTn>
              </p:par>
            </p:tnLst>
          </p:tmpl>
        </p:tmplLst>
      </p:bldP>
    </p:bld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13" Type="http://schemas.openxmlformats.org/officeDocument/2006/relationships/slideLayout" Target="../slideLayouts/slideLayout22.xml"/><Relationship Id="rId18" Type="http://schemas.openxmlformats.org/officeDocument/2006/relationships/slideLayout" Target="../slideLayouts/slideLayout27.xml"/><Relationship Id="rId3" Type="http://schemas.openxmlformats.org/officeDocument/2006/relationships/slideLayout" Target="../slideLayouts/slideLayout12.xml"/><Relationship Id="rId21" Type="http://schemas.openxmlformats.org/officeDocument/2006/relationships/theme" Target="../theme/theme2.xml"/><Relationship Id="rId7" Type="http://schemas.openxmlformats.org/officeDocument/2006/relationships/slideLayout" Target="../slideLayouts/slideLayout16.xml"/><Relationship Id="rId12" Type="http://schemas.openxmlformats.org/officeDocument/2006/relationships/slideLayout" Target="../slideLayouts/slideLayout21.xml"/><Relationship Id="rId17" Type="http://schemas.openxmlformats.org/officeDocument/2006/relationships/slideLayout" Target="../slideLayouts/slideLayout26.xml"/><Relationship Id="rId2" Type="http://schemas.openxmlformats.org/officeDocument/2006/relationships/slideLayout" Target="../slideLayouts/slideLayout11.xml"/><Relationship Id="rId16" Type="http://schemas.openxmlformats.org/officeDocument/2006/relationships/slideLayout" Target="../slideLayouts/slideLayout25.xml"/><Relationship Id="rId20" Type="http://schemas.openxmlformats.org/officeDocument/2006/relationships/slideLayout" Target="../slideLayouts/slideLayout29.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5" Type="http://schemas.openxmlformats.org/officeDocument/2006/relationships/slideLayout" Target="../slideLayouts/slideLayout24.xml"/><Relationship Id="rId10" Type="http://schemas.openxmlformats.org/officeDocument/2006/relationships/slideLayout" Target="../slideLayouts/slideLayout19.xml"/><Relationship Id="rId19" Type="http://schemas.openxmlformats.org/officeDocument/2006/relationships/slideLayout" Target="../slideLayouts/slideLayout28.xml"/><Relationship Id="rId4" Type="http://schemas.openxmlformats.org/officeDocument/2006/relationships/slideLayout" Target="../slideLayouts/slideLayout13.xml"/><Relationship Id="rId9" Type="http://schemas.openxmlformats.org/officeDocument/2006/relationships/slideLayout" Target="../slideLayouts/slideLayout18.xml"/><Relationship Id="rId14" Type="http://schemas.openxmlformats.org/officeDocument/2006/relationships/slideLayout" Target="../slideLayouts/slideLayout23.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tile tx="0" ty="0" sx="50000" sy="86000" flip="none" algn="tl"/>
        </a:blip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914321" y="267943"/>
            <a:ext cx="16457772" cy="987125"/>
          </a:xfrm>
          <a:prstGeom prst="rect">
            <a:avLst/>
          </a:prstGeom>
        </p:spPr>
        <p:txBody>
          <a:bodyPr vert="horz" lIns="163275" tIns="81638" rIns="163275" bIns="81638" rtlCol="0" anchor="ctr">
            <a:normAutofit/>
          </a:bodyPr>
          <a:lstStyle/>
          <a:p>
            <a:r>
              <a:rPr lang="en-US" altLang="ja-JP" dirty="0" smtClean="0"/>
              <a:t>Master Title</a:t>
            </a:r>
            <a:endParaRPr lang="en-US" dirty="0"/>
          </a:p>
        </p:txBody>
      </p:sp>
      <p:sp>
        <p:nvSpPr>
          <p:cNvPr id="3" name="テキスト プレースホルダー 2"/>
          <p:cNvSpPr>
            <a:spLocks noGrp="1"/>
          </p:cNvSpPr>
          <p:nvPr>
            <p:ph type="body" idx="1"/>
          </p:nvPr>
        </p:nvSpPr>
        <p:spPr>
          <a:xfrm>
            <a:off x="914321" y="1615108"/>
            <a:ext cx="16457772" cy="7776864"/>
          </a:xfrm>
          <a:prstGeom prst="rect">
            <a:avLst/>
          </a:prstGeom>
        </p:spPr>
        <p:txBody>
          <a:bodyPr vert="horz" lIns="163275" tIns="81638" rIns="163275" bIns="81638" rtlCol="0">
            <a:normAutofit/>
          </a:bodyPr>
          <a:lstStyle/>
          <a:p>
            <a:pPr lvl="0"/>
            <a:r>
              <a:rPr lang="en-US" altLang="ja-JP" dirty="0" smtClean="0"/>
              <a:t>Master Text Here</a:t>
            </a:r>
            <a:endParaRPr lang="ja-JP" altLang="en-US" dirty="0" smtClean="0"/>
          </a:p>
        </p:txBody>
      </p:sp>
    </p:spTree>
    <p:extLst>
      <p:ext uri="{BB962C8B-B14F-4D97-AF65-F5344CB8AC3E}">
        <p14:creationId xmlns:p14="http://schemas.microsoft.com/office/powerpoint/2010/main" val="1165330069"/>
      </p:ext>
    </p:extLst>
  </p:cSld>
  <p:clrMap bg1="lt1" tx1="dk1" bg2="lt2" tx2="dk2" accent1="accent1" accent2="accent2" accent3="accent3" accent4="accent4" accent5="accent5" accent6="accent6" hlink="hlink" folHlink="folHlink"/>
  <p:sldLayoutIdLst>
    <p:sldLayoutId id="2147483649" r:id="rId1"/>
    <p:sldLayoutId id="2147483681" r:id="rId2"/>
    <p:sldLayoutId id="2147483653" r:id="rId3"/>
    <p:sldLayoutId id="2147483661" r:id="rId4"/>
    <p:sldLayoutId id="2147483672" r:id="rId5"/>
    <p:sldLayoutId id="2147483684" r:id="rId6"/>
    <p:sldLayoutId id="2147483674" r:id="rId7"/>
    <p:sldLayoutId id="2147483679" r:id="rId8"/>
    <p:sldLayoutId id="2147483676" r:id="rId9"/>
  </p:sldLayoutIdLst>
  <p:timing>
    <p:tnLst>
      <p:par>
        <p:cTn id="1" dur="indefinite" restart="never" nodeType="tmRoot"/>
      </p:par>
    </p:tnLst>
  </p:timing>
  <p:hf hdr="0" dt="0"/>
  <p:txStyles>
    <p:titleStyle>
      <a:lvl1pPr algn="ctr" defTabSz="1632753" rtl="0" eaLnBrk="1" latinLnBrk="0" hangingPunct="1">
        <a:spcBef>
          <a:spcPct val="0"/>
        </a:spcBef>
        <a:buNone/>
        <a:defRPr sz="4400" kern="1200" baseline="0">
          <a:solidFill>
            <a:schemeClr val="tx1"/>
          </a:solidFill>
          <a:latin typeface="+mj-lt"/>
          <a:ea typeface="+mj-ea"/>
          <a:cs typeface="+mj-cs"/>
        </a:defRPr>
      </a:lvl1pPr>
    </p:titleStyle>
    <p:bodyStyle>
      <a:lvl1pPr marL="0" indent="0" algn="l" defTabSz="1632753" rtl="0" eaLnBrk="1" latinLnBrk="0" hangingPunct="1">
        <a:spcBef>
          <a:spcPct val="20000"/>
        </a:spcBef>
        <a:buFontTx/>
        <a:buNone/>
        <a:defRPr sz="3200" kern="1200" baseline="0">
          <a:solidFill>
            <a:schemeClr val="tx1"/>
          </a:solidFill>
          <a:latin typeface="+mn-lt"/>
          <a:ea typeface="+mn-ea"/>
          <a:cs typeface="+mn-cs"/>
        </a:defRPr>
      </a:lvl1pPr>
      <a:lvl2pPr marL="828000" indent="-360000" algn="l" defTabSz="1632753" rtl="0" eaLnBrk="1" latinLnBrk="0" hangingPunct="1">
        <a:spcBef>
          <a:spcPct val="20000"/>
        </a:spcBef>
        <a:buFontTx/>
        <a:buChar char="●"/>
        <a:defRPr sz="2400" kern="1200">
          <a:solidFill>
            <a:schemeClr val="tx1"/>
          </a:solidFill>
          <a:latin typeface="+mn-lt"/>
          <a:ea typeface="+mn-ea"/>
          <a:cs typeface="+mn-cs"/>
        </a:defRPr>
      </a:lvl2pPr>
      <a:lvl3pPr marL="1188000" indent="-360000" algn="l" defTabSz="1632753" rtl="0" eaLnBrk="1" latinLnBrk="0" hangingPunct="1">
        <a:spcBef>
          <a:spcPct val="20000"/>
        </a:spcBef>
        <a:buFontTx/>
        <a:buChar char="●"/>
        <a:defRPr sz="2400" kern="1200">
          <a:solidFill>
            <a:schemeClr val="tx1"/>
          </a:solidFill>
          <a:latin typeface="+mn-lt"/>
          <a:ea typeface="+mn-ea"/>
          <a:cs typeface="+mn-cs"/>
        </a:defRPr>
      </a:lvl3pPr>
      <a:lvl4pPr marL="2857317" indent="-408188" algn="l" defTabSz="1632753" rtl="0" eaLnBrk="1" latinLnBrk="0" hangingPunct="1">
        <a:spcBef>
          <a:spcPct val="20000"/>
        </a:spcBef>
        <a:buFontTx/>
        <a:buChar char="●"/>
        <a:defRPr sz="2400" kern="1200">
          <a:solidFill>
            <a:schemeClr val="tx1"/>
          </a:solidFill>
          <a:latin typeface="+mn-lt"/>
          <a:ea typeface="+mn-ea"/>
          <a:cs typeface="+mn-cs"/>
        </a:defRPr>
      </a:lvl4pPr>
      <a:lvl5pPr marL="3673693" indent="-408188" algn="l" defTabSz="1632753" rtl="0" eaLnBrk="1" latinLnBrk="0" hangingPunct="1">
        <a:spcBef>
          <a:spcPct val="20000"/>
        </a:spcBef>
        <a:buFontTx/>
        <a:buChar char="●"/>
        <a:defRPr sz="2400" kern="1200">
          <a:solidFill>
            <a:schemeClr val="tx1"/>
          </a:solidFill>
          <a:latin typeface="+mn-lt"/>
          <a:ea typeface="+mn-ea"/>
          <a:cs typeface="+mn-cs"/>
        </a:defRPr>
      </a:lvl5pPr>
      <a:lvl6pPr marL="4490070"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6pPr>
      <a:lvl7pPr marL="5306446"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7pPr>
      <a:lvl8pPr marL="6122822"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8pPr>
      <a:lvl9pPr marL="6939199"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632753" rtl="0" eaLnBrk="1" latinLnBrk="0" hangingPunct="1">
        <a:defRPr sz="3200" kern="1200">
          <a:solidFill>
            <a:schemeClr val="tx1"/>
          </a:solidFill>
          <a:latin typeface="+mn-lt"/>
          <a:ea typeface="+mn-ea"/>
          <a:cs typeface="+mn-cs"/>
        </a:defRPr>
      </a:lvl1pPr>
      <a:lvl2pPr marL="816376" algn="l" defTabSz="1632753" rtl="0" eaLnBrk="1" latinLnBrk="0" hangingPunct="1">
        <a:defRPr sz="3200" kern="1200">
          <a:solidFill>
            <a:schemeClr val="tx1"/>
          </a:solidFill>
          <a:latin typeface="+mn-lt"/>
          <a:ea typeface="+mn-ea"/>
          <a:cs typeface="+mn-cs"/>
        </a:defRPr>
      </a:lvl2pPr>
      <a:lvl3pPr marL="1632753" algn="l" defTabSz="1632753" rtl="0" eaLnBrk="1" latinLnBrk="0" hangingPunct="1">
        <a:defRPr sz="3200" kern="1200">
          <a:solidFill>
            <a:schemeClr val="tx1"/>
          </a:solidFill>
          <a:latin typeface="+mn-lt"/>
          <a:ea typeface="+mn-ea"/>
          <a:cs typeface="+mn-cs"/>
        </a:defRPr>
      </a:lvl3pPr>
      <a:lvl4pPr marL="2449129" algn="l" defTabSz="1632753" rtl="0" eaLnBrk="1" latinLnBrk="0" hangingPunct="1">
        <a:defRPr sz="3200" kern="1200">
          <a:solidFill>
            <a:schemeClr val="tx1"/>
          </a:solidFill>
          <a:latin typeface="+mn-lt"/>
          <a:ea typeface="+mn-ea"/>
          <a:cs typeface="+mn-cs"/>
        </a:defRPr>
      </a:lvl4pPr>
      <a:lvl5pPr marL="3265505" algn="l" defTabSz="1632753" rtl="0" eaLnBrk="1" latinLnBrk="0" hangingPunct="1">
        <a:defRPr sz="3200" kern="1200">
          <a:solidFill>
            <a:schemeClr val="tx1"/>
          </a:solidFill>
          <a:latin typeface="+mn-lt"/>
          <a:ea typeface="+mn-ea"/>
          <a:cs typeface="+mn-cs"/>
        </a:defRPr>
      </a:lvl5pPr>
      <a:lvl6pPr marL="4081882" algn="l" defTabSz="1632753" rtl="0" eaLnBrk="1" latinLnBrk="0" hangingPunct="1">
        <a:defRPr sz="3200" kern="1200">
          <a:solidFill>
            <a:schemeClr val="tx1"/>
          </a:solidFill>
          <a:latin typeface="+mn-lt"/>
          <a:ea typeface="+mn-ea"/>
          <a:cs typeface="+mn-cs"/>
        </a:defRPr>
      </a:lvl6pPr>
      <a:lvl7pPr marL="4898258" algn="l" defTabSz="1632753" rtl="0" eaLnBrk="1" latinLnBrk="0" hangingPunct="1">
        <a:defRPr sz="3200" kern="1200">
          <a:solidFill>
            <a:schemeClr val="tx1"/>
          </a:solidFill>
          <a:latin typeface="+mn-lt"/>
          <a:ea typeface="+mn-ea"/>
          <a:cs typeface="+mn-cs"/>
        </a:defRPr>
      </a:lvl7pPr>
      <a:lvl8pPr marL="5714634" algn="l" defTabSz="1632753" rtl="0" eaLnBrk="1" latinLnBrk="0" hangingPunct="1">
        <a:defRPr sz="3200" kern="1200">
          <a:solidFill>
            <a:schemeClr val="tx1"/>
          </a:solidFill>
          <a:latin typeface="+mn-lt"/>
          <a:ea typeface="+mn-ea"/>
          <a:cs typeface="+mn-cs"/>
        </a:defRPr>
      </a:lvl8pPr>
      <a:lvl9pPr marL="6531011" algn="l" defTabSz="1632753" rtl="0" eaLnBrk="1" latinLnBrk="0" hangingPunct="1">
        <a:defRPr sz="32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2">
            <a:lum/>
          </a:blip>
          <a:srcRect/>
          <a:tile tx="0" ty="0" sx="50000" sy="86000" flip="none" algn="tl"/>
        </a:blipFill>
        <a:effectLst/>
      </p:bgPr>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914321" y="267943"/>
            <a:ext cx="16457772" cy="987125"/>
          </a:xfrm>
          <a:prstGeom prst="rect">
            <a:avLst/>
          </a:prstGeom>
        </p:spPr>
        <p:txBody>
          <a:bodyPr vert="horz" lIns="163275" tIns="81638" rIns="163275" bIns="81638" rtlCol="0" anchor="ctr">
            <a:normAutofit/>
          </a:bodyPr>
          <a:lstStyle/>
          <a:p>
            <a:r>
              <a:rPr lang="en-US" dirty="0" smtClean="0"/>
              <a:t>Master Title</a:t>
            </a:r>
            <a:endParaRPr lang="en-US" dirty="0"/>
          </a:p>
        </p:txBody>
      </p:sp>
      <p:sp>
        <p:nvSpPr>
          <p:cNvPr id="3" name="テキスト プレースホルダー 2"/>
          <p:cNvSpPr>
            <a:spLocks noGrp="1"/>
          </p:cNvSpPr>
          <p:nvPr>
            <p:ph type="body" idx="1"/>
          </p:nvPr>
        </p:nvSpPr>
        <p:spPr>
          <a:xfrm>
            <a:off x="914321" y="1615108"/>
            <a:ext cx="16457772" cy="7776864"/>
          </a:xfrm>
          <a:prstGeom prst="rect">
            <a:avLst/>
          </a:prstGeom>
        </p:spPr>
        <p:txBody>
          <a:bodyPr vert="horz" lIns="163275" tIns="81638" rIns="163275" bIns="81638" rtlCol="0">
            <a:normAutofit/>
          </a:bodyPr>
          <a:lstStyle/>
          <a:p>
            <a:pPr lvl="0"/>
            <a:r>
              <a:rPr lang="en-US" altLang="ja-JP" dirty="0" smtClean="0"/>
              <a:t>Master Text</a:t>
            </a:r>
            <a:endParaRPr lang="ja-JP" altLang="en-US" dirty="0" smtClean="0"/>
          </a:p>
        </p:txBody>
      </p:sp>
      <p:sp>
        <p:nvSpPr>
          <p:cNvPr id="5" name="フッター プレースホルダー 4"/>
          <p:cNvSpPr>
            <a:spLocks noGrp="1"/>
          </p:cNvSpPr>
          <p:nvPr>
            <p:ph type="ftr" sz="quarter" idx="3"/>
          </p:nvPr>
        </p:nvSpPr>
        <p:spPr>
          <a:xfrm>
            <a:off x="6247858" y="9534527"/>
            <a:ext cx="5790697" cy="547688"/>
          </a:xfrm>
          <a:prstGeom prst="rect">
            <a:avLst/>
          </a:prstGeom>
        </p:spPr>
        <p:txBody>
          <a:bodyPr vert="horz" lIns="163275" tIns="81638" rIns="163275" bIns="81638" rtlCol="0" anchor="ctr"/>
          <a:lstStyle>
            <a:lvl1pPr algn="ctr">
              <a:defRPr sz="2100">
                <a:solidFill>
                  <a:schemeClr val="tx1">
                    <a:tint val="75000"/>
                  </a:schemeClr>
                </a:solidFill>
              </a:defRPr>
            </a:lvl1pPr>
          </a:lstStyle>
          <a:p>
            <a:endParaRPr lang="en-US"/>
          </a:p>
        </p:txBody>
      </p:sp>
      <p:sp>
        <p:nvSpPr>
          <p:cNvPr id="6" name="スライド番号プレースホルダー 5"/>
          <p:cNvSpPr>
            <a:spLocks noGrp="1"/>
          </p:cNvSpPr>
          <p:nvPr>
            <p:ph type="sldNum" sz="quarter" idx="4"/>
          </p:nvPr>
        </p:nvSpPr>
        <p:spPr>
          <a:xfrm>
            <a:off x="13105263" y="9534527"/>
            <a:ext cx="4266830" cy="547688"/>
          </a:xfrm>
          <a:prstGeom prst="rect">
            <a:avLst/>
          </a:prstGeom>
        </p:spPr>
        <p:txBody>
          <a:bodyPr vert="horz" lIns="163275" tIns="81638" rIns="163275" bIns="81638" rtlCol="0" anchor="ctr"/>
          <a:lstStyle>
            <a:lvl1pPr algn="r">
              <a:defRPr sz="2100">
                <a:solidFill>
                  <a:schemeClr val="tx1">
                    <a:tint val="75000"/>
                  </a:schemeClr>
                </a:solidFill>
              </a:defRPr>
            </a:lvl1pPr>
          </a:lstStyle>
          <a:p>
            <a:fld id="{D97FAD88-CD89-445B-80D2-D1F46C853675}" type="slidenum">
              <a:rPr lang="en-US" smtClean="0"/>
              <a:pPr/>
              <a:t>‹#›</a:t>
            </a:fld>
            <a:endParaRPr lang="en-US"/>
          </a:p>
        </p:txBody>
      </p:sp>
    </p:spTree>
    <p:extLst>
      <p:ext uri="{BB962C8B-B14F-4D97-AF65-F5344CB8AC3E}">
        <p14:creationId xmlns:p14="http://schemas.microsoft.com/office/powerpoint/2010/main" val="2859023294"/>
      </p:ext>
    </p:extLst>
  </p:cSld>
  <p:clrMap bg1="lt1" tx1="dk1" bg2="lt2" tx2="dk2" accent1="accent1" accent2="accent2" accent3="accent3" accent4="accent4" accent5="accent5" accent6="accent6" hlink="hlink" folHlink="folHlink"/>
  <p:sldLayoutIdLst>
    <p:sldLayoutId id="2147483667" r:id="rId1"/>
    <p:sldLayoutId id="2147483654" r:id="rId2"/>
    <p:sldLayoutId id="2147483655" r:id="rId3"/>
    <p:sldLayoutId id="2147483668" r:id="rId4"/>
    <p:sldLayoutId id="2147483656" r:id="rId5"/>
    <p:sldLayoutId id="2147483658" r:id="rId6"/>
    <p:sldLayoutId id="2147483659" r:id="rId7"/>
    <p:sldLayoutId id="2147483673" r:id="rId8"/>
    <p:sldLayoutId id="2147483677" r:id="rId9"/>
    <p:sldLayoutId id="2147483675" r:id="rId10"/>
    <p:sldLayoutId id="2147483680" r:id="rId11"/>
    <p:sldLayoutId id="2147483678" r:id="rId12"/>
    <p:sldLayoutId id="2147483669" r:id="rId13"/>
    <p:sldLayoutId id="2147483660" r:id="rId14"/>
    <p:sldLayoutId id="2147483663" r:id="rId15"/>
    <p:sldLayoutId id="2147483666" r:id="rId16"/>
    <p:sldLayoutId id="2147483670" r:id="rId17"/>
    <p:sldLayoutId id="2147483682" r:id="rId18"/>
    <p:sldLayoutId id="2147483665" r:id="rId19"/>
    <p:sldLayoutId id="2147483683" r:id="rId20"/>
  </p:sldLayoutIdLst>
  <p:timing>
    <p:tnLst>
      <p:par>
        <p:cTn id="1" dur="indefinite" restart="never" nodeType="tmRoot"/>
      </p:par>
    </p:tnLst>
  </p:timing>
  <p:hf hdr="0" dt="0"/>
  <p:txStyles>
    <p:titleStyle>
      <a:lvl1pPr algn="ctr" defTabSz="1632753" rtl="0" eaLnBrk="1" latinLnBrk="0" hangingPunct="1">
        <a:spcBef>
          <a:spcPct val="0"/>
        </a:spcBef>
        <a:buNone/>
        <a:defRPr sz="4400" kern="1200" baseline="0">
          <a:solidFill>
            <a:schemeClr val="tx1"/>
          </a:solidFill>
          <a:latin typeface="+mj-lt"/>
          <a:ea typeface="+mj-ea"/>
          <a:cs typeface="+mj-cs"/>
        </a:defRPr>
      </a:lvl1pPr>
    </p:titleStyle>
    <p:bodyStyle>
      <a:lvl1pPr marL="0" indent="0" algn="l" defTabSz="1632753" rtl="0" eaLnBrk="1" latinLnBrk="0" hangingPunct="1">
        <a:spcBef>
          <a:spcPct val="20000"/>
        </a:spcBef>
        <a:buFontTx/>
        <a:buNone/>
        <a:defRPr sz="3200" kern="1200" baseline="0">
          <a:solidFill>
            <a:schemeClr val="tx1"/>
          </a:solidFill>
          <a:latin typeface="+mn-lt"/>
          <a:ea typeface="+mn-ea"/>
          <a:cs typeface="+mn-cs"/>
        </a:defRPr>
      </a:lvl1pPr>
      <a:lvl2pPr marL="828000" indent="-360000" algn="l" defTabSz="1632753" rtl="0" eaLnBrk="1" latinLnBrk="0" hangingPunct="1">
        <a:spcBef>
          <a:spcPct val="20000"/>
        </a:spcBef>
        <a:buFontTx/>
        <a:buChar char="●"/>
        <a:defRPr sz="2400" kern="1200">
          <a:solidFill>
            <a:schemeClr val="tx1"/>
          </a:solidFill>
          <a:latin typeface="+mn-lt"/>
          <a:ea typeface="+mn-ea"/>
          <a:cs typeface="+mn-cs"/>
        </a:defRPr>
      </a:lvl2pPr>
      <a:lvl3pPr marL="1188000" indent="-360000" algn="l" defTabSz="1632753" rtl="0" eaLnBrk="1" latinLnBrk="0" hangingPunct="1">
        <a:spcBef>
          <a:spcPct val="20000"/>
        </a:spcBef>
        <a:buFontTx/>
        <a:buChar char="●"/>
        <a:defRPr sz="2400" kern="1200">
          <a:solidFill>
            <a:schemeClr val="tx1"/>
          </a:solidFill>
          <a:latin typeface="+mn-lt"/>
          <a:ea typeface="+mn-ea"/>
          <a:cs typeface="+mn-cs"/>
        </a:defRPr>
      </a:lvl3pPr>
      <a:lvl4pPr marL="2857317" indent="-408188" algn="l" defTabSz="1632753" rtl="0" eaLnBrk="1" latinLnBrk="0" hangingPunct="1">
        <a:spcBef>
          <a:spcPct val="20000"/>
        </a:spcBef>
        <a:buFontTx/>
        <a:buChar char="●"/>
        <a:defRPr sz="2400" kern="1200">
          <a:solidFill>
            <a:schemeClr val="tx1"/>
          </a:solidFill>
          <a:latin typeface="+mn-lt"/>
          <a:ea typeface="+mn-ea"/>
          <a:cs typeface="+mn-cs"/>
        </a:defRPr>
      </a:lvl4pPr>
      <a:lvl5pPr marL="3673693" indent="-408188" algn="l" defTabSz="1632753" rtl="0" eaLnBrk="1" latinLnBrk="0" hangingPunct="1">
        <a:spcBef>
          <a:spcPct val="20000"/>
        </a:spcBef>
        <a:buFontTx/>
        <a:buChar char="●"/>
        <a:defRPr sz="2400" kern="1200">
          <a:solidFill>
            <a:schemeClr val="tx1"/>
          </a:solidFill>
          <a:latin typeface="+mn-lt"/>
          <a:ea typeface="+mn-ea"/>
          <a:cs typeface="+mn-cs"/>
        </a:defRPr>
      </a:lvl5pPr>
      <a:lvl6pPr marL="4490070"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6pPr>
      <a:lvl7pPr marL="5306446"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7pPr>
      <a:lvl8pPr marL="6122822"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8pPr>
      <a:lvl9pPr marL="6939199" indent="-408188" algn="l" defTabSz="1632753"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9pPr>
    </p:bodyStyle>
    <p:otherStyle>
      <a:defPPr>
        <a:defRPr lang="en-US"/>
      </a:defPPr>
      <a:lvl1pPr marL="0" algn="l" defTabSz="1632753" rtl="0" eaLnBrk="1" latinLnBrk="0" hangingPunct="1">
        <a:defRPr sz="3200" kern="1200">
          <a:solidFill>
            <a:schemeClr val="tx1"/>
          </a:solidFill>
          <a:latin typeface="+mn-lt"/>
          <a:ea typeface="+mn-ea"/>
          <a:cs typeface="+mn-cs"/>
        </a:defRPr>
      </a:lvl1pPr>
      <a:lvl2pPr marL="816376" algn="l" defTabSz="1632753" rtl="0" eaLnBrk="1" latinLnBrk="0" hangingPunct="1">
        <a:defRPr sz="3200" kern="1200">
          <a:solidFill>
            <a:schemeClr val="tx1"/>
          </a:solidFill>
          <a:latin typeface="+mn-lt"/>
          <a:ea typeface="+mn-ea"/>
          <a:cs typeface="+mn-cs"/>
        </a:defRPr>
      </a:lvl2pPr>
      <a:lvl3pPr marL="1632753" algn="l" defTabSz="1632753" rtl="0" eaLnBrk="1" latinLnBrk="0" hangingPunct="1">
        <a:defRPr sz="3200" kern="1200">
          <a:solidFill>
            <a:schemeClr val="tx1"/>
          </a:solidFill>
          <a:latin typeface="+mn-lt"/>
          <a:ea typeface="+mn-ea"/>
          <a:cs typeface="+mn-cs"/>
        </a:defRPr>
      </a:lvl3pPr>
      <a:lvl4pPr marL="2449129" algn="l" defTabSz="1632753" rtl="0" eaLnBrk="1" latinLnBrk="0" hangingPunct="1">
        <a:defRPr sz="3200" kern="1200">
          <a:solidFill>
            <a:schemeClr val="tx1"/>
          </a:solidFill>
          <a:latin typeface="+mn-lt"/>
          <a:ea typeface="+mn-ea"/>
          <a:cs typeface="+mn-cs"/>
        </a:defRPr>
      </a:lvl4pPr>
      <a:lvl5pPr marL="3265505" algn="l" defTabSz="1632753" rtl="0" eaLnBrk="1" latinLnBrk="0" hangingPunct="1">
        <a:defRPr sz="3200" kern="1200">
          <a:solidFill>
            <a:schemeClr val="tx1"/>
          </a:solidFill>
          <a:latin typeface="+mn-lt"/>
          <a:ea typeface="+mn-ea"/>
          <a:cs typeface="+mn-cs"/>
        </a:defRPr>
      </a:lvl5pPr>
      <a:lvl6pPr marL="4081882" algn="l" defTabSz="1632753" rtl="0" eaLnBrk="1" latinLnBrk="0" hangingPunct="1">
        <a:defRPr sz="3200" kern="1200">
          <a:solidFill>
            <a:schemeClr val="tx1"/>
          </a:solidFill>
          <a:latin typeface="+mn-lt"/>
          <a:ea typeface="+mn-ea"/>
          <a:cs typeface="+mn-cs"/>
        </a:defRPr>
      </a:lvl6pPr>
      <a:lvl7pPr marL="4898258" algn="l" defTabSz="1632753" rtl="0" eaLnBrk="1" latinLnBrk="0" hangingPunct="1">
        <a:defRPr sz="3200" kern="1200">
          <a:solidFill>
            <a:schemeClr val="tx1"/>
          </a:solidFill>
          <a:latin typeface="+mn-lt"/>
          <a:ea typeface="+mn-ea"/>
          <a:cs typeface="+mn-cs"/>
        </a:defRPr>
      </a:lvl7pPr>
      <a:lvl8pPr marL="5714634" algn="l" defTabSz="1632753" rtl="0" eaLnBrk="1" latinLnBrk="0" hangingPunct="1">
        <a:defRPr sz="3200" kern="1200">
          <a:solidFill>
            <a:schemeClr val="tx1"/>
          </a:solidFill>
          <a:latin typeface="+mn-lt"/>
          <a:ea typeface="+mn-ea"/>
          <a:cs typeface="+mn-cs"/>
        </a:defRPr>
      </a:lvl8pPr>
      <a:lvl9pPr marL="6531011" algn="l" defTabSz="1632753"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0.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0.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90206" y="3009900"/>
            <a:ext cx="13161912" cy="4038600"/>
          </a:xfrm>
        </p:spPr>
        <p:txBody>
          <a:bodyPr/>
          <a:lstStyle/>
          <a:p>
            <a:pPr algn="ctr"/>
            <a:r>
              <a:rPr lang="en-US" sz="8800" b="1" dirty="0" smtClean="0">
                <a:solidFill>
                  <a:schemeClr val="accent1">
                    <a:lumMod val="60000"/>
                    <a:lumOff val="40000"/>
                  </a:schemeClr>
                </a:solidFill>
                <a:latin typeface="Brush Script MT" pitchFamily="66" charset="0"/>
              </a:rPr>
              <a:t>ASSALAMU’ALAIKUM WR.WB</a:t>
            </a:r>
            <a:endParaRPr lang="en-US" sz="8800" b="1" dirty="0">
              <a:solidFill>
                <a:schemeClr val="accent1">
                  <a:lumMod val="60000"/>
                  <a:lumOff val="40000"/>
                </a:schemeClr>
              </a:solidFill>
              <a:latin typeface="Brush Script MT" pitchFamily="66" charset="0"/>
            </a:endParaRPr>
          </a:p>
        </p:txBody>
      </p:sp>
      <p:sp>
        <p:nvSpPr>
          <p:cNvPr id="3" name="Subtitle 2"/>
          <p:cNvSpPr>
            <a:spLocks noGrp="1"/>
          </p:cNvSpPr>
          <p:nvPr>
            <p:ph type="subTitle" idx="1"/>
          </p:nvPr>
        </p:nvSpPr>
        <p:spPr/>
        <p:txBody>
          <a:bodyPr/>
          <a:lstStyle/>
          <a:p>
            <a:endParaRPr lang="en-US" dirty="0"/>
          </a:p>
        </p:txBody>
      </p:sp>
      <p:sp>
        <p:nvSpPr>
          <p:cNvPr id="4" name="Text Placeholder 3"/>
          <p:cNvSpPr>
            <a:spLocks noGrp="1"/>
          </p:cNvSpPr>
          <p:nvPr>
            <p:ph type="body" sz="quarter" idx="13"/>
          </p:nvPr>
        </p:nvSpPr>
        <p:spPr/>
        <p:txBody>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r>
              <a:rPr lang="en-US" dirty="0" smtClean="0"/>
              <a:t>SLIDE 8</a:t>
            </a:r>
            <a:endParaRPr lang="en-US" dirty="0"/>
          </a:p>
        </p:txBody>
      </p:sp>
      <p:sp>
        <p:nvSpPr>
          <p:cNvPr id="3" name="Footer Placeholder 2"/>
          <p:cNvSpPr>
            <a:spLocks noGrp="1"/>
          </p:cNvSpPr>
          <p:nvPr>
            <p:ph type="ftr" sz="quarter" idx="11"/>
          </p:nvPr>
        </p:nvSpPr>
        <p:spPr/>
        <p:txBody>
          <a:bodyPr/>
          <a:lstStyle/>
          <a:p>
            <a:r>
              <a:rPr lang="en-US" smtClean="0"/>
              <a:t>The Power of PowerPoint</a:t>
            </a:r>
            <a:endParaRPr lang="en-US" dirty="0"/>
          </a:p>
        </p:txBody>
      </p:sp>
      <p:sp>
        <p:nvSpPr>
          <p:cNvPr id="4" name="Text Placeholder 3"/>
          <p:cNvSpPr>
            <a:spLocks noGrp="1"/>
          </p:cNvSpPr>
          <p:nvPr>
            <p:ph type="body" sz="quarter" idx="15"/>
          </p:nvPr>
        </p:nvSpPr>
        <p:spPr>
          <a:xfrm>
            <a:off x="1218406" y="2781300"/>
            <a:ext cx="6764774" cy="721683"/>
          </a:xfrm>
        </p:spPr>
        <p:txBody>
          <a:bodyPr/>
          <a:lstStyle/>
          <a:p>
            <a:r>
              <a:rPr lang="en-US" b="1" dirty="0" smtClean="0"/>
              <a:t>A. SAHAM TREASURI</a:t>
            </a:r>
            <a:endParaRPr lang="en-US" b="1" dirty="0"/>
          </a:p>
        </p:txBody>
      </p:sp>
      <p:sp>
        <p:nvSpPr>
          <p:cNvPr id="5" name="Title 4"/>
          <p:cNvSpPr>
            <a:spLocks noGrp="1"/>
          </p:cNvSpPr>
          <p:nvPr>
            <p:ph type="title"/>
          </p:nvPr>
        </p:nvSpPr>
        <p:spPr>
          <a:xfrm>
            <a:off x="4390678" y="411959"/>
            <a:ext cx="13681520" cy="1454941"/>
          </a:xfrm>
        </p:spPr>
        <p:txBody>
          <a:bodyPr/>
          <a:lstStyle/>
          <a:p>
            <a:pPr algn="ctr"/>
            <a:r>
              <a:rPr lang="en-US" sz="4000" b="1" dirty="0" smtClean="0">
                <a:solidFill>
                  <a:srgbClr val="CC0066"/>
                </a:solidFill>
              </a:rPr>
              <a:t>G. SAHAM TREASURI DAN PENGHASILAN KOMPREHENSIF LAIN</a:t>
            </a:r>
            <a:endParaRPr lang="en-US" sz="4000" b="1" dirty="0">
              <a:solidFill>
                <a:srgbClr val="CC0066"/>
              </a:solidFill>
            </a:endParaRPr>
          </a:p>
        </p:txBody>
      </p:sp>
      <p:sp>
        <p:nvSpPr>
          <p:cNvPr id="6" name="Subtitle 5"/>
          <p:cNvSpPr>
            <a:spLocks noGrp="1"/>
          </p:cNvSpPr>
          <p:nvPr>
            <p:ph type="subTitle" idx="1"/>
          </p:nvPr>
        </p:nvSpPr>
        <p:spPr/>
        <p:txBody>
          <a:bodyPr/>
          <a:lstStyle/>
          <a:p>
            <a:endParaRPr lang="en-US"/>
          </a:p>
        </p:txBody>
      </p:sp>
      <p:sp>
        <p:nvSpPr>
          <p:cNvPr id="7" name="Text Placeholder 6"/>
          <p:cNvSpPr>
            <a:spLocks noGrp="1"/>
          </p:cNvSpPr>
          <p:nvPr>
            <p:ph type="body" sz="quarter" idx="16"/>
          </p:nvPr>
        </p:nvSpPr>
        <p:spPr>
          <a:xfrm>
            <a:off x="608806" y="3467100"/>
            <a:ext cx="7315200" cy="6477000"/>
          </a:xfrm>
        </p:spPr>
        <p:txBody>
          <a:bodyPr>
            <a:noAutofit/>
          </a:bodyPr>
          <a:lstStyle/>
          <a:p>
            <a:r>
              <a:rPr lang="en-US" sz="2800" dirty="0" err="1" smtClean="0">
                <a:solidFill>
                  <a:srgbClr val="000000"/>
                </a:solidFill>
              </a:rPr>
              <a:t>Merupakan</a:t>
            </a:r>
            <a:r>
              <a:rPr lang="en-US" sz="2800" dirty="0" smtClean="0">
                <a:solidFill>
                  <a:srgbClr val="000000"/>
                </a:solidFill>
              </a:rPr>
              <a:t> </a:t>
            </a:r>
            <a:r>
              <a:rPr lang="en-US" sz="2800" dirty="0" err="1" smtClean="0">
                <a:solidFill>
                  <a:srgbClr val="000000"/>
                </a:solidFill>
              </a:rPr>
              <a:t>saham</a:t>
            </a:r>
            <a:r>
              <a:rPr lang="en-US" sz="2800" dirty="0" smtClean="0">
                <a:solidFill>
                  <a:srgbClr val="000000"/>
                </a:solidFill>
              </a:rPr>
              <a:t> </a:t>
            </a:r>
            <a:r>
              <a:rPr lang="en-US" sz="2800" dirty="0" err="1" smtClean="0">
                <a:solidFill>
                  <a:srgbClr val="000000"/>
                </a:solidFill>
              </a:rPr>
              <a:t>perusahaan</a:t>
            </a:r>
            <a:r>
              <a:rPr lang="en-US" sz="2800" dirty="0" smtClean="0">
                <a:solidFill>
                  <a:srgbClr val="000000"/>
                </a:solidFill>
              </a:rPr>
              <a:t> yang </a:t>
            </a:r>
            <a:r>
              <a:rPr lang="en-US" sz="2800" dirty="0" err="1" smtClean="0">
                <a:solidFill>
                  <a:srgbClr val="000000"/>
                </a:solidFill>
              </a:rPr>
              <a:t>telah</a:t>
            </a:r>
            <a:r>
              <a:rPr lang="en-US" sz="2800" dirty="0" smtClean="0">
                <a:solidFill>
                  <a:srgbClr val="000000"/>
                </a:solidFill>
              </a:rPr>
              <a:t> </a:t>
            </a:r>
            <a:r>
              <a:rPr lang="en-US" sz="2800" dirty="0" err="1" smtClean="0">
                <a:solidFill>
                  <a:srgbClr val="000000"/>
                </a:solidFill>
              </a:rPr>
              <a:t>dikeluarkan</a:t>
            </a:r>
            <a:r>
              <a:rPr lang="en-US" sz="2800" dirty="0" smtClean="0">
                <a:solidFill>
                  <a:srgbClr val="000000"/>
                </a:solidFill>
              </a:rPr>
              <a:t> </a:t>
            </a:r>
            <a:r>
              <a:rPr lang="en-US" sz="2800" dirty="0" err="1" smtClean="0">
                <a:solidFill>
                  <a:srgbClr val="000000"/>
                </a:solidFill>
              </a:rPr>
              <a:t>oleh</a:t>
            </a:r>
            <a:r>
              <a:rPr lang="en-US" sz="2800" dirty="0" smtClean="0">
                <a:solidFill>
                  <a:srgbClr val="000000"/>
                </a:solidFill>
              </a:rPr>
              <a:t> </a:t>
            </a:r>
            <a:r>
              <a:rPr lang="en-US" sz="2800" dirty="0" err="1" smtClean="0">
                <a:solidFill>
                  <a:srgbClr val="000000"/>
                </a:solidFill>
              </a:rPr>
              <a:t>perusahaan</a:t>
            </a:r>
            <a:r>
              <a:rPr lang="en-US" sz="2800" dirty="0" smtClean="0">
                <a:solidFill>
                  <a:srgbClr val="000000"/>
                </a:solidFill>
              </a:rPr>
              <a:t> </a:t>
            </a:r>
            <a:r>
              <a:rPr lang="en-US" sz="2800" dirty="0" err="1" smtClean="0">
                <a:solidFill>
                  <a:srgbClr val="000000"/>
                </a:solidFill>
              </a:rPr>
              <a:t>dan</a:t>
            </a:r>
            <a:r>
              <a:rPr lang="en-US" sz="2800" dirty="0" smtClean="0">
                <a:solidFill>
                  <a:srgbClr val="000000"/>
                </a:solidFill>
              </a:rPr>
              <a:t> </a:t>
            </a:r>
            <a:r>
              <a:rPr lang="en-US" sz="2800" dirty="0" err="1" smtClean="0">
                <a:solidFill>
                  <a:srgbClr val="000000"/>
                </a:solidFill>
              </a:rPr>
              <a:t>kemudian</a:t>
            </a:r>
            <a:r>
              <a:rPr lang="en-US" sz="2800" dirty="0" smtClean="0">
                <a:solidFill>
                  <a:srgbClr val="000000"/>
                </a:solidFill>
              </a:rPr>
              <a:t> </a:t>
            </a:r>
            <a:r>
              <a:rPr lang="en-US" sz="2800" dirty="0" err="1" smtClean="0">
                <a:solidFill>
                  <a:srgbClr val="000000"/>
                </a:solidFill>
              </a:rPr>
              <a:t>dibeli</a:t>
            </a:r>
            <a:r>
              <a:rPr lang="en-US" sz="2800" dirty="0" smtClean="0">
                <a:solidFill>
                  <a:srgbClr val="000000"/>
                </a:solidFill>
              </a:rPr>
              <a:t> </a:t>
            </a:r>
            <a:r>
              <a:rPr lang="en-US" sz="2800" dirty="0" err="1" smtClean="0">
                <a:solidFill>
                  <a:srgbClr val="000000"/>
                </a:solidFill>
              </a:rPr>
              <a:t>kembali</a:t>
            </a:r>
            <a:r>
              <a:rPr lang="en-US" sz="2800" dirty="0" smtClean="0">
                <a:solidFill>
                  <a:srgbClr val="000000"/>
                </a:solidFill>
              </a:rPr>
              <a:t>. </a:t>
            </a:r>
            <a:r>
              <a:rPr lang="en-US" sz="2800" dirty="0" err="1" smtClean="0">
                <a:solidFill>
                  <a:srgbClr val="000000"/>
                </a:solidFill>
              </a:rPr>
              <a:t>Dengan</a:t>
            </a:r>
            <a:r>
              <a:rPr lang="en-US" sz="2800" dirty="0" smtClean="0">
                <a:solidFill>
                  <a:srgbClr val="000000"/>
                </a:solidFill>
              </a:rPr>
              <a:t> </a:t>
            </a:r>
            <a:r>
              <a:rPr lang="en-US" sz="2800" dirty="0" err="1" smtClean="0">
                <a:solidFill>
                  <a:srgbClr val="000000"/>
                </a:solidFill>
              </a:rPr>
              <a:t>alasan</a:t>
            </a:r>
            <a:r>
              <a:rPr lang="en-US" sz="2800" dirty="0" smtClean="0">
                <a:solidFill>
                  <a:srgbClr val="000000"/>
                </a:solidFill>
              </a:rPr>
              <a:t> </a:t>
            </a:r>
            <a:r>
              <a:rPr lang="en-US" sz="2800" dirty="0" err="1" smtClean="0">
                <a:solidFill>
                  <a:srgbClr val="000000"/>
                </a:solidFill>
              </a:rPr>
              <a:t>sbb</a:t>
            </a:r>
            <a:r>
              <a:rPr lang="en-US" sz="2800" dirty="0" smtClean="0">
                <a:solidFill>
                  <a:srgbClr val="000000"/>
                </a:solidFill>
              </a:rPr>
              <a:t> :</a:t>
            </a:r>
          </a:p>
          <a:p>
            <a:endParaRPr lang="en-US" sz="2800" dirty="0" smtClean="0">
              <a:solidFill>
                <a:srgbClr val="000000"/>
              </a:solidFill>
            </a:endParaRPr>
          </a:p>
          <a:p>
            <a:pPr marL="457200" indent="-457200">
              <a:buAutoNum type="arabicPeriod"/>
            </a:pPr>
            <a:r>
              <a:rPr lang="en-US" sz="2800" dirty="0" err="1" smtClean="0">
                <a:solidFill>
                  <a:srgbClr val="000000"/>
                </a:solidFill>
              </a:rPr>
              <a:t>Untuk</a:t>
            </a:r>
            <a:r>
              <a:rPr lang="en-US" sz="2800" dirty="0" smtClean="0">
                <a:solidFill>
                  <a:srgbClr val="000000"/>
                </a:solidFill>
              </a:rPr>
              <a:t> </a:t>
            </a:r>
            <a:r>
              <a:rPr lang="en-US" sz="2800" dirty="0" err="1" smtClean="0">
                <a:solidFill>
                  <a:srgbClr val="000000"/>
                </a:solidFill>
              </a:rPr>
              <a:t>memperkecil</a:t>
            </a:r>
            <a:r>
              <a:rPr lang="en-US" sz="2800" dirty="0" smtClean="0">
                <a:solidFill>
                  <a:srgbClr val="000000"/>
                </a:solidFill>
              </a:rPr>
              <a:t> </a:t>
            </a:r>
            <a:r>
              <a:rPr lang="en-US" sz="2800" dirty="0" err="1" smtClean="0">
                <a:solidFill>
                  <a:srgbClr val="000000"/>
                </a:solidFill>
              </a:rPr>
              <a:t>pajak</a:t>
            </a:r>
            <a:endParaRPr lang="en-US" sz="2800" dirty="0" smtClean="0">
              <a:solidFill>
                <a:srgbClr val="000000"/>
              </a:solidFill>
            </a:endParaRPr>
          </a:p>
          <a:p>
            <a:pPr marL="457200" indent="-457200">
              <a:buAutoNum type="arabicPeriod"/>
            </a:pPr>
            <a:r>
              <a:rPr lang="en-US" sz="2800" dirty="0" err="1" smtClean="0">
                <a:solidFill>
                  <a:srgbClr val="000000"/>
                </a:solidFill>
              </a:rPr>
              <a:t>Untuk</a:t>
            </a:r>
            <a:r>
              <a:rPr lang="en-US" sz="2800" dirty="0" smtClean="0">
                <a:solidFill>
                  <a:srgbClr val="000000"/>
                </a:solidFill>
              </a:rPr>
              <a:t> </a:t>
            </a:r>
            <a:r>
              <a:rPr lang="en-US" sz="2800" dirty="0" err="1" smtClean="0">
                <a:solidFill>
                  <a:srgbClr val="000000"/>
                </a:solidFill>
              </a:rPr>
              <a:t>meningkatkan</a:t>
            </a:r>
            <a:r>
              <a:rPr lang="en-US" sz="2800" dirty="0" smtClean="0">
                <a:solidFill>
                  <a:srgbClr val="000000"/>
                </a:solidFill>
              </a:rPr>
              <a:t> </a:t>
            </a:r>
            <a:r>
              <a:rPr lang="en-US" sz="2800" dirty="0" err="1" smtClean="0">
                <a:solidFill>
                  <a:srgbClr val="000000"/>
                </a:solidFill>
              </a:rPr>
              <a:t>laba</a:t>
            </a:r>
            <a:r>
              <a:rPr lang="en-US" sz="2800" dirty="0" smtClean="0">
                <a:solidFill>
                  <a:srgbClr val="000000"/>
                </a:solidFill>
              </a:rPr>
              <a:t> per </a:t>
            </a:r>
            <a:r>
              <a:rPr lang="en-US" sz="2800" dirty="0" err="1" smtClean="0">
                <a:solidFill>
                  <a:srgbClr val="000000"/>
                </a:solidFill>
              </a:rPr>
              <a:t>saham</a:t>
            </a:r>
            <a:r>
              <a:rPr lang="en-US" sz="2800" dirty="0" smtClean="0">
                <a:solidFill>
                  <a:srgbClr val="000000"/>
                </a:solidFill>
              </a:rPr>
              <a:t> </a:t>
            </a:r>
            <a:r>
              <a:rPr lang="en-US" sz="2800" dirty="0" err="1" smtClean="0">
                <a:solidFill>
                  <a:srgbClr val="000000"/>
                </a:solidFill>
              </a:rPr>
              <a:t>dan</a:t>
            </a:r>
            <a:r>
              <a:rPr lang="en-US" sz="2800" dirty="0" smtClean="0">
                <a:solidFill>
                  <a:srgbClr val="000000"/>
                </a:solidFill>
              </a:rPr>
              <a:t> </a:t>
            </a:r>
            <a:r>
              <a:rPr lang="en-US" sz="2800" dirty="0" err="1" smtClean="0">
                <a:solidFill>
                  <a:srgbClr val="000000"/>
                </a:solidFill>
              </a:rPr>
              <a:t>pengembalian</a:t>
            </a:r>
            <a:r>
              <a:rPr lang="en-US" sz="2800" dirty="0" smtClean="0">
                <a:solidFill>
                  <a:srgbClr val="000000"/>
                </a:solidFill>
              </a:rPr>
              <a:t> </a:t>
            </a:r>
            <a:r>
              <a:rPr lang="en-US" sz="2800" dirty="0" err="1" smtClean="0">
                <a:solidFill>
                  <a:srgbClr val="000000"/>
                </a:solidFill>
              </a:rPr>
              <a:t>atas</a:t>
            </a:r>
            <a:r>
              <a:rPr lang="en-US" sz="2800" dirty="0" smtClean="0">
                <a:solidFill>
                  <a:srgbClr val="000000"/>
                </a:solidFill>
              </a:rPr>
              <a:t> </a:t>
            </a:r>
            <a:r>
              <a:rPr lang="en-US" sz="2800" dirty="0" err="1" smtClean="0">
                <a:solidFill>
                  <a:srgbClr val="000000"/>
                </a:solidFill>
              </a:rPr>
              <a:t>ekuitas</a:t>
            </a:r>
            <a:endParaRPr lang="en-US" sz="2800" dirty="0" smtClean="0">
              <a:solidFill>
                <a:srgbClr val="000000"/>
              </a:solidFill>
            </a:endParaRPr>
          </a:p>
          <a:p>
            <a:pPr marL="457200" indent="-457200">
              <a:buAutoNum type="arabicPeriod"/>
            </a:pPr>
            <a:r>
              <a:rPr lang="en-US" sz="2800" dirty="0" err="1" smtClean="0">
                <a:solidFill>
                  <a:srgbClr val="000000"/>
                </a:solidFill>
              </a:rPr>
              <a:t>Mengurangi</a:t>
            </a:r>
            <a:r>
              <a:rPr lang="en-US" sz="2800" dirty="0" smtClean="0">
                <a:solidFill>
                  <a:srgbClr val="000000"/>
                </a:solidFill>
              </a:rPr>
              <a:t> </a:t>
            </a:r>
            <a:r>
              <a:rPr lang="en-US" sz="2800" dirty="0" err="1" smtClean="0">
                <a:solidFill>
                  <a:srgbClr val="000000"/>
                </a:solidFill>
              </a:rPr>
              <a:t>jumlah</a:t>
            </a:r>
            <a:r>
              <a:rPr lang="en-US" sz="2800" dirty="0" smtClean="0">
                <a:solidFill>
                  <a:srgbClr val="000000"/>
                </a:solidFill>
              </a:rPr>
              <a:t> </a:t>
            </a:r>
            <a:r>
              <a:rPr lang="en-US" sz="2800" dirty="0" err="1" smtClean="0">
                <a:solidFill>
                  <a:srgbClr val="000000"/>
                </a:solidFill>
              </a:rPr>
              <a:t>pemegang</a:t>
            </a:r>
            <a:r>
              <a:rPr lang="en-US" sz="2800" dirty="0" smtClean="0">
                <a:solidFill>
                  <a:srgbClr val="000000"/>
                </a:solidFill>
              </a:rPr>
              <a:t> </a:t>
            </a:r>
            <a:r>
              <a:rPr lang="en-US" sz="2800" dirty="0" err="1" smtClean="0">
                <a:solidFill>
                  <a:srgbClr val="000000"/>
                </a:solidFill>
              </a:rPr>
              <a:t>saham</a:t>
            </a:r>
            <a:endParaRPr lang="en-US" sz="2800" dirty="0" smtClean="0">
              <a:solidFill>
                <a:srgbClr val="000000"/>
              </a:solidFill>
            </a:endParaRPr>
          </a:p>
          <a:p>
            <a:pPr marL="457200" indent="-457200">
              <a:buAutoNum type="arabicPeriod"/>
            </a:pPr>
            <a:r>
              <a:rPr lang="en-US" sz="2800" dirty="0" err="1" smtClean="0">
                <a:solidFill>
                  <a:srgbClr val="000000"/>
                </a:solidFill>
              </a:rPr>
              <a:t>Membentuk</a:t>
            </a:r>
            <a:r>
              <a:rPr lang="en-US" sz="2800" dirty="0" smtClean="0">
                <a:solidFill>
                  <a:srgbClr val="000000"/>
                </a:solidFill>
              </a:rPr>
              <a:t> </a:t>
            </a:r>
            <a:r>
              <a:rPr lang="en-US" sz="2800" dirty="0" err="1" smtClean="0">
                <a:solidFill>
                  <a:srgbClr val="000000"/>
                </a:solidFill>
              </a:rPr>
              <a:t>pasar</a:t>
            </a:r>
            <a:r>
              <a:rPr lang="en-US" sz="2800" dirty="0" smtClean="0">
                <a:solidFill>
                  <a:srgbClr val="000000"/>
                </a:solidFill>
              </a:rPr>
              <a:t> </a:t>
            </a:r>
            <a:r>
              <a:rPr lang="en-US" sz="2800" dirty="0" err="1" smtClean="0">
                <a:solidFill>
                  <a:srgbClr val="000000"/>
                </a:solidFill>
              </a:rPr>
              <a:t>bagi</a:t>
            </a:r>
            <a:r>
              <a:rPr lang="en-US" sz="2800" dirty="0" smtClean="0">
                <a:solidFill>
                  <a:srgbClr val="000000"/>
                </a:solidFill>
              </a:rPr>
              <a:t> </a:t>
            </a:r>
            <a:r>
              <a:rPr lang="en-US" sz="2800" dirty="0" err="1" smtClean="0">
                <a:solidFill>
                  <a:srgbClr val="000000"/>
                </a:solidFill>
              </a:rPr>
              <a:t>saham</a:t>
            </a:r>
            <a:endParaRPr lang="en-US" sz="2800" dirty="0" smtClean="0">
              <a:solidFill>
                <a:srgbClr val="000000"/>
              </a:solidFill>
            </a:endParaRPr>
          </a:p>
          <a:p>
            <a:pPr marL="457200" indent="-457200">
              <a:buAutoNum type="arabicPeriod"/>
            </a:pPr>
            <a:r>
              <a:rPr lang="en-US" sz="2800" dirty="0" err="1" smtClean="0">
                <a:solidFill>
                  <a:srgbClr val="000000"/>
                </a:solidFill>
              </a:rPr>
              <a:t>Saham</a:t>
            </a:r>
            <a:r>
              <a:rPr lang="en-US" sz="2800" dirty="0" smtClean="0">
                <a:solidFill>
                  <a:srgbClr val="000000"/>
                </a:solidFill>
              </a:rPr>
              <a:t> </a:t>
            </a:r>
            <a:r>
              <a:rPr lang="en-US" sz="2800" dirty="0" err="1" smtClean="0">
                <a:solidFill>
                  <a:srgbClr val="000000"/>
                </a:solidFill>
              </a:rPr>
              <a:t>akan</a:t>
            </a:r>
            <a:r>
              <a:rPr lang="en-US" sz="2800" dirty="0" smtClean="0">
                <a:solidFill>
                  <a:srgbClr val="000000"/>
                </a:solidFill>
              </a:rPr>
              <a:t> </a:t>
            </a:r>
            <a:r>
              <a:rPr lang="en-US" sz="2800" dirty="0" err="1" smtClean="0">
                <a:solidFill>
                  <a:srgbClr val="000000"/>
                </a:solidFill>
              </a:rPr>
              <a:t>dijual</a:t>
            </a:r>
            <a:r>
              <a:rPr lang="en-US" sz="2800" dirty="0" smtClean="0">
                <a:solidFill>
                  <a:srgbClr val="000000"/>
                </a:solidFill>
              </a:rPr>
              <a:t> </a:t>
            </a:r>
            <a:r>
              <a:rPr lang="en-US" sz="2800" dirty="0" err="1" smtClean="0">
                <a:solidFill>
                  <a:srgbClr val="000000"/>
                </a:solidFill>
              </a:rPr>
              <a:t>kembali</a:t>
            </a:r>
            <a:r>
              <a:rPr lang="en-US" sz="2800" dirty="0" smtClean="0">
                <a:solidFill>
                  <a:srgbClr val="000000"/>
                </a:solidFill>
              </a:rPr>
              <a:t> </a:t>
            </a:r>
            <a:r>
              <a:rPr lang="en-US" sz="2800" dirty="0" err="1" smtClean="0">
                <a:solidFill>
                  <a:srgbClr val="000000"/>
                </a:solidFill>
              </a:rPr>
              <a:t>kepada</a:t>
            </a:r>
            <a:r>
              <a:rPr lang="en-US" sz="2800" dirty="0" smtClean="0">
                <a:solidFill>
                  <a:srgbClr val="000000"/>
                </a:solidFill>
              </a:rPr>
              <a:t> </a:t>
            </a:r>
            <a:r>
              <a:rPr lang="en-US" sz="2800" dirty="0" err="1" smtClean="0">
                <a:solidFill>
                  <a:srgbClr val="000000"/>
                </a:solidFill>
              </a:rPr>
              <a:t>karyawan</a:t>
            </a:r>
            <a:r>
              <a:rPr lang="en-US" sz="2800" dirty="0" smtClean="0">
                <a:solidFill>
                  <a:srgbClr val="000000"/>
                </a:solidFill>
              </a:rPr>
              <a:t> </a:t>
            </a:r>
            <a:r>
              <a:rPr lang="en-US" sz="2800" dirty="0" err="1" smtClean="0">
                <a:solidFill>
                  <a:srgbClr val="000000"/>
                </a:solidFill>
              </a:rPr>
              <a:t>perusahaan</a:t>
            </a:r>
            <a:r>
              <a:rPr lang="en-US" sz="2800" dirty="0" smtClean="0">
                <a:solidFill>
                  <a:srgbClr val="000000"/>
                </a:solidFill>
              </a:rPr>
              <a:t> </a:t>
            </a:r>
            <a:r>
              <a:rPr lang="en-US" sz="2800" dirty="0" err="1" smtClean="0">
                <a:solidFill>
                  <a:srgbClr val="000000"/>
                </a:solidFill>
              </a:rPr>
              <a:t>atau</a:t>
            </a:r>
            <a:r>
              <a:rPr lang="en-US" sz="2800" dirty="0" smtClean="0">
                <a:solidFill>
                  <a:srgbClr val="000000"/>
                </a:solidFill>
              </a:rPr>
              <a:t> </a:t>
            </a:r>
            <a:r>
              <a:rPr lang="en-US" sz="2800" dirty="0" err="1" smtClean="0">
                <a:solidFill>
                  <a:srgbClr val="000000"/>
                </a:solidFill>
              </a:rPr>
              <a:t>saham</a:t>
            </a:r>
            <a:r>
              <a:rPr lang="en-US" sz="2800" dirty="0" smtClean="0">
                <a:solidFill>
                  <a:srgbClr val="000000"/>
                </a:solidFill>
              </a:rPr>
              <a:t> </a:t>
            </a:r>
            <a:r>
              <a:rPr lang="en-US" sz="2800" dirty="0" err="1" smtClean="0">
                <a:solidFill>
                  <a:srgbClr val="000000"/>
                </a:solidFill>
              </a:rPr>
              <a:t>akan</a:t>
            </a:r>
            <a:r>
              <a:rPr lang="en-US" sz="2800" dirty="0" smtClean="0">
                <a:solidFill>
                  <a:srgbClr val="000000"/>
                </a:solidFill>
              </a:rPr>
              <a:t> </a:t>
            </a:r>
            <a:r>
              <a:rPr lang="en-US" sz="2800" dirty="0" err="1" smtClean="0">
                <a:solidFill>
                  <a:srgbClr val="000000"/>
                </a:solidFill>
              </a:rPr>
              <a:t>dibagikan</a:t>
            </a:r>
            <a:r>
              <a:rPr lang="en-US" sz="2800" dirty="0" smtClean="0">
                <a:solidFill>
                  <a:srgbClr val="000000"/>
                </a:solidFill>
              </a:rPr>
              <a:t> </a:t>
            </a:r>
            <a:r>
              <a:rPr lang="en-US" sz="2800" dirty="0" err="1" smtClean="0">
                <a:solidFill>
                  <a:srgbClr val="000000"/>
                </a:solidFill>
              </a:rPr>
              <a:t>sebagai</a:t>
            </a:r>
            <a:r>
              <a:rPr lang="en-US" sz="2800" dirty="0" smtClean="0">
                <a:solidFill>
                  <a:srgbClr val="000000"/>
                </a:solidFill>
              </a:rPr>
              <a:t> </a:t>
            </a:r>
            <a:r>
              <a:rPr lang="en-US" sz="2800" dirty="0" err="1" smtClean="0">
                <a:solidFill>
                  <a:srgbClr val="000000"/>
                </a:solidFill>
              </a:rPr>
              <a:t>dividen</a:t>
            </a:r>
            <a:endParaRPr lang="en-US" sz="2800" dirty="0" smtClean="0">
              <a:solidFill>
                <a:srgbClr val="000000"/>
              </a:solidFill>
            </a:endParaRPr>
          </a:p>
          <a:p>
            <a:pPr marL="457200" indent="-457200">
              <a:buAutoNum type="arabicPeriod"/>
            </a:pPr>
            <a:r>
              <a:rPr lang="en-US" sz="2800" dirty="0" err="1" smtClean="0">
                <a:solidFill>
                  <a:srgbClr val="000000"/>
                </a:solidFill>
              </a:rPr>
              <a:t>Saham</a:t>
            </a:r>
            <a:r>
              <a:rPr lang="en-US" sz="2800" dirty="0" smtClean="0">
                <a:solidFill>
                  <a:srgbClr val="000000"/>
                </a:solidFill>
              </a:rPr>
              <a:t> </a:t>
            </a:r>
            <a:r>
              <a:rPr lang="en-US" sz="2800" dirty="0" err="1" smtClean="0">
                <a:solidFill>
                  <a:srgbClr val="000000"/>
                </a:solidFill>
              </a:rPr>
              <a:t>akan</a:t>
            </a:r>
            <a:r>
              <a:rPr lang="en-US" sz="2800" dirty="0" smtClean="0">
                <a:solidFill>
                  <a:srgbClr val="000000"/>
                </a:solidFill>
              </a:rPr>
              <a:t> </a:t>
            </a:r>
            <a:r>
              <a:rPr lang="en-US" sz="2800" dirty="0" err="1" smtClean="0">
                <a:solidFill>
                  <a:srgbClr val="000000"/>
                </a:solidFill>
              </a:rPr>
              <a:t>dikeluarkan</a:t>
            </a:r>
            <a:r>
              <a:rPr lang="en-US" sz="2800" dirty="0" smtClean="0">
                <a:solidFill>
                  <a:srgbClr val="000000"/>
                </a:solidFill>
              </a:rPr>
              <a:t> </a:t>
            </a:r>
            <a:r>
              <a:rPr lang="en-US" sz="2800" dirty="0" err="1" smtClean="0">
                <a:solidFill>
                  <a:srgbClr val="000000"/>
                </a:solidFill>
              </a:rPr>
              <a:t>dengan</a:t>
            </a:r>
            <a:r>
              <a:rPr lang="en-US" sz="2800" dirty="0" smtClean="0">
                <a:solidFill>
                  <a:srgbClr val="000000"/>
                </a:solidFill>
              </a:rPr>
              <a:t> </a:t>
            </a:r>
            <a:r>
              <a:rPr lang="en-US" sz="2800" dirty="0" err="1" smtClean="0">
                <a:solidFill>
                  <a:srgbClr val="000000"/>
                </a:solidFill>
              </a:rPr>
              <a:t>surat-surat</a:t>
            </a:r>
            <a:r>
              <a:rPr lang="en-US" sz="2800" dirty="0" smtClean="0">
                <a:solidFill>
                  <a:srgbClr val="000000"/>
                </a:solidFill>
              </a:rPr>
              <a:t> </a:t>
            </a:r>
            <a:r>
              <a:rPr lang="en-US" sz="2800" dirty="0" err="1" smtClean="0">
                <a:solidFill>
                  <a:srgbClr val="000000"/>
                </a:solidFill>
              </a:rPr>
              <a:t>berharga</a:t>
            </a:r>
            <a:r>
              <a:rPr lang="en-US" sz="2800" dirty="0" smtClean="0">
                <a:solidFill>
                  <a:srgbClr val="000000"/>
                </a:solidFill>
              </a:rPr>
              <a:t> </a:t>
            </a:r>
            <a:r>
              <a:rPr lang="en-US" sz="2800" dirty="0" err="1" smtClean="0">
                <a:solidFill>
                  <a:srgbClr val="000000"/>
                </a:solidFill>
              </a:rPr>
              <a:t>perusahaan</a:t>
            </a:r>
            <a:r>
              <a:rPr lang="en-US" sz="2800" dirty="0" smtClean="0">
                <a:solidFill>
                  <a:srgbClr val="000000"/>
                </a:solidFill>
              </a:rPr>
              <a:t> lain.</a:t>
            </a:r>
          </a:p>
        </p:txBody>
      </p:sp>
      <p:sp>
        <p:nvSpPr>
          <p:cNvPr id="8" name="Text Placeholder 7"/>
          <p:cNvSpPr>
            <a:spLocks noGrp="1"/>
          </p:cNvSpPr>
          <p:nvPr>
            <p:ph type="body" sz="quarter" idx="17"/>
          </p:nvPr>
        </p:nvSpPr>
        <p:spPr>
          <a:xfrm>
            <a:off x="9219406" y="2781300"/>
            <a:ext cx="7772400" cy="721683"/>
          </a:xfrm>
        </p:spPr>
        <p:txBody>
          <a:bodyPr>
            <a:normAutofit fontScale="92500"/>
          </a:bodyPr>
          <a:lstStyle/>
          <a:p>
            <a:r>
              <a:rPr lang="en-US" b="1" dirty="0" smtClean="0"/>
              <a:t>B. PENGHASILAN KOMPREHENSIF LAIN</a:t>
            </a:r>
            <a:endParaRPr lang="en-US" b="1" dirty="0"/>
          </a:p>
        </p:txBody>
      </p:sp>
      <p:sp>
        <p:nvSpPr>
          <p:cNvPr id="9" name="Text Placeholder 8"/>
          <p:cNvSpPr>
            <a:spLocks noGrp="1"/>
          </p:cNvSpPr>
          <p:nvPr>
            <p:ph type="body" sz="quarter" idx="18"/>
          </p:nvPr>
        </p:nvSpPr>
        <p:spPr>
          <a:xfrm>
            <a:off x="9371806" y="3695700"/>
            <a:ext cx="7924800" cy="5597624"/>
          </a:xfrm>
        </p:spPr>
        <p:txBody>
          <a:bodyPr>
            <a:normAutofit/>
          </a:bodyPr>
          <a:lstStyle/>
          <a:p>
            <a:pPr algn="just">
              <a:lnSpc>
                <a:spcPct val="150000"/>
              </a:lnSpc>
            </a:pPr>
            <a:r>
              <a:rPr lang="en-US" sz="2800" dirty="0" err="1" smtClean="0">
                <a:solidFill>
                  <a:srgbClr val="000000"/>
                </a:solidFill>
              </a:rPr>
              <a:t>Yaitu</a:t>
            </a:r>
            <a:r>
              <a:rPr lang="en-US" sz="2800" dirty="0" smtClean="0">
                <a:solidFill>
                  <a:srgbClr val="000000"/>
                </a:solidFill>
              </a:rPr>
              <a:t> </a:t>
            </a:r>
            <a:r>
              <a:rPr lang="en-US" sz="2800" dirty="0" err="1" smtClean="0">
                <a:solidFill>
                  <a:srgbClr val="000000"/>
                </a:solidFill>
              </a:rPr>
              <a:t>komponen</a:t>
            </a:r>
            <a:r>
              <a:rPr lang="en-US" sz="2800" dirty="0" smtClean="0">
                <a:solidFill>
                  <a:srgbClr val="000000"/>
                </a:solidFill>
              </a:rPr>
              <a:t> </a:t>
            </a:r>
            <a:r>
              <a:rPr lang="en-US" sz="2800" dirty="0" err="1" smtClean="0">
                <a:solidFill>
                  <a:srgbClr val="000000"/>
                </a:solidFill>
              </a:rPr>
              <a:t>ekuitas</a:t>
            </a:r>
            <a:r>
              <a:rPr lang="en-US" sz="2800" dirty="0" smtClean="0">
                <a:solidFill>
                  <a:srgbClr val="000000"/>
                </a:solidFill>
              </a:rPr>
              <a:t> yang </a:t>
            </a:r>
            <a:r>
              <a:rPr lang="en-US" sz="2800" dirty="0" err="1" smtClean="0">
                <a:solidFill>
                  <a:srgbClr val="000000"/>
                </a:solidFill>
              </a:rPr>
              <a:t>direpresentasikan</a:t>
            </a:r>
            <a:r>
              <a:rPr lang="en-US" sz="2800" dirty="0" smtClean="0">
                <a:solidFill>
                  <a:srgbClr val="000000"/>
                </a:solidFill>
              </a:rPr>
              <a:t> </a:t>
            </a:r>
            <a:r>
              <a:rPr lang="en-US" sz="2800" dirty="0" err="1" smtClean="0">
                <a:solidFill>
                  <a:srgbClr val="000000"/>
                </a:solidFill>
              </a:rPr>
              <a:t>dalam</a:t>
            </a:r>
            <a:r>
              <a:rPr lang="en-US" sz="2800" dirty="0" smtClean="0">
                <a:solidFill>
                  <a:srgbClr val="000000"/>
                </a:solidFill>
              </a:rPr>
              <a:t> </a:t>
            </a:r>
            <a:r>
              <a:rPr lang="en-US" sz="2800" dirty="0" err="1" smtClean="0">
                <a:solidFill>
                  <a:srgbClr val="000000"/>
                </a:solidFill>
              </a:rPr>
              <a:t>Laporan</a:t>
            </a:r>
            <a:r>
              <a:rPr lang="en-US" sz="2800" dirty="0" smtClean="0">
                <a:solidFill>
                  <a:srgbClr val="000000"/>
                </a:solidFill>
              </a:rPr>
              <a:t> </a:t>
            </a:r>
            <a:r>
              <a:rPr lang="en-US" sz="2800" dirty="0" err="1" smtClean="0">
                <a:solidFill>
                  <a:srgbClr val="000000"/>
                </a:solidFill>
              </a:rPr>
              <a:t>Penghasilan</a:t>
            </a:r>
            <a:r>
              <a:rPr lang="en-US" sz="2800" dirty="0" smtClean="0">
                <a:solidFill>
                  <a:srgbClr val="000000"/>
                </a:solidFill>
              </a:rPr>
              <a:t> </a:t>
            </a:r>
            <a:r>
              <a:rPr lang="en-US" sz="2800" dirty="0" err="1" smtClean="0">
                <a:solidFill>
                  <a:srgbClr val="000000"/>
                </a:solidFill>
              </a:rPr>
              <a:t>Komprehensif</a:t>
            </a:r>
            <a:r>
              <a:rPr lang="en-US" sz="2800" dirty="0" smtClean="0">
                <a:solidFill>
                  <a:srgbClr val="000000"/>
                </a:solidFill>
              </a:rPr>
              <a:t> yang </a:t>
            </a:r>
            <a:r>
              <a:rPr lang="en-US" sz="2800" dirty="0" err="1" smtClean="0">
                <a:solidFill>
                  <a:srgbClr val="000000"/>
                </a:solidFill>
              </a:rPr>
              <a:t>mencerminkan</a:t>
            </a:r>
            <a:r>
              <a:rPr lang="en-US" sz="2800" dirty="0" smtClean="0">
                <a:solidFill>
                  <a:srgbClr val="000000"/>
                </a:solidFill>
              </a:rPr>
              <a:t> total </a:t>
            </a:r>
            <a:r>
              <a:rPr lang="en-US" sz="2800" dirty="0" err="1" smtClean="0">
                <a:solidFill>
                  <a:srgbClr val="000000"/>
                </a:solidFill>
              </a:rPr>
              <a:t>penghasilan</a:t>
            </a:r>
            <a:r>
              <a:rPr lang="en-US" sz="2800" dirty="0" smtClean="0">
                <a:solidFill>
                  <a:srgbClr val="000000"/>
                </a:solidFill>
              </a:rPr>
              <a:t> </a:t>
            </a:r>
            <a:r>
              <a:rPr lang="en-US" sz="2800" dirty="0" err="1" smtClean="0">
                <a:solidFill>
                  <a:srgbClr val="000000"/>
                </a:solidFill>
              </a:rPr>
              <a:t>dikurang</a:t>
            </a:r>
            <a:r>
              <a:rPr lang="en-US" sz="2800" dirty="0" smtClean="0">
                <a:solidFill>
                  <a:srgbClr val="000000"/>
                </a:solidFill>
              </a:rPr>
              <a:t> </a:t>
            </a:r>
            <a:r>
              <a:rPr lang="en-US" sz="2800" dirty="0" err="1" smtClean="0">
                <a:solidFill>
                  <a:srgbClr val="000000"/>
                </a:solidFill>
              </a:rPr>
              <a:t>beban</a:t>
            </a:r>
            <a:r>
              <a:rPr lang="en-US" sz="2800" dirty="0" smtClean="0">
                <a:solidFill>
                  <a:srgbClr val="000000"/>
                </a:solidFill>
              </a:rPr>
              <a:t> (</a:t>
            </a:r>
            <a:r>
              <a:rPr lang="en-US" sz="2800" dirty="0" err="1" smtClean="0">
                <a:solidFill>
                  <a:srgbClr val="000000"/>
                </a:solidFill>
              </a:rPr>
              <a:t>termasuk</a:t>
            </a:r>
            <a:r>
              <a:rPr lang="en-US" sz="2800" dirty="0" smtClean="0">
                <a:solidFill>
                  <a:srgbClr val="000000"/>
                </a:solidFill>
              </a:rPr>
              <a:t> </a:t>
            </a:r>
            <a:r>
              <a:rPr lang="en-US" sz="2800" dirty="0" err="1" smtClean="0">
                <a:solidFill>
                  <a:srgbClr val="000000"/>
                </a:solidFill>
              </a:rPr>
              <a:t>penyesuaian</a:t>
            </a:r>
            <a:r>
              <a:rPr lang="en-US" sz="2800" dirty="0" smtClean="0">
                <a:solidFill>
                  <a:srgbClr val="000000"/>
                </a:solidFill>
              </a:rPr>
              <a:t> </a:t>
            </a:r>
            <a:r>
              <a:rPr lang="en-US" sz="2800" dirty="0" err="1" smtClean="0">
                <a:solidFill>
                  <a:srgbClr val="000000"/>
                </a:solidFill>
              </a:rPr>
              <a:t>reklasifikasi</a:t>
            </a:r>
            <a:r>
              <a:rPr lang="en-US" sz="2800" dirty="0" smtClean="0">
                <a:solidFill>
                  <a:srgbClr val="000000"/>
                </a:solidFill>
              </a:rPr>
              <a:t>) yang </a:t>
            </a:r>
            <a:r>
              <a:rPr lang="en-US" sz="2800" dirty="0" err="1" smtClean="0">
                <a:solidFill>
                  <a:srgbClr val="000000"/>
                </a:solidFill>
              </a:rPr>
              <a:t>tidak</a:t>
            </a:r>
            <a:r>
              <a:rPr lang="en-US" sz="2800" dirty="0" smtClean="0">
                <a:solidFill>
                  <a:srgbClr val="000000"/>
                </a:solidFill>
              </a:rPr>
              <a:t> </a:t>
            </a:r>
            <a:r>
              <a:rPr lang="en-US" sz="2800" dirty="0" err="1" smtClean="0">
                <a:solidFill>
                  <a:srgbClr val="000000"/>
                </a:solidFill>
              </a:rPr>
              <a:t>diakui</a:t>
            </a:r>
            <a:r>
              <a:rPr lang="en-US" sz="2800" dirty="0" smtClean="0">
                <a:solidFill>
                  <a:srgbClr val="000000"/>
                </a:solidFill>
              </a:rPr>
              <a:t> </a:t>
            </a:r>
            <a:r>
              <a:rPr lang="en-US" sz="2800" dirty="0" err="1" smtClean="0">
                <a:solidFill>
                  <a:srgbClr val="000000"/>
                </a:solidFill>
              </a:rPr>
              <a:t>dalam</a:t>
            </a:r>
            <a:r>
              <a:rPr lang="en-US" sz="2800" dirty="0" smtClean="0">
                <a:solidFill>
                  <a:srgbClr val="000000"/>
                </a:solidFill>
              </a:rPr>
              <a:t> </a:t>
            </a:r>
            <a:r>
              <a:rPr lang="en-US" sz="2800" dirty="0" err="1" smtClean="0">
                <a:solidFill>
                  <a:srgbClr val="000000"/>
                </a:solidFill>
              </a:rPr>
              <a:t>laba</a:t>
            </a:r>
            <a:r>
              <a:rPr lang="en-US" sz="2800" dirty="0" smtClean="0">
                <a:solidFill>
                  <a:srgbClr val="000000"/>
                </a:solidFill>
              </a:rPr>
              <a:t> </a:t>
            </a:r>
            <a:r>
              <a:rPr lang="en-US" sz="2800" dirty="0" err="1" smtClean="0">
                <a:solidFill>
                  <a:srgbClr val="000000"/>
                </a:solidFill>
              </a:rPr>
              <a:t>rugi</a:t>
            </a:r>
            <a:r>
              <a:rPr lang="en-US" sz="2800" dirty="0" smtClean="0">
                <a:solidFill>
                  <a:srgbClr val="000000"/>
                </a:solidFill>
              </a:rPr>
              <a:t> </a:t>
            </a:r>
            <a:r>
              <a:rPr lang="en-US" sz="2800" dirty="0" err="1" smtClean="0">
                <a:solidFill>
                  <a:srgbClr val="000000"/>
                </a:solidFill>
              </a:rPr>
              <a:t>sebagaimana</a:t>
            </a:r>
            <a:r>
              <a:rPr lang="en-US" sz="2800" dirty="0" smtClean="0">
                <a:solidFill>
                  <a:srgbClr val="000000"/>
                </a:solidFill>
              </a:rPr>
              <a:t> yang </a:t>
            </a:r>
            <a:r>
              <a:rPr lang="en-US" sz="2800" dirty="0" err="1" smtClean="0">
                <a:solidFill>
                  <a:srgbClr val="000000"/>
                </a:solidFill>
              </a:rPr>
              <a:t>disyaratkan</a:t>
            </a:r>
            <a:r>
              <a:rPr lang="en-US" sz="2800" dirty="0" smtClean="0">
                <a:solidFill>
                  <a:srgbClr val="000000"/>
                </a:solidFill>
              </a:rPr>
              <a:t> </a:t>
            </a:r>
            <a:r>
              <a:rPr lang="en-US" sz="2800" dirty="0" err="1" smtClean="0">
                <a:solidFill>
                  <a:srgbClr val="000000"/>
                </a:solidFill>
              </a:rPr>
              <a:t>dalam</a:t>
            </a:r>
            <a:r>
              <a:rPr lang="en-US" sz="2800" dirty="0" smtClean="0">
                <a:solidFill>
                  <a:srgbClr val="000000"/>
                </a:solidFill>
              </a:rPr>
              <a:t> SAK </a:t>
            </a:r>
            <a:r>
              <a:rPr lang="en-US" sz="2800" dirty="0" err="1" smtClean="0">
                <a:solidFill>
                  <a:srgbClr val="000000"/>
                </a:solidFill>
              </a:rPr>
              <a:t>lainnya</a:t>
            </a:r>
            <a:r>
              <a:rPr lang="en-US" sz="2800" dirty="0" smtClean="0">
                <a:solidFill>
                  <a:srgbClr val="000000"/>
                </a:solidFill>
              </a:rPr>
              <a:t>.</a:t>
            </a:r>
            <a:endParaRPr lang="en-US" sz="2800" dirty="0">
              <a:solidFill>
                <a:srgbClr val="00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r>
              <a:rPr lang="en-US" dirty="0" smtClean="0"/>
              <a:t>SLIDE 9</a:t>
            </a:r>
            <a:endParaRPr lang="en-US" dirty="0"/>
          </a:p>
        </p:txBody>
      </p:sp>
      <p:sp>
        <p:nvSpPr>
          <p:cNvPr id="4" name="フッター プレースホルダー 3"/>
          <p:cNvSpPr>
            <a:spLocks noGrp="1"/>
          </p:cNvSpPr>
          <p:nvPr>
            <p:ph type="ftr" sz="quarter" idx="11"/>
          </p:nvPr>
        </p:nvSpPr>
        <p:spPr/>
        <p:txBody>
          <a:bodyPr/>
          <a:lstStyle/>
          <a:p>
            <a:r>
              <a:rPr lang="en-US" smtClean="0"/>
              <a:t>The Power of PowerPoint</a:t>
            </a:r>
            <a:endParaRPr lang="en-US" dirty="0"/>
          </a:p>
        </p:txBody>
      </p:sp>
      <p:sp>
        <p:nvSpPr>
          <p:cNvPr id="16" name="テキスト プレースホルダー 15"/>
          <p:cNvSpPr>
            <a:spLocks noGrp="1"/>
          </p:cNvSpPr>
          <p:nvPr>
            <p:ph type="body" sz="quarter" idx="15"/>
          </p:nvPr>
        </p:nvSpPr>
        <p:spPr>
          <a:xfrm>
            <a:off x="1675606" y="2552700"/>
            <a:ext cx="6764774" cy="721683"/>
          </a:xfrm>
        </p:spPr>
        <p:txBody>
          <a:bodyPr>
            <a:normAutofit/>
          </a:bodyPr>
          <a:lstStyle/>
          <a:p>
            <a:r>
              <a:rPr lang="en-US" dirty="0" smtClean="0"/>
              <a:t>1. </a:t>
            </a:r>
            <a:r>
              <a:rPr lang="en-US" dirty="0" err="1" smtClean="0"/>
              <a:t>Metode</a:t>
            </a:r>
            <a:r>
              <a:rPr lang="en-US" dirty="0" smtClean="0"/>
              <a:t> </a:t>
            </a:r>
            <a:r>
              <a:rPr lang="en-US" dirty="0" err="1" smtClean="0"/>
              <a:t>Biaya</a:t>
            </a:r>
            <a:r>
              <a:rPr lang="en-US" dirty="0" smtClean="0"/>
              <a:t> (</a:t>
            </a:r>
            <a:r>
              <a:rPr lang="en-US" dirty="0" err="1" smtClean="0"/>
              <a:t>Biaya</a:t>
            </a:r>
            <a:r>
              <a:rPr lang="en-US" dirty="0" smtClean="0"/>
              <a:t> </a:t>
            </a:r>
            <a:r>
              <a:rPr lang="en-US" dirty="0" err="1" smtClean="0"/>
              <a:t>Perolehan</a:t>
            </a:r>
            <a:r>
              <a:rPr lang="en-US" dirty="0" smtClean="0"/>
              <a:t>)</a:t>
            </a:r>
          </a:p>
        </p:txBody>
      </p:sp>
      <p:sp>
        <p:nvSpPr>
          <p:cNvPr id="13" name="タイトル 12"/>
          <p:cNvSpPr>
            <a:spLocks noGrp="1"/>
          </p:cNvSpPr>
          <p:nvPr>
            <p:ph type="title"/>
          </p:nvPr>
        </p:nvSpPr>
        <p:spPr>
          <a:xfrm>
            <a:off x="4390678" y="723900"/>
            <a:ext cx="13681520" cy="533400"/>
          </a:xfrm>
        </p:spPr>
        <p:txBody>
          <a:bodyPr/>
          <a:lstStyle/>
          <a:p>
            <a:pPr algn="ctr"/>
            <a:r>
              <a:rPr lang="en-US" sz="5400" b="1" dirty="0" smtClean="0">
                <a:solidFill>
                  <a:schemeClr val="accent1"/>
                </a:solidFill>
              </a:rPr>
              <a:t>H. </a:t>
            </a:r>
            <a:r>
              <a:rPr lang="en-US" sz="5400" b="1" dirty="0" err="1" smtClean="0">
                <a:solidFill>
                  <a:schemeClr val="accent1"/>
                </a:solidFill>
              </a:rPr>
              <a:t>Pengakuan</a:t>
            </a:r>
            <a:r>
              <a:rPr lang="en-US" sz="5400" b="1" dirty="0" smtClean="0">
                <a:solidFill>
                  <a:schemeClr val="accent1"/>
                </a:solidFill>
              </a:rPr>
              <a:t> </a:t>
            </a:r>
            <a:r>
              <a:rPr lang="en-US" sz="5400" b="1" dirty="0" err="1" smtClean="0">
                <a:solidFill>
                  <a:schemeClr val="accent1"/>
                </a:solidFill>
              </a:rPr>
              <a:t>dan</a:t>
            </a:r>
            <a:r>
              <a:rPr lang="en-US" sz="5400" b="1" dirty="0" smtClean="0">
                <a:solidFill>
                  <a:schemeClr val="accent1"/>
                </a:solidFill>
              </a:rPr>
              <a:t> </a:t>
            </a:r>
            <a:r>
              <a:rPr lang="en-US" sz="5400" b="1" dirty="0" err="1" smtClean="0">
                <a:solidFill>
                  <a:schemeClr val="accent1"/>
                </a:solidFill>
              </a:rPr>
              <a:t>Pengukuran</a:t>
            </a:r>
            <a:r>
              <a:rPr lang="en-US" sz="5400" b="1" dirty="0" smtClean="0">
                <a:solidFill>
                  <a:schemeClr val="accent1"/>
                </a:solidFill>
              </a:rPr>
              <a:t> </a:t>
            </a:r>
            <a:r>
              <a:rPr lang="en-US" sz="5400" b="1" dirty="0" err="1" smtClean="0">
                <a:solidFill>
                  <a:schemeClr val="accent1"/>
                </a:solidFill>
              </a:rPr>
              <a:t>Saham</a:t>
            </a:r>
            <a:r>
              <a:rPr lang="en-US" sz="5400" b="1" dirty="0" smtClean="0">
                <a:solidFill>
                  <a:schemeClr val="accent1"/>
                </a:solidFill>
              </a:rPr>
              <a:t> </a:t>
            </a:r>
            <a:r>
              <a:rPr lang="en-US" sz="5400" b="1" dirty="0" err="1" smtClean="0">
                <a:solidFill>
                  <a:schemeClr val="accent1"/>
                </a:solidFill>
              </a:rPr>
              <a:t>Treasuri</a:t>
            </a:r>
            <a:endParaRPr lang="en-US" sz="5400" b="1" dirty="0">
              <a:solidFill>
                <a:schemeClr val="accent1"/>
              </a:solidFill>
            </a:endParaRPr>
          </a:p>
        </p:txBody>
      </p:sp>
      <p:sp>
        <p:nvSpPr>
          <p:cNvPr id="14" name="サブタイトル 13"/>
          <p:cNvSpPr>
            <a:spLocks noGrp="1"/>
          </p:cNvSpPr>
          <p:nvPr>
            <p:ph type="subTitle" idx="1"/>
          </p:nvPr>
        </p:nvSpPr>
        <p:spPr/>
        <p:txBody>
          <a:bodyPr/>
          <a:lstStyle/>
          <a:p>
            <a:endParaRPr lang="en-US" dirty="0"/>
          </a:p>
        </p:txBody>
      </p:sp>
      <p:sp>
        <p:nvSpPr>
          <p:cNvPr id="42" name="テキスト プレースホルダー 41"/>
          <p:cNvSpPr>
            <a:spLocks noGrp="1"/>
          </p:cNvSpPr>
          <p:nvPr>
            <p:ph type="body" sz="quarter" idx="16"/>
          </p:nvPr>
        </p:nvSpPr>
        <p:spPr>
          <a:xfrm>
            <a:off x="1447006" y="3467100"/>
            <a:ext cx="16078200" cy="5791200"/>
          </a:xfrm>
        </p:spPr>
        <p:txBody>
          <a:bodyPr>
            <a:normAutofit/>
          </a:bodyPr>
          <a:lstStyle/>
          <a:p>
            <a:pPr algn="just"/>
            <a:r>
              <a:rPr lang="id-ID" sz="3200" dirty="0" smtClean="0">
                <a:solidFill>
                  <a:srgbClr val="000000"/>
                </a:solidFill>
              </a:rPr>
              <a:t>Berdasarkan metode ini, pada saat akuisisi saham treasuri, maka akun saham treasuri didebit sebesar biaya perolehan dan melaporkan akun saham treasuri sebagai pengurang dari ekuitas pada laporan posisi keuangan.</a:t>
            </a:r>
            <a:r>
              <a:rPr lang="en-US" sz="3200" dirty="0" smtClean="0">
                <a:solidFill>
                  <a:srgbClr val="000000"/>
                </a:solidFill>
              </a:rPr>
              <a:t> </a:t>
            </a:r>
            <a:r>
              <a:rPr lang="id-ID" sz="3200" dirty="0" smtClean="0">
                <a:solidFill>
                  <a:srgbClr val="000000"/>
                </a:solidFill>
              </a:rPr>
              <a:t>Contoh transaksi dan ayat jurnal saham treasuri PT </a:t>
            </a:r>
            <a:r>
              <a:rPr lang="en-US" sz="3200" dirty="0" smtClean="0">
                <a:solidFill>
                  <a:srgbClr val="000000"/>
                </a:solidFill>
              </a:rPr>
              <a:t>JOCIN</a:t>
            </a:r>
            <a:r>
              <a:rPr lang="id-ID" sz="3200" dirty="0" smtClean="0">
                <a:solidFill>
                  <a:srgbClr val="000000"/>
                </a:solidFill>
              </a:rPr>
              <a:t> berdasarkan metode biaya :</a:t>
            </a:r>
            <a:r>
              <a:rPr lang="en-US" sz="3200" dirty="0" smtClean="0">
                <a:solidFill>
                  <a:srgbClr val="000000"/>
                </a:solidFill>
              </a:rPr>
              <a:t> </a:t>
            </a:r>
            <a:r>
              <a:rPr lang="id-ID" sz="3200" dirty="0" smtClean="0">
                <a:solidFill>
                  <a:srgbClr val="000000"/>
                </a:solidFill>
              </a:rPr>
              <a:t>Pengeluaran saham biasa sebanyak 1.000.000 lembar dengan nilai nominal Rp 500 pada harga pasar sebesar Rp 5.000</a:t>
            </a:r>
            <a:r>
              <a:rPr lang="en-US" sz="3200" dirty="0" smtClean="0">
                <a:solidFill>
                  <a:srgbClr val="000000"/>
                </a:solidFill>
              </a:rPr>
              <a:t>.</a:t>
            </a:r>
          </a:p>
          <a:p>
            <a:endParaRPr lang="en-US" sz="2800" dirty="0" smtClean="0">
              <a:solidFill>
                <a:srgbClr val="000000"/>
              </a:solidFill>
            </a:endParaRPr>
          </a:p>
          <a:p>
            <a:endParaRPr lang="en-US" sz="2800" dirty="0">
              <a:solidFill>
                <a:srgbClr val="000000"/>
              </a:solidFill>
            </a:endParaRPr>
          </a:p>
        </p:txBody>
      </p:sp>
      <p:sp>
        <p:nvSpPr>
          <p:cNvPr id="31" name="Rectangle 30"/>
          <p:cNvSpPr/>
          <p:nvPr/>
        </p:nvSpPr>
        <p:spPr>
          <a:xfrm>
            <a:off x="1599406" y="7200900"/>
            <a:ext cx="14478000" cy="22098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endParaRPr lang="en-US" dirty="0" smtClean="0">
              <a:solidFill>
                <a:srgbClr val="000000"/>
              </a:solidFill>
            </a:endParaRPr>
          </a:p>
          <a:p>
            <a:endParaRPr lang="en-US" dirty="0" smtClean="0">
              <a:solidFill>
                <a:srgbClr val="000000"/>
              </a:solidFill>
            </a:endParaRPr>
          </a:p>
          <a:p>
            <a:endParaRPr lang="en-US" dirty="0" smtClean="0">
              <a:solidFill>
                <a:srgbClr val="000000"/>
              </a:solidFill>
            </a:endParaRPr>
          </a:p>
          <a:p>
            <a:r>
              <a:rPr lang="id-ID" dirty="0" smtClean="0">
                <a:solidFill>
                  <a:srgbClr val="000000"/>
                </a:solidFill>
              </a:rPr>
              <a:t>Kas 					5.000.000.000</a:t>
            </a:r>
            <a:endParaRPr lang="en-US" dirty="0" smtClean="0">
              <a:solidFill>
                <a:srgbClr val="000000"/>
              </a:solidFill>
            </a:endParaRPr>
          </a:p>
          <a:p>
            <a:r>
              <a:rPr lang="id-ID" dirty="0" smtClean="0">
                <a:solidFill>
                  <a:srgbClr val="000000"/>
                </a:solidFill>
              </a:rPr>
              <a:t>    Modal Saham-saham Biasa			   500.000.000</a:t>
            </a:r>
            <a:endParaRPr lang="en-US" dirty="0" smtClean="0">
              <a:solidFill>
                <a:srgbClr val="000000"/>
              </a:solidFill>
            </a:endParaRPr>
          </a:p>
          <a:p>
            <a:r>
              <a:rPr lang="id-ID" dirty="0" smtClean="0">
                <a:solidFill>
                  <a:srgbClr val="000000"/>
                </a:solidFill>
              </a:rPr>
              <a:t>    Agio Saham-saham Biasa 			4.500.000.000</a:t>
            </a:r>
            <a:endParaRPr lang="en-US" dirty="0" smtClean="0">
              <a:solidFill>
                <a:srgbClr val="000000"/>
              </a:solidFill>
            </a:endParaRPr>
          </a:p>
          <a:p>
            <a:r>
              <a:rPr lang="id-ID" dirty="0" smtClean="0">
                <a:solidFill>
                  <a:srgbClr val="000000"/>
                </a:solidFill>
              </a:rPr>
              <a:t> </a:t>
            </a:r>
            <a:r>
              <a:rPr lang="en-US" dirty="0" smtClean="0">
                <a:solidFill>
                  <a:srgbClr val="000000"/>
                </a:solidFill>
              </a:rPr>
              <a:t> </a:t>
            </a:r>
            <a:r>
              <a:rPr lang="id-ID" dirty="0" smtClean="0">
                <a:solidFill>
                  <a:srgbClr val="000000"/>
                </a:solidFill>
              </a:rPr>
              <a:t> </a:t>
            </a:r>
            <a:endParaRPr lang="en-US" dirty="0" smtClean="0">
              <a:solidFill>
                <a:srgbClr val="000000"/>
              </a:solidFill>
            </a:endParaRPr>
          </a:p>
          <a:p>
            <a:endParaRPr lang="en-US" dirty="0" smtClean="0">
              <a:solidFill>
                <a:srgbClr val="000000"/>
              </a:solidFill>
            </a:endParaRPr>
          </a:p>
          <a:p>
            <a:pPr algn="ctr"/>
            <a:endParaRPr lang="en-US" dirty="0"/>
          </a:p>
        </p:txBody>
      </p:sp>
    </p:spTree>
    <p:extLst>
      <p:ext uri="{BB962C8B-B14F-4D97-AF65-F5344CB8AC3E}">
        <p14:creationId xmlns:p14="http://schemas.microsoft.com/office/powerpoint/2010/main" val="3879537162"/>
      </p:ext>
    </p:extLst>
  </p:cSld>
  <p:clrMapOvr>
    <a:masterClrMapping/>
  </p:clrMapOvr>
  <p:transition spd="slow" advTm="9328">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16">
                                            <p:bg/>
                                          </p:spTgt>
                                        </p:tgtEl>
                                        <p:attrNameLst>
                                          <p:attrName>style.visibility</p:attrName>
                                        </p:attrNameLst>
                                      </p:cBhvr>
                                      <p:to>
                                        <p:strVal val="visible"/>
                                      </p:to>
                                    </p:set>
                                    <p:animEffect transition="in" filter="randombar(horizontal)">
                                      <p:cBhvr>
                                        <p:cTn id="7" dur="500"/>
                                        <p:tgtEl>
                                          <p:spTgt spid="16">
                                            <p:bg/>
                                          </p:spTgt>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16">
                                            <p:txEl>
                                              <p:pRg st="0" end="0"/>
                                            </p:txEl>
                                          </p:spTgt>
                                        </p:tgtEl>
                                        <p:attrNameLst>
                                          <p:attrName>style.visibility</p:attrName>
                                        </p:attrNameLst>
                                      </p:cBhvr>
                                      <p:to>
                                        <p:strVal val="visible"/>
                                      </p:to>
                                    </p:set>
                                    <p:animEffect transition="in" filter="randombar(horizontal)">
                                      <p:cBhvr>
                                        <p:cTn id="11" dur="500"/>
                                        <p:tgtEl>
                                          <p:spTgt spid="16">
                                            <p:txEl>
                                              <p:pRg st="0" end="0"/>
                                            </p:txEl>
                                          </p:spTgt>
                                        </p:tgtEl>
                                      </p:cBhvr>
                                    </p:animEffect>
                                  </p:childTnLst>
                                </p:cTn>
                              </p:par>
                            </p:childTnLst>
                          </p:cTn>
                        </p:par>
                        <p:par>
                          <p:cTn id="12" fill="hold">
                            <p:stCondLst>
                              <p:cond delay="1000"/>
                            </p:stCondLst>
                            <p:childTnLst>
                              <p:par>
                                <p:cTn id="13" presetID="14" presetClass="entr" presetSubtype="10" fill="hold" grpId="0" nodeType="afterEffect">
                                  <p:stCondLst>
                                    <p:cond delay="0"/>
                                  </p:stCondLst>
                                  <p:childTnLst>
                                    <p:set>
                                      <p:cBhvr>
                                        <p:cTn id="14" dur="1" fill="hold">
                                          <p:stCondLst>
                                            <p:cond delay="0"/>
                                          </p:stCondLst>
                                        </p:cTn>
                                        <p:tgtEl>
                                          <p:spTgt spid="42">
                                            <p:txEl>
                                              <p:pRg st="0" end="0"/>
                                            </p:txEl>
                                          </p:spTgt>
                                        </p:tgtEl>
                                        <p:attrNameLst>
                                          <p:attrName>style.visibility</p:attrName>
                                        </p:attrNameLst>
                                      </p:cBhvr>
                                      <p:to>
                                        <p:strVal val="visible"/>
                                      </p:to>
                                    </p:set>
                                    <p:animEffect transition="in" filter="randombar(horizontal)">
                                      <p:cBhvr>
                                        <p:cTn id="15" dur="500"/>
                                        <p:tgtEl>
                                          <p:spTgt spid="4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animBg="1"/>
      <p:bldP spid="42"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r>
              <a:rPr lang="en-US" dirty="0" smtClean="0"/>
              <a:t>SLIDE 10</a:t>
            </a:r>
            <a:endParaRPr lang="en-US" dirty="0"/>
          </a:p>
        </p:txBody>
      </p:sp>
      <p:sp>
        <p:nvSpPr>
          <p:cNvPr id="3" name="Footer Placeholder 2"/>
          <p:cNvSpPr>
            <a:spLocks noGrp="1"/>
          </p:cNvSpPr>
          <p:nvPr>
            <p:ph type="ftr" sz="quarter" idx="11"/>
          </p:nvPr>
        </p:nvSpPr>
        <p:spPr/>
        <p:txBody>
          <a:bodyPr/>
          <a:lstStyle/>
          <a:p>
            <a:r>
              <a:rPr lang="en-US" smtClean="0"/>
              <a:t>The Power of PowerPoint</a:t>
            </a:r>
            <a:endParaRPr lang="en-US" dirty="0"/>
          </a:p>
        </p:txBody>
      </p:sp>
      <p:sp>
        <p:nvSpPr>
          <p:cNvPr id="5" name="Title 4"/>
          <p:cNvSpPr>
            <a:spLocks noGrp="1"/>
          </p:cNvSpPr>
          <p:nvPr>
            <p:ph type="title"/>
          </p:nvPr>
        </p:nvSpPr>
        <p:spPr/>
        <p:txBody>
          <a:bodyPr/>
          <a:lstStyle/>
          <a:p>
            <a:endParaRPr lang="en-US"/>
          </a:p>
        </p:txBody>
      </p:sp>
      <p:sp>
        <p:nvSpPr>
          <p:cNvPr id="6" name="Subtitle 5"/>
          <p:cNvSpPr>
            <a:spLocks noGrp="1"/>
          </p:cNvSpPr>
          <p:nvPr>
            <p:ph type="subTitle" idx="1"/>
          </p:nvPr>
        </p:nvSpPr>
        <p:spPr/>
        <p:txBody>
          <a:bodyPr/>
          <a:lstStyle/>
          <a:p>
            <a:endParaRPr lang="en-US"/>
          </a:p>
        </p:txBody>
      </p:sp>
      <p:sp>
        <p:nvSpPr>
          <p:cNvPr id="8" name="Text Placeholder 7"/>
          <p:cNvSpPr>
            <a:spLocks noGrp="1"/>
          </p:cNvSpPr>
          <p:nvPr>
            <p:ph type="body" sz="quarter" idx="17"/>
          </p:nvPr>
        </p:nvSpPr>
        <p:spPr>
          <a:xfrm>
            <a:off x="2513806" y="2247900"/>
            <a:ext cx="6764774" cy="721683"/>
          </a:xfrm>
        </p:spPr>
        <p:txBody>
          <a:bodyPr/>
          <a:lstStyle/>
          <a:p>
            <a:r>
              <a:rPr lang="en-US" b="1" dirty="0" smtClean="0"/>
              <a:t>2. </a:t>
            </a:r>
            <a:r>
              <a:rPr lang="en-US" b="1" dirty="0" err="1" smtClean="0"/>
              <a:t>Metode</a:t>
            </a:r>
            <a:r>
              <a:rPr lang="en-US" b="1" dirty="0" smtClean="0"/>
              <a:t> </a:t>
            </a:r>
            <a:r>
              <a:rPr lang="en-US" b="1" dirty="0" err="1" smtClean="0"/>
              <a:t>Nilai</a:t>
            </a:r>
            <a:r>
              <a:rPr lang="en-US" b="1" dirty="0" smtClean="0"/>
              <a:t> Nominal</a:t>
            </a:r>
            <a:endParaRPr lang="en-US" b="1" dirty="0"/>
          </a:p>
        </p:txBody>
      </p:sp>
      <p:sp>
        <p:nvSpPr>
          <p:cNvPr id="9" name="Text Placeholder 8"/>
          <p:cNvSpPr>
            <a:spLocks noGrp="1"/>
          </p:cNvSpPr>
          <p:nvPr>
            <p:ph type="body" sz="quarter" idx="18"/>
          </p:nvPr>
        </p:nvSpPr>
        <p:spPr>
          <a:xfrm>
            <a:off x="1370806" y="3009900"/>
            <a:ext cx="16535400" cy="7277100"/>
          </a:xfrm>
        </p:spPr>
        <p:txBody>
          <a:bodyPr>
            <a:normAutofit/>
          </a:bodyPr>
          <a:lstStyle/>
          <a:p>
            <a:pPr algn="just"/>
            <a:r>
              <a:rPr lang="id-ID" sz="2800" dirty="0" smtClean="0">
                <a:solidFill>
                  <a:srgbClr val="000000"/>
                </a:solidFill>
              </a:rPr>
              <a:t>Berdasarkan metode ini, pada saat akuisisi saham treasuri, maka pencatatan semua transaksi dalam treasuri pada nominalnya dan melaporkan saham treasuri hanya sebagai pengurang dari modal saham.</a:t>
            </a:r>
            <a:r>
              <a:rPr lang="id-ID" sz="2800" dirty="0" smtClean="0"/>
              <a:t> </a:t>
            </a:r>
            <a:endParaRPr lang="en-US" sz="2800" dirty="0" smtClean="0"/>
          </a:p>
          <a:p>
            <a:pPr algn="just"/>
            <a:r>
              <a:rPr lang="en-US" sz="2800" dirty="0" smtClean="0">
                <a:solidFill>
                  <a:srgbClr val="000000"/>
                </a:solidFill>
              </a:rPr>
              <a:t>-</a:t>
            </a:r>
            <a:r>
              <a:rPr lang="id-ID" sz="2800" dirty="0" smtClean="0">
                <a:solidFill>
                  <a:srgbClr val="000000"/>
                </a:solidFill>
              </a:rPr>
              <a:t>Berikut ini contoh transaksi dari ayat jurnal saham treasuri PT M</a:t>
            </a:r>
            <a:r>
              <a:rPr lang="en-US" sz="2800" dirty="0" err="1" smtClean="0">
                <a:solidFill>
                  <a:srgbClr val="000000"/>
                </a:solidFill>
              </a:rPr>
              <a:t>imi</a:t>
            </a:r>
            <a:r>
              <a:rPr lang="id-ID" sz="2800" dirty="0" smtClean="0">
                <a:solidFill>
                  <a:srgbClr val="000000"/>
                </a:solidFill>
              </a:rPr>
              <a:t> berdasarkan metode nilai nominal.</a:t>
            </a:r>
            <a:r>
              <a:rPr lang="en-US" sz="2800" dirty="0" smtClean="0">
                <a:solidFill>
                  <a:srgbClr val="000000"/>
                </a:solidFill>
              </a:rPr>
              <a:t> </a:t>
            </a:r>
            <a:r>
              <a:rPr lang="id-ID" sz="2800" dirty="0" smtClean="0">
                <a:solidFill>
                  <a:srgbClr val="000000"/>
                </a:solidFill>
              </a:rPr>
              <a:t>Pengeluaran saham biasa sebanyak 1.000.000 lembar dengan nilai nominal Rp 500 pada harga pasar sebesar Rp 5.000.</a:t>
            </a:r>
            <a:endParaRPr lang="en-US" sz="2800" dirty="0" smtClean="0">
              <a:solidFill>
                <a:srgbClr val="000000"/>
              </a:solidFill>
            </a:endParaRPr>
          </a:p>
          <a:p>
            <a:r>
              <a:rPr lang="id-ID" sz="2800" dirty="0" smtClean="0"/>
              <a:t> </a:t>
            </a:r>
            <a:endParaRPr lang="en-US" sz="2800" dirty="0" smtClean="0"/>
          </a:p>
          <a:p>
            <a:endParaRPr lang="en-US" sz="2800" dirty="0" smtClean="0"/>
          </a:p>
          <a:p>
            <a:endParaRPr lang="en-US" sz="2800" dirty="0" smtClean="0">
              <a:solidFill>
                <a:srgbClr val="000000"/>
              </a:solidFill>
            </a:endParaRPr>
          </a:p>
          <a:p>
            <a:r>
              <a:rPr lang="en-US" sz="2800" dirty="0" smtClean="0">
                <a:solidFill>
                  <a:srgbClr val="000000"/>
                </a:solidFill>
              </a:rPr>
              <a:t>-</a:t>
            </a:r>
            <a:r>
              <a:rPr lang="id-ID" sz="2800" dirty="0" smtClean="0">
                <a:solidFill>
                  <a:srgbClr val="000000"/>
                </a:solidFill>
              </a:rPr>
              <a:t>Pembelian saham treasuri sebanyak 100.000 lembar dengan harga Rp 6.000</a:t>
            </a:r>
            <a:endParaRPr lang="en-US" sz="2800" dirty="0">
              <a:solidFill>
                <a:srgbClr val="000000"/>
              </a:solidFill>
            </a:endParaRPr>
          </a:p>
        </p:txBody>
      </p:sp>
      <p:sp>
        <p:nvSpPr>
          <p:cNvPr id="10" name="Rectangle 9"/>
          <p:cNvSpPr/>
          <p:nvPr/>
        </p:nvSpPr>
        <p:spPr>
          <a:xfrm>
            <a:off x="1599406" y="5981700"/>
            <a:ext cx="14478000" cy="13716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endParaRPr lang="en-US" sz="2800" dirty="0" smtClean="0">
              <a:solidFill>
                <a:srgbClr val="000000"/>
              </a:solidFill>
            </a:endParaRPr>
          </a:p>
          <a:p>
            <a:r>
              <a:rPr lang="id-ID" sz="2800" dirty="0" smtClean="0">
                <a:solidFill>
                  <a:srgbClr val="000000"/>
                </a:solidFill>
              </a:rPr>
              <a:t>Kas					5.000.000.000</a:t>
            </a:r>
            <a:endParaRPr lang="en-US" sz="2800" dirty="0" smtClean="0">
              <a:solidFill>
                <a:srgbClr val="000000"/>
              </a:solidFill>
            </a:endParaRPr>
          </a:p>
          <a:p>
            <a:r>
              <a:rPr lang="id-ID" sz="2800" dirty="0" smtClean="0">
                <a:solidFill>
                  <a:srgbClr val="000000"/>
                </a:solidFill>
              </a:rPr>
              <a:t>    Modal Saham-saham biasa				   </a:t>
            </a:r>
            <a:r>
              <a:rPr lang="en-US" sz="2800" dirty="0" smtClean="0">
                <a:solidFill>
                  <a:srgbClr val="000000"/>
                </a:solidFill>
              </a:rPr>
              <a:t>	</a:t>
            </a:r>
            <a:r>
              <a:rPr lang="id-ID" sz="2800" dirty="0" smtClean="0">
                <a:solidFill>
                  <a:srgbClr val="000000"/>
                </a:solidFill>
              </a:rPr>
              <a:t>500.000.000</a:t>
            </a:r>
            <a:endParaRPr lang="en-US" sz="2800" dirty="0" smtClean="0">
              <a:solidFill>
                <a:srgbClr val="000000"/>
              </a:solidFill>
            </a:endParaRPr>
          </a:p>
          <a:p>
            <a:r>
              <a:rPr lang="id-ID" sz="2800" dirty="0" smtClean="0">
                <a:solidFill>
                  <a:srgbClr val="000000"/>
                </a:solidFill>
              </a:rPr>
              <a:t>     Agio Saham-saham biasa				</a:t>
            </a:r>
            <a:r>
              <a:rPr lang="en-US" sz="2800" dirty="0" smtClean="0">
                <a:solidFill>
                  <a:srgbClr val="000000"/>
                </a:solidFill>
              </a:rPr>
              <a:t>	</a:t>
            </a:r>
            <a:r>
              <a:rPr lang="id-ID" sz="2800" dirty="0" smtClean="0">
                <a:solidFill>
                  <a:srgbClr val="000000"/>
                </a:solidFill>
              </a:rPr>
              <a:t>4.500.000.000</a:t>
            </a:r>
            <a:endParaRPr lang="en-US" sz="2800" dirty="0" smtClean="0">
              <a:solidFill>
                <a:srgbClr val="000000"/>
              </a:solidFill>
            </a:endParaRPr>
          </a:p>
          <a:p>
            <a:r>
              <a:rPr lang="id-ID" dirty="0" smtClean="0">
                <a:solidFill>
                  <a:srgbClr val="000000"/>
                </a:solidFill>
              </a:rPr>
              <a:t> </a:t>
            </a:r>
            <a:endParaRPr lang="en-US" dirty="0"/>
          </a:p>
        </p:txBody>
      </p:sp>
      <p:sp>
        <p:nvSpPr>
          <p:cNvPr id="11" name="Rectangle 10"/>
          <p:cNvSpPr/>
          <p:nvPr/>
        </p:nvSpPr>
        <p:spPr>
          <a:xfrm>
            <a:off x="1370806" y="8039100"/>
            <a:ext cx="14706600" cy="17526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endParaRPr lang="en-US" sz="2800" dirty="0" smtClean="0">
              <a:solidFill>
                <a:srgbClr val="000000"/>
              </a:solidFill>
            </a:endParaRPr>
          </a:p>
          <a:p>
            <a:r>
              <a:rPr lang="id-ID" sz="2800" dirty="0" smtClean="0">
                <a:solidFill>
                  <a:srgbClr val="000000"/>
                </a:solidFill>
              </a:rPr>
              <a:t>Saham Treasuri		</a:t>
            </a:r>
            <a:r>
              <a:rPr lang="en-US" sz="2800" dirty="0" smtClean="0">
                <a:solidFill>
                  <a:srgbClr val="000000"/>
                </a:solidFill>
              </a:rPr>
              <a:t>		</a:t>
            </a:r>
            <a:r>
              <a:rPr lang="id-ID" sz="2800" dirty="0" smtClean="0">
                <a:solidFill>
                  <a:srgbClr val="000000"/>
                </a:solidFill>
              </a:rPr>
              <a:t>50.000.000</a:t>
            </a:r>
            <a:endParaRPr lang="en-US" sz="2800" dirty="0" smtClean="0">
              <a:solidFill>
                <a:srgbClr val="000000"/>
              </a:solidFill>
            </a:endParaRPr>
          </a:p>
          <a:p>
            <a:r>
              <a:rPr lang="id-ID" sz="2800" dirty="0" smtClean="0">
                <a:solidFill>
                  <a:srgbClr val="000000"/>
                </a:solidFill>
              </a:rPr>
              <a:t>Agio saham-saham biasa		</a:t>
            </a:r>
            <a:r>
              <a:rPr lang="en-US" sz="2800" dirty="0" smtClean="0">
                <a:solidFill>
                  <a:srgbClr val="000000"/>
                </a:solidFill>
              </a:rPr>
              <a:t>	</a:t>
            </a:r>
            <a:r>
              <a:rPr lang="id-ID" sz="2800" dirty="0" smtClean="0">
                <a:solidFill>
                  <a:srgbClr val="000000"/>
                </a:solidFill>
              </a:rPr>
              <a:t>450.000.000</a:t>
            </a:r>
            <a:endParaRPr lang="en-US" sz="2800" dirty="0" smtClean="0">
              <a:solidFill>
                <a:srgbClr val="000000"/>
              </a:solidFill>
            </a:endParaRPr>
          </a:p>
          <a:p>
            <a:r>
              <a:rPr lang="id-ID" sz="2800" dirty="0" smtClean="0">
                <a:solidFill>
                  <a:srgbClr val="000000"/>
                </a:solidFill>
              </a:rPr>
              <a:t>Saldo laba			</a:t>
            </a:r>
            <a:r>
              <a:rPr lang="en-US" sz="2800" dirty="0" smtClean="0">
                <a:solidFill>
                  <a:srgbClr val="000000"/>
                </a:solidFill>
              </a:rPr>
              <a:t>	</a:t>
            </a:r>
            <a:r>
              <a:rPr lang="id-ID" sz="2800" dirty="0" smtClean="0">
                <a:solidFill>
                  <a:srgbClr val="000000"/>
                </a:solidFill>
              </a:rPr>
              <a:t>100.000.000</a:t>
            </a:r>
            <a:endParaRPr lang="en-US" sz="2800" dirty="0" smtClean="0">
              <a:solidFill>
                <a:srgbClr val="000000"/>
              </a:solidFill>
            </a:endParaRPr>
          </a:p>
          <a:p>
            <a:r>
              <a:rPr lang="id-ID" sz="2800" dirty="0" smtClean="0">
                <a:solidFill>
                  <a:srgbClr val="000000"/>
                </a:solidFill>
              </a:rPr>
              <a:t>	Kas					</a:t>
            </a:r>
            <a:r>
              <a:rPr lang="en-US" sz="2800" dirty="0" smtClean="0">
                <a:solidFill>
                  <a:srgbClr val="000000"/>
                </a:solidFill>
              </a:rPr>
              <a:t>	</a:t>
            </a:r>
            <a:r>
              <a:rPr lang="id-ID" sz="2800" dirty="0" smtClean="0">
                <a:solidFill>
                  <a:srgbClr val="000000"/>
                </a:solidFill>
              </a:rPr>
              <a:t>600.000.000</a:t>
            </a:r>
            <a:endParaRPr lang="en-US" sz="2800" dirty="0" smtClean="0">
              <a:solidFill>
                <a:srgbClr val="000000"/>
              </a:solidFill>
            </a:endParaRPr>
          </a:p>
          <a:p>
            <a:pPr algn="ct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0678" y="411959"/>
            <a:ext cx="13681520" cy="1226341"/>
          </a:xfrm>
        </p:spPr>
        <p:txBody>
          <a:bodyPr/>
          <a:lstStyle/>
          <a:p>
            <a:r>
              <a:rPr lang="en-US" b="1" dirty="0" smtClean="0">
                <a:solidFill>
                  <a:srgbClr val="CC0066"/>
                </a:solidFill>
              </a:rPr>
              <a:t>I. ANALISIS LAPORAN KEUANGAN</a:t>
            </a:r>
            <a:endParaRPr lang="en-US" b="1" dirty="0">
              <a:solidFill>
                <a:srgbClr val="CC0066"/>
              </a:solidFill>
            </a:endParaRPr>
          </a:p>
        </p:txBody>
      </p:sp>
      <p:sp>
        <p:nvSpPr>
          <p:cNvPr id="3" name="Slide Number Placeholder 2"/>
          <p:cNvSpPr>
            <a:spLocks noGrp="1"/>
          </p:cNvSpPr>
          <p:nvPr>
            <p:ph type="sldNum" sz="quarter" idx="12"/>
          </p:nvPr>
        </p:nvSpPr>
        <p:spPr/>
        <p:txBody>
          <a:bodyPr/>
          <a:lstStyle/>
          <a:p>
            <a:r>
              <a:rPr lang="en-US" dirty="0" smtClean="0"/>
              <a:t>SLIDE 11</a:t>
            </a:r>
            <a:endParaRPr lang="en-US" dirty="0"/>
          </a:p>
        </p:txBody>
      </p:sp>
      <p:sp>
        <p:nvSpPr>
          <p:cNvPr id="4" name="Subtitle 3"/>
          <p:cNvSpPr>
            <a:spLocks noGrp="1"/>
          </p:cNvSpPr>
          <p:nvPr>
            <p:ph type="subTitle" idx="1"/>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The Power of PowerPoint</a:t>
            </a:r>
            <a:endParaRPr lang="en-US" dirty="0"/>
          </a:p>
        </p:txBody>
      </p:sp>
      <p:sp>
        <p:nvSpPr>
          <p:cNvPr id="6" name="Text Placeholder 5"/>
          <p:cNvSpPr>
            <a:spLocks noGrp="1"/>
          </p:cNvSpPr>
          <p:nvPr>
            <p:ph type="body" sz="quarter" idx="13"/>
          </p:nvPr>
        </p:nvSpPr>
        <p:spPr>
          <a:xfrm>
            <a:off x="761206" y="2552700"/>
            <a:ext cx="16427188" cy="1080120"/>
          </a:xfrm>
        </p:spPr>
        <p:txBody>
          <a:bodyPr>
            <a:normAutofit/>
          </a:bodyPr>
          <a:lstStyle/>
          <a:p>
            <a:pPr marL="742950" indent="-742950" algn="just">
              <a:buAutoNum type="arabicPeriod"/>
            </a:pPr>
            <a:r>
              <a:rPr lang="en-US" sz="3600" b="1" dirty="0" err="1" smtClean="0">
                <a:solidFill>
                  <a:srgbClr val="000000"/>
                </a:solidFill>
              </a:rPr>
              <a:t>Rasio</a:t>
            </a:r>
            <a:r>
              <a:rPr lang="en-US" sz="3600" b="1" dirty="0" smtClean="0">
                <a:solidFill>
                  <a:srgbClr val="000000"/>
                </a:solidFill>
              </a:rPr>
              <a:t> </a:t>
            </a:r>
            <a:r>
              <a:rPr lang="en-US" sz="3600" b="1" dirty="0" err="1" smtClean="0">
                <a:solidFill>
                  <a:srgbClr val="000000"/>
                </a:solidFill>
              </a:rPr>
              <a:t>Pembagian</a:t>
            </a:r>
            <a:r>
              <a:rPr lang="en-US" sz="3600" b="1" dirty="0" smtClean="0">
                <a:solidFill>
                  <a:srgbClr val="000000"/>
                </a:solidFill>
              </a:rPr>
              <a:t> </a:t>
            </a:r>
            <a:r>
              <a:rPr lang="en-US" sz="3600" b="1" dirty="0" err="1" smtClean="0">
                <a:solidFill>
                  <a:srgbClr val="000000"/>
                </a:solidFill>
              </a:rPr>
              <a:t>Dividen</a:t>
            </a:r>
            <a:r>
              <a:rPr lang="en-US" sz="3600" b="1" dirty="0" smtClean="0">
                <a:solidFill>
                  <a:srgbClr val="000000"/>
                </a:solidFill>
              </a:rPr>
              <a:t> (Dividend Payout Ratio)</a:t>
            </a:r>
          </a:p>
          <a:p>
            <a:pPr marL="742950" indent="-742950" algn="just"/>
            <a:endParaRPr lang="en-US" sz="3600" b="1" dirty="0">
              <a:solidFill>
                <a:srgbClr val="000000"/>
              </a:solidFill>
            </a:endParaRPr>
          </a:p>
        </p:txBody>
      </p:sp>
      <p:sp>
        <p:nvSpPr>
          <p:cNvPr id="7" name="Text Placeholder 6"/>
          <p:cNvSpPr>
            <a:spLocks noGrp="1"/>
          </p:cNvSpPr>
          <p:nvPr>
            <p:ph type="body" sz="quarter" idx="14"/>
          </p:nvPr>
        </p:nvSpPr>
        <p:spPr>
          <a:xfrm>
            <a:off x="1015666" y="4664988"/>
            <a:ext cx="16417824" cy="6803112"/>
          </a:xfrm>
        </p:spPr>
        <p:txBody>
          <a:bodyPr>
            <a:normAutofit/>
          </a:bodyPr>
          <a:lstStyle/>
          <a:p>
            <a:r>
              <a:rPr lang="en-US" dirty="0" err="1" smtClean="0">
                <a:solidFill>
                  <a:srgbClr val="000000"/>
                </a:solidFill>
              </a:rPr>
              <a:t>Contoh</a:t>
            </a:r>
            <a:r>
              <a:rPr lang="en-US" dirty="0" smtClean="0">
                <a:solidFill>
                  <a:srgbClr val="000000"/>
                </a:solidFill>
              </a:rPr>
              <a:t> </a:t>
            </a:r>
            <a:r>
              <a:rPr lang="en-US" dirty="0" err="1" smtClean="0">
                <a:solidFill>
                  <a:srgbClr val="000000"/>
                </a:solidFill>
              </a:rPr>
              <a:t>Soal</a:t>
            </a:r>
            <a:r>
              <a:rPr lang="en-US" dirty="0" smtClean="0">
                <a:solidFill>
                  <a:srgbClr val="000000"/>
                </a:solidFill>
              </a:rPr>
              <a:t>:</a:t>
            </a:r>
          </a:p>
          <a:p>
            <a:pPr algn="just"/>
            <a:r>
              <a:rPr lang="en-US" dirty="0" err="1" smtClean="0">
                <a:solidFill>
                  <a:srgbClr val="000000"/>
                </a:solidFill>
              </a:rPr>
              <a:t>Dengan</a:t>
            </a:r>
            <a:r>
              <a:rPr lang="en-US" dirty="0" smtClean="0">
                <a:solidFill>
                  <a:srgbClr val="000000"/>
                </a:solidFill>
              </a:rPr>
              <a:t> </a:t>
            </a:r>
            <a:r>
              <a:rPr lang="en-US" dirty="0" err="1" smtClean="0">
                <a:solidFill>
                  <a:srgbClr val="000000"/>
                </a:solidFill>
              </a:rPr>
              <a:t>mengasumsikan</a:t>
            </a:r>
            <a:r>
              <a:rPr lang="en-US" dirty="0" smtClean="0">
                <a:solidFill>
                  <a:srgbClr val="000000"/>
                </a:solidFill>
              </a:rPr>
              <a:t> </a:t>
            </a:r>
            <a:r>
              <a:rPr lang="en-US" dirty="0" err="1" smtClean="0">
                <a:solidFill>
                  <a:srgbClr val="000000"/>
                </a:solidFill>
              </a:rPr>
              <a:t>bahwa</a:t>
            </a:r>
            <a:r>
              <a:rPr lang="en-US" dirty="0" smtClean="0">
                <a:solidFill>
                  <a:srgbClr val="000000"/>
                </a:solidFill>
              </a:rPr>
              <a:t> PT JOGIL </a:t>
            </a:r>
            <a:r>
              <a:rPr lang="en-US" dirty="0" err="1" smtClean="0">
                <a:solidFill>
                  <a:srgbClr val="000000"/>
                </a:solidFill>
              </a:rPr>
              <a:t>memiliki</a:t>
            </a:r>
            <a:r>
              <a:rPr lang="en-US" dirty="0" smtClean="0">
                <a:solidFill>
                  <a:srgbClr val="000000"/>
                </a:solidFill>
              </a:rPr>
              <a:t> </a:t>
            </a:r>
            <a:r>
              <a:rPr lang="en-US" dirty="0" err="1" smtClean="0">
                <a:solidFill>
                  <a:srgbClr val="000000"/>
                </a:solidFill>
              </a:rPr>
              <a:t>dividen</a:t>
            </a:r>
            <a:r>
              <a:rPr lang="en-US" dirty="0" smtClean="0">
                <a:solidFill>
                  <a:srgbClr val="000000"/>
                </a:solidFill>
              </a:rPr>
              <a:t> </a:t>
            </a:r>
            <a:r>
              <a:rPr lang="en-US" dirty="0" err="1" smtClean="0">
                <a:solidFill>
                  <a:srgbClr val="000000"/>
                </a:solidFill>
              </a:rPr>
              <a:t>tunai</a:t>
            </a:r>
            <a:r>
              <a:rPr lang="en-US" dirty="0" smtClean="0">
                <a:solidFill>
                  <a:srgbClr val="000000"/>
                </a:solidFill>
              </a:rPr>
              <a:t> </a:t>
            </a:r>
            <a:r>
              <a:rPr lang="en-US" dirty="0" err="1" smtClean="0">
                <a:solidFill>
                  <a:srgbClr val="000000"/>
                </a:solidFill>
              </a:rPr>
              <a:t>sebesar</a:t>
            </a:r>
            <a:r>
              <a:rPr lang="en-US" dirty="0" smtClean="0">
                <a:solidFill>
                  <a:srgbClr val="000000"/>
                </a:solidFill>
              </a:rPr>
              <a:t> $100.000 </a:t>
            </a:r>
            <a:r>
              <a:rPr lang="en-US" dirty="0" err="1" smtClean="0">
                <a:solidFill>
                  <a:srgbClr val="000000"/>
                </a:solidFill>
              </a:rPr>
              <a:t>dan</a:t>
            </a:r>
            <a:r>
              <a:rPr lang="en-US" dirty="0" smtClean="0">
                <a:solidFill>
                  <a:srgbClr val="000000"/>
                </a:solidFill>
              </a:rPr>
              <a:t> </a:t>
            </a:r>
            <a:r>
              <a:rPr lang="en-US" dirty="0" err="1" smtClean="0">
                <a:solidFill>
                  <a:srgbClr val="000000"/>
                </a:solidFill>
              </a:rPr>
              <a:t>laba</a:t>
            </a:r>
            <a:r>
              <a:rPr lang="en-US" dirty="0" smtClean="0">
                <a:solidFill>
                  <a:srgbClr val="000000"/>
                </a:solidFill>
              </a:rPr>
              <a:t> </a:t>
            </a:r>
            <a:r>
              <a:rPr lang="en-US" dirty="0" err="1" smtClean="0">
                <a:solidFill>
                  <a:srgbClr val="000000"/>
                </a:solidFill>
              </a:rPr>
              <a:t>bersih</a:t>
            </a:r>
            <a:r>
              <a:rPr lang="en-US" dirty="0" smtClean="0">
                <a:solidFill>
                  <a:srgbClr val="000000"/>
                </a:solidFill>
              </a:rPr>
              <a:t> </a:t>
            </a:r>
            <a:r>
              <a:rPr lang="en-US" dirty="0" err="1" smtClean="0">
                <a:solidFill>
                  <a:srgbClr val="000000"/>
                </a:solidFill>
              </a:rPr>
              <a:t>sebesar</a:t>
            </a:r>
            <a:r>
              <a:rPr lang="en-US" dirty="0" smtClean="0">
                <a:solidFill>
                  <a:srgbClr val="000000"/>
                </a:solidFill>
              </a:rPr>
              <a:t> $500.000 </a:t>
            </a:r>
            <a:r>
              <a:rPr lang="en-US" dirty="0" err="1" smtClean="0">
                <a:solidFill>
                  <a:srgbClr val="000000"/>
                </a:solidFill>
              </a:rPr>
              <a:t>serta</a:t>
            </a:r>
            <a:r>
              <a:rPr lang="en-US" dirty="0" smtClean="0">
                <a:solidFill>
                  <a:srgbClr val="000000"/>
                </a:solidFill>
              </a:rPr>
              <a:t> </a:t>
            </a:r>
            <a:r>
              <a:rPr lang="en-US" dirty="0" err="1" smtClean="0">
                <a:solidFill>
                  <a:srgbClr val="000000"/>
                </a:solidFill>
              </a:rPr>
              <a:t>tidak</a:t>
            </a:r>
            <a:r>
              <a:rPr lang="en-US" dirty="0" smtClean="0">
                <a:solidFill>
                  <a:srgbClr val="000000"/>
                </a:solidFill>
              </a:rPr>
              <a:t> </a:t>
            </a:r>
            <a:r>
              <a:rPr lang="en-US" dirty="0" err="1" smtClean="0">
                <a:solidFill>
                  <a:srgbClr val="000000"/>
                </a:solidFill>
              </a:rPr>
              <a:t>ada</a:t>
            </a:r>
            <a:r>
              <a:rPr lang="en-US" dirty="0" smtClean="0">
                <a:solidFill>
                  <a:srgbClr val="000000"/>
                </a:solidFill>
              </a:rPr>
              <a:t> </a:t>
            </a:r>
            <a:r>
              <a:rPr lang="en-US" dirty="0" err="1" smtClean="0">
                <a:solidFill>
                  <a:srgbClr val="000000"/>
                </a:solidFill>
              </a:rPr>
              <a:t>saham</a:t>
            </a:r>
            <a:r>
              <a:rPr lang="en-US" dirty="0" smtClean="0">
                <a:solidFill>
                  <a:srgbClr val="000000"/>
                </a:solidFill>
              </a:rPr>
              <a:t> </a:t>
            </a:r>
            <a:r>
              <a:rPr lang="en-US" dirty="0" err="1" smtClean="0">
                <a:solidFill>
                  <a:srgbClr val="000000"/>
                </a:solidFill>
              </a:rPr>
              <a:t>preferen</a:t>
            </a:r>
            <a:r>
              <a:rPr lang="en-US" dirty="0" smtClean="0">
                <a:solidFill>
                  <a:srgbClr val="000000"/>
                </a:solidFill>
              </a:rPr>
              <a:t> yang </a:t>
            </a:r>
            <a:r>
              <a:rPr lang="en-US" dirty="0" err="1" smtClean="0">
                <a:solidFill>
                  <a:srgbClr val="000000"/>
                </a:solidFill>
              </a:rPr>
              <a:t>beredar</a:t>
            </a:r>
            <a:r>
              <a:rPr lang="en-US" dirty="0" smtClean="0">
                <a:solidFill>
                  <a:srgbClr val="000000"/>
                </a:solidFill>
              </a:rPr>
              <a:t> , </a:t>
            </a:r>
            <a:r>
              <a:rPr lang="en-US" dirty="0" err="1" smtClean="0">
                <a:solidFill>
                  <a:srgbClr val="000000"/>
                </a:solidFill>
              </a:rPr>
              <a:t>rasio</a:t>
            </a:r>
            <a:r>
              <a:rPr lang="en-US" dirty="0" smtClean="0">
                <a:solidFill>
                  <a:srgbClr val="000000"/>
                </a:solidFill>
              </a:rPr>
              <a:t> </a:t>
            </a:r>
            <a:r>
              <a:rPr lang="en-US" dirty="0" err="1" smtClean="0">
                <a:solidFill>
                  <a:srgbClr val="000000"/>
                </a:solidFill>
              </a:rPr>
              <a:t>pembayaran</a:t>
            </a:r>
            <a:r>
              <a:rPr lang="en-US" dirty="0" smtClean="0">
                <a:solidFill>
                  <a:srgbClr val="000000"/>
                </a:solidFill>
              </a:rPr>
              <a:t> </a:t>
            </a:r>
            <a:r>
              <a:rPr lang="en-US" dirty="0" err="1" smtClean="0">
                <a:solidFill>
                  <a:srgbClr val="000000"/>
                </a:solidFill>
              </a:rPr>
              <a:t>dihitung</a:t>
            </a:r>
            <a:r>
              <a:rPr lang="en-US" dirty="0" smtClean="0">
                <a:solidFill>
                  <a:srgbClr val="000000"/>
                </a:solidFill>
              </a:rPr>
              <a:t> </a:t>
            </a:r>
            <a:r>
              <a:rPr lang="en-US" dirty="0" err="1" smtClean="0">
                <a:solidFill>
                  <a:srgbClr val="000000"/>
                </a:solidFill>
              </a:rPr>
              <a:t>seperti</a:t>
            </a:r>
            <a:r>
              <a:rPr lang="en-US" dirty="0" smtClean="0">
                <a:solidFill>
                  <a:srgbClr val="000000"/>
                </a:solidFill>
              </a:rPr>
              <a:t> :</a:t>
            </a:r>
          </a:p>
          <a:p>
            <a:pPr algn="just"/>
            <a:r>
              <a:rPr lang="en-US" dirty="0" err="1" smtClean="0">
                <a:solidFill>
                  <a:srgbClr val="000000"/>
                </a:solidFill>
              </a:rPr>
              <a:t>Rasio</a:t>
            </a:r>
            <a:r>
              <a:rPr lang="en-US" dirty="0" smtClean="0">
                <a:solidFill>
                  <a:srgbClr val="000000"/>
                </a:solidFill>
              </a:rPr>
              <a:t> </a:t>
            </a:r>
            <a:r>
              <a:rPr lang="en-US" dirty="0" err="1" smtClean="0">
                <a:solidFill>
                  <a:srgbClr val="000000"/>
                </a:solidFill>
              </a:rPr>
              <a:t>Pembayaran</a:t>
            </a:r>
            <a:r>
              <a:rPr lang="en-US" dirty="0" smtClean="0">
                <a:solidFill>
                  <a:srgbClr val="000000"/>
                </a:solidFill>
              </a:rPr>
              <a:t> :	</a:t>
            </a:r>
            <a:r>
              <a:rPr lang="en-US" dirty="0" err="1" smtClean="0">
                <a:solidFill>
                  <a:srgbClr val="000000"/>
                </a:solidFill>
              </a:rPr>
              <a:t>Dividen</a:t>
            </a:r>
            <a:r>
              <a:rPr lang="en-US" dirty="0" smtClean="0">
                <a:solidFill>
                  <a:srgbClr val="000000"/>
                </a:solidFill>
              </a:rPr>
              <a:t> </a:t>
            </a:r>
            <a:r>
              <a:rPr lang="en-US" dirty="0" err="1" smtClean="0">
                <a:solidFill>
                  <a:srgbClr val="000000"/>
                </a:solidFill>
              </a:rPr>
              <a:t>Kas</a:t>
            </a:r>
            <a:endParaRPr lang="en-US" dirty="0" smtClean="0">
              <a:solidFill>
                <a:srgbClr val="000000"/>
              </a:solidFill>
            </a:endParaRPr>
          </a:p>
          <a:p>
            <a:pPr algn="just"/>
            <a:r>
              <a:rPr lang="en-US" dirty="0" smtClean="0">
                <a:solidFill>
                  <a:srgbClr val="000000"/>
                </a:solidFill>
              </a:rPr>
              <a:t>		</a:t>
            </a:r>
            <a:r>
              <a:rPr lang="en-US" dirty="0" err="1" smtClean="0">
                <a:solidFill>
                  <a:srgbClr val="000000"/>
                </a:solidFill>
              </a:rPr>
              <a:t>Laba</a:t>
            </a:r>
            <a:r>
              <a:rPr lang="en-US" dirty="0" smtClean="0">
                <a:solidFill>
                  <a:srgbClr val="000000"/>
                </a:solidFill>
              </a:rPr>
              <a:t> </a:t>
            </a:r>
            <a:r>
              <a:rPr lang="en-US" dirty="0" err="1" smtClean="0">
                <a:solidFill>
                  <a:srgbClr val="000000"/>
                </a:solidFill>
              </a:rPr>
              <a:t>bersih-Dividen</a:t>
            </a:r>
            <a:r>
              <a:rPr lang="en-US" dirty="0" smtClean="0">
                <a:solidFill>
                  <a:srgbClr val="000000"/>
                </a:solidFill>
              </a:rPr>
              <a:t> </a:t>
            </a:r>
            <a:r>
              <a:rPr lang="en-US" dirty="0" err="1" smtClean="0">
                <a:solidFill>
                  <a:srgbClr val="000000"/>
                </a:solidFill>
              </a:rPr>
              <a:t>Preferen</a:t>
            </a:r>
            <a:endParaRPr lang="en-US" dirty="0" smtClean="0">
              <a:solidFill>
                <a:srgbClr val="000000"/>
              </a:solidFill>
            </a:endParaRPr>
          </a:p>
          <a:p>
            <a:pPr algn="just"/>
            <a:r>
              <a:rPr lang="en-US" dirty="0" smtClean="0">
                <a:solidFill>
                  <a:srgbClr val="000000"/>
                </a:solidFill>
              </a:rPr>
              <a:t>		= </a:t>
            </a:r>
            <a:r>
              <a:rPr lang="en-US" u="sng" dirty="0" smtClean="0">
                <a:solidFill>
                  <a:srgbClr val="000000"/>
                </a:solidFill>
              </a:rPr>
              <a:t>$ 100.000</a:t>
            </a:r>
          </a:p>
          <a:p>
            <a:pPr algn="just"/>
            <a:r>
              <a:rPr lang="en-US" dirty="0" smtClean="0">
                <a:solidFill>
                  <a:srgbClr val="000000"/>
                </a:solidFill>
              </a:rPr>
              <a:t>		    $500.000</a:t>
            </a:r>
          </a:p>
          <a:p>
            <a:pPr algn="just"/>
            <a:r>
              <a:rPr lang="en-US" dirty="0" smtClean="0">
                <a:solidFill>
                  <a:srgbClr val="000000"/>
                </a:solidFill>
              </a:rPr>
              <a:t>		= 20 %</a:t>
            </a:r>
          </a:p>
          <a:p>
            <a:pPr algn="just"/>
            <a:endParaRPr lang="en-US" dirty="0" smtClean="0">
              <a:solidFill>
                <a:srgbClr val="000000"/>
              </a:solidFill>
            </a:endParaRPr>
          </a:p>
          <a:p>
            <a:pPr algn="just"/>
            <a:r>
              <a:rPr lang="en-US" dirty="0" smtClean="0"/>
              <a:t>		</a:t>
            </a:r>
          </a:p>
        </p:txBody>
      </p:sp>
      <p:sp>
        <p:nvSpPr>
          <p:cNvPr id="8" name="Rectangle 7"/>
          <p:cNvSpPr/>
          <p:nvPr/>
        </p:nvSpPr>
        <p:spPr>
          <a:xfrm>
            <a:off x="2056606" y="3314700"/>
            <a:ext cx="12649200" cy="14478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endParaRPr lang="en-US" dirty="0" smtClean="0">
              <a:solidFill>
                <a:srgbClr val="000000"/>
              </a:solidFill>
            </a:endParaRPr>
          </a:p>
          <a:p>
            <a:r>
              <a:rPr lang="id-ID" dirty="0" smtClean="0">
                <a:solidFill>
                  <a:srgbClr val="000000"/>
                </a:solidFill>
              </a:rPr>
              <a:t>Rasio Pembagian Dividen= 		Dividen Kas</a:t>
            </a:r>
            <a:endParaRPr lang="en-US" dirty="0" smtClean="0">
              <a:solidFill>
                <a:srgbClr val="000000"/>
              </a:solidFill>
            </a:endParaRPr>
          </a:p>
          <a:p>
            <a:r>
              <a:rPr lang="id-ID" dirty="0" smtClean="0">
                <a:solidFill>
                  <a:srgbClr val="000000"/>
                </a:solidFill>
              </a:rPr>
              <a:t>			</a:t>
            </a:r>
            <a:r>
              <a:rPr lang="en-US" dirty="0" smtClean="0">
                <a:solidFill>
                  <a:srgbClr val="000000"/>
                </a:solidFill>
              </a:rPr>
              <a:t>	</a:t>
            </a:r>
            <a:r>
              <a:rPr lang="id-ID" dirty="0" smtClean="0">
                <a:solidFill>
                  <a:srgbClr val="000000"/>
                </a:solidFill>
              </a:rPr>
              <a:t>Laba bersih-Dividen preferen</a:t>
            </a:r>
            <a:endParaRPr lang="en-US" dirty="0" smtClean="0">
              <a:solidFill>
                <a:srgbClr val="000000"/>
              </a:solidFill>
            </a:endParaRPr>
          </a:p>
          <a:p>
            <a:pPr algn="ctr"/>
            <a:endParaRPr lang="en-US" dirty="0"/>
          </a:p>
        </p:txBody>
      </p:sp>
      <p:cxnSp>
        <p:nvCxnSpPr>
          <p:cNvPr id="10" name="Straight Connector 9"/>
          <p:cNvCxnSpPr/>
          <p:nvPr/>
        </p:nvCxnSpPr>
        <p:spPr>
          <a:xfrm>
            <a:off x="8533606" y="4076700"/>
            <a:ext cx="5562600" cy="1588"/>
          </a:xfrm>
          <a:prstGeom prst="line">
            <a:avLst/>
          </a:prstGeom>
          <a:ln/>
        </p:spPr>
        <p:style>
          <a:lnRef idx="3">
            <a:schemeClr val="accent1"/>
          </a:lnRef>
          <a:fillRef idx="0">
            <a:schemeClr val="accent1"/>
          </a:fillRef>
          <a:effectRef idx="2">
            <a:schemeClr val="accent1"/>
          </a:effectRef>
          <a:fontRef idx="minor">
            <a:schemeClr val="tx1"/>
          </a:fontRef>
        </p:style>
      </p:cxnSp>
      <p:cxnSp>
        <p:nvCxnSpPr>
          <p:cNvPr id="26" name="Straight Connector 25"/>
          <p:cNvCxnSpPr/>
          <p:nvPr/>
        </p:nvCxnSpPr>
        <p:spPr>
          <a:xfrm>
            <a:off x="4876006" y="7429500"/>
            <a:ext cx="4495800" cy="1588"/>
          </a:xfrm>
          <a:prstGeom prst="line">
            <a:avLst/>
          </a:prstGeom>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0678" y="411959"/>
            <a:ext cx="13681520" cy="1759741"/>
          </a:xfrm>
        </p:spPr>
        <p:txBody>
          <a:bodyPr/>
          <a:lstStyle/>
          <a:p>
            <a:pPr lvl="2" algn="ctr" defTabSz="1632753" rtl="0">
              <a:spcBef>
                <a:spcPct val="0"/>
              </a:spcBef>
            </a:pPr>
            <a:endParaRPr lang="en-US" sz="5400" b="1" dirty="0">
              <a:solidFill>
                <a:srgbClr val="CC0066"/>
              </a:solidFill>
            </a:endParaRPr>
          </a:p>
        </p:txBody>
      </p:sp>
      <p:sp>
        <p:nvSpPr>
          <p:cNvPr id="3" name="Slide Number Placeholder 2"/>
          <p:cNvSpPr>
            <a:spLocks noGrp="1"/>
          </p:cNvSpPr>
          <p:nvPr>
            <p:ph type="sldNum" sz="quarter" idx="12"/>
          </p:nvPr>
        </p:nvSpPr>
        <p:spPr/>
        <p:txBody>
          <a:bodyPr/>
          <a:lstStyle/>
          <a:p>
            <a:r>
              <a:rPr lang="en-US" dirty="0" smtClean="0"/>
              <a:t>SLIDE 12</a:t>
            </a:r>
            <a:endParaRPr lang="en-US" dirty="0"/>
          </a:p>
        </p:txBody>
      </p:sp>
      <p:sp>
        <p:nvSpPr>
          <p:cNvPr id="4" name="Subtitle 3"/>
          <p:cNvSpPr>
            <a:spLocks noGrp="1"/>
          </p:cNvSpPr>
          <p:nvPr>
            <p:ph type="subTitle" idx="1"/>
          </p:nvPr>
        </p:nvSpPr>
        <p:spPr/>
        <p:txBody>
          <a:bodyPr/>
          <a:lstStyle/>
          <a:p>
            <a:endParaRPr lang="en-US" dirty="0"/>
          </a:p>
        </p:txBody>
      </p:sp>
      <p:sp>
        <p:nvSpPr>
          <p:cNvPr id="5" name="Footer Placeholder 4"/>
          <p:cNvSpPr>
            <a:spLocks noGrp="1"/>
          </p:cNvSpPr>
          <p:nvPr>
            <p:ph type="ftr" sz="quarter" idx="11"/>
          </p:nvPr>
        </p:nvSpPr>
        <p:spPr/>
        <p:txBody>
          <a:bodyPr/>
          <a:lstStyle/>
          <a:p>
            <a:r>
              <a:rPr lang="en-US" smtClean="0"/>
              <a:t>The Power of PowerPoint</a:t>
            </a:r>
            <a:endParaRPr lang="en-US" dirty="0"/>
          </a:p>
        </p:txBody>
      </p:sp>
      <p:sp>
        <p:nvSpPr>
          <p:cNvPr id="6" name="Text Placeholder 5"/>
          <p:cNvSpPr>
            <a:spLocks noGrp="1"/>
          </p:cNvSpPr>
          <p:nvPr>
            <p:ph type="body" sz="quarter" idx="13"/>
          </p:nvPr>
        </p:nvSpPr>
        <p:spPr>
          <a:xfrm>
            <a:off x="1006302" y="2019300"/>
            <a:ext cx="16427188" cy="2895600"/>
          </a:xfrm>
        </p:spPr>
        <p:txBody>
          <a:bodyPr>
            <a:normAutofit/>
          </a:bodyPr>
          <a:lstStyle/>
          <a:p>
            <a:pPr marL="0" lvl="2" indent="0" algn="just">
              <a:buNone/>
            </a:pPr>
            <a:r>
              <a:rPr lang="en-US" sz="3600" b="1" dirty="0" smtClean="0">
                <a:solidFill>
                  <a:srgbClr val="000000"/>
                </a:solidFill>
              </a:rPr>
              <a:t>2. </a:t>
            </a:r>
            <a:r>
              <a:rPr lang="id-ID" sz="3600" b="1" dirty="0" smtClean="0">
                <a:solidFill>
                  <a:srgbClr val="000000"/>
                </a:solidFill>
              </a:rPr>
              <a:t>Nilai Buku per Lembar (Book Value per Share)</a:t>
            </a:r>
            <a:endParaRPr lang="en-US" sz="3600" b="1" dirty="0" smtClean="0">
              <a:solidFill>
                <a:srgbClr val="000000"/>
              </a:solidFill>
            </a:endParaRPr>
          </a:p>
          <a:p>
            <a:pPr algn="just"/>
            <a:r>
              <a:rPr lang="en-US" sz="3900" dirty="0" smtClean="0">
                <a:solidFill>
                  <a:srgbClr val="000000"/>
                </a:solidFill>
              </a:rPr>
              <a:t>    </a:t>
            </a:r>
            <a:endParaRPr lang="en-US" sz="3900" dirty="0">
              <a:solidFill>
                <a:srgbClr val="000000"/>
              </a:solidFill>
            </a:endParaRPr>
          </a:p>
        </p:txBody>
      </p:sp>
      <p:sp>
        <p:nvSpPr>
          <p:cNvPr id="7" name="Text Placeholder 6"/>
          <p:cNvSpPr>
            <a:spLocks noGrp="1"/>
          </p:cNvSpPr>
          <p:nvPr>
            <p:ph type="body" sz="quarter" idx="14"/>
          </p:nvPr>
        </p:nvSpPr>
        <p:spPr>
          <a:xfrm>
            <a:off x="1015666" y="5372100"/>
            <a:ext cx="16417824" cy="5638800"/>
          </a:xfrm>
        </p:spPr>
        <p:txBody>
          <a:bodyPr>
            <a:normAutofit/>
          </a:bodyPr>
          <a:lstStyle/>
          <a:p>
            <a:r>
              <a:rPr lang="en-US" dirty="0" err="1" smtClean="0">
                <a:solidFill>
                  <a:srgbClr val="000000"/>
                </a:solidFill>
              </a:rPr>
              <a:t>Contoh</a:t>
            </a:r>
            <a:r>
              <a:rPr lang="en-US" dirty="0" smtClean="0">
                <a:solidFill>
                  <a:srgbClr val="000000"/>
                </a:solidFill>
              </a:rPr>
              <a:t> </a:t>
            </a:r>
            <a:r>
              <a:rPr lang="en-US" dirty="0" err="1" smtClean="0">
                <a:solidFill>
                  <a:srgbClr val="000000"/>
                </a:solidFill>
              </a:rPr>
              <a:t>Soal</a:t>
            </a:r>
            <a:r>
              <a:rPr lang="en-US" dirty="0" smtClean="0">
                <a:solidFill>
                  <a:srgbClr val="000000"/>
                </a:solidFill>
              </a:rPr>
              <a:t> :</a:t>
            </a:r>
          </a:p>
          <a:p>
            <a:pPr algn="just"/>
            <a:r>
              <a:rPr lang="en-US" sz="2800" dirty="0" err="1" smtClean="0">
                <a:solidFill>
                  <a:srgbClr val="000000"/>
                </a:solidFill>
              </a:rPr>
              <a:t>Dengan</a:t>
            </a:r>
            <a:r>
              <a:rPr lang="en-US" sz="2800" dirty="0" smtClean="0">
                <a:solidFill>
                  <a:srgbClr val="000000"/>
                </a:solidFill>
              </a:rPr>
              <a:t> </a:t>
            </a:r>
            <a:r>
              <a:rPr lang="en-US" sz="2800" dirty="0" err="1" smtClean="0">
                <a:solidFill>
                  <a:srgbClr val="000000"/>
                </a:solidFill>
              </a:rPr>
              <a:t>mengasumsikan</a:t>
            </a:r>
            <a:r>
              <a:rPr lang="en-US" sz="2800" dirty="0" smtClean="0">
                <a:solidFill>
                  <a:srgbClr val="000000"/>
                </a:solidFill>
              </a:rPr>
              <a:t> </a:t>
            </a:r>
            <a:r>
              <a:rPr lang="en-US" sz="2800" dirty="0" err="1" smtClean="0">
                <a:solidFill>
                  <a:srgbClr val="000000"/>
                </a:solidFill>
              </a:rPr>
              <a:t>bahwa</a:t>
            </a:r>
            <a:r>
              <a:rPr lang="en-US" sz="2800" dirty="0" smtClean="0">
                <a:solidFill>
                  <a:srgbClr val="000000"/>
                </a:solidFill>
              </a:rPr>
              <a:t> </a:t>
            </a:r>
            <a:r>
              <a:rPr lang="en-US" sz="2800" dirty="0" err="1" smtClean="0">
                <a:solidFill>
                  <a:srgbClr val="000000"/>
                </a:solidFill>
              </a:rPr>
              <a:t>ekuitas</a:t>
            </a:r>
            <a:r>
              <a:rPr lang="en-US" sz="2800" dirty="0" smtClean="0">
                <a:solidFill>
                  <a:srgbClr val="000000"/>
                </a:solidFill>
              </a:rPr>
              <a:t> </a:t>
            </a:r>
            <a:r>
              <a:rPr lang="en-US" sz="2800" dirty="0" err="1" smtClean="0">
                <a:solidFill>
                  <a:srgbClr val="000000"/>
                </a:solidFill>
              </a:rPr>
              <a:t>pemegang</a:t>
            </a:r>
            <a:r>
              <a:rPr lang="en-US" sz="2800" dirty="0" smtClean="0">
                <a:solidFill>
                  <a:srgbClr val="000000"/>
                </a:solidFill>
              </a:rPr>
              <a:t> </a:t>
            </a:r>
            <a:r>
              <a:rPr lang="en-US" sz="2800" dirty="0" err="1" smtClean="0">
                <a:solidFill>
                  <a:srgbClr val="000000"/>
                </a:solidFill>
              </a:rPr>
              <a:t>saham</a:t>
            </a:r>
            <a:r>
              <a:rPr lang="en-US" sz="2800" dirty="0" smtClean="0">
                <a:solidFill>
                  <a:srgbClr val="000000"/>
                </a:solidFill>
              </a:rPr>
              <a:t> </a:t>
            </a:r>
            <a:r>
              <a:rPr lang="en-US" sz="2800" dirty="0" err="1" smtClean="0">
                <a:solidFill>
                  <a:srgbClr val="000000"/>
                </a:solidFill>
              </a:rPr>
              <a:t>biasa</a:t>
            </a:r>
            <a:r>
              <a:rPr lang="en-US" sz="2800" dirty="0" smtClean="0">
                <a:solidFill>
                  <a:srgbClr val="000000"/>
                </a:solidFill>
              </a:rPr>
              <a:t> PT JEJE FACTORY </a:t>
            </a:r>
            <a:r>
              <a:rPr lang="en-US" sz="2800" dirty="0" err="1" smtClean="0">
                <a:solidFill>
                  <a:srgbClr val="000000"/>
                </a:solidFill>
              </a:rPr>
              <a:t>adalah</a:t>
            </a:r>
            <a:r>
              <a:rPr lang="en-US" sz="2800" dirty="0" smtClean="0">
                <a:solidFill>
                  <a:srgbClr val="000000"/>
                </a:solidFill>
              </a:rPr>
              <a:t> $1.000.000 </a:t>
            </a:r>
            <a:r>
              <a:rPr lang="en-US" sz="2800" dirty="0" err="1" smtClean="0">
                <a:solidFill>
                  <a:srgbClr val="000000"/>
                </a:solidFill>
              </a:rPr>
              <a:t>dan</a:t>
            </a:r>
            <a:r>
              <a:rPr lang="en-US" sz="2800" dirty="0" smtClean="0">
                <a:solidFill>
                  <a:srgbClr val="000000"/>
                </a:solidFill>
              </a:rPr>
              <a:t> </a:t>
            </a:r>
            <a:r>
              <a:rPr lang="en-US" sz="2800" dirty="0" err="1" smtClean="0">
                <a:solidFill>
                  <a:srgbClr val="000000"/>
                </a:solidFill>
              </a:rPr>
              <a:t>perusahaan</a:t>
            </a:r>
            <a:r>
              <a:rPr lang="en-US" sz="2800" dirty="0" smtClean="0">
                <a:solidFill>
                  <a:srgbClr val="000000"/>
                </a:solidFill>
              </a:rPr>
              <a:t> </a:t>
            </a:r>
            <a:r>
              <a:rPr lang="en-US" sz="2800" dirty="0" err="1" smtClean="0">
                <a:solidFill>
                  <a:srgbClr val="000000"/>
                </a:solidFill>
              </a:rPr>
              <a:t>memiliki</a:t>
            </a:r>
            <a:r>
              <a:rPr lang="en-US" sz="2800" dirty="0" smtClean="0">
                <a:solidFill>
                  <a:srgbClr val="000000"/>
                </a:solidFill>
              </a:rPr>
              <a:t> 100.000 </a:t>
            </a:r>
            <a:r>
              <a:rPr lang="en-US" sz="2800" dirty="0" err="1" smtClean="0">
                <a:solidFill>
                  <a:srgbClr val="000000"/>
                </a:solidFill>
              </a:rPr>
              <a:t>lembar</a:t>
            </a:r>
            <a:r>
              <a:rPr lang="en-US" sz="2800" dirty="0" smtClean="0">
                <a:solidFill>
                  <a:srgbClr val="000000"/>
                </a:solidFill>
              </a:rPr>
              <a:t> </a:t>
            </a:r>
            <a:r>
              <a:rPr lang="en-US" sz="2800" dirty="0" err="1" smtClean="0">
                <a:solidFill>
                  <a:srgbClr val="000000"/>
                </a:solidFill>
              </a:rPr>
              <a:t>saham</a:t>
            </a:r>
            <a:r>
              <a:rPr lang="en-US" sz="2800" dirty="0" smtClean="0">
                <a:solidFill>
                  <a:srgbClr val="000000"/>
                </a:solidFill>
              </a:rPr>
              <a:t> </a:t>
            </a:r>
            <a:r>
              <a:rPr lang="en-US" sz="2800" dirty="0" err="1" smtClean="0">
                <a:solidFill>
                  <a:srgbClr val="000000"/>
                </a:solidFill>
              </a:rPr>
              <a:t>biasa</a:t>
            </a:r>
            <a:r>
              <a:rPr lang="en-US" sz="2800" dirty="0" smtClean="0">
                <a:solidFill>
                  <a:srgbClr val="000000"/>
                </a:solidFill>
              </a:rPr>
              <a:t> </a:t>
            </a:r>
            <a:r>
              <a:rPr lang="en-US" sz="2800" dirty="0" err="1" smtClean="0">
                <a:solidFill>
                  <a:srgbClr val="000000"/>
                </a:solidFill>
              </a:rPr>
              <a:t>beredar</a:t>
            </a:r>
            <a:r>
              <a:rPr lang="en-US" sz="2800" dirty="0" smtClean="0">
                <a:solidFill>
                  <a:srgbClr val="000000"/>
                </a:solidFill>
              </a:rPr>
              <a:t>, </a:t>
            </a:r>
            <a:r>
              <a:rPr lang="en-US" sz="2800" dirty="0" err="1" smtClean="0">
                <a:solidFill>
                  <a:srgbClr val="000000"/>
                </a:solidFill>
              </a:rPr>
              <a:t>nilai</a:t>
            </a:r>
            <a:r>
              <a:rPr lang="en-US" sz="2800" dirty="0" smtClean="0">
                <a:solidFill>
                  <a:srgbClr val="000000"/>
                </a:solidFill>
              </a:rPr>
              <a:t> </a:t>
            </a:r>
            <a:r>
              <a:rPr lang="en-US" sz="2800" dirty="0" err="1" smtClean="0">
                <a:solidFill>
                  <a:srgbClr val="000000"/>
                </a:solidFill>
              </a:rPr>
              <a:t>buku</a:t>
            </a:r>
            <a:r>
              <a:rPr lang="en-US" sz="2800" dirty="0" smtClean="0">
                <a:solidFill>
                  <a:srgbClr val="000000"/>
                </a:solidFill>
              </a:rPr>
              <a:t> per </a:t>
            </a:r>
            <a:r>
              <a:rPr lang="en-US" sz="2800" dirty="0" err="1" smtClean="0">
                <a:solidFill>
                  <a:srgbClr val="000000"/>
                </a:solidFill>
              </a:rPr>
              <a:t>sahamnya</a:t>
            </a:r>
            <a:r>
              <a:rPr lang="en-US" sz="2800" dirty="0" smtClean="0">
                <a:solidFill>
                  <a:srgbClr val="000000"/>
                </a:solidFill>
              </a:rPr>
              <a:t> </a:t>
            </a:r>
            <a:r>
              <a:rPr lang="en-US" sz="2800" dirty="0" err="1" smtClean="0">
                <a:solidFill>
                  <a:srgbClr val="000000"/>
                </a:solidFill>
              </a:rPr>
              <a:t>dihitung</a:t>
            </a:r>
            <a:r>
              <a:rPr lang="en-US" sz="2800" dirty="0" smtClean="0">
                <a:solidFill>
                  <a:srgbClr val="000000"/>
                </a:solidFill>
              </a:rPr>
              <a:t> :</a:t>
            </a:r>
          </a:p>
          <a:p>
            <a:pPr algn="just"/>
            <a:r>
              <a:rPr lang="en-US" sz="2800" dirty="0" err="1" smtClean="0">
                <a:solidFill>
                  <a:srgbClr val="000000"/>
                </a:solidFill>
              </a:rPr>
              <a:t>Nilai</a:t>
            </a:r>
            <a:r>
              <a:rPr lang="en-US" sz="2800" dirty="0" smtClean="0">
                <a:solidFill>
                  <a:srgbClr val="000000"/>
                </a:solidFill>
              </a:rPr>
              <a:t> </a:t>
            </a:r>
            <a:r>
              <a:rPr lang="en-US" sz="2800" dirty="0" err="1" smtClean="0">
                <a:solidFill>
                  <a:srgbClr val="000000"/>
                </a:solidFill>
              </a:rPr>
              <a:t>Buku</a:t>
            </a:r>
            <a:r>
              <a:rPr lang="en-US" sz="2800" dirty="0" smtClean="0">
                <a:solidFill>
                  <a:srgbClr val="000000"/>
                </a:solidFill>
              </a:rPr>
              <a:t> per </a:t>
            </a:r>
            <a:r>
              <a:rPr lang="en-US" sz="2800" dirty="0" err="1" smtClean="0">
                <a:solidFill>
                  <a:srgbClr val="000000"/>
                </a:solidFill>
              </a:rPr>
              <a:t>Saham</a:t>
            </a:r>
            <a:r>
              <a:rPr lang="en-US" sz="2800" dirty="0" smtClean="0">
                <a:solidFill>
                  <a:srgbClr val="000000"/>
                </a:solidFill>
              </a:rPr>
              <a:t>	= </a:t>
            </a:r>
            <a:r>
              <a:rPr lang="en-US" sz="2800" u="sng" dirty="0" smtClean="0">
                <a:solidFill>
                  <a:srgbClr val="000000"/>
                </a:solidFill>
              </a:rPr>
              <a:t>Modal </a:t>
            </a:r>
            <a:r>
              <a:rPr lang="en-US" sz="2800" u="sng" dirty="0" err="1" smtClean="0">
                <a:solidFill>
                  <a:srgbClr val="000000"/>
                </a:solidFill>
              </a:rPr>
              <a:t>Saham</a:t>
            </a:r>
            <a:r>
              <a:rPr lang="en-US" sz="2800" u="sng" dirty="0" smtClean="0">
                <a:solidFill>
                  <a:srgbClr val="000000"/>
                </a:solidFill>
              </a:rPr>
              <a:t> </a:t>
            </a:r>
            <a:r>
              <a:rPr lang="en-US" sz="2800" u="sng" dirty="0" err="1" smtClean="0">
                <a:solidFill>
                  <a:srgbClr val="000000"/>
                </a:solidFill>
              </a:rPr>
              <a:t>Biasa</a:t>
            </a:r>
            <a:endParaRPr lang="en-US" sz="2800" u="sng" dirty="0" smtClean="0">
              <a:solidFill>
                <a:srgbClr val="000000"/>
              </a:solidFill>
            </a:endParaRPr>
          </a:p>
          <a:p>
            <a:pPr algn="just"/>
            <a:r>
              <a:rPr lang="en-US" sz="2800" dirty="0" smtClean="0">
                <a:solidFill>
                  <a:srgbClr val="000000"/>
                </a:solidFill>
              </a:rPr>
              <a:t>			</a:t>
            </a:r>
            <a:r>
              <a:rPr lang="en-US" sz="2800" dirty="0" err="1" smtClean="0">
                <a:solidFill>
                  <a:srgbClr val="000000"/>
                </a:solidFill>
              </a:rPr>
              <a:t>Jumlah</a:t>
            </a:r>
            <a:r>
              <a:rPr lang="en-US" sz="2800" dirty="0" smtClean="0">
                <a:solidFill>
                  <a:srgbClr val="000000"/>
                </a:solidFill>
              </a:rPr>
              <a:t> </a:t>
            </a:r>
            <a:r>
              <a:rPr lang="en-US" sz="2800" dirty="0" err="1" smtClean="0">
                <a:solidFill>
                  <a:srgbClr val="000000"/>
                </a:solidFill>
              </a:rPr>
              <a:t>Lembar</a:t>
            </a:r>
            <a:r>
              <a:rPr lang="en-US" sz="2800" dirty="0" smtClean="0">
                <a:solidFill>
                  <a:srgbClr val="000000"/>
                </a:solidFill>
              </a:rPr>
              <a:t> </a:t>
            </a:r>
            <a:r>
              <a:rPr lang="en-US" sz="2800" dirty="0" err="1" smtClean="0">
                <a:solidFill>
                  <a:srgbClr val="000000"/>
                </a:solidFill>
              </a:rPr>
              <a:t>Saham</a:t>
            </a:r>
            <a:endParaRPr lang="en-US" sz="2800" dirty="0" smtClean="0">
              <a:solidFill>
                <a:srgbClr val="000000"/>
              </a:solidFill>
            </a:endParaRPr>
          </a:p>
          <a:p>
            <a:pPr algn="just"/>
            <a:r>
              <a:rPr lang="en-US" sz="2800" dirty="0" smtClean="0">
                <a:solidFill>
                  <a:srgbClr val="000000"/>
                </a:solidFill>
              </a:rPr>
              <a:t>			= </a:t>
            </a:r>
            <a:r>
              <a:rPr lang="en-US" sz="2800" u="sng" dirty="0" smtClean="0">
                <a:solidFill>
                  <a:srgbClr val="000000"/>
                </a:solidFill>
              </a:rPr>
              <a:t>$ 1.000.000</a:t>
            </a:r>
          </a:p>
          <a:p>
            <a:pPr algn="just"/>
            <a:r>
              <a:rPr lang="en-US" sz="2800" dirty="0" smtClean="0">
                <a:solidFill>
                  <a:srgbClr val="000000"/>
                </a:solidFill>
              </a:rPr>
              <a:t>			   $ 100.000</a:t>
            </a:r>
          </a:p>
          <a:p>
            <a:pPr algn="just"/>
            <a:r>
              <a:rPr lang="en-US" sz="2800" dirty="0" smtClean="0">
                <a:solidFill>
                  <a:srgbClr val="000000"/>
                </a:solidFill>
              </a:rPr>
              <a:t>			= $ 10 per </a:t>
            </a:r>
            <a:r>
              <a:rPr lang="en-US" sz="2800" dirty="0" err="1" smtClean="0">
                <a:solidFill>
                  <a:srgbClr val="000000"/>
                </a:solidFill>
              </a:rPr>
              <a:t>saham</a:t>
            </a:r>
            <a:endParaRPr lang="en-US" sz="2800" dirty="0" smtClean="0">
              <a:solidFill>
                <a:srgbClr val="000000"/>
              </a:solidFill>
            </a:endParaRPr>
          </a:p>
          <a:p>
            <a:pPr algn="just"/>
            <a:r>
              <a:rPr lang="en-US" sz="2800" dirty="0" smtClean="0">
                <a:solidFill>
                  <a:srgbClr val="000000"/>
                </a:solidFill>
              </a:rPr>
              <a:t>	</a:t>
            </a:r>
            <a:endParaRPr lang="en-US" sz="2800" dirty="0">
              <a:solidFill>
                <a:srgbClr val="000000"/>
              </a:solidFill>
            </a:endParaRPr>
          </a:p>
        </p:txBody>
      </p:sp>
      <p:sp>
        <p:nvSpPr>
          <p:cNvPr id="8" name="Rectangle 7"/>
          <p:cNvSpPr/>
          <p:nvPr/>
        </p:nvSpPr>
        <p:spPr>
          <a:xfrm>
            <a:off x="1904206" y="3543300"/>
            <a:ext cx="12344400" cy="15240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d-ID" dirty="0" smtClean="0">
                <a:solidFill>
                  <a:srgbClr val="000000"/>
                </a:solidFill>
              </a:rPr>
              <a:t>Nilai buku per lembar = </a:t>
            </a:r>
            <a:r>
              <a:rPr lang="en-US" dirty="0" smtClean="0">
                <a:solidFill>
                  <a:srgbClr val="000000"/>
                </a:solidFill>
              </a:rPr>
              <a:t>	</a:t>
            </a:r>
            <a:r>
              <a:rPr lang="id-ID" dirty="0" smtClean="0">
                <a:solidFill>
                  <a:srgbClr val="000000"/>
                </a:solidFill>
              </a:rPr>
              <a:t>Modal saham biasa</a:t>
            </a:r>
            <a:endParaRPr lang="en-US" dirty="0" smtClean="0">
              <a:solidFill>
                <a:srgbClr val="000000"/>
              </a:solidFill>
            </a:endParaRPr>
          </a:p>
          <a:p>
            <a:pPr algn="ctr"/>
            <a:r>
              <a:rPr lang="en-US" dirty="0" smtClean="0">
                <a:solidFill>
                  <a:srgbClr val="000000"/>
                </a:solidFill>
              </a:rPr>
              <a:t>		       	</a:t>
            </a:r>
            <a:r>
              <a:rPr lang="id-ID" dirty="0" smtClean="0">
                <a:solidFill>
                  <a:srgbClr val="000000"/>
                </a:solidFill>
              </a:rPr>
              <a:t>Jumlah lembar saham</a:t>
            </a:r>
            <a:endParaRPr lang="en-US" dirty="0" smtClean="0">
              <a:solidFill>
                <a:srgbClr val="000000"/>
              </a:solidFill>
            </a:endParaRPr>
          </a:p>
          <a:p>
            <a:pPr algn="ctr"/>
            <a:endParaRPr lang="en-US" dirty="0"/>
          </a:p>
        </p:txBody>
      </p:sp>
      <p:cxnSp>
        <p:nvCxnSpPr>
          <p:cNvPr id="10" name="Straight Connector 9"/>
          <p:cNvCxnSpPr/>
          <p:nvPr/>
        </p:nvCxnSpPr>
        <p:spPr>
          <a:xfrm>
            <a:off x="8533606" y="4152900"/>
            <a:ext cx="4038600" cy="1588"/>
          </a:xfrm>
          <a:prstGeom prst="line">
            <a:avLst/>
          </a:prstGeom>
          <a:ln/>
        </p:spPr>
        <p:style>
          <a:lnRef idx="3">
            <a:schemeClr val="accent1"/>
          </a:lnRef>
          <a:fillRef idx="0">
            <a:schemeClr val="accent1"/>
          </a:fillRef>
          <a:effectRef idx="2">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タイトル 12"/>
          <p:cNvSpPr>
            <a:spLocks noGrp="1"/>
          </p:cNvSpPr>
          <p:nvPr>
            <p:ph type="ctrTitle"/>
          </p:nvPr>
        </p:nvSpPr>
        <p:spPr>
          <a:xfrm>
            <a:off x="4418806" y="2933700"/>
            <a:ext cx="12933312" cy="4038600"/>
          </a:xfrm>
        </p:spPr>
        <p:txBody>
          <a:bodyPr/>
          <a:lstStyle/>
          <a:p>
            <a:pPr algn="ctr"/>
            <a:r>
              <a:rPr lang="en-US" sz="8800" b="1" dirty="0" smtClean="0">
                <a:solidFill>
                  <a:schemeClr val="accent1">
                    <a:lumMod val="60000"/>
                    <a:lumOff val="40000"/>
                  </a:schemeClr>
                </a:solidFill>
                <a:latin typeface="Brush Script MT" pitchFamily="66" charset="0"/>
              </a:rPr>
              <a:t>WASSALAMU’ALAIKUM</a:t>
            </a:r>
            <a:br>
              <a:rPr lang="en-US" sz="8800" b="1" dirty="0" smtClean="0">
                <a:solidFill>
                  <a:schemeClr val="accent1">
                    <a:lumMod val="60000"/>
                    <a:lumOff val="40000"/>
                  </a:schemeClr>
                </a:solidFill>
                <a:latin typeface="Brush Script MT" pitchFamily="66" charset="0"/>
              </a:rPr>
            </a:br>
            <a:r>
              <a:rPr lang="en-US" sz="8800" b="1" dirty="0" smtClean="0">
                <a:solidFill>
                  <a:schemeClr val="accent1">
                    <a:lumMod val="60000"/>
                    <a:lumOff val="40000"/>
                  </a:schemeClr>
                </a:solidFill>
                <a:latin typeface="Brush Script MT" pitchFamily="66" charset="0"/>
              </a:rPr>
              <a:t>WR.WB</a:t>
            </a:r>
            <a:endParaRPr lang="en-US" sz="8800" b="1" dirty="0">
              <a:solidFill>
                <a:schemeClr val="accent1">
                  <a:lumMod val="60000"/>
                  <a:lumOff val="40000"/>
                </a:schemeClr>
              </a:solidFill>
              <a:latin typeface="Brush Script MT" pitchFamily="66" charset="0"/>
            </a:endParaRPr>
          </a:p>
        </p:txBody>
      </p:sp>
      <p:sp>
        <p:nvSpPr>
          <p:cNvPr id="14" name="サブタイトル 13"/>
          <p:cNvSpPr>
            <a:spLocks noGrp="1"/>
          </p:cNvSpPr>
          <p:nvPr>
            <p:ph type="subTitle" idx="1"/>
          </p:nvPr>
        </p:nvSpPr>
        <p:spPr/>
        <p:txBody>
          <a:bodyPr/>
          <a:lstStyle/>
          <a:p>
            <a:endParaRPr lang="en-US" dirty="0"/>
          </a:p>
        </p:txBody>
      </p:sp>
      <p:sp>
        <p:nvSpPr>
          <p:cNvPr id="15" name="テキスト プレースホルダー 14"/>
          <p:cNvSpPr>
            <a:spLocks noGrp="1"/>
          </p:cNvSpPr>
          <p:nvPr>
            <p:ph type="body" sz="quarter" idx="13"/>
          </p:nvPr>
        </p:nvSpPr>
        <p:spPr>
          <a:xfrm>
            <a:off x="5254774" y="6799684"/>
            <a:ext cx="9289032" cy="3096344"/>
          </a:xfrm>
        </p:spPr>
        <p:txBody>
          <a:bodyPr/>
          <a:lstStyle/>
          <a:p>
            <a:endParaRPr lang="en-US" dirty="0"/>
          </a:p>
        </p:txBody>
      </p:sp>
    </p:spTree>
    <p:extLst>
      <p:ext uri="{BB962C8B-B14F-4D97-AF65-F5344CB8AC3E}">
        <p14:creationId xmlns:p14="http://schemas.microsoft.com/office/powerpoint/2010/main" val="4036446722"/>
      </p:ext>
    </p:extLst>
  </p:cSld>
  <p:clrMapOvr>
    <a:masterClrMapping/>
  </p:clrMapOvr>
  <p:transition spd="slow" advTm="11385">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14814" y="2171700"/>
            <a:ext cx="10147990" cy="4191000"/>
          </a:xfrm>
        </p:spPr>
        <p:txBody>
          <a:bodyPr>
            <a:noAutofit/>
          </a:bodyPr>
          <a:lstStyle/>
          <a:p>
            <a:pPr algn="ctr"/>
            <a:r>
              <a:rPr lang="en-US" sz="6000" dirty="0" smtClean="0">
                <a:solidFill>
                  <a:schemeClr val="accent1">
                    <a:lumMod val="75000"/>
                  </a:schemeClr>
                </a:solidFill>
                <a:latin typeface="Adobe Gothic Std B" pitchFamily="34" charset="-128"/>
                <a:ea typeface="Adobe Gothic Std B" pitchFamily="34" charset="-128"/>
              </a:rPr>
              <a:t>EKUITAS : MODAL DISETOR &amp; </a:t>
            </a:r>
            <a:br>
              <a:rPr lang="en-US" sz="6000" dirty="0" smtClean="0">
                <a:solidFill>
                  <a:schemeClr val="accent1">
                    <a:lumMod val="75000"/>
                  </a:schemeClr>
                </a:solidFill>
                <a:latin typeface="Adobe Gothic Std B" pitchFamily="34" charset="-128"/>
                <a:ea typeface="Adobe Gothic Std B" pitchFamily="34" charset="-128"/>
              </a:rPr>
            </a:br>
            <a:r>
              <a:rPr lang="en-US" sz="6000" dirty="0" smtClean="0">
                <a:solidFill>
                  <a:schemeClr val="accent1">
                    <a:lumMod val="75000"/>
                  </a:schemeClr>
                </a:solidFill>
                <a:latin typeface="Adobe Gothic Std B" pitchFamily="34" charset="-128"/>
                <a:ea typeface="Adobe Gothic Std B" pitchFamily="34" charset="-128"/>
              </a:rPr>
              <a:t>EKUITAS : SALDO LABA, DIVIDEN, SAHAM TREASURI</a:t>
            </a:r>
            <a:endParaRPr lang="en-US" sz="6000" dirty="0">
              <a:solidFill>
                <a:schemeClr val="accent1">
                  <a:lumMod val="75000"/>
                </a:schemeClr>
              </a:solidFill>
              <a:latin typeface="Adobe Gothic Std B" pitchFamily="34" charset="-128"/>
              <a:ea typeface="Adobe Gothic Std B" pitchFamily="34" charset="-128"/>
            </a:endParaRPr>
          </a:p>
        </p:txBody>
      </p:sp>
      <p:sp>
        <p:nvSpPr>
          <p:cNvPr id="3" name="サブタイトル 2"/>
          <p:cNvSpPr>
            <a:spLocks noGrp="1"/>
          </p:cNvSpPr>
          <p:nvPr>
            <p:ph type="subTitle" idx="1"/>
          </p:nvPr>
        </p:nvSpPr>
        <p:spPr/>
        <p:txBody>
          <a:bodyPr>
            <a:normAutofit/>
          </a:bodyPr>
          <a:lstStyle/>
          <a:p>
            <a:endParaRPr lang="en-US" dirty="0" smtClean="0"/>
          </a:p>
        </p:txBody>
      </p:sp>
    </p:spTree>
    <p:extLst>
      <p:ext uri="{BB962C8B-B14F-4D97-AF65-F5344CB8AC3E}">
        <p14:creationId xmlns:p14="http://schemas.microsoft.com/office/powerpoint/2010/main" val="925325870"/>
      </p:ext>
    </p:extLst>
  </p:cSld>
  <p:clrMapOvr>
    <a:masterClrMapping/>
  </p:clrMapOvr>
  <mc:AlternateContent xmlns:mc="http://schemas.openxmlformats.org/markup-compatibility/2006" xmlns:p14="http://schemas.microsoft.com/office/powerpoint/2010/main">
    <mc:Choice Requires="p14">
      <p:transition spd="med" p14:dur="700" advTm="5602">
        <p:fade/>
      </p:transition>
    </mc:Choice>
    <mc:Fallback xmlns="">
      <p:transition spd="med" advTm="5602">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p:cNvSpPr>
            <a:spLocks noGrp="1"/>
          </p:cNvSpPr>
          <p:nvPr>
            <p:ph type="title"/>
          </p:nvPr>
        </p:nvSpPr>
        <p:spPr/>
        <p:txBody>
          <a:bodyPr/>
          <a:lstStyle/>
          <a:p>
            <a:pPr lvl="1" algn="l" defTabSz="1632753" rtl="0">
              <a:spcBef>
                <a:spcPct val="0"/>
              </a:spcBef>
            </a:pPr>
            <a:r>
              <a:rPr lang="en-US" sz="4000" b="1" dirty="0" smtClean="0"/>
              <a:t/>
            </a:r>
            <a:br>
              <a:rPr lang="en-US" sz="4000" b="1" dirty="0" smtClean="0"/>
            </a:br>
            <a:r>
              <a:rPr lang="en-US" sz="4000" b="1" dirty="0"/>
              <a:t/>
            </a:r>
            <a:br>
              <a:rPr lang="en-US" sz="4000" b="1" dirty="0"/>
            </a:br>
            <a:r>
              <a:rPr lang="en-US" sz="4400" b="1" dirty="0" smtClean="0"/>
              <a:t>A. </a:t>
            </a:r>
            <a:r>
              <a:rPr lang="id-ID" sz="4400" b="1" dirty="0" smtClean="0"/>
              <a:t>Perseroan </a:t>
            </a:r>
            <a:r>
              <a:rPr lang="id-ID" sz="4400" b="1" dirty="0"/>
              <a:t>Terbatas</a:t>
            </a:r>
            <a:r>
              <a:rPr lang="en-US" sz="4400" dirty="0"/>
              <a:t/>
            </a:r>
            <a:br>
              <a:rPr lang="en-US" sz="4400" dirty="0"/>
            </a:br>
            <a:endParaRPr lang="en-US" sz="4400" dirty="0">
              <a:solidFill>
                <a:schemeClr val="accent1"/>
              </a:solidFill>
            </a:endParaRPr>
          </a:p>
        </p:txBody>
      </p:sp>
      <p:sp>
        <p:nvSpPr>
          <p:cNvPr id="3" name="スライド番号プレースホルダー 2"/>
          <p:cNvSpPr>
            <a:spLocks noGrp="1"/>
          </p:cNvSpPr>
          <p:nvPr>
            <p:ph type="sldNum" sz="quarter" idx="12"/>
          </p:nvPr>
        </p:nvSpPr>
        <p:spPr/>
        <p:txBody>
          <a:bodyPr/>
          <a:lstStyle/>
          <a:p>
            <a:r>
              <a:rPr lang="en-US" dirty="0" smtClean="0"/>
              <a:t>SLIDE 1</a:t>
            </a:r>
            <a:endParaRPr lang="en-US" dirty="0"/>
          </a:p>
        </p:txBody>
      </p:sp>
      <p:sp>
        <p:nvSpPr>
          <p:cNvPr id="9" name="サブタイトル 8"/>
          <p:cNvSpPr>
            <a:spLocks noGrp="1"/>
          </p:cNvSpPr>
          <p:nvPr>
            <p:ph type="subTitle" idx="1"/>
          </p:nvPr>
        </p:nvSpPr>
        <p:spPr/>
        <p:txBody>
          <a:bodyPr/>
          <a:lstStyle/>
          <a:p>
            <a:endParaRPr lang="en-US" dirty="0"/>
          </a:p>
        </p:txBody>
      </p:sp>
      <p:sp>
        <p:nvSpPr>
          <p:cNvPr id="5" name="フッター プレースホルダー 4"/>
          <p:cNvSpPr>
            <a:spLocks noGrp="1"/>
          </p:cNvSpPr>
          <p:nvPr>
            <p:ph type="ftr" sz="quarter" idx="11"/>
          </p:nvPr>
        </p:nvSpPr>
        <p:spPr/>
        <p:txBody>
          <a:bodyPr/>
          <a:lstStyle/>
          <a:p>
            <a:r>
              <a:rPr lang="en-US" dirty="0" smtClean="0"/>
              <a:t>The Power of PowerPoint</a:t>
            </a:r>
            <a:endParaRPr lang="en-US" dirty="0"/>
          </a:p>
        </p:txBody>
      </p:sp>
      <p:sp>
        <p:nvSpPr>
          <p:cNvPr id="4" name="テキスト プレースホルダー 3"/>
          <p:cNvSpPr>
            <a:spLocks noGrp="1"/>
          </p:cNvSpPr>
          <p:nvPr>
            <p:ph type="body" sz="quarter" idx="14"/>
          </p:nvPr>
        </p:nvSpPr>
        <p:spPr>
          <a:xfrm>
            <a:off x="1675606" y="571500"/>
            <a:ext cx="15757884" cy="7010400"/>
          </a:xfrm>
        </p:spPr>
        <p:txBody>
          <a:bodyPr/>
          <a:lstStyle/>
          <a:p>
            <a:pPr algn="just"/>
            <a:r>
              <a:rPr lang="id-ID" dirty="0" smtClean="0"/>
              <a:t>Perseroan Terbatas (PT) adalah perusahaan yang modalnya berasal atau terbagi – bagi atas saham-saham. Tanggung jawab masing-masing pemegang saham atau persero terbatas pada modal yang disertakannya. </a:t>
            </a:r>
            <a:endParaRPr lang="en-US" dirty="0" smtClean="0"/>
          </a:p>
          <a:p>
            <a:pPr algn="just"/>
            <a:r>
              <a:rPr lang="en-US" dirty="0" err="1" smtClean="0"/>
              <a:t>Struktur</a:t>
            </a:r>
            <a:r>
              <a:rPr lang="en-US" dirty="0" smtClean="0"/>
              <a:t> </a:t>
            </a:r>
            <a:r>
              <a:rPr lang="en-US" dirty="0" err="1" smtClean="0"/>
              <a:t>organisasi</a:t>
            </a:r>
            <a:r>
              <a:rPr lang="en-US" dirty="0" smtClean="0"/>
              <a:t> </a:t>
            </a:r>
            <a:r>
              <a:rPr lang="en-US" dirty="0" err="1" smtClean="0"/>
              <a:t>perusahaan</a:t>
            </a:r>
            <a:r>
              <a:rPr lang="en-US" dirty="0" smtClean="0"/>
              <a:t> :</a:t>
            </a:r>
          </a:p>
          <a:p>
            <a:pPr algn="just"/>
            <a:endParaRPr lang="en-US" dirty="0"/>
          </a:p>
        </p:txBody>
      </p:sp>
      <p:graphicFrame>
        <p:nvGraphicFramePr>
          <p:cNvPr id="10" name="Diagram 9"/>
          <p:cNvGraphicFramePr/>
          <p:nvPr/>
        </p:nvGraphicFramePr>
        <p:xfrm>
          <a:off x="2894806" y="5829300"/>
          <a:ext cx="10287000" cy="3276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96770717"/>
      </p:ext>
    </p:extLst>
  </p:cSld>
  <p:clrMapOvr>
    <a:masterClrMapping/>
  </p:clrMapOvr>
  <p:transition spd="slow" advTm="2679">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90678" y="723900"/>
            <a:ext cx="13681520" cy="1295400"/>
          </a:xfrm>
        </p:spPr>
        <p:txBody>
          <a:bodyPr/>
          <a:lstStyle/>
          <a:p>
            <a:r>
              <a:rPr lang="en-US" dirty="0" smtClean="0"/>
              <a:t>B. EKUITAS PT</a:t>
            </a:r>
            <a:endParaRPr lang="en-US" dirty="0"/>
          </a:p>
        </p:txBody>
      </p:sp>
      <p:sp>
        <p:nvSpPr>
          <p:cNvPr id="3" name="Slide Number Placeholder 2"/>
          <p:cNvSpPr>
            <a:spLocks noGrp="1"/>
          </p:cNvSpPr>
          <p:nvPr>
            <p:ph type="sldNum" sz="quarter" idx="12"/>
          </p:nvPr>
        </p:nvSpPr>
        <p:spPr/>
        <p:txBody>
          <a:bodyPr/>
          <a:lstStyle/>
          <a:p>
            <a:r>
              <a:rPr lang="en-US" dirty="0" smtClean="0"/>
              <a:t>SLIDE 2</a:t>
            </a:r>
            <a:endParaRPr lang="en-US" dirty="0"/>
          </a:p>
        </p:txBody>
      </p:sp>
      <p:sp>
        <p:nvSpPr>
          <p:cNvPr id="4" name="Subtitle 3"/>
          <p:cNvSpPr>
            <a:spLocks noGrp="1"/>
          </p:cNvSpPr>
          <p:nvPr>
            <p:ph type="subTitle" idx="1"/>
          </p:nvPr>
        </p:nvSpPr>
        <p:spPr/>
        <p:txBody>
          <a:bodyPr/>
          <a:lstStyle/>
          <a:p>
            <a:endParaRPr lang="en-US" b="1" dirty="0"/>
          </a:p>
        </p:txBody>
      </p:sp>
      <p:sp>
        <p:nvSpPr>
          <p:cNvPr id="5" name="Footer Placeholder 4"/>
          <p:cNvSpPr>
            <a:spLocks noGrp="1"/>
          </p:cNvSpPr>
          <p:nvPr>
            <p:ph type="ftr" sz="quarter" idx="11"/>
          </p:nvPr>
        </p:nvSpPr>
        <p:spPr/>
        <p:txBody>
          <a:bodyPr/>
          <a:lstStyle/>
          <a:p>
            <a:r>
              <a:rPr lang="en-US" smtClean="0"/>
              <a:t>The Power of PowerPoint</a:t>
            </a:r>
            <a:endParaRPr lang="en-US" dirty="0"/>
          </a:p>
        </p:txBody>
      </p:sp>
      <p:sp>
        <p:nvSpPr>
          <p:cNvPr id="8" name="Text Placeholder 7"/>
          <p:cNvSpPr>
            <a:spLocks noGrp="1"/>
          </p:cNvSpPr>
          <p:nvPr>
            <p:ph type="body" sz="quarter" idx="21"/>
          </p:nvPr>
        </p:nvSpPr>
        <p:spPr>
          <a:xfrm>
            <a:off x="1255920" y="4000500"/>
            <a:ext cx="10050393" cy="978293"/>
          </a:xfrm>
        </p:spPr>
        <p:txBody>
          <a:bodyPr/>
          <a:lstStyle/>
          <a:p>
            <a:endParaRPr lang="en-US" dirty="0"/>
          </a:p>
        </p:txBody>
      </p:sp>
      <p:sp>
        <p:nvSpPr>
          <p:cNvPr id="9" name="Text Placeholder 8"/>
          <p:cNvSpPr>
            <a:spLocks noGrp="1"/>
          </p:cNvSpPr>
          <p:nvPr>
            <p:ph type="body" sz="quarter" idx="22"/>
          </p:nvPr>
        </p:nvSpPr>
        <p:spPr/>
        <p:txBody>
          <a:bodyPr/>
          <a:lstStyle/>
          <a:p>
            <a:endParaRPr lang="en-US"/>
          </a:p>
        </p:txBody>
      </p:sp>
      <p:sp>
        <p:nvSpPr>
          <p:cNvPr id="11" name="Text Placeholder 10"/>
          <p:cNvSpPr>
            <a:spLocks noGrp="1"/>
          </p:cNvSpPr>
          <p:nvPr>
            <p:ph type="body" sz="quarter" idx="24"/>
          </p:nvPr>
        </p:nvSpPr>
        <p:spPr/>
        <p:txBody>
          <a:bodyPr/>
          <a:lstStyle/>
          <a:p>
            <a:endParaRPr lang="en-US"/>
          </a:p>
        </p:txBody>
      </p:sp>
      <p:graphicFrame>
        <p:nvGraphicFramePr>
          <p:cNvPr id="12" name="Diagram 11"/>
          <p:cNvGraphicFramePr/>
          <p:nvPr/>
        </p:nvGraphicFramePr>
        <p:xfrm>
          <a:off x="2590006" y="3314700"/>
          <a:ext cx="13335000" cy="563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タイトル 17"/>
          <p:cNvSpPr>
            <a:spLocks noGrp="1"/>
          </p:cNvSpPr>
          <p:nvPr>
            <p:ph type="title"/>
          </p:nvPr>
        </p:nvSpPr>
        <p:spPr>
          <a:xfrm>
            <a:off x="4390678" y="411959"/>
            <a:ext cx="13681520" cy="1683541"/>
          </a:xfrm>
        </p:spPr>
        <p:txBody>
          <a:bodyPr/>
          <a:lstStyle/>
          <a:p>
            <a:r>
              <a:rPr lang="en-US" b="1" dirty="0" smtClean="0">
                <a:solidFill>
                  <a:schemeClr val="accent1"/>
                </a:solidFill>
              </a:rPr>
              <a:t>C. SAHAM BIASA</a:t>
            </a:r>
            <a:endParaRPr lang="en-US" b="1" dirty="0">
              <a:solidFill>
                <a:schemeClr val="accent1"/>
              </a:solidFill>
            </a:endParaRPr>
          </a:p>
        </p:txBody>
      </p:sp>
      <p:sp>
        <p:nvSpPr>
          <p:cNvPr id="3" name="スライド番号プレースホルダー 2"/>
          <p:cNvSpPr>
            <a:spLocks noGrp="1"/>
          </p:cNvSpPr>
          <p:nvPr>
            <p:ph type="sldNum" sz="quarter" idx="12"/>
          </p:nvPr>
        </p:nvSpPr>
        <p:spPr/>
        <p:txBody>
          <a:bodyPr/>
          <a:lstStyle/>
          <a:p>
            <a:r>
              <a:rPr lang="en-US" dirty="0" smtClean="0"/>
              <a:t>SLIDE 3</a:t>
            </a:r>
            <a:endParaRPr lang="en-US" dirty="0"/>
          </a:p>
        </p:txBody>
      </p:sp>
      <p:sp>
        <p:nvSpPr>
          <p:cNvPr id="19" name="サブタイトル 18"/>
          <p:cNvSpPr>
            <a:spLocks noGrp="1"/>
          </p:cNvSpPr>
          <p:nvPr>
            <p:ph type="subTitle" idx="1"/>
          </p:nvPr>
        </p:nvSpPr>
        <p:spPr>
          <a:xfrm>
            <a:off x="4390678" y="1225122"/>
            <a:ext cx="13681520" cy="794178"/>
          </a:xfrm>
        </p:spPr>
        <p:txBody>
          <a:bodyPr/>
          <a:lstStyle/>
          <a:p>
            <a:endParaRPr lang="en-US" dirty="0"/>
          </a:p>
        </p:txBody>
      </p:sp>
      <p:sp>
        <p:nvSpPr>
          <p:cNvPr id="5" name="フッター プレースホルダー 4"/>
          <p:cNvSpPr>
            <a:spLocks noGrp="1"/>
          </p:cNvSpPr>
          <p:nvPr>
            <p:ph type="ftr" sz="quarter" idx="11"/>
          </p:nvPr>
        </p:nvSpPr>
        <p:spPr/>
        <p:txBody>
          <a:bodyPr/>
          <a:lstStyle/>
          <a:p>
            <a:r>
              <a:rPr lang="en-US" smtClean="0"/>
              <a:t>The Power of PowerPoint</a:t>
            </a:r>
            <a:endParaRPr lang="en-US" dirty="0"/>
          </a:p>
        </p:txBody>
      </p:sp>
      <p:sp>
        <p:nvSpPr>
          <p:cNvPr id="24" name="テキスト プレースホルダー 23"/>
          <p:cNvSpPr>
            <a:spLocks noGrp="1"/>
          </p:cNvSpPr>
          <p:nvPr>
            <p:ph type="body" sz="quarter" idx="21"/>
          </p:nvPr>
        </p:nvSpPr>
        <p:spPr>
          <a:xfrm>
            <a:off x="913606" y="2247900"/>
            <a:ext cx="16383000" cy="2895600"/>
          </a:xfrm>
        </p:spPr>
        <p:txBody>
          <a:bodyPr>
            <a:normAutofit/>
          </a:bodyPr>
          <a:lstStyle/>
          <a:p>
            <a:endParaRPr lang="en-US" sz="2800" dirty="0" smtClean="0"/>
          </a:p>
          <a:p>
            <a:pPr algn="just"/>
            <a:r>
              <a:rPr lang="en-US" sz="3500" dirty="0" err="1" smtClean="0">
                <a:solidFill>
                  <a:schemeClr val="tx1">
                    <a:lumMod val="50000"/>
                  </a:schemeClr>
                </a:solidFill>
              </a:rPr>
              <a:t>Saham</a:t>
            </a:r>
            <a:r>
              <a:rPr lang="en-US" sz="3500" dirty="0" smtClean="0">
                <a:solidFill>
                  <a:schemeClr val="tx1">
                    <a:lumMod val="50000"/>
                  </a:schemeClr>
                </a:solidFill>
              </a:rPr>
              <a:t> </a:t>
            </a:r>
            <a:r>
              <a:rPr lang="en-US" sz="3500" dirty="0" err="1" smtClean="0">
                <a:solidFill>
                  <a:schemeClr val="tx1">
                    <a:lumMod val="50000"/>
                  </a:schemeClr>
                </a:solidFill>
              </a:rPr>
              <a:t>Biasa</a:t>
            </a:r>
            <a:r>
              <a:rPr lang="en-US" sz="3500" dirty="0" smtClean="0">
                <a:solidFill>
                  <a:schemeClr val="tx1">
                    <a:lumMod val="50000"/>
                  </a:schemeClr>
                </a:solidFill>
              </a:rPr>
              <a:t> </a:t>
            </a:r>
            <a:r>
              <a:rPr lang="en-US" sz="3500" dirty="0" err="1" smtClean="0">
                <a:solidFill>
                  <a:schemeClr val="tx1">
                    <a:lumMod val="50000"/>
                  </a:schemeClr>
                </a:solidFill>
              </a:rPr>
              <a:t>adalah</a:t>
            </a:r>
            <a:r>
              <a:rPr lang="en-US" sz="3500" dirty="0" smtClean="0">
                <a:solidFill>
                  <a:schemeClr val="tx1">
                    <a:lumMod val="50000"/>
                  </a:schemeClr>
                </a:solidFill>
              </a:rPr>
              <a:t>  </a:t>
            </a:r>
            <a:r>
              <a:rPr lang="en-US" sz="3500" dirty="0" err="1" smtClean="0">
                <a:solidFill>
                  <a:schemeClr val="tx1">
                    <a:lumMod val="50000"/>
                  </a:schemeClr>
                </a:solidFill>
              </a:rPr>
              <a:t>suatu</a:t>
            </a:r>
            <a:r>
              <a:rPr lang="en-US" sz="3500" dirty="0" smtClean="0">
                <a:solidFill>
                  <a:schemeClr val="tx1">
                    <a:lumMod val="50000"/>
                  </a:schemeClr>
                </a:solidFill>
              </a:rPr>
              <a:t> </a:t>
            </a:r>
            <a:r>
              <a:rPr lang="en-US" sz="3500" dirty="0" err="1" smtClean="0">
                <a:solidFill>
                  <a:schemeClr val="tx1">
                    <a:lumMod val="50000"/>
                  </a:schemeClr>
                </a:solidFill>
              </a:rPr>
              <a:t>sertifikat</a:t>
            </a:r>
            <a:r>
              <a:rPr lang="en-US" sz="3500" dirty="0" smtClean="0">
                <a:solidFill>
                  <a:schemeClr val="tx1">
                    <a:lumMod val="50000"/>
                  </a:schemeClr>
                </a:solidFill>
              </a:rPr>
              <a:t> </a:t>
            </a:r>
            <a:r>
              <a:rPr lang="en-US" sz="3500" dirty="0" err="1" smtClean="0">
                <a:solidFill>
                  <a:schemeClr val="tx1">
                    <a:lumMod val="50000"/>
                  </a:schemeClr>
                </a:solidFill>
              </a:rPr>
              <a:t>atau</a:t>
            </a:r>
            <a:r>
              <a:rPr lang="en-US" sz="3500" dirty="0" smtClean="0">
                <a:solidFill>
                  <a:schemeClr val="tx1">
                    <a:lumMod val="50000"/>
                  </a:schemeClr>
                </a:solidFill>
              </a:rPr>
              <a:t> </a:t>
            </a:r>
            <a:r>
              <a:rPr lang="en-US" sz="3500" dirty="0" err="1" smtClean="0">
                <a:solidFill>
                  <a:schemeClr val="tx1">
                    <a:lumMod val="50000"/>
                  </a:schemeClr>
                </a:solidFill>
              </a:rPr>
              <a:t>piagam</a:t>
            </a:r>
            <a:r>
              <a:rPr lang="en-US" sz="3500" dirty="0" smtClean="0">
                <a:solidFill>
                  <a:schemeClr val="tx1">
                    <a:lumMod val="50000"/>
                  </a:schemeClr>
                </a:solidFill>
              </a:rPr>
              <a:t> yang </a:t>
            </a:r>
            <a:r>
              <a:rPr lang="en-US" sz="3500" dirty="0" err="1" smtClean="0">
                <a:solidFill>
                  <a:schemeClr val="tx1">
                    <a:lumMod val="50000"/>
                  </a:schemeClr>
                </a:solidFill>
              </a:rPr>
              <a:t>memiliki</a:t>
            </a:r>
            <a:r>
              <a:rPr lang="en-US" sz="3500" dirty="0" smtClean="0">
                <a:solidFill>
                  <a:schemeClr val="tx1">
                    <a:lumMod val="50000"/>
                  </a:schemeClr>
                </a:solidFill>
              </a:rPr>
              <a:t> </a:t>
            </a:r>
            <a:r>
              <a:rPr lang="en-US" sz="3500" dirty="0" err="1" smtClean="0">
                <a:solidFill>
                  <a:schemeClr val="tx1">
                    <a:lumMod val="50000"/>
                  </a:schemeClr>
                </a:solidFill>
              </a:rPr>
              <a:t>fungsi</a:t>
            </a:r>
            <a:r>
              <a:rPr lang="en-US" sz="3500" dirty="0" smtClean="0">
                <a:solidFill>
                  <a:schemeClr val="tx1">
                    <a:lumMod val="50000"/>
                  </a:schemeClr>
                </a:solidFill>
              </a:rPr>
              <a:t> </a:t>
            </a:r>
            <a:r>
              <a:rPr lang="en-US" sz="3500" dirty="0" err="1" smtClean="0">
                <a:solidFill>
                  <a:schemeClr val="tx1">
                    <a:lumMod val="50000"/>
                  </a:schemeClr>
                </a:solidFill>
              </a:rPr>
              <a:t>sebagai</a:t>
            </a:r>
            <a:r>
              <a:rPr lang="en-US" sz="3500" dirty="0" smtClean="0">
                <a:solidFill>
                  <a:schemeClr val="tx1">
                    <a:lumMod val="50000"/>
                  </a:schemeClr>
                </a:solidFill>
              </a:rPr>
              <a:t> </a:t>
            </a:r>
            <a:r>
              <a:rPr lang="en-US" sz="3500" dirty="0" err="1" smtClean="0">
                <a:solidFill>
                  <a:schemeClr val="tx1">
                    <a:lumMod val="50000"/>
                  </a:schemeClr>
                </a:solidFill>
              </a:rPr>
              <a:t>bukti</a:t>
            </a:r>
            <a:r>
              <a:rPr lang="en-US" sz="3500" dirty="0" smtClean="0">
                <a:solidFill>
                  <a:schemeClr val="tx1">
                    <a:lumMod val="50000"/>
                  </a:schemeClr>
                </a:solidFill>
              </a:rPr>
              <a:t> </a:t>
            </a:r>
            <a:r>
              <a:rPr lang="en-US" sz="3500" dirty="0" err="1" smtClean="0">
                <a:solidFill>
                  <a:schemeClr val="tx1">
                    <a:lumMod val="50000"/>
                  </a:schemeClr>
                </a:solidFill>
              </a:rPr>
              <a:t>kepemilikan</a:t>
            </a:r>
            <a:r>
              <a:rPr lang="en-US" sz="3500" dirty="0" smtClean="0">
                <a:solidFill>
                  <a:schemeClr val="tx1">
                    <a:lumMod val="50000"/>
                  </a:schemeClr>
                </a:solidFill>
              </a:rPr>
              <a:t> </a:t>
            </a:r>
            <a:r>
              <a:rPr lang="en-US" sz="3500" dirty="0" err="1" smtClean="0">
                <a:solidFill>
                  <a:schemeClr val="tx1">
                    <a:lumMod val="50000"/>
                  </a:schemeClr>
                </a:solidFill>
              </a:rPr>
              <a:t>suatu</a:t>
            </a:r>
            <a:r>
              <a:rPr lang="en-US" sz="3500" dirty="0" smtClean="0">
                <a:solidFill>
                  <a:schemeClr val="tx1">
                    <a:lumMod val="50000"/>
                  </a:schemeClr>
                </a:solidFill>
              </a:rPr>
              <a:t> </a:t>
            </a:r>
            <a:r>
              <a:rPr lang="en-US" sz="3500" dirty="0" err="1" smtClean="0">
                <a:solidFill>
                  <a:schemeClr val="tx1">
                    <a:lumMod val="50000"/>
                  </a:schemeClr>
                </a:solidFill>
              </a:rPr>
              <a:t>perusahaan</a:t>
            </a:r>
            <a:r>
              <a:rPr lang="en-US" sz="3500" dirty="0" smtClean="0">
                <a:solidFill>
                  <a:schemeClr val="tx1">
                    <a:lumMod val="50000"/>
                  </a:schemeClr>
                </a:solidFill>
              </a:rPr>
              <a:t> </a:t>
            </a:r>
            <a:r>
              <a:rPr lang="en-US" sz="3500" dirty="0" err="1" smtClean="0">
                <a:solidFill>
                  <a:schemeClr val="tx1">
                    <a:lumMod val="50000"/>
                  </a:schemeClr>
                </a:solidFill>
              </a:rPr>
              <a:t>dengan</a:t>
            </a:r>
            <a:r>
              <a:rPr lang="en-US" sz="3500" dirty="0" smtClean="0">
                <a:solidFill>
                  <a:schemeClr val="tx1">
                    <a:lumMod val="50000"/>
                  </a:schemeClr>
                </a:solidFill>
              </a:rPr>
              <a:t> </a:t>
            </a:r>
            <a:r>
              <a:rPr lang="en-US" sz="3500" dirty="0" err="1" smtClean="0">
                <a:solidFill>
                  <a:schemeClr val="tx1">
                    <a:lumMod val="50000"/>
                  </a:schemeClr>
                </a:solidFill>
              </a:rPr>
              <a:t>berbagai</a:t>
            </a:r>
            <a:r>
              <a:rPr lang="en-US" sz="3500" dirty="0" smtClean="0">
                <a:solidFill>
                  <a:schemeClr val="tx1">
                    <a:lumMod val="50000"/>
                  </a:schemeClr>
                </a:solidFill>
              </a:rPr>
              <a:t> </a:t>
            </a:r>
            <a:r>
              <a:rPr lang="en-US" sz="3500" dirty="0" err="1" smtClean="0">
                <a:solidFill>
                  <a:schemeClr val="tx1">
                    <a:lumMod val="50000"/>
                  </a:schemeClr>
                </a:solidFill>
              </a:rPr>
              <a:t>aspek-aspek</a:t>
            </a:r>
            <a:r>
              <a:rPr lang="en-US" sz="3500" dirty="0" smtClean="0">
                <a:solidFill>
                  <a:schemeClr val="tx1">
                    <a:lumMod val="50000"/>
                  </a:schemeClr>
                </a:solidFill>
              </a:rPr>
              <a:t> </a:t>
            </a:r>
            <a:r>
              <a:rPr lang="en-US" sz="3500" dirty="0" err="1" smtClean="0">
                <a:solidFill>
                  <a:schemeClr val="tx1">
                    <a:lumMod val="50000"/>
                  </a:schemeClr>
                </a:solidFill>
              </a:rPr>
              <a:t>penting</a:t>
            </a:r>
            <a:r>
              <a:rPr lang="en-US" sz="3500" dirty="0" smtClean="0">
                <a:solidFill>
                  <a:schemeClr val="tx1">
                    <a:lumMod val="50000"/>
                  </a:schemeClr>
                </a:solidFill>
              </a:rPr>
              <a:t> </a:t>
            </a:r>
            <a:r>
              <a:rPr lang="en-US" sz="3500" dirty="0" err="1" smtClean="0">
                <a:solidFill>
                  <a:schemeClr val="tx1">
                    <a:lumMod val="50000"/>
                  </a:schemeClr>
                </a:solidFill>
              </a:rPr>
              <a:t>bagi</a:t>
            </a:r>
            <a:r>
              <a:rPr lang="en-US" sz="3500" dirty="0" smtClean="0">
                <a:solidFill>
                  <a:schemeClr val="tx1">
                    <a:lumMod val="50000"/>
                  </a:schemeClr>
                </a:solidFill>
              </a:rPr>
              <a:t> </a:t>
            </a:r>
            <a:r>
              <a:rPr lang="en-US" sz="3500" dirty="0" err="1" smtClean="0">
                <a:solidFill>
                  <a:schemeClr val="tx1">
                    <a:lumMod val="50000"/>
                  </a:schemeClr>
                </a:solidFill>
              </a:rPr>
              <a:t>perusahaan</a:t>
            </a:r>
            <a:r>
              <a:rPr lang="en-US" sz="3500" dirty="0" smtClean="0">
                <a:solidFill>
                  <a:schemeClr val="tx1">
                    <a:lumMod val="50000"/>
                  </a:schemeClr>
                </a:solidFill>
              </a:rPr>
              <a:t>. </a:t>
            </a:r>
            <a:r>
              <a:rPr lang="id-ID" sz="3500" dirty="0" smtClean="0">
                <a:solidFill>
                  <a:schemeClr val="tx1">
                    <a:lumMod val="50000"/>
                  </a:schemeClr>
                </a:solidFill>
              </a:rPr>
              <a:t>Terdapat </a:t>
            </a:r>
            <a:r>
              <a:rPr lang="en-US" sz="3500" dirty="0" smtClean="0">
                <a:solidFill>
                  <a:schemeClr val="tx1">
                    <a:lumMod val="50000"/>
                  </a:schemeClr>
                </a:solidFill>
              </a:rPr>
              <a:t> 4</a:t>
            </a:r>
            <a:r>
              <a:rPr lang="id-ID" sz="3500" dirty="0" smtClean="0">
                <a:solidFill>
                  <a:schemeClr val="tx1">
                    <a:lumMod val="50000"/>
                  </a:schemeClr>
                </a:solidFill>
              </a:rPr>
              <a:t> jenis saham biasa yang dapat diterbitkan perusahan yaitu</a:t>
            </a:r>
            <a:r>
              <a:rPr lang="en-US" sz="3500" dirty="0" smtClean="0">
                <a:solidFill>
                  <a:schemeClr val="tx1">
                    <a:lumMod val="50000"/>
                  </a:schemeClr>
                </a:solidFill>
              </a:rPr>
              <a:t> :  </a:t>
            </a:r>
            <a:endParaRPr lang="en-US" sz="3500" dirty="0">
              <a:solidFill>
                <a:schemeClr val="tx1">
                  <a:lumMod val="50000"/>
                </a:schemeClr>
              </a:solidFill>
            </a:endParaRPr>
          </a:p>
        </p:txBody>
      </p:sp>
      <p:graphicFrame>
        <p:nvGraphicFramePr>
          <p:cNvPr id="30" name="Diagram 29"/>
          <p:cNvGraphicFramePr/>
          <p:nvPr/>
        </p:nvGraphicFramePr>
        <p:xfrm>
          <a:off x="2818606" y="3848100"/>
          <a:ext cx="13030200" cy="6781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73597288"/>
      </p:ext>
    </p:extLst>
  </p:cSld>
  <p:clrMapOvr>
    <a:masterClrMapping/>
  </p:clrMapOvr>
  <mc:AlternateContent xmlns:mc="http://schemas.openxmlformats.org/markup-compatibility/2006" xmlns:p14="http://schemas.microsoft.com/office/powerpoint/2010/main">
    <mc:Choice Requires="p14">
      <p:transition spd="slow" p14:dur="1100" advTm="7793">
        <p14:switch dir="r"/>
      </p:transition>
    </mc:Choice>
    <mc:Fallback xmlns="">
      <p:transition spd="slow" advTm="7793">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タイトル 7"/>
          <p:cNvSpPr>
            <a:spLocks noGrp="1"/>
          </p:cNvSpPr>
          <p:nvPr>
            <p:ph type="title"/>
          </p:nvPr>
        </p:nvSpPr>
        <p:spPr>
          <a:xfrm>
            <a:off x="4390678" y="411959"/>
            <a:ext cx="13681520" cy="1759741"/>
          </a:xfrm>
        </p:spPr>
        <p:txBody>
          <a:bodyPr/>
          <a:lstStyle/>
          <a:p>
            <a:r>
              <a:rPr lang="en-US" b="1" dirty="0" smtClean="0">
                <a:solidFill>
                  <a:schemeClr val="accent1"/>
                </a:solidFill>
              </a:rPr>
              <a:t>D. SAHAM PREFEREN</a:t>
            </a:r>
            <a:endParaRPr lang="en-US" b="1" dirty="0">
              <a:solidFill>
                <a:schemeClr val="accent1"/>
              </a:solidFill>
            </a:endParaRPr>
          </a:p>
        </p:txBody>
      </p:sp>
      <p:sp>
        <p:nvSpPr>
          <p:cNvPr id="3" name="スライド番号プレースホルダー 2"/>
          <p:cNvSpPr>
            <a:spLocks noGrp="1"/>
          </p:cNvSpPr>
          <p:nvPr>
            <p:ph type="sldNum" sz="quarter" idx="12"/>
          </p:nvPr>
        </p:nvSpPr>
        <p:spPr/>
        <p:txBody>
          <a:bodyPr/>
          <a:lstStyle/>
          <a:p>
            <a:r>
              <a:rPr lang="en-US" dirty="0" smtClean="0"/>
              <a:t>SLIDE 4</a:t>
            </a:r>
            <a:endParaRPr lang="en-US" dirty="0"/>
          </a:p>
        </p:txBody>
      </p:sp>
      <p:sp>
        <p:nvSpPr>
          <p:cNvPr id="9" name="サブタイトル 8"/>
          <p:cNvSpPr>
            <a:spLocks noGrp="1"/>
          </p:cNvSpPr>
          <p:nvPr>
            <p:ph type="subTitle" idx="1"/>
          </p:nvPr>
        </p:nvSpPr>
        <p:spPr/>
        <p:txBody>
          <a:bodyPr/>
          <a:lstStyle/>
          <a:p>
            <a:endParaRPr lang="en-US" dirty="0"/>
          </a:p>
        </p:txBody>
      </p:sp>
      <p:sp>
        <p:nvSpPr>
          <p:cNvPr id="5" name="フッター プレースホルダー 4"/>
          <p:cNvSpPr>
            <a:spLocks noGrp="1"/>
          </p:cNvSpPr>
          <p:nvPr>
            <p:ph type="ftr" sz="quarter" idx="11"/>
          </p:nvPr>
        </p:nvSpPr>
        <p:spPr/>
        <p:txBody>
          <a:bodyPr/>
          <a:lstStyle/>
          <a:p>
            <a:r>
              <a:rPr lang="en-US" smtClean="0"/>
              <a:t>The Power of PowerPoint</a:t>
            </a:r>
            <a:endParaRPr lang="en-US" dirty="0"/>
          </a:p>
        </p:txBody>
      </p:sp>
      <p:sp>
        <p:nvSpPr>
          <p:cNvPr id="11" name="テキスト プレースホルダー 10"/>
          <p:cNvSpPr>
            <a:spLocks noGrp="1"/>
          </p:cNvSpPr>
          <p:nvPr>
            <p:ph type="body" sz="quarter" idx="14"/>
          </p:nvPr>
        </p:nvSpPr>
        <p:spPr>
          <a:xfrm rot="21288877">
            <a:off x="1842857" y="9078624"/>
            <a:ext cx="6168893" cy="607972"/>
          </a:xfrm>
        </p:spPr>
        <p:txBody>
          <a:bodyPr/>
          <a:lstStyle/>
          <a:p>
            <a:r>
              <a:rPr lang="en-US" dirty="0" smtClean="0"/>
              <a:t>Get people together</a:t>
            </a:r>
            <a:endParaRPr lang="en-US" dirty="0"/>
          </a:p>
        </p:txBody>
      </p:sp>
      <p:sp>
        <p:nvSpPr>
          <p:cNvPr id="13" name="テキスト プレースホルダー 12"/>
          <p:cNvSpPr>
            <a:spLocks noGrp="1"/>
          </p:cNvSpPr>
          <p:nvPr>
            <p:ph type="body" sz="quarter" idx="16"/>
          </p:nvPr>
        </p:nvSpPr>
        <p:spPr>
          <a:xfrm rot="21288877">
            <a:off x="9539057" y="9002424"/>
            <a:ext cx="6168893" cy="607972"/>
          </a:xfrm>
        </p:spPr>
        <p:txBody>
          <a:bodyPr/>
          <a:lstStyle/>
          <a:p>
            <a:r>
              <a:rPr lang="en-US" dirty="0" smtClean="0"/>
              <a:t>Make a history</a:t>
            </a:r>
            <a:endParaRPr lang="en-US" dirty="0"/>
          </a:p>
        </p:txBody>
      </p:sp>
      <p:sp>
        <p:nvSpPr>
          <p:cNvPr id="14" name="テキスト プレースホルダー 13"/>
          <p:cNvSpPr>
            <a:spLocks noGrp="1"/>
          </p:cNvSpPr>
          <p:nvPr>
            <p:ph type="body" sz="quarter" idx="21"/>
          </p:nvPr>
        </p:nvSpPr>
        <p:spPr>
          <a:xfrm>
            <a:off x="1370806" y="2171700"/>
            <a:ext cx="6918680" cy="7239000"/>
          </a:xfrm>
        </p:spPr>
        <p:txBody>
          <a:bodyPr>
            <a:normAutofit fontScale="85000" lnSpcReduction="20000"/>
          </a:bodyPr>
          <a:lstStyle/>
          <a:p>
            <a:r>
              <a:rPr lang="en-US" sz="3800" b="1" dirty="0" err="1" smtClean="0">
                <a:solidFill>
                  <a:srgbClr val="000000"/>
                </a:solidFill>
              </a:rPr>
              <a:t>Karakteristik</a:t>
            </a:r>
            <a:r>
              <a:rPr lang="en-US" sz="3800" b="1" dirty="0" smtClean="0">
                <a:solidFill>
                  <a:srgbClr val="000000"/>
                </a:solidFill>
              </a:rPr>
              <a:t> :</a:t>
            </a:r>
          </a:p>
          <a:p>
            <a:pPr lvl="0"/>
            <a:endParaRPr lang="en-US" sz="3600" dirty="0" smtClean="0">
              <a:solidFill>
                <a:srgbClr val="000000"/>
              </a:solidFill>
            </a:endParaRPr>
          </a:p>
          <a:p>
            <a:pPr lvl="0"/>
            <a:r>
              <a:rPr lang="en-US" sz="3600" dirty="0" smtClean="0">
                <a:solidFill>
                  <a:srgbClr val="000000"/>
                </a:solidFill>
              </a:rPr>
              <a:t>1. </a:t>
            </a:r>
            <a:r>
              <a:rPr lang="id-ID" sz="3600" dirty="0" smtClean="0">
                <a:solidFill>
                  <a:srgbClr val="000000"/>
                </a:solidFill>
              </a:rPr>
              <a:t>Preferensi saat pembagian dividen</a:t>
            </a:r>
            <a:endParaRPr lang="en-US" sz="3600" dirty="0" smtClean="0">
              <a:solidFill>
                <a:srgbClr val="000000"/>
              </a:solidFill>
            </a:endParaRPr>
          </a:p>
          <a:p>
            <a:pPr lvl="0"/>
            <a:r>
              <a:rPr lang="en-US" sz="3600" dirty="0" smtClean="0">
                <a:solidFill>
                  <a:srgbClr val="000000"/>
                </a:solidFill>
              </a:rPr>
              <a:t>2. </a:t>
            </a:r>
            <a:r>
              <a:rPr lang="id-ID" sz="3600" dirty="0" smtClean="0">
                <a:solidFill>
                  <a:srgbClr val="000000"/>
                </a:solidFill>
              </a:rPr>
              <a:t>Preferensi saat pembagian </a:t>
            </a:r>
            <a:r>
              <a:rPr lang="en-US" sz="3600" dirty="0" smtClean="0">
                <a:solidFill>
                  <a:srgbClr val="000000"/>
                </a:solidFill>
              </a:rPr>
              <a:t>          </a:t>
            </a:r>
            <a:r>
              <a:rPr lang="id-ID" sz="3600" dirty="0" smtClean="0">
                <a:solidFill>
                  <a:srgbClr val="000000"/>
                </a:solidFill>
              </a:rPr>
              <a:t>aset, dalam proses likuidasi perusahaan</a:t>
            </a:r>
            <a:endParaRPr lang="en-US" sz="3600" dirty="0" smtClean="0">
              <a:solidFill>
                <a:srgbClr val="000000"/>
              </a:solidFill>
            </a:endParaRPr>
          </a:p>
          <a:p>
            <a:pPr lvl="0"/>
            <a:r>
              <a:rPr lang="en-US" sz="3600" dirty="0" smtClean="0">
                <a:solidFill>
                  <a:srgbClr val="000000"/>
                </a:solidFill>
              </a:rPr>
              <a:t>3. </a:t>
            </a:r>
            <a:r>
              <a:rPr lang="id-ID" sz="3600" dirty="0" smtClean="0">
                <a:solidFill>
                  <a:srgbClr val="000000"/>
                </a:solidFill>
              </a:rPr>
              <a:t>Dapat dikonversikan </a:t>
            </a:r>
            <a:r>
              <a:rPr lang="id-ID" sz="3600" i="1" dirty="0" smtClean="0">
                <a:solidFill>
                  <a:srgbClr val="000000"/>
                </a:solidFill>
              </a:rPr>
              <a:t>(convertible)</a:t>
            </a:r>
            <a:r>
              <a:rPr lang="id-ID" sz="3600" dirty="0" smtClean="0">
                <a:solidFill>
                  <a:srgbClr val="000000"/>
                </a:solidFill>
              </a:rPr>
              <a:t> menjadi saham biasa atau sekuritas lainnya</a:t>
            </a:r>
            <a:endParaRPr lang="en-US" sz="3600" dirty="0" smtClean="0">
              <a:solidFill>
                <a:srgbClr val="000000"/>
              </a:solidFill>
            </a:endParaRPr>
          </a:p>
          <a:p>
            <a:pPr lvl="0"/>
            <a:r>
              <a:rPr lang="en-US" sz="3600" dirty="0" smtClean="0">
                <a:solidFill>
                  <a:srgbClr val="000000"/>
                </a:solidFill>
              </a:rPr>
              <a:t>4. </a:t>
            </a:r>
            <a:r>
              <a:rPr lang="id-ID" sz="3600" dirty="0" smtClean="0">
                <a:solidFill>
                  <a:srgbClr val="000000"/>
                </a:solidFill>
              </a:rPr>
              <a:t>Dapat ditarik kembali </a:t>
            </a:r>
            <a:r>
              <a:rPr lang="id-ID" sz="3600" i="1" dirty="0" smtClean="0">
                <a:solidFill>
                  <a:srgbClr val="000000"/>
                </a:solidFill>
              </a:rPr>
              <a:t>(callable</a:t>
            </a:r>
            <a:endParaRPr lang="en-US" sz="3600" dirty="0" smtClean="0">
              <a:solidFill>
                <a:srgbClr val="000000"/>
              </a:solidFill>
            </a:endParaRPr>
          </a:p>
          <a:p>
            <a:pPr lvl="0"/>
            <a:r>
              <a:rPr lang="en-US" sz="3600" dirty="0" smtClean="0">
                <a:solidFill>
                  <a:srgbClr val="000000"/>
                </a:solidFill>
              </a:rPr>
              <a:t>5. </a:t>
            </a:r>
            <a:r>
              <a:rPr lang="id-ID" sz="3600" dirty="0" smtClean="0">
                <a:solidFill>
                  <a:srgbClr val="000000"/>
                </a:solidFill>
              </a:rPr>
              <a:t>Tidak memiliki hak suara</a:t>
            </a:r>
            <a:endParaRPr lang="en-US" sz="3600" dirty="0" smtClean="0">
              <a:solidFill>
                <a:srgbClr val="000000"/>
              </a:solidFill>
            </a:endParaRPr>
          </a:p>
          <a:p>
            <a:pPr lvl="0"/>
            <a:r>
              <a:rPr lang="en-US" sz="3600" dirty="0" smtClean="0">
                <a:solidFill>
                  <a:srgbClr val="000000"/>
                </a:solidFill>
              </a:rPr>
              <a:t>6. </a:t>
            </a:r>
            <a:r>
              <a:rPr lang="id-ID" sz="3600" dirty="0" smtClean="0">
                <a:solidFill>
                  <a:srgbClr val="000000"/>
                </a:solidFill>
              </a:rPr>
              <a:t>Sifat dividen dapat kumulatif</a:t>
            </a:r>
            <a:endParaRPr lang="en-US" sz="3600" dirty="0" smtClean="0">
              <a:solidFill>
                <a:srgbClr val="000000"/>
              </a:solidFill>
            </a:endParaRPr>
          </a:p>
          <a:p>
            <a:pPr lvl="0"/>
            <a:r>
              <a:rPr lang="en-US" sz="3600" dirty="0" smtClean="0">
                <a:solidFill>
                  <a:srgbClr val="000000"/>
                </a:solidFill>
              </a:rPr>
              <a:t>7. </a:t>
            </a:r>
            <a:r>
              <a:rPr lang="id-ID" sz="3600" dirty="0" smtClean="0">
                <a:solidFill>
                  <a:srgbClr val="000000"/>
                </a:solidFill>
              </a:rPr>
              <a:t>Partisipatif</a:t>
            </a:r>
            <a:endParaRPr lang="en-US" sz="3600" dirty="0" smtClean="0">
              <a:solidFill>
                <a:srgbClr val="000000"/>
              </a:solidFill>
            </a:endParaRPr>
          </a:p>
          <a:p>
            <a:pPr lvl="0"/>
            <a:r>
              <a:rPr lang="en-US" sz="3600" dirty="0" smtClean="0">
                <a:solidFill>
                  <a:srgbClr val="000000"/>
                </a:solidFill>
              </a:rPr>
              <a:t>8. </a:t>
            </a:r>
            <a:r>
              <a:rPr lang="id-ID" sz="3600" dirty="0" smtClean="0">
                <a:solidFill>
                  <a:srgbClr val="000000"/>
                </a:solidFill>
              </a:rPr>
              <a:t>Dapat dijual kepada pihak perusahaan yang menerbitkan saham </a:t>
            </a:r>
            <a:r>
              <a:rPr lang="id-ID" sz="3600" i="1" dirty="0" smtClean="0">
                <a:solidFill>
                  <a:srgbClr val="000000"/>
                </a:solidFill>
              </a:rPr>
              <a:t>(redeemable).</a:t>
            </a:r>
            <a:endParaRPr lang="en-US" sz="3600" dirty="0" smtClean="0">
              <a:solidFill>
                <a:srgbClr val="000000"/>
              </a:solidFill>
            </a:endParaRPr>
          </a:p>
          <a:p>
            <a:endParaRPr lang="en-US" sz="3600" b="1" dirty="0"/>
          </a:p>
        </p:txBody>
      </p:sp>
      <p:sp>
        <p:nvSpPr>
          <p:cNvPr id="15" name="テキスト プレースホルダー 14"/>
          <p:cNvSpPr>
            <a:spLocks noGrp="1"/>
          </p:cNvSpPr>
          <p:nvPr>
            <p:ph type="body" sz="quarter" idx="22"/>
          </p:nvPr>
        </p:nvSpPr>
        <p:spPr>
          <a:xfrm>
            <a:off x="9683330" y="2171700"/>
            <a:ext cx="7460876" cy="8115300"/>
          </a:xfrm>
        </p:spPr>
        <p:txBody>
          <a:bodyPr>
            <a:normAutofit/>
          </a:bodyPr>
          <a:lstStyle/>
          <a:p>
            <a:r>
              <a:rPr lang="id-ID" sz="3200" b="1" dirty="0" smtClean="0">
                <a:solidFill>
                  <a:srgbClr val="000000"/>
                </a:solidFill>
              </a:rPr>
              <a:t>Penerbitan Saham </a:t>
            </a:r>
            <a:endParaRPr lang="en-US" sz="3200" b="1" dirty="0" smtClean="0">
              <a:solidFill>
                <a:srgbClr val="000000"/>
              </a:solidFill>
            </a:endParaRPr>
          </a:p>
          <a:p>
            <a:endParaRPr lang="en-US" dirty="0" smtClean="0"/>
          </a:p>
          <a:p>
            <a:pPr algn="just"/>
            <a:r>
              <a:rPr lang="id-ID" sz="2800" dirty="0" smtClean="0">
                <a:solidFill>
                  <a:srgbClr val="000000"/>
                </a:solidFill>
              </a:rPr>
              <a:t>Contoh dari Penerbitan Saham Preferen pada PT Obat Manjur menerbitkan 100.000 lembar saham preferen dengan nilai nominal Rp 100 per lembar. Saham ini dibeli tunai para investor dengan harga perdana sebesar Rp 150 per lembar. Jurnal yang dicatat perusahaan adalah:</a:t>
            </a:r>
            <a:endParaRPr lang="en-US" sz="2800" dirty="0" smtClean="0">
              <a:solidFill>
                <a:srgbClr val="000000"/>
              </a:solidFill>
            </a:endParaRPr>
          </a:p>
          <a:p>
            <a:pPr algn="just"/>
            <a:endParaRPr lang="en-US" sz="2800" dirty="0" smtClean="0">
              <a:solidFill>
                <a:srgbClr val="000000"/>
              </a:solidFill>
            </a:endParaRPr>
          </a:p>
          <a:p>
            <a:pPr algn="just"/>
            <a:endParaRPr lang="en-US" sz="2800" dirty="0">
              <a:solidFill>
                <a:srgbClr val="000000"/>
              </a:solidFill>
            </a:endParaRPr>
          </a:p>
        </p:txBody>
      </p:sp>
      <p:sp>
        <p:nvSpPr>
          <p:cNvPr id="12" name="Rectangle 11"/>
          <p:cNvSpPr/>
          <p:nvPr/>
        </p:nvSpPr>
        <p:spPr>
          <a:xfrm>
            <a:off x="9219406" y="6743700"/>
            <a:ext cx="7391400" cy="1752600"/>
          </a:xfrm>
          <a:prstGeom prst="rect">
            <a:avLst/>
          </a:prstGeom>
        </p:spPr>
        <p:style>
          <a:lnRef idx="2">
            <a:schemeClr val="accent2"/>
          </a:lnRef>
          <a:fillRef idx="1">
            <a:schemeClr val="lt1"/>
          </a:fillRef>
          <a:effectRef idx="0">
            <a:schemeClr val="accent2"/>
          </a:effectRef>
          <a:fontRef idx="minor">
            <a:schemeClr val="dk1"/>
          </a:fontRef>
        </p:style>
        <p:txBody>
          <a:bodyPr rtlCol="0" anchor="ctr"/>
          <a:lstStyle/>
          <a:p>
            <a:pPr algn="just"/>
            <a:r>
              <a:rPr lang="id-ID" dirty="0" smtClean="0">
                <a:solidFill>
                  <a:srgbClr val="000000"/>
                </a:solidFill>
              </a:rPr>
              <a:t>Kas		</a:t>
            </a:r>
            <a:r>
              <a:rPr lang="en-US" dirty="0" smtClean="0">
                <a:solidFill>
                  <a:srgbClr val="000000"/>
                </a:solidFill>
              </a:rPr>
              <a:t>1</a:t>
            </a:r>
            <a:r>
              <a:rPr lang="id-ID" dirty="0" smtClean="0">
                <a:solidFill>
                  <a:srgbClr val="000000"/>
                </a:solidFill>
              </a:rPr>
              <a:t>5.000.000</a:t>
            </a:r>
            <a:endParaRPr lang="en-US" dirty="0" smtClean="0">
              <a:solidFill>
                <a:srgbClr val="000000"/>
              </a:solidFill>
            </a:endParaRPr>
          </a:p>
          <a:p>
            <a:pPr algn="just"/>
            <a:r>
              <a:rPr lang="en-US" dirty="0" smtClean="0">
                <a:solidFill>
                  <a:srgbClr val="000000"/>
                </a:solidFill>
              </a:rPr>
              <a:t>       </a:t>
            </a:r>
            <a:r>
              <a:rPr lang="id-ID" dirty="0" smtClean="0">
                <a:solidFill>
                  <a:srgbClr val="000000"/>
                </a:solidFill>
              </a:rPr>
              <a:t>Saham Preferen	10.000.000</a:t>
            </a:r>
            <a:endParaRPr lang="en-US" dirty="0" smtClean="0">
              <a:solidFill>
                <a:srgbClr val="000000"/>
              </a:solidFill>
            </a:endParaRPr>
          </a:p>
          <a:p>
            <a:pPr algn="just"/>
            <a:r>
              <a:rPr lang="en-US" dirty="0" smtClean="0">
                <a:solidFill>
                  <a:srgbClr val="000000"/>
                </a:solidFill>
              </a:rPr>
              <a:t>        </a:t>
            </a:r>
            <a:r>
              <a:rPr lang="id-ID" dirty="0" smtClean="0">
                <a:solidFill>
                  <a:srgbClr val="000000"/>
                </a:solidFill>
              </a:rPr>
              <a:t>Agio Saham Preferen	</a:t>
            </a:r>
            <a:r>
              <a:rPr lang="en-US" dirty="0" smtClean="0">
                <a:solidFill>
                  <a:srgbClr val="000000"/>
                </a:solidFill>
              </a:rPr>
              <a:t>   </a:t>
            </a:r>
            <a:r>
              <a:rPr lang="id-ID" dirty="0" smtClean="0">
                <a:solidFill>
                  <a:srgbClr val="000000"/>
                </a:solidFill>
              </a:rPr>
              <a:t>5.000.000</a:t>
            </a:r>
            <a:endParaRPr lang="en-US" dirty="0" smtClean="0">
              <a:solidFill>
                <a:srgbClr val="000000"/>
              </a:solidFill>
            </a:endParaRPr>
          </a:p>
        </p:txBody>
      </p:sp>
    </p:spTree>
    <p:extLst>
      <p:ext uri="{BB962C8B-B14F-4D97-AF65-F5344CB8AC3E}">
        <p14:creationId xmlns:p14="http://schemas.microsoft.com/office/powerpoint/2010/main" val="4231821791"/>
      </p:ext>
    </p:extLst>
  </p:cSld>
  <p:clrMapOvr>
    <a:masterClrMapping/>
  </p:clrMapOvr>
  <mc:AlternateContent xmlns:mc="http://schemas.openxmlformats.org/markup-compatibility/2006" xmlns:p14="http://schemas.microsoft.com/office/powerpoint/2010/main">
    <mc:Choice Requires="p14">
      <p:transition spd="slow" p14:dur="1200" advTm="3518">
        <p14:prism/>
      </p:transition>
    </mc:Choice>
    <mc:Fallback xmlns="">
      <p:transition spd="slow" advTm="3518">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タイトル 21"/>
          <p:cNvSpPr>
            <a:spLocks noGrp="1"/>
          </p:cNvSpPr>
          <p:nvPr>
            <p:ph type="title"/>
          </p:nvPr>
        </p:nvSpPr>
        <p:spPr>
          <a:xfrm>
            <a:off x="4390678" y="411959"/>
            <a:ext cx="13681520" cy="2064541"/>
          </a:xfrm>
        </p:spPr>
        <p:txBody>
          <a:bodyPr/>
          <a:lstStyle/>
          <a:p>
            <a:r>
              <a:rPr lang="en-US" b="1" dirty="0" smtClean="0">
                <a:solidFill>
                  <a:srgbClr val="CC0066"/>
                </a:solidFill>
              </a:rPr>
              <a:t>PEMBAGIAN DIVIDEN</a:t>
            </a:r>
            <a:endParaRPr lang="en-US" b="1" dirty="0">
              <a:solidFill>
                <a:srgbClr val="CC0066"/>
              </a:solidFill>
            </a:endParaRPr>
          </a:p>
        </p:txBody>
      </p:sp>
      <p:sp>
        <p:nvSpPr>
          <p:cNvPr id="3" name="スライド番号プレースホルダー 2"/>
          <p:cNvSpPr>
            <a:spLocks noGrp="1"/>
          </p:cNvSpPr>
          <p:nvPr>
            <p:ph type="sldNum" sz="quarter" idx="12"/>
          </p:nvPr>
        </p:nvSpPr>
        <p:spPr/>
        <p:txBody>
          <a:bodyPr/>
          <a:lstStyle/>
          <a:p>
            <a:r>
              <a:rPr lang="en-US" dirty="0" smtClean="0"/>
              <a:t>SLIDE 5</a:t>
            </a:r>
            <a:endParaRPr lang="en-US" dirty="0"/>
          </a:p>
        </p:txBody>
      </p:sp>
      <p:sp>
        <p:nvSpPr>
          <p:cNvPr id="5" name="フッター プレースホルダー 4"/>
          <p:cNvSpPr>
            <a:spLocks noGrp="1"/>
          </p:cNvSpPr>
          <p:nvPr>
            <p:ph type="ftr" sz="quarter" idx="11"/>
          </p:nvPr>
        </p:nvSpPr>
        <p:spPr/>
        <p:txBody>
          <a:bodyPr/>
          <a:lstStyle/>
          <a:p>
            <a:r>
              <a:rPr lang="en-US" dirty="0" smtClean="0"/>
              <a:t>The Power of PowerPoint</a:t>
            </a:r>
            <a:endParaRPr lang="en-US" dirty="0"/>
          </a:p>
        </p:txBody>
      </p:sp>
      <p:graphicFrame>
        <p:nvGraphicFramePr>
          <p:cNvPr id="15" name="Diagram 14"/>
          <p:cNvGraphicFramePr/>
          <p:nvPr/>
        </p:nvGraphicFramePr>
        <p:xfrm>
          <a:off x="1066006" y="1638300"/>
          <a:ext cx="15316200" cy="792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27033764"/>
      </p:ext>
    </p:extLst>
  </p:cSld>
  <p:clrMapOvr>
    <a:masterClrMapping/>
  </p:clrMapOvr>
  <mc:AlternateContent xmlns:mc="http://schemas.openxmlformats.org/markup-compatibility/2006" xmlns:p14="http://schemas.microsoft.com/office/powerpoint/2010/main">
    <mc:Choice Requires="p14">
      <p:transition spd="slow" p14:dur="1600" advTm="11446">
        <p14:conveyor dir="l"/>
      </p:transition>
    </mc:Choice>
    <mc:Fallback xmlns="">
      <p:transition spd="slow" advTm="11446">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スライド番号プレースホルダー 2"/>
          <p:cNvSpPr>
            <a:spLocks noGrp="1"/>
          </p:cNvSpPr>
          <p:nvPr>
            <p:ph type="sldNum" sz="quarter" idx="12"/>
          </p:nvPr>
        </p:nvSpPr>
        <p:spPr/>
        <p:txBody>
          <a:bodyPr/>
          <a:lstStyle/>
          <a:p>
            <a:r>
              <a:rPr lang="en-US" dirty="0" smtClean="0"/>
              <a:t>SLIDE 6</a:t>
            </a:r>
            <a:endParaRPr lang="en-US" dirty="0"/>
          </a:p>
        </p:txBody>
      </p:sp>
      <p:sp>
        <p:nvSpPr>
          <p:cNvPr id="5" name="フッター プレースホルダー 4"/>
          <p:cNvSpPr>
            <a:spLocks noGrp="1"/>
          </p:cNvSpPr>
          <p:nvPr>
            <p:ph type="ftr" sz="quarter" idx="11"/>
          </p:nvPr>
        </p:nvSpPr>
        <p:spPr/>
        <p:txBody>
          <a:bodyPr/>
          <a:lstStyle/>
          <a:p>
            <a:r>
              <a:rPr lang="en-US" smtClean="0"/>
              <a:t>The Power of PowerPoint</a:t>
            </a:r>
            <a:endParaRPr lang="en-US" dirty="0"/>
          </a:p>
        </p:txBody>
      </p:sp>
      <p:sp>
        <p:nvSpPr>
          <p:cNvPr id="2" name="テキスト プレースホルダー 1"/>
          <p:cNvSpPr>
            <a:spLocks noGrp="1"/>
          </p:cNvSpPr>
          <p:nvPr>
            <p:ph type="body" sz="quarter" idx="15"/>
          </p:nvPr>
        </p:nvSpPr>
        <p:spPr>
          <a:xfrm>
            <a:off x="1294606" y="3162300"/>
            <a:ext cx="15202469" cy="3581400"/>
          </a:xfrm>
        </p:spPr>
        <p:style>
          <a:lnRef idx="1">
            <a:schemeClr val="accent3"/>
          </a:lnRef>
          <a:fillRef idx="2">
            <a:schemeClr val="accent3"/>
          </a:fillRef>
          <a:effectRef idx="1">
            <a:schemeClr val="accent3"/>
          </a:effectRef>
          <a:fontRef idx="minor">
            <a:schemeClr val="dk1"/>
          </a:fontRef>
        </p:style>
        <p:txBody>
          <a:bodyPr>
            <a:normAutofit/>
          </a:bodyPr>
          <a:lstStyle/>
          <a:p>
            <a:pPr algn="just">
              <a:lnSpc>
                <a:spcPct val="150000"/>
              </a:lnSpc>
            </a:pPr>
            <a:r>
              <a:rPr lang="id-ID" dirty="0" smtClean="0">
                <a:solidFill>
                  <a:srgbClr val="000000"/>
                </a:solidFill>
              </a:rPr>
              <a:t>Saldo laba merupakan akumulasi laba perusahaan yang tidak didistribusikan sebagai dividen dan ditahan oleh perusahaan untuk direinvestasikan dalam bisnis perusahaan atau dapat pula digunakan untuk pembayaran utang. </a:t>
            </a:r>
            <a:endParaRPr lang="en-US" dirty="0" smtClean="0">
              <a:solidFill>
                <a:srgbClr val="000000"/>
              </a:solidFill>
            </a:endParaRPr>
          </a:p>
          <a:p>
            <a:endParaRPr lang="en-US" b="1" dirty="0">
              <a:ln w="12700">
                <a:solidFill>
                  <a:schemeClr val="tx2">
                    <a:satMod val="155000"/>
                  </a:schemeClr>
                </a:solidFill>
                <a:prstDash val="solid"/>
              </a:ln>
              <a:solidFill>
                <a:srgbClr val="000000"/>
              </a:solidFill>
              <a:effectLst>
                <a:outerShdw blurRad="41275" dist="20320" dir="1800000" algn="tl" rotWithShape="0">
                  <a:srgbClr val="000000">
                    <a:alpha val="40000"/>
                  </a:srgbClr>
                </a:outerShdw>
              </a:effectLst>
            </a:endParaRPr>
          </a:p>
        </p:txBody>
      </p:sp>
      <p:sp>
        <p:nvSpPr>
          <p:cNvPr id="7" name="テキスト プレースホルダー 6"/>
          <p:cNvSpPr>
            <a:spLocks noGrp="1"/>
          </p:cNvSpPr>
          <p:nvPr>
            <p:ph type="body" sz="quarter" idx="21"/>
          </p:nvPr>
        </p:nvSpPr>
        <p:spPr/>
        <p:txBody>
          <a:bodyPr/>
          <a:lstStyle/>
          <a:p>
            <a:endParaRPr lang="en-US" dirty="0"/>
          </a:p>
          <a:p>
            <a:endParaRPr lang="en-US" dirty="0"/>
          </a:p>
        </p:txBody>
      </p:sp>
      <p:sp>
        <p:nvSpPr>
          <p:cNvPr id="8" name="タイトル 7"/>
          <p:cNvSpPr>
            <a:spLocks noGrp="1"/>
          </p:cNvSpPr>
          <p:nvPr>
            <p:ph type="title"/>
          </p:nvPr>
        </p:nvSpPr>
        <p:spPr>
          <a:xfrm>
            <a:off x="4390678" y="411959"/>
            <a:ext cx="13681520" cy="2064541"/>
          </a:xfrm>
        </p:spPr>
        <p:txBody>
          <a:bodyPr/>
          <a:lstStyle/>
          <a:p>
            <a:r>
              <a:rPr lang="en-US" b="1" dirty="0" smtClean="0">
                <a:solidFill>
                  <a:schemeClr val="accent1"/>
                </a:solidFill>
              </a:rPr>
              <a:t>E. SALDO LABA</a:t>
            </a:r>
            <a:endParaRPr lang="en-US" b="1" dirty="0">
              <a:solidFill>
                <a:schemeClr val="accent1"/>
              </a:solidFill>
            </a:endParaRPr>
          </a:p>
        </p:txBody>
      </p:sp>
      <p:sp>
        <p:nvSpPr>
          <p:cNvPr id="9" name="サブタイトル 8"/>
          <p:cNvSpPr>
            <a:spLocks noGrp="1"/>
          </p:cNvSpPr>
          <p:nvPr>
            <p:ph type="subTitle" idx="1"/>
          </p:nvPr>
        </p:nvSpPr>
        <p:spPr/>
        <p:txBody>
          <a:bodyPr/>
          <a:lstStyle/>
          <a:p>
            <a:endParaRPr lang="en-US" dirty="0"/>
          </a:p>
        </p:txBody>
      </p:sp>
      <p:sp>
        <p:nvSpPr>
          <p:cNvPr id="10" name="Text Placeholder 9"/>
          <p:cNvSpPr>
            <a:spLocks noGrp="1"/>
          </p:cNvSpPr>
          <p:nvPr>
            <p:ph type="body" sz="quarter" idx="16"/>
          </p:nvPr>
        </p:nvSpPr>
        <p:spPr>
          <a:xfrm>
            <a:off x="3275806" y="8572500"/>
            <a:ext cx="9937104" cy="504056"/>
          </a:xfrm>
        </p:spPr>
        <p:txBody>
          <a:bodyPr>
            <a:normAutofit lnSpcReduction="10000"/>
          </a:bodyPr>
          <a:lstStyle/>
          <a:p>
            <a:endParaRPr lang="en-US" dirty="0"/>
          </a:p>
        </p:txBody>
      </p:sp>
      <p:sp>
        <p:nvSpPr>
          <p:cNvPr id="11" name="Rectangle 10"/>
          <p:cNvSpPr/>
          <p:nvPr/>
        </p:nvSpPr>
        <p:spPr>
          <a:xfrm>
            <a:off x="2361406" y="7124700"/>
            <a:ext cx="12801600" cy="1143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d-ID" dirty="0" smtClean="0">
                <a:solidFill>
                  <a:srgbClr val="000000"/>
                </a:solidFill>
              </a:rPr>
              <a:t>Saldo Laba = Saldo Laba Awal + Laba (rugi) Bersih – Dividen</a:t>
            </a:r>
            <a:endParaRPr lang="en-US" dirty="0">
              <a:solidFill>
                <a:srgbClr val="000000"/>
              </a:solidFill>
            </a:endParaRPr>
          </a:p>
        </p:txBody>
      </p:sp>
    </p:spTree>
    <p:extLst>
      <p:ext uri="{BB962C8B-B14F-4D97-AF65-F5344CB8AC3E}">
        <p14:creationId xmlns:p14="http://schemas.microsoft.com/office/powerpoint/2010/main" val="2689680972"/>
      </p:ext>
    </p:extLst>
  </p:cSld>
  <p:clrMapOvr>
    <a:masterClrMapping/>
  </p:clrMapOvr>
  <mc:AlternateContent xmlns:mc="http://schemas.openxmlformats.org/markup-compatibility/2006" xmlns:p14="http://schemas.microsoft.com/office/powerpoint/2010/main">
    <mc:Choice Requires="p14">
      <p:transition spd="slow" p14:dur="1600" advTm="4222">
        <p14:prism isInverted="1"/>
      </p:transition>
    </mc:Choice>
    <mc:Fallback xmlns="">
      <p:transition spd="slow" advTm="4222">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r>
              <a:rPr lang="en-US" dirty="0" smtClean="0"/>
              <a:t>SLIDE 7</a:t>
            </a:r>
            <a:endParaRPr lang="en-US" dirty="0"/>
          </a:p>
        </p:txBody>
      </p:sp>
      <p:sp>
        <p:nvSpPr>
          <p:cNvPr id="3" name="Footer Placeholder 2"/>
          <p:cNvSpPr>
            <a:spLocks noGrp="1"/>
          </p:cNvSpPr>
          <p:nvPr>
            <p:ph type="ftr" sz="quarter" idx="11"/>
          </p:nvPr>
        </p:nvSpPr>
        <p:spPr/>
        <p:txBody>
          <a:bodyPr/>
          <a:lstStyle/>
          <a:p>
            <a:r>
              <a:rPr lang="en-US" smtClean="0"/>
              <a:t>The Power of PowerPoint</a:t>
            </a:r>
            <a:endParaRPr lang="en-US" dirty="0"/>
          </a:p>
        </p:txBody>
      </p:sp>
      <p:sp>
        <p:nvSpPr>
          <p:cNvPr id="5" name="Text Placeholder 4"/>
          <p:cNvSpPr>
            <a:spLocks noGrp="1"/>
          </p:cNvSpPr>
          <p:nvPr>
            <p:ph type="body" sz="quarter" idx="15"/>
          </p:nvPr>
        </p:nvSpPr>
        <p:spPr>
          <a:xfrm>
            <a:off x="989806" y="8953500"/>
            <a:ext cx="6764774" cy="721683"/>
          </a:xfrm>
        </p:spPr>
        <p:txBody>
          <a:bodyPr/>
          <a:lstStyle/>
          <a:p>
            <a:endParaRPr lang="en-US" dirty="0" smtClean="0"/>
          </a:p>
          <a:p>
            <a:endParaRPr lang="en-US" dirty="0"/>
          </a:p>
        </p:txBody>
      </p:sp>
      <p:sp>
        <p:nvSpPr>
          <p:cNvPr id="21" name="Text Placeholder 20"/>
          <p:cNvSpPr>
            <a:spLocks noGrp="1"/>
          </p:cNvSpPr>
          <p:nvPr>
            <p:ph type="body" sz="quarter" idx="16"/>
          </p:nvPr>
        </p:nvSpPr>
        <p:spPr>
          <a:xfrm>
            <a:off x="1904206" y="9486900"/>
            <a:ext cx="9937104" cy="504056"/>
          </a:xfrm>
        </p:spPr>
        <p:txBody>
          <a:bodyPr>
            <a:normAutofit lnSpcReduction="10000"/>
          </a:bodyPr>
          <a:lstStyle/>
          <a:p>
            <a:endParaRPr lang="en-US" dirty="0"/>
          </a:p>
        </p:txBody>
      </p:sp>
      <p:sp>
        <p:nvSpPr>
          <p:cNvPr id="22" name="Text Placeholder 21"/>
          <p:cNvSpPr>
            <a:spLocks noGrp="1"/>
          </p:cNvSpPr>
          <p:nvPr>
            <p:ph type="body" sz="quarter" idx="21"/>
          </p:nvPr>
        </p:nvSpPr>
        <p:spPr>
          <a:xfrm>
            <a:off x="1066006" y="2324100"/>
            <a:ext cx="15265697" cy="1665265"/>
          </a:xfrm>
        </p:spPr>
        <p:txBody>
          <a:bodyPr/>
          <a:lstStyle/>
          <a:p>
            <a:endParaRPr lang="en-US" dirty="0"/>
          </a:p>
        </p:txBody>
      </p:sp>
      <p:sp>
        <p:nvSpPr>
          <p:cNvPr id="16" name="Title 15"/>
          <p:cNvSpPr>
            <a:spLocks noGrp="1"/>
          </p:cNvSpPr>
          <p:nvPr>
            <p:ph type="title"/>
          </p:nvPr>
        </p:nvSpPr>
        <p:spPr/>
        <p:txBody>
          <a:bodyPr/>
          <a:lstStyle/>
          <a:p>
            <a:r>
              <a:rPr lang="en-US" b="1" dirty="0" smtClean="0">
                <a:solidFill>
                  <a:srgbClr val="CC0066"/>
                </a:solidFill>
              </a:rPr>
              <a:t>F. DIVIDEN</a:t>
            </a:r>
            <a:endParaRPr lang="en-US" b="1" dirty="0">
              <a:solidFill>
                <a:srgbClr val="CC0066"/>
              </a:solidFill>
            </a:endParaRPr>
          </a:p>
        </p:txBody>
      </p:sp>
      <p:sp>
        <p:nvSpPr>
          <p:cNvPr id="17" name="Subtitle 16"/>
          <p:cNvSpPr>
            <a:spLocks noGrp="1"/>
          </p:cNvSpPr>
          <p:nvPr>
            <p:ph type="subTitle" idx="1"/>
          </p:nvPr>
        </p:nvSpPr>
        <p:spPr>
          <a:xfrm>
            <a:off x="1218406" y="2171700"/>
            <a:ext cx="16078200" cy="1828800"/>
          </a:xfrm>
        </p:spPr>
        <p:txBody>
          <a:bodyPr/>
          <a:lstStyle/>
          <a:p>
            <a:pPr algn="just"/>
            <a:endParaRPr lang="en-US" sz="3200" dirty="0" smtClean="0">
              <a:solidFill>
                <a:srgbClr val="000000"/>
              </a:solidFill>
            </a:endParaRPr>
          </a:p>
          <a:p>
            <a:pPr algn="just"/>
            <a:r>
              <a:rPr lang="id-ID" sz="3200" dirty="0" smtClean="0">
                <a:solidFill>
                  <a:srgbClr val="000000"/>
                </a:solidFill>
              </a:rPr>
              <a:t>Dividen merupakan bagian laba yang didistribusikan kepada pemegang saham. Pembayaran dividen merupakan mekanisme pengalokasian kesejahteraan kepada pemegang saham.</a:t>
            </a:r>
            <a:endParaRPr lang="en-US" sz="3200" dirty="0">
              <a:solidFill>
                <a:srgbClr val="000000"/>
              </a:solidFill>
            </a:endParaRPr>
          </a:p>
        </p:txBody>
      </p:sp>
      <p:graphicFrame>
        <p:nvGraphicFramePr>
          <p:cNvPr id="19" name="Diagram 18"/>
          <p:cNvGraphicFramePr/>
          <p:nvPr/>
        </p:nvGraphicFramePr>
        <p:xfrm>
          <a:off x="3504406" y="4381500"/>
          <a:ext cx="11201400" cy="3886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Deneb Title">
  <a:themeElements>
    <a:clrScheme name="Deneb">
      <a:dk1>
        <a:srgbClr val="3F3F3F"/>
      </a:dk1>
      <a:lt1>
        <a:sysClr val="window" lastClr="FFFFFF"/>
      </a:lt1>
      <a:dk2>
        <a:srgbClr val="1F497D"/>
      </a:dk2>
      <a:lt2>
        <a:srgbClr val="EEECE1"/>
      </a:lt2>
      <a:accent1>
        <a:srgbClr val="EF005A"/>
      </a:accent1>
      <a:accent2>
        <a:srgbClr val="F00082"/>
      </a:accent2>
      <a:accent3>
        <a:srgbClr val="A1007E"/>
      </a:accent3>
      <a:accent4>
        <a:srgbClr val="770099"/>
      </a:accent4>
      <a:accent5>
        <a:srgbClr val="4BACC6"/>
      </a:accent5>
      <a:accent6>
        <a:srgbClr val="F79646"/>
      </a:accent6>
      <a:hlink>
        <a:srgbClr val="EF005A"/>
      </a:hlink>
      <a:folHlink>
        <a:srgbClr val="A1007E"/>
      </a:folHlink>
    </a:clrScheme>
    <a:fontScheme name="Capella">
      <a:majorFont>
        <a:latin typeface="Montserrat-Bold"/>
        <a:ea typeface="Capella Bold"/>
        <a:cs typeface=""/>
      </a:majorFont>
      <a:minorFont>
        <a:latin typeface="Aleo-Light"/>
        <a:ea typeface="Capella Light"/>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Deneb Contents">
  <a:themeElements>
    <a:clrScheme name="Deneb">
      <a:dk1>
        <a:srgbClr val="3F3F3F"/>
      </a:dk1>
      <a:lt1>
        <a:sysClr val="window" lastClr="FFFFFF"/>
      </a:lt1>
      <a:dk2>
        <a:srgbClr val="1F497D"/>
      </a:dk2>
      <a:lt2>
        <a:srgbClr val="EEECE1"/>
      </a:lt2>
      <a:accent1>
        <a:srgbClr val="EF005A"/>
      </a:accent1>
      <a:accent2>
        <a:srgbClr val="F00082"/>
      </a:accent2>
      <a:accent3>
        <a:srgbClr val="A1007E"/>
      </a:accent3>
      <a:accent4>
        <a:srgbClr val="770099"/>
      </a:accent4>
      <a:accent5>
        <a:srgbClr val="4BACC6"/>
      </a:accent5>
      <a:accent6>
        <a:srgbClr val="F79646"/>
      </a:accent6>
      <a:hlink>
        <a:srgbClr val="0000FF"/>
      </a:hlink>
      <a:folHlink>
        <a:srgbClr val="800080"/>
      </a:folHlink>
    </a:clrScheme>
    <a:fontScheme name="Capella">
      <a:majorFont>
        <a:latin typeface="Montserrat-Bold"/>
        <a:ea typeface="Capella Bold"/>
        <a:cs typeface=""/>
      </a:majorFont>
      <a:minorFont>
        <a:latin typeface="Aleo-Light"/>
        <a:ea typeface="Capella Light"/>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lnDef>
      <a:spPr>
        <a:ln w="28575">
          <a:solidFill>
            <a:schemeClr val="tx1">
              <a:lumMod val="60000"/>
              <a:lumOff val="40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12855</TotalTime>
  <Words>833</Words>
  <Application>Microsoft Office PowerPoint</Application>
  <PresentationFormat>Custom</PresentationFormat>
  <Paragraphs>144</Paragraphs>
  <Slides>15</Slides>
  <Notes>0</Notes>
  <HiddenSlides>0</HiddenSlides>
  <MMClips>0</MMClips>
  <ScaleCrop>false</ScaleCrop>
  <HeadingPairs>
    <vt:vector size="6" baseType="variant">
      <vt:variant>
        <vt:lpstr>Fonts Used</vt:lpstr>
      </vt:variant>
      <vt:variant>
        <vt:i4>12</vt:i4>
      </vt:variant>
      <vt:variant>
        <vt:lpstr>Theme</vt:lpstr>
      </vt:variant>
      <vt:variant>
        <vt:i4>2</vt:i4>
      </vt:variant>
      <vt:variant>
        <vt:lpstr>Slide Titles</vt:lpstr>
      </vt:variant>
      <vt:variant>
        <vt:i4>15</vt:i4>
      </vt:variant>
    </vt:vector>
  </HeadingPairs>
  <TitlesOfParts>
    <vt:vector size="29" baseType="lpstr">
      <vt:lpstr>Adobe Gothic Std B</vt:lpstr>
      <vt:lpstr>ＭＳ Ｐゴシック</vt:lpstr>
      <vt:lpstr>Aleo-Bold</vt:lpstr>
      <vt:lpstr>Aleo-BoldItalic</vt:lpstr>
      <vt:lpstr>Aleo-Light</vt:lpstr>
      <vt:lpstr>Aleo-LightItalic</vt:lpstr>
      <vt:lpstr>Arial</vt:lpstr>
      <vt:lpstr>Brush Script MT</vt:lpstr>
      <vt:lpstr>Calibri</vt:lpstr>
      <vt:lpstr>Capella Bold</vt:lpstr>
      <vt:lpstr>Capella Light</vt:lpstr>
      <vt:lpstr>Montserrat-Bold</vt:lpstr>
      <vt:lpstr>Deneb Title</vt:lpstr>
      <vt:lpstr>Deneb Contents</vt:lpstr>
      <vt:lpstr>ASSALAMU’ALAIKUM WR.WB</vt:lpstr>
      <vt:lpstr>EKUITAS : MODAL DISETOR &amp;  EKUITAS : SALDO LABA, DIVIDEN, SAHAM TREASURI</vt:lpstr>
      <vt:lpstr>  A. Perseroan Terbatas </vt:lpstr>
      <vt:lpstr>B. EKUITAS PT</vt:lpstr>
      <vt:lpstr>C. SAHAM BIASA</vt:lpstr>
      <vt:lpstr>D. SAHAM PREFEREN</vt:lpstr>
      <vt:lpstr>PEMBAGIAN DIVIDEN</vt:lpstr>
      <vt:lpstr>E. SALDO LABA</vt:lpstr>
      <vt:lpstr>F. DIVIDEN</vt:lpstr>
      <vt:lpstr>G. SAHAM TREASURI DAN PENGHASILAN KOMPREHENSIF LAIN</vt:lpstr>
      <vt:lpstr>H. Pengakuan dan Pengukuran Saham Treasuri</vt:lpstr>
      <vt:lpstr>PowerPoint Presentation</vt:lpstr>
      <vt:lpstr>I. ANALISIS LAPORAN KEUANGAN</vt:lpstr>
      <vt:lpstr>PowerPoint Presentation</vt:lpstr>
      <vt:lpstr>WASSALAMU’ALAIKUM WR.WB</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Deneb</dc:title>
  <dc:creator>Jun</dc:creator>
  <cp:lastModifiedBy>acer</cp:lastModifiedBy>
  <cp:revision>120</cp:revision>
  <dcterms:created xsi:type="dcterms:W3CDTF">2014-05-31T17:00:12Z</dcterms:created>
  <dcterms:modified xsi:type="dcterms:W3CDTF">2020-10-03T23:38:01Z</dcterms:modified>
</cp:coreProperties>
</file>