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9BE10-CEC5-43E6-A6E7-822A9523FE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81CC2-2835-473F-8FE7-B16549968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B08D5-18F7-4A31-BD67-F3F3DFA3D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E25A-CD40-4239-B4A6-D70F92D1A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AD927-DFB0-4345-BF7D-1E6FFA83A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23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8F583-497A-4E9B-8EFD-1DA2D3A2F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7952E-79B9-4A4A-9853-B775EB375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7A5C3-37C7-4B10-8F2E-33D3864A9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169B5-6DF8-4F9D-BBB2-A58A504C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4CA50-AA19-47C9-8146-B297FA9A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7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E74BB8-CB9A-4922-ADAE-0201E8020D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1F7195-47BD-4492-90F3-96ECF2CB3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CB2AB-6866-4AAC-9A8A-079AD4165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FD8AD-95D2-4D36-BA63-980E660EE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3DB57-C571-49A7-BDD2-511133BA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5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7FECC-9FC6-4175-B848-0552789D3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BA3F0-25E4-42B0-AE90-AC37EA4F1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22030-8E85-4DFA-84C7-712F34146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1222A-2AA3-4902-8F30-082EDF14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E78B0-1439-4AD9-A83B-C9AF434E9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0FD1F-F034-4610-B35D-89532A0CB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887FDA-53DB-4108-9144-D11A9CA45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19872-06BE-4845-B74D-50385D619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A3A07-6635-449E-A44F-8ED94D4EA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C6401-19B3-48F7-9204-58FB2D30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41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0B88-77A6-4B9F-B8C5-A4257E6FA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1080-66C7-4217-BAA8-A07462D64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B4352E-2F4C-4F1F-BA86-6317361F1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C378A3-358C-4868-984F-403C4DCE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60D3D-3357-4F9E-B6F6-F60626237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3E2582-AD3F-4590-974D-4C9E8D5D0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C8477-4B7B-4DE2-8F45-9499C3CA6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EA36-2DF2-4D1C-A24A-343E4D47D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CA1492-9A86-4CD0-B460-BCFD1EFB4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991EA5-7EC7-4397-BF8A-4CCE187C5B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E78B60-AFCC-4AC6-A6E1-6A2B788BF5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EAEE4-CD13-4147-9508-78B33F3DD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D3EA1C-0A88-4118-91F0-2B9433AF4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AB0E16-734C-4587-8B56-5D091F1A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10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0AA5C-8B35-46FC-B0DF-23ABDE056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C17DFF-3B15-456A-A47C-B94B905A7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90CF6B-A408-4D7B-B7AD-2E720C502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1F25BB-E10B-4F30-B503-322929C0F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8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B1080C-C9B4-4638-B4C7-9E784D21A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C28E38-B7ED-45BF-BDBE-C466D4FDB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6316C-9A5C-4B77-AA34-8A7D4219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0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8446-2D95-471E-B23F-B5E135296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279BE-89FD-4D08-83B1-96968F884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80148-096B-4A29-A997-7C6C5E5BC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98FC8-2736-4DF2-9336-926A2105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97A5E-5BBB-4127-80EE-3AA9E5AD0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596132-C4E5-438D-B94B-14B66D473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4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C2E1E-2FB9-41C4-BF2C-C8F592C67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73116B-0C73-47BA-A31F-E35A4D4555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4E87CA-ADC6-4C89-A501-A778FB039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316A1-B8AF-49E8-8FB1-EB0E4F065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8061B-7314-4159-8FF6-E20FAB5C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096231-FE8E-45D6-954F-49D96C5C0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7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06365D-1A1A-4560-8C8C-904879EF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8BCCF-62B3-4F63-BC76-AC1860F8D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6F91D-A5D1-44EF-93B4-2207CF3D59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28CAC-4A40-4B62-84EE-C4343ADFB5F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141D9-1911-4D24-9200-8CBDB5E4BA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AC394-2E0B-4285-AA27-6DE6F695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86CD4-10BA-42FE-A980-B60CF3781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8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E0F7835-188E-4440-A3AB-32838D621C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126" y="1266653"/>
            <a:ext cx="5598941" cy="55989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163B77-00F6-4DEC-8555-4AA6FC5FA5FF}"/>
              </a:ext>
            </a:extLst>
          </p:cNvPr>
          <p:cNvSpPr txBox="1"/>
          <p:nvPr/>
        </p:nvSpPr>
        <p:spPr>
          <a:xfrm>
            <a:off x="3643532" y="168812"/>
            <a:ext cx="5542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Distilasi</a:t>
            </a:r>
            <a:r>
              <a:rPr lang="en-US" sz="2800" dirty="0"/>
              <a:t> </a:t>
            </a:r>
            <a:r>
              <a:rPr lang="en-US" sz="2800" dirty="0" err="1"/>
              <a:t>sederhana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2045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1DD80D1-54E1-45C2-BD7E-C9E29F5617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027" y="1034162"/>
            <a:ext cx="5910470" cy="545441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7DDC6A-DE30-4B0F-9D43-D826828E17A3}"/>
              </a:ext>
            </a:extLst>
          </p:cNvPr>
          <p:cNvSpPr txBox="1"/>
          <p:nvPr/>
        </p:nvSpPr>
        <p:spPr>
          <a:xfrm>
            <a:off x="3657600" y="225287"/>
            <a:ext cx="4452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Distilasi</a:t>
            </a:r>
            <a:r>
              <a:rPr lang="en-US" sz="2800" dirty="0"/>
              <a:t> </a:t>
            </a:r>
            <a:r>
              <a:rPr lang="en-US" sz="2800" dirty="0" err="1"/>
              <a:t>Fraksionasi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9498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9C47795-07AF-4196-953B-4B41D5B70D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322" y="1013284"/>
            <a:ext cx="4678017" cy="561535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1CBF07-737B-47B0-9545-8C7403A45E62}"/>
              </a:ext>
            </a:extLst>
          </p:cNvPr>
          <p:cNvSpPr txBox="1"/>
          <p:nvPr/>
        </p:nvSpPr>
        <p:spPr>
          <a:xfrm>
            <a:off x="2928730" y="238539"/>
            <a:ext cx="5420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Distilasi</a:t>
            </a:r>
            <a:r>
              <a:rPr lang="en-US" sz="2800" dirty="0"/>
              <a:t> </a:t>
            </a:r>
            <a:r>
              <a:rPr lang="en-US" sz="2800" dirty="0" err="1"/>
              <a:t>Fraksionasi</a:t>
            </a:r>
            <a:r>
              <a:rPr lang="en-US" sz="2800" dirty="0"/>
              <a:t> </a:t>
            </a:r>
            <a:r>
              <a:rPr lang="en-US" sz="2800" dirty="0" err="1"/>
              <a:t>Minyak</a:t>
            </a:r>
            <a:r>
              <a:rPr lang="en-US" sz="2800" dirty="0"/>
              <a:t> </a:t>
            </a:r>
            <a:r>
              <a:rPr lang="en-US" sz="2800" dirty="0" err="1"/>
              <a:t>Bumi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97689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CAB5AC2-3B5F-45B3-8FBD-C1D14308C9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624" y="1015357"/>
            <a:ext cx="7174324" cy="557242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E237BD-D073-47B8-A7F5-6186DDDC789C}"/>
              </a:ext>
            </a:extLst>
          </p:cNvPr>
          <p:cNvSpPr txBox="1"/>
          <p:nvPr/>
        </p:nvSpPr>
        <p:spPr>
          <a:xfrm>
            <a:off x="3578088" y="304800"/>
            <a:ext cx="5777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Distilasi</a:t>
            </a:r>
            <a:r>
              <a:rPr lang="en-US" sz="2800" dirty="0"/>
              <a:t> </a:t>
            </a:r>
            <a:r>
              <a:rPr lang="en-US" sz="2800" dirty="0" err="1"/>
              <a:t>Tekanan</a:t>
            </a:r>
            <a:r>
              <a:rPr lang="en-US" sz="2800" dirty="0"/>
              <a:t> </a:t>
            </a:r>
            <a:r>
              <a:rPr lang="en-US" sz="2800" dirty="0" err="1"/>
              <a:t>Rendah</a:t>
            </a:r>
            <a:r>
              <a:rPr lang="en-US" sz="2800" dirty="0"/>
              <a:t> (vacuum)</a:t>
            </a:r>
          </a:p>
        </p:txBody>
      </p:sp>
    </p:spTree>
    <p:extLst>
      <p:ext uri="{BB962C8B-B14F-4D97-AF65-F5344CB8AC3E}">
        <p14:creationId xmlns:p14="http://schemas.microsoft.com/office/powerpoint/2010/main" val="3441935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D48114-E2D7-4DA9-997C-BD4611FDF4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521" y="869526"/>
            <a:ext cx="6480313" cy="58857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FE56AC-B4FC-49D2-9425-898A15A91751}"/>
              </a:ext>
            </a:extLst>
          </p:cNvPr>
          <p:cNvSpPr txBox="1"/>
          <p:nvPr/>
        </p:nvSpPr>
        <p:spPr>
          <a:xfrm>
            <a:off x="3631096" y="159026"/>
            <a:ext cx="6281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Distilasi</a:t>
            </a:r>
            <a:r>
              <a:rPr lang="en-US" sz="2800" dirty="0"/>
              <a:t> </a:t>
            </a:r>
            <a:r>
              <a:rPr lang="en-US" sz="2800" dirty="0" err="1"/>
              <a:t>tekanan</a:t>
            </a:r>
            <a:r>
              <a:rPr lang="en-US" sz="2800" dirty="0"/>
              <a:t> </a:t>
            </a:r>
            <a:r>
              <a:rPr lang="en-US" sz="2800" dirty="0" err="1"/>
              <a:t>rendah</a:t>
            </a:r>
            <a:r>
              <a:rPr lang="en-US" sz="2800" dirty="0"/>
              <a:t> (vacuum)</a:t>
            </a:r>
          </a:p>
        </p:txBody>
      </p:sp>
    </p:spTree>
    <p:extLst>
      <p:ext uri="{BB962C8B-B14F-4D97-AF65-F5344CB8AC3E}">
        <p14:creationId xmlns:p14="http://schemas.microsoft.com/office/powerpoint/2010/main" val="1101320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696D974-D853-4C73-8B21-E146624428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74" y="1138775"/>
            <a:ext cx="9395954" cy="525702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208C1D-8EE0-46FC-AA4A-57C22FEDBE61}"/>
              </a:ext>
            </a:extLst>
          </p:cNvPr>
          <p:cNvSpPr txBox="1"/>
          <p:nvPr/>
        </p:nvSpPr>
        <p:spPr>
          <a:xfrm>
            <a:off x="3949148" y="225287"/>
            <a:ext cx="5009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Distilasi</a:t>
            </a:r>
            <a:r>
              <a:rPr lang="en-US" sz="2800" dirty="0"/>
              <a:t> </a:t>
            </a:r>
            <a:r>
              <a:rPr lang="en-US" sz="2800" dirty="0" err="1"/>
              <a:t>Uap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5019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22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</cp:revision>
  <dcterms:created xsi:type="dcterms:W3CDTF">2020-10-19T23:09:40Z</dcterms:created>
  <dcterms:modified xsi:type="dcterms:W3CDTF">2020-10-19T23:25:29Z</dcterms:modified>
</cp:coreProperties>
</file>