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66" r:id="rId3"/>
    <p:sldId id="267" r:id="rId4"/>
    <p:sldId id="269" r:id="rId5"/>
    <p:sldId id="264" r:id="rId6"/>
    <p:sldId id="265" r:id="rId7"/>
    <p:sldId id="263" r:id="rId8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ACDF"/>
    <a:srgbClr val="B45400"/>
    <a:srgbClr val="1661CC"/>
    <a:srgbClr val="4775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>
      <p:cViewPr varScale="1">
        <p:scale>
          <a:sx n="107" d="100"/>
          <a:sy n="107" d="100"/>
        </p:scale>
        <p:origin x="1704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197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A2ACA1-B039-4FC8-8183-76BE4E6B1779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CB75E6-94FA-442C-AD33-688C8B330495}">
      <dgm:prSet phldrT="[Text]"/>
      <dgm:spPr/>
      <dgm:t>
        <a:bodyPr/>
        <a:lstStyle/>
        <a:p>
          <a:r>
            <a:rPr lang="en-US" dirty="0" err="1"/>
            <a:t>Romawi</a:t>
          </a:r>
          <a:endParaRPr lang="en-US" dirty="0"/>
        </a:p>
      </dgm:t>
    </dgm:pt>
    <dgm:pt modelId="{6F81576F-7FCB-4978-8EFE-D3B9ACB1B86A}" type="parTrans" cxnId="{AC2F77FB-B8CA-4DFF-82E8-29B751C9964D}">
      <dgm:prSet/>
      <dgm:spPr/>
      <dgm:t>
        <a:bodyPr/>
        <a:lstStyle/>
        <a:p>
          <a:endParaRPr lang="en-US"/>
        </a:p>
      </dgm:t>
    </dgm:pt>
    <dgm:pt modelId="{77C6E8E5-2313-45A8-BB16-CBADAFBB8AC0}" type="sibTrans" cxnId="{AC2F77FB-B8CA-4DFF-82E8-29B751C9964D}">
      <dgm:prSet/>
      <dgm:spPr/>
      <dgm:t>
        <a:bodyPr/>
        <a:lstStyle/>
        <a:p>
          <a:endParaRPr lang="en-US"/>
        </a:p>
      </dgm:t>
    </dgm:pt>
    <dgm:pt modelId="{DFB533F2-B8B3-4749-A456-46BA89FCCE64}">
      <dgm:prSet phldrT="[Text]"/>
      <dgm:spPr/>
      <dgm:t>
        <a:bodyPr/>
        <a:lstStyle/>
        <a:p>
          <a:r>
            <a:rPr lang="en-US" dirty="0" err="1"/>
            <a:t>Portugis</a:t>
          </a:r>
          <a:r>
            <a:rPr lang="en-US" dirty="0"/>
            <a:t> v. </a:t>
          </a:r>
          <a:r>
            <a:rPr lang="en-US" dirty="0" err="1"/>
            <a:t>Spanyol</a:t>
          </a:r>
          <a:endParaRPr lang="en-US" dirty="0"/>
        </a:p>
      </dgm:t>
    </dgm:pt>
    <dgm:pt modelId="{F1B3B191-7A50-49E3-A9C7-F82325F72ABC}" type="parTrans" cxnId="{D49E57D2-21CA-4A36-A2F4-8D4FC0207FAB}">
      <dgm:prSet/>
      <dgm:spPr/>
      <dgm:t>
        <a:bodyPr/>
        <a:lstStyle/>
        <a:p>
          <a:endParaRPr lang="en-US"/>
        </a:p>
      </dgm:t>
    </dgm:pt>
    <dgm:pt modelId="{59DB41C9-2077-4732-9C57-470DAA6133BD}" type="sibTrans" cxnId="{D49E57D2-21CA-4A36-A2F4-8D4FC0207FAB}">
      <dgm:prSet/>
      <dgm:spPr/>
      <dgm:t>
        <a:bodyPr/>
        <a:lstStyle/>
        <a:p>
          <a:endParaRPr lang="en-US"/>
        </a:p>
      </dgm:t>
    </dgm:pt>
    <dgm:pt modelId="{41EB8037-4336-4244-8ADC-6DC4EB3F1CF4}">
      <dgm:prSet phldrT="[Text]"/>
      <dgm:spPr/>
      <dgm:t>
        <a:bodyPr/>
        <a:lstStyle/>
        <a:p>
          <a:r>
            <a:rPr lang="en-US" dirty="0"/>
            <a:t>Mare </a:t>
          </a:r>
          <a:r>
            <a:rPr lang="en-US" dirty="0" err="1"/>
            <a:t>clausum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mare </a:t>
          </a:r>
          <a:r>
            <a:rPr lang="en-US" dirty="0" err="1"/>
            <a:t>librium</a:t>
          </a:r>
          <a:endParaRPr lang="en-US" dirty="0"/>
        </a:p>
      </dgm:t>
    </dgm:pt>
    <dgm:pt modelId="{4343C75C-45EA-4BB7-898F-BCAFB571D744}" type="parTrans" cxnId="{1FB1D2C2-8E68-4014-8942-EA490A922656}">
      <dgm:prSet/>
      <dgm:spPr/>
      <dgm:t>
        <a:bodyPr/>
        <a:lstStyle/>
        <a:p>
          <a:endParaRPr lang="en-US"/>
        </a:p>
      </dgm:t>
    </dgm:pt>
    <dgm:pt modelId="{BD6F4D97-3E58-4DFD-A960-A36CC3549E38}" type="sibTrans" cxnId="{1FB1D2C2-8E68-4014-8942-EA490A922656}">
      <dgm:prSet/>
      <dgm:spPr/>
      <dgm:t>
        <a:bodyPr/>
        <a:lstStyle/>
        <a:p>
          <a:endParaRPr lang="en-US"/>
        </a:p>
      </dgm:t>
    </dgm:pt>
    <dgm:pt modelId="{644493D3-FA16-45E6-A18E-23FBFD6BB54B}">
      <dgm:prSet phldrT="[Text]"/>
      <dgm:spPr/>
      <dgm:t>
        <a:bodyPr/>
        <a:lstStyle/>
        <a:p>
          <a:r>
            <a:rPr lang="en-US" dirty="0" err="1"/>
            <a:t>Konvensi</a:t>
          </a:r>
          <a:r>
            <a:rPr lang="en-US" dirty="0"/>
            <a:t> </a:t>
          </a:r>
          <a:r>
            <a:rPr lang="en-US" dirty="0" err="1"/>
            <a:t>kodifikasi</a:t>
          </a:r>
          <a:r>
            <a:rPr lang="en-US" dirty="0"/>
            <a:t> HI 1930</a:t>
          </a:r>
        </a:p>
      </dgm:t>
    </dgm:pt>
    <dgm:pt modelId="{F289097D-7E0B-44B6-992E-3B362BC4EA4E}" type="parTrans" cxnId="{036E8784-35F9-46B4-8AA1-BAD2A31D7FE9}">
      <dgm:prSet/>
      <dgm:spPr/>
      <dgm:t>
        <a:bodyPr/>
        <a:lstStyle/>
        <a:p>
          <a:endParaRPr lang="en-US"/>
        </a:p>
      </dgm:t>
    </dgm:pt>
    <dgm:pt modelId="{0D46FC03-EBB2-4A32-A8CF-61B9D631B2F6}" type="sibTrans" cxnId="{036E8784-35F9-46B4-8AA1-BAD2A31D7FE9}">
      <dgm:prSet/>
      <dgm:spPr/>
      <dgm:t>
        <a:bodyPr/>
        <a:lstStyle/>
        <a:p>
          <a:endParaRPr lang="en-US"/>
        </a:p>
      </dgm:t>
    </dgm:pt>
    <dgm:pt modelId="{CD29CF16-9006-4233-8159-F1D2CA1AA440}">
      <dgm:prSet phldrT="[Text]"/>
      <dgm:spPr/>
      <dgm:t>
        <a:bodyPr/>
        <a:lstStyle/>
        <a:p>
          <a:r>
            <a:rPr lang="en-US" dirty="0" err="1"/>
            <a:t>Konvensi</a:t>
          </a:r>
          <a:r>
            <a:rPr lang="en-US" dirty="0"/>
            <a:t> </a:t>
          </a:r>
          <a:r>
            <a:rPr lang="en-US" dirty="0" err="1"/>
            <a:t>Jenewa</a:t>
          </a:r>
          <a:r>
            <a:rPr lang="en-US" dirty="0"/>
            <a:t> 1958</a:t>
          </a:r>
        </a:p>
      </dgm:t>
    </dgm:pt>
    <dgm:pt modelId="{4EB6EDEC-4A15-413C-8625-7EEF1900F971}" type="parTrans" cxnId="{3A21B97E-16F0-4815-AD19-0AB9F3AD90A6}">
      <dgm:prSet/>
      <dgm:spPr/>
      <dgm:t>
        <a:bodyPr/>
        <a:lstStyle/>
        <a:p>
          <a:endParaRPr lang="en-US"/>
        </a:p>
      </dgm:t>
    </dgm:pt>
    <dgm:pt modelId="{73AA5D70-6B66-488B-82B2-20F393649823}" type="sibTrans" cxnId="{3A21B97E-16F0-4815-AD19-0AB9F3AD90A6}">
      <dgm:prSet/>
      <dgm:spPr/>
      <dgm:t>
        <a:bodyPr/>
        <a:lstStyle/>
        <a:p>
          <a:endParaRPr lang="en-US"/>
        </a:p>
      </dgm:t>
    </dgm:pt>
    <dgm:pt modelId="{7BBDEDCF-C938-47DC-B2AF-12CBF96E1449}">
      <dgm:prSet/>
      <dgm:spPr/>
      <dgm:t>
        <a:bodyPr/>
        <a:lstStyle/>
        <a:p>
          <a:r>
            <a:rPr lang="en-US" dirty="0"/>
            <a:t>UNCLOS ’82/</a:t>
          </a:r>
        </a:p>
        <a:p>
          <a:r>
            <a:rPr lang="en-US" dirty="0"/>
            <a:t>KLH’82</a:t>
          </a:r>
        </a:p>
      </dgm:t>
    </dgm:pt>
    <dgm:pt modelId="{BB1D3FF1-B410-4E8D-970D-DB41678F1964}" type="parTrans" cxnId="{8D749251-7B08-48CC-8529-AE9D7A1026D0}">
      <dgm:prSet/>
      <dgm:spPr/>
      <dgm:t>
        <a:bodyPr/>
        <a:lstStyle/>
        <a:p>
          <a:endParaRPr lang="en-US"/>
        </a:p>
      </dgm:t>
    </dgm:pt>
    <dgm:pt modelId="{7E14CC5C-735F-4F18-B26C-84864762F38E}" type="sibTrans" cxnId="{8D749251-7B08-48CC-8529-AE9D7A1026D0}">
      <dgm:prSet/>
      <dgm:spPr/>
      <dgm:t>
        <a:bodyPr/>
        <a:lstStyle/>
        <a:p>
          <a:endParaRPr lang="en-US"/>
        </a:p>
      </dgm:t>
    </dgm:pt>
    <dgm:pt modelId="{983D23F3-0705-F547-9700-290657452019}">
      <dgm:prSet phldrT="[Text]"/>
      <dgm:spPr/>
      <dgm:t>
        <a:bodyPr/>
        <a:lstStyle/>
        <a:p>
          <a:r>
            <a:rPr lang="en-US" dirty="0" err="1"/>
            <a:t>Konvensi</a:t>
          </a:r>
          <a:r>
            <a:rPr lang="en-US" dirty="0"/>
            <a:t> </a:t>
          </a:r>
          <a:r>
            <a:rPr lang="en-US" dirty="0" err="1"/>
            <a:t>Hukum</a:t>
          </a:r>
          <a:r>
            <a:rPr lang="en-US" dirty="0"/>
            <a:t> </a:t>
          </a:r>
          <a:r>
            <a:rPr lang="en-US" dirty="0" err="1"/>
            <a:t>Laut</a:t>
          </a:r>
          <a:r>
            <a:rPr lang="en-US" dirty="0"/>
            <a:t> 1960</a:t>
          </a:r>
        </a:p>
      </dgm:t>
    </dgm:pt>
    <dgm:pt modelId="{FB7BBA28-A956-464A-9217-09A65858CB81}" type="parTrans" cxnId="{062427FE-5E6E-B543-9A40-8F2B9E329C62}">
      <dgm:prSet/>
      <dgm:spPr/>
    </dgm:pt>
    <dgm:pt modelId="{B03E6868-785A-E347-B7FE-5A7F0023BBAB}" type="sibTrans" cxnId="{062427FE-5E6E-B543-9A40-8F2B9E329C62}">
      <dgm:prSet/>
      <dgm:spPr/>
      <dgm:t>
        <a:bodyPr/>
        <a:lstStyle/>
        <a:p>
          <a:endParaRPr lang="en-US"/>
        </a:p>
      </dgm:t>
    </dgm:pt>
    <dgm:pt modelId="{85B45C9B-0982-4D9A-93F5-C127EBD71BA6}" type="pres">
      <dgm:prSet presAssocID="{A8A2ACA1-B039-4FC8-8183-76BE4E6B1779}" presName="diagram" presStyleCnt="0">
        <dgm:presLayoutVars>
          <dgm:dir/>
          <dgm:resizeHandles val="exact"/>
        </dgm:presLayoutVars>
      </dgm:prSet>
      <dgm:spPr/>
    </dgm:pt>
    <dgm:pt modelId="{F363578A-92B8-42C2-875F-61C475C21C41}" type="pres">
      <dgm:prSet presAssocID="{F5CB75E6-94FA-442C-AD33-688C8B330495}" presName="node" presStyleLbl="node1" presStyleIdx="0" presStyleCnt="7">
        <dgm:presLayoutVars>
          <dgm:bulletEnabled val="1"/>
        </dgm:presLayoutVars>
      </dgm:prSet>
      <dgm:spPr/>
    </dgm:pt>
    <dgm:pt modelId="{8061A047-220E-4F9D-911B-267F90D1BEA7}" type="pres">
      <dgm:prSet presAssocID="{77C6E8E5-2313-45A8-BB16-CBADAFBB8AC0}" presName="sibTrans" presStyleLbl="sibTrans2D1" presStyleIdx="0" presStyleCnt="6"/>
      <dgm:spPr/>
    </dgm:pt>
    <dgm:pt modelId="{A11B16FC-9A33-4996-922D-0F1C5ACA111D}" type="pres">
      <dgm:prSet presAssocID="{77C6E8E5-2313-45A8-BB16-CBADAFBB8AC0}" presName="connectorText" presStyleLbl="sibTrans2D1" presStyleIdx="0" presStyleCnt="6"/>
      <dgm:spPr/>
    </dgm:pt>
    <dgm:pt modelId="{531D677E-0F7D-483E-B41E-B0FE8C4E062B}" type="pres">
      <dgm:prSet presAssocID="{DFB533F2-B8B3-4749-A456-46BA89FCCE64}" presName="node" presStyleLbl="node1" presStyleIdx="1" presStyleCnt="7">
        <dgm:presLayoutVars>
          <dgm:bulletEnabled val="1"/>
        </dgm:presLayoutVars>
      </dgm:prSet>
      <dgm:spPr/>
    </dgm:pt>
    <dgm:pt modelId="{94862E7C-3D07-461B-A1D9-F2E9279B44FD}" type="pres">
      <dgm:prSet presAssocID="{59DB41C9-2077-4732-9C57-470DAA6133BD}" presName="sibTrans" presStyleLbl="sibTrans2D1" presStyleIdx="1" presStyleCnt="6"/>
      <dgm:spPr/>
    </dgm:pt>
    <dgm:pt modelId="{E81A4CB6-3424-4B0A-AE34-46712E16AEF1}" type="pres">
      <dgm:prSet presAssocID="{59DB41C9-2077-4732-9C57-470DAA6133BD}" presName="connectorText" presStyleLbl="sibTrans2D1" presStyleIdx="1" presStyleCnt="6"/>
      <dgm:spPr/>
    </dgm:pt>
    <dgm:pt modelId="{8F98D627-7815-402C-924F-4C419CF3831D}" type="pres">
      <dgm:prSet presAssocID="{41EB8037-4336-4244-8ADC-6DC4EB3F1CF4}" presName="node" presStyleLbl="node1" presStyleIdx="2" presStyleCnt="7">
        <dgm:presLayoutVars>
          <dgm:bulletEnabled val="1"/>
        </dgm:presLayoutVars>
      </dgm:prSet>
      <dgm:spPr/>
    </dgm:pt>
    <dgm:pt modelId="{BD3F1BFF-A758-421C-8247-19CE469AF182}" type="pres">
      <dgm:prSet presAssocID="{BD6F4D97-3E58-4DFD-A960-A36CC3549E38}" presName="sibTrans" presStyleLbl="sibTrans2D1" presStyleIdx="2" presStyleCnt="6"/>
      <dgm:spPr/>
    </dgm:pt>
    <dgm:pt modelId="{DBB79803-972B-4E77-89E1-35B501BAC7E3}" type="pres">
      <dgm:prSet presAssocID="{BD6F4D97-3E58-4DFD-A960-A36CC3549E38}" presName="connectorText" presStyleLbl="sibTrans2D1" presStyleIdx="2" presStyleCnt="6"/>
      <dgm:spPr/>
    </dgm:pt>
    <dgm:pt modelId="{24761E8D-71EA-4376-94B7-9A63E45A42D6}" type="pres">
      <dgm:prSet presAssocID="{644493D3-FA16-45E6-A18E-23FBFD6BB54B}" presName="node" presStyleLbl="node1" presStyleIdx="3" presStyleCnt="7">
        <dgm:presLayoutVars>
          <dgm:bulletEnabled val="1"/>
        </dgm:presLayoutVars>
      </dgm:prSet>
      <dgm:spPr/>
    </dgm:pt>
    <dgm:pt modelId="{BA825AD5-A8F5-4725-8046-E5B371F03173}" type="pres">
      <dgm:prSet presAssocID="{0D46FC03-EBB2-4A32-A8CF-61B9D631B2F6}" presName="sibTrans" presStyleLbl="sibTrans2D1" presStyleIdx="3" presStyleCnt="6"/>
      <dgm:spPr/>
    </dgm:pt>
    <dgm:pt modelId="{E5ED04B2-9B70-489F-8725-1AD6374EA0A4}" type="pres">
      <dgm:prSet presAssocID="{0D46FC03-EBB2-4A32-A8CF-61B9D631B2F6}" presName="connectorText" presStyleLbl="sibTrans2D1" presStyleIdx="3" presStyleCnt="6"/>
      <dgm:spPr/>
    </dgm:pt>
    <dgm:pt modelId="{07190A67-6FCB-4174-855B-09A3CEF6B225}" type="pres">
      <dgm:prSet presAssocID="{CD29CF16-9006-4233-8159-F1D2CA1AA440}" presName="node" presStyleLbl="node1" presStyleIdx="4" presStyleCnt="7">
        <dgm:presLayoutVars>
          <dgm:bulletEnabled val="1"/>
        </dgm:presLayoutVars>
      </dgm:prSet>
      <dgm:spPr/>
    </dgm:pt>
    <dgm:pt modelId="{967EA91E-D836-44A2-ABC8-7934DDF934CF}" type="pres">
      <dgm:prSet presAssocID="{73AA5D70-6B66-488B-82B2-20F393649823}" presName="sibTrans" presStyleLbl="sibTrans2D1" presStyleIdx="4" presStyleCnt="6"/>
      <dgm:spPr/>
    </dgm:pt>
    <dgm:pt modelId="{7F509C42-3691-44E2-B59B-AC104BE54204}" type="pres">
      <dgm:prSet presAssocID="{73AA5D70-6B66-488B-82B2-20F393649823}" presName="connectorText" presStyleLbl="sibTrans2D1" presStyleIdx="4" presStyleCnt="6"/>
      <dgm:spPr/>
    </dgm:pt>
    <dgm:pt modelId="{0E3F7367-E631-E241-B6BB-7796A5FA971A}" type="pres">
      <dgm:prSet presAssocID="{983D23F3-0705-F547-9700-290657452019}" presName="node" presStyleLbl="node1" presStyleIdx="5" presStyleCnt="7">
        <dgm:presLayoutVars>
          <dgm:bulletEnabled val="1"/>
        </dgm:presLayoutVars>
      </dgm:prSet>
      <dgm:spPr/>
    </dgm:pt>
    <dgm:pt modelId="{BF17EE66-2B7E-B14D-9D47-ABE49828343A}" type="pres">
      <dgm:prSet presAssocID="{B03E6868-785A-E347-B7FE-5A7F0023BBAB}" presName="sibTrans" presStyleLbl="sibTrans2D1" presStyleIdx="5" presStyleCnt="6"/>
      <dgm:spPr/>
    </dgm:pt>
    <dgm:pt modelId="{63F1C257-1FF9-4D4E-A314-5E92527D1B39}" type="pres">
      <dgm:prSet presAssocID="{B03E6868-785A-E347-B7FE-5A7F0023BBAB}" presName="connectorText" presStyleLbl="sibTrans2D1" presStyleIdx="5" presStyleCnt="6"/>
      <dgm:spPr/>
    </dgm:pt>
    <dgm:pt modelId="{01FE8A5F-7870-4407-8DC7-26A2AFBDE209}" type="pres">
      <dgm:prSet presAssocID="{7BBDEDCF-C938-47DC-B2AF-12CBF96E1449}" presName="node" presStyleLbl="node1" presStyleIdx="6" presStyleCnt="7">
        <dgm:presLayoutVars>
          <dgm:bulletEnabled val="1"/>
        </dgm:presLayoutVars>
      </dgm:prSet>
      <dgm:spPr/>
    </dgm:pt>
  </dgm:ptLst>
  <dgm:cxnLst>
    <dgm:cxn modelId="{CDC14302-B071-1146-B381-B0A143E7A628}" type="presOf" srcId="{B03E6868-785A-E347-B7FE-5A7F0023BBAB}" destId="{63F1C257-1FF9-4D4E-A314-5E92527D1B39}" srcOrd="1" destOrd="0" presId="urn:microsoft.com/office/officeart/2005/8/layout/process5"/>
    <dgm:cxn modelId="{E9E7700E-2761-6941-8BBA-605981077B5C}" type="presOf" srcId="{983D23F3-0705-F547-9700-290657452019}" destId="{0E3F7367-E631-E241-B6BB-7796A5FA971A}" srcOrd="0" destOrd="0" presId="urn:microsoft.com/office/officeart/2005/8/layout/process5"/>
    <dgm:cxn modelId="{FE85911B-B6C9-4B78-8C7C-7AEC8B319970}" type="presOf" srcId="{CD29CF16-9006-4233-8159-F1D2CA1AA440}" destId="{07190A67-6FCB-4174-855B-09A3CEF6B225}" srcOrd="0" destOrd="0" presId="urn:microsoft.com/office/officeart/2005/8/layout/process5"/>
    <dgm:cxn modelId="{BA25FB2A-211D-BA40-987E-057C8AA4A7F9}" type="presOf" srcId="{B03E6868-785A-E347-B7FE-5A7F0023BBAB}" destId="{BF17EE66-2B7E-B14D-9D47-ABE49828343A}" srcOrd="0" destOrd="0" presId="urn:microsoft.com/office/officeart/2005/8/layout/process5"/>
    <dgm:cxn modelId="{1C2D6C48-1076-4F50-8B31-B1556474A663}" type="presOf" srcId="{7BBDEDCF-C938-47DC-B2AF-12CBF96E1449}" destId="{01FE8A5F-7870-4407-8DC7-26A2AFBDE209}" srcOrd="0" destOrd="0" presId="urn:microsoft.com/office/officeart/2005/8/layout/process5"/>
    <dgm:cxn modelId="{0F7C9A4B-85F2-4660-A61F-966E4174D391}" type="presOf" srcId="{A8A2ACA1-B039-4FC8-8183-76BE4E6B1779}" destId="{85B45C9B-0982-4D9A-93F5-C127EBD71BA6}" srcOrd="0" destOrd="0" presId="urn:microsoft.com/office/officeart/2005/8/layout/process5"/>
    <dgm:cxn modelId="{8D749251-7B08-48CC-8529-AE9D7A1026D0}" srcId="{A8A2ACA1-B039-4FC8-8183-76BE4E6B1779}" destId="{7BBDEDCF-C938-47DC-B2AF-12CBF96E1449}" srcOrd="6" destOrd="0" parTransId="{BB1D3FF1-B410-4E8D-970D-DB41678F1964}" sibTransId="{7E14CC5C-735F-4F18-B26C-84864762F38E}"/>
    <dgm:cxn modelId="{8993967B-E69A-487E-87E5-E6B837986464}" type="presOf" srcId="{644493D3-FA16-45E6-A18E-23FBFD6BB54B}" destId="{24761E8D-71EA-4376-94B7-9A63E45A42D6}" srcOrd="0" destOrd="0" presId="urn:microsoft.com/office/officeart/2005/8/layout/process5"/>
    <dgm:cxn modelId="{E8F1E47D-A492-41DE-9FB8-CC7B6E0179F8}" type="presOf" srcId="{DFB533F2-B8B3-4749-A456-46BA89FCCE64}" destId="{531D677E-0F7D-483E-B41E-B0FE8C4E062B}" srcOrd="0" destOrd="0" presId="urn:microsoft.com/office/officeart/2005/8/layout/process5"/>
    <dgm:cxn modelId="{3A21B97E-16F0-4815-AD19-0AB9F3AD90A6}" srcId="{A8A2ACA1-B039-4FC8-8183-76BE4E6B1779}" destId="{CD29CF16-9006-4233-8159-F1D2CA1AA440}" srcOrd="4" destOrd="0" parTransId="{4EB6EDEC-4A15-413C-8625-7EEF1900F971}" sibTransId="{73AA5D70-6B66-488B-82B2-20F393649823}"/>
    <dgm:cxn modelId="{B6BEFC81-58C4-4AFD-8884-CA245D938314}" type="presOf" srcId="{F5CB75E6-94FA-442C-AD33-688C8B330495}" destId="{F363578A-92B8-42C2-875F-61C475C21C41}" srcOrd="0" destOrd="0" presId="urn:microsoft.com/office/officeart/2005/8/layout/process5"/>
    <dgm:cxn modelId="{036E8784-35F9-46B4-8AA1-BAD2A31D7FE9}" srcId="{A8A2ACA1-B039-4FC8-8183-76BE4E6B1779}" destId="{644493D3-FA16-45E6-A18E-23FBFD6BB54B}" srcOrd="3" destOrd="0" parTransId="{F289097D-7E0B-44B6-992E-3B362BC4EA4E}" sibTransId="{0D46FC03-EBB2-4A32-A8CF-61B9D631B2F6}"/>
    <dgm:cxn modelId="{C35B4B97-BE2F-49D0-8055-AC619F08F9F0}" type="presOf" srcId="{0D46FC03-EBB2-4A32-A8CF-61B9D631B2F6}" destId="{BA825AD5-A8F5-4725-8046-E5B371F03173}" srcOrd="0" destOrd="0" presId="urn:microsoft.com/office/officeart/2005/8/layout/process5"/>
    <dgm:cxn modelId="{C0644DA8-720A-4D2D-8CC1-B912ED993920}" type="presOf" srcId="{59DB41C9-2077-4732-9C57-470DAA6133BD}" destId="{94862E7C-3D07-461B-A1D9-F2E9279B44FD}" srcOrd="0" destOrd="0" presId="urn:microsoft.com/office/officeart/2005/8/layout/process5"/>
    <dgm:cxn modelId="{A60D63B4-689E-48A5-AFD0-5814A1CF3996}" type="presOf" srcId="{BD6F4D97-3E58-4DFD-A960-A36CC3549E38}" destId="{DBB79803-972B-4E77-89E1-35B501BAC7E3}" srcOrd="1" destOrd="0" presId="urn:microsoft.com/office/officeart/2005/8/layout/process5"/>
    <dgm:cxn modelId="{1FB1D2C2-8E68-4014-8942-EA490A922656}" srcId="{A8A2ACA1-B039-4FC8-8183-76BE4E6B1779}" destId="{41EB8037-4336-4244-8ADC-6DC4EB3F1CF4}" srcOrd="2" destOrd="0" parTransId="{4343C75C-45EA-4BB7-898F-BCAFB571D744}" sibTransId="{BD6F4D97-3E58-4DFD-A960-A36CC3549E38}"/>
    <dgm:cxn modelId="{30F5F4C6-9DE0-4BAF-AA1E-7CF4BAF3FBE1}" type="presOf" srcId="{BD6F4D97-3E58-4DFD-A960-A36CC3549E38}" destId="{BD3F1BFF-A758-421C-8247-19CE469AF182}" srcOrd="0" destOrd="0" presId="urn:microsoft.com/office/officeart/2005/8/layout/process5"/>
    <dgm:cxn modelId="{8ED0AECA-8FE4-4E61-BF36-431EDC364C13}" type="presOf" srcId="{0D46FC03-EBB2-4A32-A8CF-61B9D631B2F6}" destId="{E5ED04B2-9B70-489F-8725-1AD6374EA0A4}" srcOrd="1" destOrd="0" presId="urn:microsoft.com/office/officeart/2005/8/layout/process5"/>
    <dgm:cxn modelId="{F18B9FD1-9316-41A8-933B-12C3AB6DFA60}" type="presOf" srcId="{73AA5D70-6B66-488B-82B2-20F393649823}" destId="{967EA91E-D836-44A2-ABC8-7934DDF934CF}" srcOrd="0" destOrd="0" presId="urn:microsoft.com/office/officeart/2005/8/layout/process5"/>
    <dgm:cxn modelId="{D49E57D2-21CA-4A36-A2F4-8D4FC0207FAB}" srcId="{A8A2ACA1-B039-4FC8-8183-76BE4E6B1779}" destId="{DFB533F2-B8B3-4749-A456-46BA89FCCE64}" srcOrd="1" destOrd="0" parTransId="{F1B3B191-7A50-49E3-A9C7-F82325F72ABC}" sibTransId="{59DB41C9-2077-4732-9C57-470DAA6133BD}"/>
    <dgm:cxn modelId="{F1237ADA-4C57-4A35-B7DE-ED54FE36DC75}" type="presOf" srcId="{41EB8037-4336-4244-8ADC-6DC4EB3F1CF4}" destId="{8F98D627-7815-402C-924F-4C419CF3831D}" srcOrd="0" destOrd="0" presId="urn:microsoft.com/office/officeart/2005/8/layout/process5"/>
    <dgm:cxn modelId="{297A9AE6-FD87-427E-B56D-E0BAE4CA311E}" type="presOf" srcId="{59DB41C9-2077-4732-9C57-470DAA6133BD}" destId="{E81A4CB6-3424-4B0A-AE34-46712E16AEF1}" srcOrd="1" destOrd="0" presId="urn:microsoft.com/office/officeart/2005/8/layout/process5"/>
    <dgm:cxn modelId="{4DEA91EC-74B7-4CE0-AFAF-ED30E2E60C8C}" type="presOf" srcId="{77C6E8E5-2313-45A8-BB16-CBADAFBB8AC0}" destId="{8061A047-220E-4F9D-911B-267F90D1BEA7}" srcOrd="0" destOrd="0" presId="urn:microsoft.com/office/officeart/2005/8/layout/process5"/>
    <dgm:cxn modelId="{46A966FB-1BCD-4689-A012-CEF8B30B8495}" type="presOf" srcId="{77C6E8E5-2313-45A8-BB16-CBADAFBB8AC0}" destId="{A11B16FC-9A33-4996-922D-0F1C5ACA111D}" srcOrd="1" destOrd="0" presId="urn:microsoft.com/office/officeart/2005/8/layout/process5"/>
    <dgm:cxn modelId="{AC2F77FB-B8CA-4DFF-82E8-29B751C9964D}" srcId="{A8A2ACA1-B039-4FC8-8183-76BE4E6B1779}" destId="{F5CB75E6-94FA-442C-AD33-688C8B330495}" srcOrd="0" destOrd="0" parTransId="{6F81576F-7FCB-4978-8EFE-D3B9ACB1B86A}" sibTransId="{77C6E8E5-2313-45A8-BB16-CBADAFBB8AC0}"/>
    <dgm:cxn modelId="{062427FE-5E6E-B543-9A40-8F2B9E329C62}" srcId="{A8A2ACA1-B039-4FC8-8183-76BE4E6B1779}" destId="{983D23F3-0705-F547-9700-290657452019}" srcOrd="5" destOrd="0" parTransId="{FB7BBA28-A956-464A-9217-09A65858CB81}" sibTransId="{B03E6868-785A-E347-B7FE-5A7F0023BBAB}"/>
    <dgm:cxn modelId="{444766FF-E410-4AEE-AB0E-DA533F3DA525}" type="presOf" srcId="{73AA5D70-6B66-488B-82B2-20F393649823}" destId="{7F509C42-3691-44E2-B59B-AC104BE54204}" srcOrd="1" destOrd="0" presId="urn:microsoft.com/office/officeart/2005/8/layout/process5"/>
    <dgm:cxn modelId="{E8BA558D-65DB-4004-BB25-589C457D8A1C}" type="presParOf" srcId="{85B45C9B-0982-4D9A-93F5-C127EBD71BA6}" destId="{F363578A-92B8-42C2-875F-61C475C21C41}" srcOrd="0" destOrd="0" presId="urn:microsoft.com/office/officeart/2005/8/layout/process5"/>
    <dgm:cxn modelId="{F3A85F36-37F0-41FC-B42E-DD595A85E320}" type="presParOf" srcId="{85B45C9B-0982-4D9A-93F5-C127EBD71BA6}" destId="{8061A047-220E-4F9D-911B-267F90D1BEA7}" srcOrd="1" destOrd="0" presId="urn:microsoft.com/office/officeart/2005/8/layout/process5"/>
    <dgm:cxn modelId="{78905436-68D9-44B3-A221-E6F23FF3A9B6}" type="presParOf" srcId="{8061A047-220E-4F9D-911B-267F90D1BEA7}" destId="{A11B16FC-9A33-4996-922D-0F1C5ACA111D}" srcOrd="0" destOrd="0" presId="urn:microsoft.com/office/officeart/2005/8/layout/process5"/>
    <dgm:cxn modelId="{508F886F-6EC3-403F-9AE9-8E8005820B2C}" type="presParOf" srcId="{85B45C9B-0982-4D9A-93F5-C127EBD71BA6}" destId="{531D677E-0F7D-483E-B41E-B0FE8C4E062B}" srcOrd="2" destOrd="0" presId="urn:microsoft.com/office/officeart/2005/8/layout/process5"/>
    <dgm:cxn modelId="{E75FDA9D-6BA1-4C79-B786-469105440EC7}" type="presParOf" srcId="{85B45C9B-0982-4D9A-93F5-C127EBD71BA6}" destId="{94862E7C-3D07-461B-A1D9-F2E9279B44FD}" srcOrd="3" destOrd="0" presId="urn:microsoft.com/office/officeart/2005/8/layout/process5"/>
    <dgm:cxn modelId="{7179CDD1-C98E-4D67-B35C-90BFAA4F78FA}" type="presParOf" srcId="{94862E7C-3D07-461B-A1D9-F2E9279B44FD}" destId="{E81A4CB6-3424-4B0A-AE34-46712E16AEF1}" srcOrd="0" destOrd="0" presId="urn:microsoft.com/office/officeart/2005/8/layout/process5"/>
    <dgm:cxn modelId="{5FFCAD00-2506-4F6C-9103-93BBF3F7704F}" type="presParOf" srcId="{85B45C9B-0982-4D9A-93F5-C127EBD71BA6}" destId="{8F98D627-7815-402C-924F-4C419CF3831D}" srcOrd="4" destOrd="0" presId="urn:microsoft.com/office/officeart/2005/8/layout/process5"/>
    <dgm:cxn modelId="{7249983D-ED8B-4ED9-95BA-082557F763AD}" type="presParOf" srcId="{85B45C9B-0982-4D9A-93F5-C127EBD71BA6}" destId="{BD3F1BFF-A758-421C-8247-19CE469AF182}" srcOrd="5" destOrd="0" presId="urn:microsoft.com/office/officeart/2005/8/layout/process5"/>
    <dgm:cxn modelId="{F9A92F1F-906B-4E6C-A246-6BA0C8E434D0}" type="presParOf" srcId="{BD3F1BFF-A758-421C-8247-19CE469AF182}" destId="{DBB79803-972B-4E77-89E1-35B501BAC7E3}" srcOrd="0" destOrd="0" presId="urn:microsoft.com/office/officeart/2005/8/layout/process5"/>
    <dgm:cxn modelId="{D8604F3D-2FD7-40B9-8344-C89C9FCB942D}" type="presParOf" srcId="{85B45C9B-0982-4D9A-93F5-C127EBD71BA6}" destId="{24761E8D-71EA-4376-94B7-9A63E45A42D6}" srcOrd="6" destOrd="0" presId="urn:microsoft.com/office/officeart/2005/8/layout/process5"/>
    <dgm:cxn modelId="{7F57277D-22A2-448B-BF77-1EEDFDAD45E2}" type="presParOf" srcId="{85B45C9B-0982-4D9A-93F5-C127EBD71BA6}" destId="{BA825AD5-A8F5-4725-8046-E5B371F03173}" srcOrd="7" destOrd="0" presId="urn:microsoft.com/office/officeart/2005/8/layout/process5"/>
    <dgm:cxn modelId="{D7922682-E0DC-4575-8500-8A03BF195AFD}" type="presParOf" srcId="{BA825AD5-A8F5-4725-8046-E5B371F03173}" destId="{E5ED04B2-9B70-489F-8725-1AD6374EA0A4}" srcOrd="0" destOrd="0" presId="urn:microsoft.com/office/officeart/2005/8/layout/process5"/>
    <dgm:cxn modelId="{3B0B9F7A-D057-437D-AB2D-B354E0D3F859}" type="presParOf" srcId="{85B45C9B-0982-4D9A-93F5-C127EBD71BA6}" destId="{07190A67-6FCB-4174-855B-09A3CEF6B225}" srcOrd="8" destOrd="0" presId="urn:microsoft.com/office/officeart/2005/8/layout/process5"/>
    <dgm:cxn modelId="{1026D135-5F8D-4F80-B564-A1D8B3972600}" type="presParOf" srcId="{85B45C9B-0982-4D9A-93F5-C127EBD71BA6}" destId="{967EA91E-D836-44A2-ABC8-7934DDF934CF}" srcOrd="9" destOrd="0" presId="urn:microsoft.com/office/officeart/2005/8/layout/process5"/>
    <dgm:cxn modelId="{E3C6A3DD-ED99-4516-B52C-D142C027BE03}" type="presParOf" srcId="{967EA91E-D836-44A2-ABC8-7934DDF934CF}" destId="{7F509C42-3691-44E2-B59B-AC104BE54204}" srcOrd="0" destOrd="0" presId="urn:microsoft.com/office/officeart/2005/8/layout/process5"/>
    <dgm:cxn modelId="{13AEB7ED-5464-184E-A84F-C1ADC1BAB494}" type="presParOf" srcId="{85B45C9B-0982-4D9A-93F5-C127EBD71BA6}" destId="{0E3F7367-E631-E241-B6BB-7796A5FA971A}" srcOrd="10" destOrd="0" presId="urn:microsoft.com/office/officeart/2005/8/layout/process5"/>
    <dgm:cxn modelId="{151D15C8-3664-6748-B8E5-13E8AD93041B}" type="presParOf" srcId="{85B45C9B-0982-4D9A-93F5-C127EBD71BA6}" destId="{BF17EE66-2B7E-B14D-9D47-ABE49828343A}" srcOrd="11" destOrd="0" presId="urn:microsoft.com/office/officeart/2005/8/layout/process5"/>
    <dgm:cxn modelId="{D84655D1-21A8-774E-898D-97F4CC066A45}" type="presParOf" srcId="{BF17EE66-2B7E-B14D-9D47-ABE49828343A}" destId="{63F1C257-1FF9-4D4E-A314-5E92527D1B39}" srcOrd="0" destOrd="0" presId="urn:microsoft.com/office/officeart/2005/8/layout/process5"/>
    <dgm:cxn modelId="{65C0596D-FED4-4FF3-B7B3-1311AAC70C3E}" type="presParOf" srcId="{85B45C9B-0982-4D9A-93F5-C127EBD71BA6}" destId="{01FE8A5F-7870-4407-8DC7-26A2AFBDE209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63578A-92B8-42C2-875F-61C475C21C41}">
      <dsp:nvSpPr>
        <dsp:cNvPr id="0" name=""/>
        <dsp:cNvSpPr/>
      </dsp:nvSpPr>
      <dsp:spPr>
        <a:xfrm>
          <a:off x="808895" y="1047"/>
          <a:ext cx="1739949" cy="1043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Romawi</a:t>
          </a:r>
          <a:endParaRPr lang="en-US" sz="1900" kern="1200" dirty="0"/>
        </a:p>
      </dsp:txBody>
      <dsp:txXfrm>
        <a:off x="839472" y="31624"/>
        <a:ext cx="1678795" cy="982815"/>
      </dsp:txXfrm>
    </dsp:sp>
    <dsp:sp modelId="{8061A047-220E-4F9D-911B-267F90D1BEA7}">
      <dsp:nvSpPr>
        <dsp:cNvPr id="0" name=""/>
        <dsp:cNvSpPr/>
      </dsp:nvSpPr>
      <dsp:spPr>
        <a:xfrm>
          <a:off x="2701960" y="307278"/>
          <a:ext cx="368869" cy="4315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2701960" y="393579"/>
        <a:ext cx="258208" cy="258905"/>
      </dsp:txXfrm>
    </dsp:sp>
    <dsp:sp modelId="{531D677E-0F7D-483E-B41E-B0FE8C4E062B}">
      <dsp:nvSpPr>
        <dsp:cNvPr id="0" name=""/>
        <dsp:cNvSpPr/>
      </dsp:nvSpPr>
      <dsp:spPr>
        <a:xfrm>
          <a:off x="3244825" y="1047"/>
          <a:ext cx="1739949" cy="1043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Portugis</a:t>
          </a:r>
          <a:r>
            <a:rPr lang="en-US" sz="1900" kern="1200" dirty="0"/>
            <a:t> v. </a:t>
          </a:r>
          <a:r>
            <a:rPr lang="en-US" sz="1900" kern="1200" dirty="0" err="1"/>
            <a:t>Spanyol</a:t>
          </a:r>
          <a:endParaRPr lang="en-US" sz="1900" kern="1200" dirty="0"/>
        </a:p>
      </dsp:txBody>
      <dsp:txXfrm>
        <a:off x="3275402" y="31624"/>
        <a:ext cx="1678795" cy="982815"/>
      </dsp:txXfrm>
    </dsp:sp>
    <dsp:sp modelId="{94862E7C-3D07-461B-A1D9-F2E9279B44FD}">
      <dsp:nvSpPr>
        <dsp:cNvPr id="0" name=""/>
        <dsp:cNvSpPr/>
      </dsp:nvSpPr>
      <dsp:spPr>
        <a:xfrm>
          <a:off x="5137890" y="307278"/>
          <a:ext cx="368869" cy="4315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5137890" y="393579"/>
        <a:ext cx="258208" cy="258905"/>
      </dsp:txXfrm>
    </dsp:sp>
    <dsp:sp modelId="{8F98D627-7815-402C-924F-4C419CF3831D}">
      <dsp:nvSpPr>
        <dsp:cNvPr id="0" name=""/>
        <dsp:cNvSpPr/>
      </dsp:nvSpPr>
      <dsp:spPr>
        <a:xfrm>
          <a:off x="5680754" y="1047"/>
          <a:ext cx="1739949" cy="1043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Mare </a:t>
          </a:r>
          <a:r>
            <a:rPr lang="en-US" sz="1900" kern="1200" dirty="0" err="1"/>
            <a:t>clausum</a:t>
          </a:r>
          <a:r>
            <a:rPr lang="en-US" sz="1900" kern="1200" dirty="0"/>
            <a:t> </a:t>
          </a:r>
          <a:r>
            <a:rPr lang="en-US" sz="1900" kern="1200" dirty="0" err="1"/>
            <a:t>dan</a:t>
          </a:r>
          <a:r>
            <a:rPr lang="en-US" sz="1900" kern="1200" dirty="0"/>
            <a:t> mare </a:t>
          </a:r>
          <a:r>
            <a:rPr lang="en-US" sz="1900" kern="1200" dirty="0" err="1"/>
            <a:t>librium</a:t>
          </a:r>
          <a:endParaRPr lang="en-US" sz="1900" kern="1200" dirty="0"/>
        </a:p>
      </dsp:txBody>
      <dsp:txXfrm>
        <a:off x="5711331" y="31624"/>
        <a:ext cx="1678795" cy="982815"/>
      </dsp:txXfrm>
    </dsp:sp>
    <dsp:sp modelId="{BD3F1BFF-A758-421C-8247-19CE469AF182}">
      <dsp:nvSpPr>
        <dsp:cNvPr id="0" name=""/>
        <dsp:cNvSpPr/>
      </dsp:nvSpPr>
      <dsp:spPr>
        <a:xfrm rot="5400000">
          <a:off x="6366294" y="1166813"/>
          <a:ext cx="368869" cy="4315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6421277" y="1198132"/>
        <a:ext cx="258905" cy="258208"/>
      </dsp:txXfrm>
    </dsp:sp>
    <dsp:sp modelId="{24761E8D-71EA-4376-94B7-9A63E45A42D6}">
      <dsp:nvSpPr>
        <dsp:cNvPr id="0" name=""/>
        <dsp:cNvSpPr/>
      </dsp:nvSpPr>
      <dsp:spPr>
        <a:xfrm>
          <a:off x="5680754" y="1740996"/>
          <a:ext cx="1739949" cy="1043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Konvensi</a:t>
          </a:r>
          <a:r>
            <a:rPr lang="en-US" sz="1900" kern="1200" dirty="0"/>
            <a:t> </a:t>
          </a:r>
          <a:r>
            <a:rPr lang="en-US" sz="1900" kern="1200" dirty="0" err="1"/>
            <a:t>kodifikasi</a:t>
          </a:r>
          <a:r>
            <a:rPr lang="en-US" sz="1900" kern="1200" dirty="0"/>
            <a:t> HI 1930</a:t>
          </a:r>
        </a:p>
      </dsp:txBody>
      <dsp:txXfrm>
        <a:off x="5711331" y="1771573"/>
        <a:ext cx="1678795" cy="982815"/>
      </dsp:txXfrm>
    </dsp:sp>
    <dsp:sp modelId="{BA825AD5-A8F5-4725-8046-E5B371F03173}">
      <dsp:nvSpPr>
        <dsp:cNvPr id="0" name=""/>
        <dsp:cNvSpPr/>
      </dsp:nvSpPr>
      <dsp:spPr>
        <a:xfrm rot="10800000">
          <a:off x="5158769" y="2047227"/>
          <a:ext cx="368869" cy="4315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5269430" y="2133528"/>
        <a:ext cx="258208" cy="258905"/>
      </dsp:txXfrm>
    </dsp:sp>
    <dsp:sp modelId="{07190A67-6FCB-4174-855B-09A3CEF6B225}">
      <dsp:nvSpPr>
        <dsp:cNvPr id="0" name=""/>
        <dsp:cNvSpPr/>
      </dsp:nvSpPr>
      <dsp:spPr>
        <a:xfrm>
          <a:off x="3244825" y="1740996"/>
          <a:ext cx="1739949" cy="1043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Konvensi</a:t>
          </a:r>
          <a:r>
            <a:rPr lang="en-US" sz="1900" kern="1200" dirty="0"/>
            <a:t> </a:t>
          </a:r>
          <a:r>
            <a:rPr lang="en-US" sz="1900" kern="1200" dirty="0" err="1"/>
            <a:t>Jenewa</a:t>
          </a:r>
          <a:r>
            <a:rPr lang="en-US" sz="1900" kern="1200" dirty="0"/>
            <a:t> 1958</a:t>
          </a:r>
        </a:p>
      </dsp:txBody>
      <dsp:txXfrm>
        <a:off x="3275402" y="1771573"/>
        <a:ext cx="1678795" cy="982815"/>
      </dsp:txXfrm>
    </dsp:sp>
    <dsp:sp modelId="{967EA91E-D836-44A2-ABC8-7934DDF934CF}">
      <dsp:nvSpPr>
        <dsp:cNvPr id="0" name=""/>
        <dsp:cNvSpPr/>
      </dsp:nvSpPr>
      <dsp:spPr>
        <a:xfrm rot="10800000">
          <a:off x="2722840" y="2047227"/>
          <a:ext cx="368869" cy="4315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2833501" y="2133528"/>
        <a:ext cx="258208" cy="258905"/>
      </dsp:txXfrm>
    </dsp:sp>
    <dsp:sp modelId="{0E3F7367-E631-E241-B6BB-7796A5FA971A}">
      <dsp:nvSpPr>
        <dsp:cNvPr id="0" name=""/>
        <dsp:cNvSpPr/>
      </dsp:nvSpPr>
      <dsp:spPr>
        <a:xfrm>
          <a:off x="808895" y="1740996"/>
          <a:ext cx="1739949" cy="1043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Konvensi</a:t>
          </a:r>
          <a:r>
            <a:rPr lang="en-US" sz="1900" kern="1200" dirty="0"/>
            <a:t> </a:t>
          </a:r>
          <a:r>
            <a:rPr lang="en-US" sz="1900" kern="1200" dirty="0" err="1"/>
            <a:t>Hukum</a:t>
          </a:r>
          <a:r>
            <a:rPr lang="en-US" sz="1900" kern="1200" dirty="0"/>
            <a:t> </a:t>
          </a:r>
          <a:r>
            <a:rPr lang="en-US" sz="1900" kern="1200" dirty="0" err="1"/>
            <a:t>Laut</a:t>
          </a:r>
          <a:r>
            <a:rPr lang="en-US" sz="1900" kern="1200" dirty="0"/>
            <a:t> 1960</a:t>
          </a:r>
        </a:p>
      </dsp:txBody>
      <dsp:txXfrm>
        <a:off x="839472" y="1771573"/>
        <a:ext cx="1678795" cy="982815"/>
      </dsp:txXfrm>
    </dsp:sp>
    <dsp:sp modelId="{BF17EE66-2B7E-B14D-9D47-ABE49828343A}">
      <dsp:nvSpPr>
        <dsp:cNvPr id="0" name=""/>
        <dsp:cNvSpPr/>
      </dsp:nvSpPr>
      <dsp:spPr>
        <a:xfrm rot="5400000">
          <a:off x="1494435" y="2906762"/>
          <a:ext cx="368869" cy="4315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1549418" y="2938081"/>
        <a:ext cx="258905" cy="258208"/>
      </dsp:txXfrm>
    </dsp:sp>
    <dsp:sp modelId="{01FE8A5F-7870-4407-8DC7-26A2AFBDE209}">
      <dsp:nvSpPr>
        <dsp:cNvPr id="0" name=""/>
        <dsp:cNvSpPr/>
      </dsp:nvSpPr>
      <dsp:spPr>
        <a:xfrm>
          <a:off x="808895" y="3480946"/>
          <a:ext cx="1739949" cy="1043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UNCLOS ’82/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KLH’82</a:t>
          </a:r>
        </a:p>
      </dsp:txBody>
      <dsp:txXfrm>
        <a:off x="839472" y="3511523"/>
        <a:ext cx="1678795" cy="982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6D416AC9-57D9-4403-9478-0C862FDDB2E2}" type="datetimeFigureOut">
              <a:rPr lang="en-US" smtClean="0"/>
              <a:pPr/>
              <a:t>9/9/20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80A3983-B6F8-49B7-9C93-AF4BB9350B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5072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507287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6200000">
            <a:off x="-3734484" y="3195251"/>
            <a:ext cx="6863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Microsoft YaHei UI" panose="020B0503020204020204" pitchFamily="34" charset="-122"/>
                <a:cs typeface="Segoe UI Light" panose="020B0502040204020203" pitchFamily="34" charset="0"/>
              </a:rPr>
              <a:t>www.free-ppt-templates.com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Segoe UI Light" panose="020B0502040204020203" pitchFamily="34" charset="0"/>
              <a:ea typeface="Microsoft YaHei UI" panose="020B0503020204020204" pitchFamily="34" charset="-122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rgbClr val="0FACDF"/>
            </a:solidFill>
          </a:ln>
          <a:solidFill>
            <a:srgbClr val="0FACDF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7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7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7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7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Rehulina</a:t>
            </a:r>
            <a:r>
              <a:rPr lang="en-US" dirty="0"/>
              <a:t>, SH., MH</a:t>
            </a:r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perkulihaan</a:t>
            </a:r>
            <a:r>
              <a:rPr lang="en-US" dirty="0"/>
              <a:t> 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80% </a:t>
            </a:r>
            <a:r>
              <a:rPr lang="en-US" sz="2400" b="1" dirty="0" err="1"/>
              <a:t>kehadiran</a:t>
            </a:r>
            <a:r>
              <a:rPr lang="en-US" sz="2400" b="1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syarat</a:t>
            </a:r>
            <a:r>
              <a:rPr lang="en-US" sz="2400" dirty="0"/>
              <a:t> </a:t>
            </a:r>
            <a:r>
              <a:rPr lang="en-US" sz="2400" dirty="0" err="1"/>
              <a:t>mengikuti</a:t>
            </a:r>
            <a:r>
              <a:rPr lang="en-US" sz="2400" dirty="0"/>
              <a:t> UAS </a:t>
            </a:r>
          </a:p>
          <a:p>
            <a:r>
              <a:rPr lang="en-US" sz="2400" dirty="0" err="1"/>
              <a:t>Masuk</a:t>
            </a:r>
            <a:r>
              <a:rPr lang="en-US" sz="2400" dirty="0"/>
              <a:t> </a:t>
            </a:r>
            <a:r>
              <a:rPr lang="en-US" sz="2400" dirty="0" err="1"/>
              <a:t>tepat</a:t>
            </a:r>
            <a:r>
              <a:rPr lang="en-US" sz="2400" dirty="0"/>
              <a:t>            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jam </a:t>
            </a:r>
            <a:r>
              <a:rPr lang="en-US" sz="2400" dirty="0" err="1"/>
              <a:t>perkuliahan</a:t>
            </a:r>
            <a:r>
              <a:rPr lang="en-US" sz="2400" dirty="0"/>
              <a:t> pada </a:t>
            </a:r>
            <a:r>
              <a:rPr lang="en-US" sz="2400" dirty="0" err="1"/>
              <a:t>jadwal</a:t>
            </a:r>
            <a:endParaRPr lang="en-US" sz="2400" dirty="0"/>
          </a:p>
          <a:p>
            <a:r>
              <a:rPr lang="en-US" sz="2400" dirty="0"/>
              <a:t>Mohon </a:t>
            </a:r>
            <a:r>
              <a:rPr lang="en-US" sz="2400" dirty="0" err="1"/>
              <a:t>membaca</a:t>
            </a:r>
            <a:r>
              <a:rPr lang="en-US" sz="2400" dirty="0"/>
              <a:t> </a:t>
            </a:r>
            <a:r>
              <a:rPr lang="en-US" sz="2400" dirty="0" err="1"/>
              <a:t>topik</a:t>
            </a:r>
            <a:r>
              <a:rPr lang="en-US" sz="2400" dirty="0"/>
              <a:t> </a:t>
            </a:r>
            <a:r>
              <a:rPr lang="en-US" sz="2400" dirty="0" err="1"/>
              <a:t>mingguan</a:t>
            </a:r>
            <a:r>
              <a:rPr lang="en-US" sz="2400" dirty="0"/>
              <a:t> pada </a:t>
            </a:r>
            <a:r>
              <a:rPr lang="en-US" sz="2400" dirty="0" err="1"/>
              <a:t>literatur</a:t>
            </a:r>
            <a:r>
              <a:rPr lang="en-US" sz="2400" dirty="0"/>
              <a:t> Hukum </a:t>
            </a:r>
            <a:r>
              <a:rPr lang="en-US" sz="2400" dirty="0" err="1"/>
              <a:t>Laut</a:t>
            </a:r>
            <a:r>
              <a:rPr lang="en-US" sz="2400" dirty="0"/>
              <a:t> dan </a:t>
            </a:r>
            <a:r>
              <a:rPr lang="en-US" sz="2400" dirty="0" err="1"/>
              <a:t>membaca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yang </a:t>
            </a:r>
            <a:r>
              <a:rPr lang="en-US" sz="2400" dirty="0" err="1"/>
              <a:t>disediakan</a:t>
            </a:r>
            <a:endParaRPr lang="en-US" sz="2400" dirty="0"/>
          </a:p>
          <a:p>
            <a:r>
              <a:rPr lang="en-US" sz="2400" dirty="0"/>
              <a:t>Pada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pertemuan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meet </a:t>
            </a:r>
            <a:r>
              <a:rPr lang="en-US" sz="2400" dirty="0" err="1"/>
              <a:t>atau</a:t>
            </a:r>
            <a:r>
              <a:rPr lang="en-US" sz="2400" dirty="0"/>
              <a:t> zoom </a:t>
            </a:r>
            <a:r>
              <a:rPr lang="en-US" sz="2400" dirty="0" err="1"/>
              <a:t>mohon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menghidupkan</a:t>
            </a:r>
            <a:r>
              <a:rPr lang="en-US" sz="2400" dirty="0"/>
              <a:t> </a:t>
            </a:r>
            <a:r>
              <a:rPr lang="en-US" sz="2400" dirty="0" err="1"/>
              <a:t>kamera</a:t>
            </a:r>
            <a:r>
              <a:rPr lang="en-US" sz="2400" dirty="0"/>
              <a:t> dan mute microphone.</a:t>
            </a:r>
          </a:p>
          <a:p>
            <a:r>
              <a:rPr lang="en-US" sz="2400" dirty="0" err="1"/>
              <a:t>Menyerahkan</a:t>
            </a:r>
            <a:r>
              <a:rPr lang="en-US" sz="2400" dirty="0"/>
              <a:t> </a:t>
            </a:r>
            <a:r>
              <a:rPr lang="en-US" sz="2400" dirty="0" err="1"/>
              <a:t>tugas</a:t>
            </a:r>
            <a:r>
              <a:rPr lang="en-US" sz="2400" dirty="0"/>
              <a:t>, </a:t>
            </a:r>
            <a:r>
              <a:rPr lang="en-US" sz="2400" dirty="0" err="1"/>
              <a:t>quis</a:t>
            </a:r>
            <a:r>
              <a:rPr lang="en-US" sz="2400" dirty="0"/>
              <a:t> dan </a:t>
            </a:r>
            <a:r>
              <a:rPr lang="en-US" sz="2400" dirty="0" err="1"/>
              <a:t>ujian</a:t>
            </a:r>
            <a:r>
              <a:rPr lang="en-US" sz="2400" dirty="0"/>
              <a:t> </a:t>
            </a:r>
            <a:r>
              <a:rPr lang="en-US" sz="2400" dirty="0" err="1"/>
              <a:t>tepat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mendapat</a:t>
            </a:r>
            <a:r>
              <a:rPr lang="en-US" sz="2400" dirty="0"/>
              <a:t> </a:t>
            </a:r>
            <a:r>
              <a:rPr lang="en-US" sz="2400" dirty="0" err="1"/>
              <a:t>sangksi</a:t>
            </a:r>
            <a:r>
              <a:rPr lang="en-US" sz="2400" dirty="0"/>
              <a:t> </a:t>
            </a:r>
            <a:r>
              <a:rPr lang="en-US" sz="2400" dirty="0" err="1"/>
              <a:t>pengurangan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!!!</a:t>
            </a:r>
          </a:p>
          <a:p>
            <a:r>
              <a:rPr lang="en-US" sz="2400" dirty="0" err="1"/>
              <a:t>Buatlah</a:t>
            </a:r>
            <a:r>
              <a:rPr lang="en-US" sz="2400" dirty="0"/>
              <a:t> </a:t>
            </a:r>
            <a:r>
              <a:rPr lang="en-US" sz="2400" b="1" i="1" dirty="0"/>
              <a:t>Study Group min 7 org max 8 org </a:t>
            </a:r>
          </a:p>
        </p:txBody>
      </p:sp>
      <p:pic>
        <p:nvPicPr>
          <p:cNvPr id="6" name="Picture 2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12933">
            <a:off x="2643174" y="1766062"/>
            <a:ext cx="790075" cy="8401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SILABUS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295401"/>
          <a:ext cx="8229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3222"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Kuliah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Umum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9157"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PENDAHULUAN</a:t>
                      </a:r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Kontrak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Perkulihan</a:t>
                      </a:r>
                      <a:r>
                        <a:rPr lang="en-US" baseline="0" dirty="0"/>
                        <a:t>                                         - </a:t>
                      </a:r>
                      <a:r>
                        <a:rPr lang="en-US" dirty="0" err="1"/>
                        <a:t>Silabus</a:t>
                      </a:r>
                      <a:endParaRPr lang="en-US" dirty="0"/>
                    </a:p>
                    <a:p>
                      <a:pPr>
                        <a:buFontTx/>
                        <a:buChar char="-"/>
                      </a:pP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sejarah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fungsi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laut</a:t>
                      </a:r>
                      <a:r>
                        <a:rPr lang="en-US" baseline="0" dirty="0"/>
                        <a:t>                                        - </a:t>
                      </a:r>
                      <a:r>
                        <a:rPr lang="en-US" baseline="0" dirty="0" err="1"/>
                        <a:t>Defenisi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9157">
                <a:tc>
                  <a:txBody>
                    <a:bodyPr/>
                    <a:lstStyle/>
                    <a:p>
                      <a:r>
                        <a:rPr lang="en-US" dirty="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Garis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pangkal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- </a:t>
                      </a:r>
                      <a:r>
                        <a:rPr lang="en-US" baseline="0" dirty="0" err="1"/>
                        <a:t>Pengertian</a:t>
                      </a:r>
                      <a:r>
                        <a:rPr lang="en-US" baseline="0" dirty="0"/>
                        <a:t>             -  </a:t>
                      </a:r>
                      <a:r>
                        <a:rPr lang="en-US" baseline="0" dirty="0" err="1"/>
                        <a:t>sejarah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pengaturan</a:t>
                      </a:r>
                      <a:r>
                        <a:rPr lang="en-US" baseline="0" dirty="0"/>
                        <a:t> –  </a:t>
                      </a:r>
                      <a:r>
                        <a:rPr lang="en-US" baseline="0" dirty="0" err="1"/>
                        <a:t>elevasi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surut</a:t>
                      </a:r>
                      <a:r>
                        <a:rPr lang="en-US" baseline="0" dirty="0"/>
                        <a:t> – macam2 </a:t>
                      </a:r>
                      <a:r>
                        <a:rPr lang="en-US" baseline="0" dirty="0" err="1"/>
                        <a:t>garis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pangkal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410">
                <a:tc>
                  <a:txBody>
                    <a:bodyPr/>
                    <a:lstStyle/>
                    <a:p>
                      <a:r>
                        <a:rPr lang="en-US" dirty="0"/>
                        <a:t>IV-V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Lan</a:t>
                      </a:r>
                      <a:r>
                        <a:rPr lang="en-US" dirty="0"/>
                        <a:t>. </a:t>
                      </a:r>
                      <a:r>
                        <a:rPr lang="en-US" dirty="0" err="1"/>
                        <a:t>Garis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pangkal</a:t>
                      </a:r>
                      <a:r>
                        <a:rPr lang="en-US" dirty="0"/>
                        <a:t> </a:t>
                      </a:r>
                    </a:p>
                    <a:p>
                      <a:r>
                        <a:rPr lang="en-US" dirty="0"/>
                        <a:t>- G.P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Biasa</a:t>
                      </a:r>
                      <a:r>
                        <a:rPr lang="en-US" baseline="0" dirty="0"/>
                        <a:t> – G. P </a:t>
                      </a:r>
                      <a:r>
                        <a:rPr lang="en-US" baseline="0" dirty="0" err="1"/>
                        <a:t>Lurus</a:t>
                      </a:r>
                      <a:r>
                        <a:rPr lang="en-US" baseline="0" dirty="0"/>
                        <a:t>   -</a:t>
                      </a:r>
                      <a:r>
                        <a:rPr lang="en-US" baseline="0" dirty="0" err="1"/>
                        <a:t>Garis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Pangkal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Kepulauan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222">
                <a:tc>
                  <a:txBody>
                    <a:bodyPr/>
                    <a:lstStyle/>
                    <a:p>
                      <a:r>
                        <a:rPr lang="en-US" dirty="0"/>
                        <a:t>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Zona-zona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Maritim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dalam</a:t>
                      </a:r>
                      <a:r>
                        <a:rPr lang="en-US" baseline="0" dirty="0"/>
                        <a:t> KLH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410">
                <a:tc>
                  <a:txBody>
                    <a:bodyPr/>
                    <a:lstStyle/>
                    <a:p>
                      <a:r>
                        <a:rPr lang="en-US" dirty="0"/>
                        <a:t>VII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Laut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Teritorial</a:t>
                      </a:r>
                      <a:r>
                        <a:rPr lang="en-US" dirty="0"/>
                        <a:t> </a:t>
                      </a:r>
                    </a:p>
                    <a:p>
                      <a:r>
                        <a:rPr lang="en-US" dirty="0" err="1"/>
                        <a:t>Zona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tambahan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222">
                <a:tc>
                  <a:txBody>
                    <a:bodyPr/>
                    <a:lstStyle/>
                    <a:p>
                      <a:r>
                        <a:rPr lang="en-US" dirty="0"/>
                        <a:t>VIII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295400"/>
          <a:ext cx="8229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3222"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Kuliah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Umum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9157"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PENDAHULUAN</a:t>
                      </a:r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Kontrak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Perkulihan</a:t>
                      </a:r>
                      <a:r>
                        <a:rPr lang="en-US" baseline="0" dirty="0"/>
                        <a:t>                                         - </a:t>
                      </a:r>
                      <a:r>
                        <a:rPr lang="en-US" dirty="0" err="1"/>
                        <a:t>Silabus</a:t>
                      </a:r>
                      <a:endParaRPr lang="en-US" dirty="0"/>
                    </a:p>
                    <a:p>
                      <a:pPr>
                        <a:buFontTx/>
                        <a:buChar char="-"/>
                      </a:pP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sejarah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fungsi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laut</a:t>
                      </a:r>
                      <a:r>
                        <a:rPr lang="en-US" baseline="0" dirty="0"/>
                        <a:t>                                        - </a:t>
                      </a:r>
                      <a:r>
                        <a:rPr lang="en-US" baseline="0" dirty="0" err="1"/>
                        <a:t>Defenisi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9157">
                <a:tc>
                  <a:txBody>
                    <a:bodyPr/>
                    <a:lstStyle/>
                    <a:p>
                      <a:r>
                        <a:rPr lang="en-US" dirty="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Garis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pangkal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- </a:t>
                      </a:r>
                      <a:r>
                        <a:rPr lang="en-US" baseline="0" dirty="0" err="1"/>
                        <a:t>Pengertian</a:t>
                      </a:r>
                      <a:r>
                        <a:rPr lang="en-US" baseline="0" dirty="0"/>
                        <a:t>             -  </a:t>
                      </a:r>
                      <a:r>
                        <a:rPr lang="en-US" baseline="0" dirty="0" err="1"/>
                        <a:t>sejarah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pengaturan</a:t>
                      </a:r>
                      <a:r>
                        <a:rPr lang="en-US" baseline="0" dirty="0"/>
                        <a:t> –  </a:t>
                      </a:r>
                      <a:r>
                        <a:rPr lang="en-US" baseline="0" dirty="0" err="1"/>
                        <a:t>elevasi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surut</a:t>
                      </a:r>
                      <a:r>
                        <a:rPr lang="en-US" baseline="0" dirty="0"/>
                        <a:t> – macam2 </a:t>
                      </a:r>
                      <a:r>
                        <a:rPr lang="en-US" baseline="0" dirty="0" err="1"/>
                        <a:t>garis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pangkal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410">
                <a:tc>
                  <a:txBody>
                    <a:bodyPr/>
                    <a:lstStyle/>
                    <a:p>
                      <a:r>
                        <a:rPr lang="en-US" dirty="0"/>
                        <a:t>IV-V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Lan</a:t>
                      </a:r>
                      <a:r>
                        <a:rPr lang="en-US" dirty="0"/>
                        <a:t>. </a:t>
                      </a:r>
                      <a:r>
                        <a:rPr lang="en-US" dirty="0" err="1"/>
                        <a:t>Garis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pangkal</a:t>
                      </a:r>
                      <a:r>
                        <a:rPr lang="en-US" dirty="0"/>
                        <a:t> </a:t>
                      </a:r>
                    </a:p>
                    <a:p>
                      <a:r>
                        <a:rPr lang="en-US" dirty="0"/>
                        <a:t>- G.P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Biasa</a:t>
                      </a:r>
                      <a:r>
                        <a:rPr lang="en-US" baseline="0" dirty="0"/>
                        <a:t> – G. P </a:t>
                      </a:r>
                      <a:r>
                        <a:rPr lang="en-US" baseline="0" dirty="0" err="1"/>
                        <a:t>Lurus</a:t>
                      </a:r>
                      <a:r>
                        <a:rPr lang="en-US" baseline="0" dirty="0"/>
                        <a:t>   -</a:t>
                      </a:r>
                      <a:r>
                        <a:rPr lang="en-US" baseline="0" dirty="0" err="1"/>
                        <a:t>Garis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Pangkal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Kepulauan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222">
                <a:tc>
                  <a:txBody>
                    <a:bodyPr/>
                    <a:lstStyle/>
                    <a:p>
                      <a:r>
                        <a:rPr lang="en-US" dirty="0"/>
                        <a:t>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Zona-zona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Maritim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dalam</a:t>
                      </a:r>
                      <a:r>
                        <a:rPr lang="en-US" baseline="0" dirty="0"/>
                        <a:t> KLH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410">
                <a:tc>
                  <a:txBody>
                    <a:bodyPr/>
                    <a:lstStyle/>
                    <a:p>
                      <a:r>
                        <a:rPr lang="en-US" dirty="0"/>
                        <a:t>VII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Laut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Teritorial</a:t>
                      </a:r>
                      <a:r>
                        <a:rPr lang="en-US" dirty="0"/>
                        <a:t> </a:t>
                      </a:r>
                    </a:p>
                    <a:p>
                      <a:r>
                        <a:rPr lang="en-US" dirty="0" err="1"/>
                        <a:t>Zona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tambahan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222">
                <a:tc>
                  <a:txBody>
                    <a:bodyPr/>
                    <a:lstStyle/>
                    <a:p>
                      <a:r>
                        <a:rPr lang="en-US" dirty="0"/>
                        <a:t>VIII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LAN.SILABUS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8610600"/>
          <a:ext cx="8229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3222"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Kuliah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Umum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9157"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PENDAHULUAN</a:t>
                      </a:r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Kontrak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Perkulihan</a:t>
                      </a:r>
                      <a:r>
                        <a:rPr lang="en-US" baseline="0" dirty="0"/>
                        <a:t>                                         - </a:t>
                      </a:r>
                      <a:r>
                        <a:rPr lang="en-US" dirty="0" err="1"/>
                        <a:t>Silabus</a:t>
                      </a:r>
                      <a:endParaRPr lang="en-US" dirty="0"/>
                    </a:p>
                    <a:p>
                      <a:pPr>
                        <a:buFontTx/>
                        <a:buChar char="-"/>
                      </a:pP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sejarah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fungsi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laut</a:t>
                      </a:r>
                      <a:r>
                        <a:rPr lang="en-US" baseline="0" dirty="0"/>
                        <a:t>                                        - </a:t>
                      </a:r>
                      <a:r>
                        <a:rPr lang="en-US" baseline="0" dirty="0" err="1"/>
                        <a:t>Defenisi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9157">
                <a:tc>
                  <a:txBody>
                    <a:bodyPr/>
                    <a:lstStyle/>
                    <a:p>
                      <a:r>
                        <a:rPr lang="en-US" dirty="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Garis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pangkal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- </a:t>
                      </a:r>
                      <a:r>
                        <a:rPr lang="en-US" baseline="0" dirty="0" err="1"/>
                        <a:t>Pengertian</a:t>
                      </a:r>
                      <a:r>
                        <a:rPr lang="en-US" baseline="0" dirty="0"/>
                        <a:t>             -  </a:t>
                      </a:r>
                      <a:r>
                        <a:rPr lang="en-US" baseline="0" dirty="0" err="1"/>
                        <a:t>sejarah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pengaturan</a:t>
                      </a:r>
                      <a:r>
                        <a:rPr lang="en-US" baseline="0" dirty="0"/>
                        <a:t> –  </a:t>
                      </a:r>
                      <a:r>
                        <a:rPr lang="en-US" baseline="0" dirty="0" err="1"/>
                        <a:t>elevasi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surut</a:t>
                      </a:r>
                      <a:r>
                        <a:rPr lang="en-US" baseline="0" dirty="0"/>
                        <a:t> – macam2 </a:t>
                      </a:r>
                      <a:r>
                        <a:rPr lang="en-US" baseline="0" dirty="0" err="1"/>
                        <a:t>garis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pangkal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410">
                <a:tc>
                  <a:txBody>
                    <a:bodyPr/>
                    <a:lstStyle/>
                    <a:p>
                      <a:r>
                        <a:rPr lang="en-US" dirty="0"/>
                        <a:t>IV-V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Lan</a:t>
                      </a:r>
                      <a:r>
                        <a:rPr lang="en-US" dirty="0"/>
                        <a:t>. </a:t>
                      </a:r>
                      <a:r>
                        <a:rPr lang="en-US" dirty="0" err="1"/>
                        <a:t>Garis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pangkal</a:t>
                      </a:r>
                      <a:r>
                        <a:rPr lang="en-US" dirty="0"/>
                        <a:t> </a:t>
                      </a:r>
                    </a:p>
                    <a:p>
                      <a:r>
                        <a:rPr lang="en-US" dirty="0"/>
                        <a:t>- G.P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Biasa</a:t>
                      </a:r>
                      <a:r>
                        <a:rPr lang="en-US" baseline="0" dirty="0"/>
                        <a:t> – G. P </a:t>
                      </a:r>
                      <a:r>
                        <a:rPr lang="en-US" baseline="0" dirty="0" err="1"/>
                        <a:t>Lurus</a:t>
                      </a:r>
                      <a:r>
                        <a:rPr lang="en-US" baseline="0" dirty="0"/>
                        <a:t>   -</a:t>
                      </a:r>
                      <a:r>
                        <a:rPr lang="en-US" baseline="0" dirty="0" err="1"/>
                        <a:t>Garis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Pangkal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Kepulauan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222">
                <a:tc>
                  <a:txBody>
                    <a:bodyPr/>
                    <a:lstStyle/>
                    <a:p>
                      <a:r>
                        <a:rPr lang="en-US" dirty="0"/>
                        <a:t>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Zona-zona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Maritim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dalam</a:t>
                      </a:r>
                      <a:r>
                        <a:rPr lang="en-US" baseline="0" dirty="0"/>
                        <a:t> KLH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2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295400"/>
          <a:ext cx="8229600" cy="4790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3222">
                <a:tc>
                  <a:txBody>
                    <a:bodyPr/>
                    <a:lstStyle/>
                    <a:p>
                      <a:r>
                        <a:rPr lang="en-US" dirty="0"/>
                        <a:t>VIII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178">
                <a:tc>
                  <a:txBody>
                    <a:bodyPr/>
                    <a:lstStyle/>
                    <a:p>
                      <a:r>
                        <a:rPr lang="en-US" dirty="0"/>
                        <a:t>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Landas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Kontinen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Laut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Lepas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XI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Kawasan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222">
                <a:tc>
                  <a:txBody>
                    <a:bodyPr/>
                    <a:lstStyle/>
                    <a:p>
                      <a:r>
                        <a:rPr lang="en-US" dirty="0"/>
                        <a:t>XII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Hak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Lintas</a:t>
                      </a:r>
                      <a:endParaRPr lang="en-US" baseline="0" dirty="0"/>
                    </a:p>
                    <a:p>
                      <a:pPr>
                        <a:buFontTx/>
                        <a:buChar char="-"/>
                      </a:pPr>
                      <a:r>
                        <a:rPr lang="en-US" baseline="0" dirty="0"/>
                        <a:t>  </a:t>
                      </a:r>
                      <a:r>
                        <a:rPr lang="en-US" baseline="0" dirty="0" err="1"/>
                        <a:t>Selat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untuk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pelayaran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internasional</a:t>
                      </a:r>
                      <a:endParaRPr lang="en-US" baseline="0" dirty="0"/>
                    </a:p>
                    <a:p>
                      <a:pPr>
                        <a:buFontTx/>
                        <a:buChar char="-"/>
                      </a:pPr>
                      <a:r>
                        <a:rPr lang="en-US" baseline="0" dirty="0"/>
                        <a:t>  </a:t>
                      </a:r>
                      <a:r>
                        <a:rPr lang="en-US" baseline="0" dirty="0" err="1"/>
                        <a:t>Hak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lintas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damai</a:t>
                      </a:r>
                      <a:endParaRPr lang="en-US" baseline="0" dirty="0"/>
                    </a:p>
                    <a:p>
                      <a:pPr>
                        <a:buFontTx/>
                        <a:buChar char="-"/>
                      </a:pPr>
                      <a:r>
                        <a:rPr lang="en-US" baseline="0" dirty="0"/>
                        <a:t>  Hal </a:t>
                      </a:r>
                      <a:r>
                        <a:rPr lang="en-US" baseline="0" dirty="0" err="1"/>
                        <a:t>lintas</a:t>
                      </a:r>
                      <a:r>
                        <a:rPr lang="en-US" baseline="0" dirty="0"/>
                        <a:t> transit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baseline="0" dirty="0"/>
                        <a:t>  </a:t>
                      </a:r>
                      <a:r>
                        <a:rPr lang="en-US" baseline="0" dirty="0" err="1"/>
                        <a:t>Hak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lintas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alur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kepulauan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dirty="0"/>
                        <a:t>XIII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Pentingnya</a:t>
                      </a:r>
                      <a:r>
                        <a:rPr lang="en-US" dirty="0"/>
                        <a:t> HLI </a:t>
                      </a:r>
                      <a:r>
                        <a:rPr lang="en-US" dirty="0" err="1"/>
                        <a:t>Bagi</a:t>
                      </a:r>
                      <a:r>
                        <a:rPr lang="en-US" dirty="0"/>
                        <a:t> Indonesia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222">
                <a:tc>
                  <a:txBody>
                    <a:bodyPr/>
                    <a:lstStyle/>
                    <a:p>
                      <a:r>
                        <a:rPr lang="en-US" dirty="0"/>
                        <a:t>XIV-XV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Presentasi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kelompok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dan</a:t>
                      </a:r>
                      <a:r>
                        <a:rPr lang="en-US" baseline="0" dirty="0"/>
                        <a:t> laitihan2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3222">
                <a:tc>
                  <a:txBody>
                    <a:bodyPr/>
                    <a:lstStyle/>
                    <a:p>
                      <a:r>
                        <a:rPr lang="en-US" dirty="0"/>
                        <a:t>XVI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/>
          <a:lstStyle/>
          <a:p>
            <a:r>
              <a:rPr lang="en-US" sz="4800" dirty="0" err="1"/>
              <a:t>Sejarah</a:t>
            </a:r>
            <a:r>
              <a:rPr lang="en-US" sz="4800" dirty="0"/>
              <a:t> </a:t>
            </a:r>
            <a:r>
              <a:rPr lang="en-US" sz="4800" dirty="0" err="1"/>
              <a:t>Pengaturan</a:t>
            </a:r>
            <a:r>
              <a:rPr lang="en-US" sz="4800" dirty="0"/>
              <a:t> </a:t>
            </a:r>
            <a:r>
              <a:rPr lang="en-US" sz="4800" dirty="0" err="1"/>
              <a:t>Hk</a:t>
            </a:r>
            <a:r>
              <a:rPr lang="en-US" sz="4800" dirty="0"/>
              <a:t>. </a:t>
            </a:r>
            <a:r>
              <a:rPr lang="en-US" sz="4800" dirty="0" err="1"/>
              <a:t>Laut</a:t>
            </a:r>
            <a:r>
              <a:rPr lang="en-US" sz="4800" dirty="0"/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3710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5791200" y="2590800"/>
            <a:ext cx="533400" cy="381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laut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err="1"/>
              <a:t>Ekonomis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ikan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err="1">
                <a:sym typeface="Wingdings" pitchFamily="2" charset="2"/>
              </a:rPr>
              <a:t>trumbukarang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err="1">
                <a:sym typeface="Wingdings" pitchFamily="2" charset="2"/>
              </a:rPr>
              <a:t>ombak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dll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memiliki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nilai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jual</a:t>
            </a:r>
            <a:r>
              <a:rPr lang="en-US" dirty="0">
                <a:sym typeface="Wingdings" pitchFamily="2" charset="2"/>
              </a:rPr>
              <a:t>  </a:t>
            </a:r>
            <a:r>
              <a:rPr lang="en-US" dirty="0" err="1">
                <a:sym typeface="Wingdings" pitchFamily="2" charset="2"/>
              </a:rPr>
              <a:t>bernilai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ekonomis</a:t>
            </a:r>
            <a:endParaRPr lang="en-US" dirty="0">
              <a:sym typeface="Wingdings" pitchFamily="2" charset="2"/>
            </a:endParaRPr>
          </a:p>
          <a:p>
            <a:pPr>
              <a:buFont typeface="Wingdings" pitchFamily="2" charset="2"/>
              <a:buChar char="q"/>
            </a:pPr>
            <a:r>
              <a:rPr lang="en-US" dirty="0" err="1">
                <a:sym typeface="Wingdings" pitchFamily="2" charset="2"/>
              </a:rPr>
              <a:t>Historis</a:t>
            </a:r>
            <a:r>
              <a:rPr lang="en-US" dirty="0">
                <a:sym typeface="Wingdings" pitchFamily="2" charset="2"/>
              </a:rPr>
              <a:t> 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err="1"/>
              <a:t>geologis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sebagai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pemersatu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wilayah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US" dirty="0" err="1">
                <a:sym typeface="Wingdings" pitchFamily="2" charset="2"/>
              </a:rPr>
              <a:t>Keamanaan</a:t>
            </a:r>
            <a:r>
              <a:rPr lang="en-US" dirty="0">
                <a:sym typeface="Wingdings" pitchFamily="2" charset="2"/>
              </a:rPr>
              <a:t>  </a:t>
            </a:r>
            <a:r>
              <a:rPr lang="en-US" dirty="0" err="1">
                <a:sym typeface="Wingdings" pitchFamily="2" charset="2"/>
              </a:rPr>
              <a:t>wilayah</a:t>
            </a:r>
            <a:r>
              <a:rPr lang="en-US" dirty="0">
                <a:sym typeface="Wingdings" pitchFamily="2" charset="2"/>
              </a:rPr>
              <a:t> Indonesia yang </a:t>
            </a:r>
            <a:r>
              <a:rPr lang="en-US" dirty="0" err="1">
                <a:sym typeface="Wingdings" pitchFamily="2" charset="2"/>
              </a:rPr>
              <a:t>terdiri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atas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pulau-pulau</a:t>
            </a:r>
            <a:r>
              <a:rPr lang="en-US" dirty="0">
                <a:sym typeface="Wingdings" pitchFamily="2" charset="2"/>
              </a:rPr>
              <a:t> yang </a:t>
            </a:r>
            <a:r>
              <a:rPr lang="en-US" dirty="0" err="1">
                <a:sym typeface="Wingdings" pitchFamily="2" charset="2"/>
              </a:rPr>
              <a:t>dipisahkan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oleh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laut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perlu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persatukan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guna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memastikan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keamaanaan</a:t>
            </a:r>
            <a:r>
              <a:rPr lang="en-US" dirty="0">
                <a:sym typeface="Wingdings" pitchFamily="2" charset="2"/>
              </a:rPr>
              <a:t> pulau2 yang </a:t>
            </a:r>
            <a:r>
              <a:rPr lang="en-US" dirty="0" err="1">
                <a:sym typeface="Wingdings" pitchFamily="2" charset="2"/>
              </a:rPr>
              <a:t>ada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Noah-Arc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line-Learning-PowerPoint-Template" id="{3BDDFF6D-E079-4F84-97DA-B319495037A7}" vid="{9B6E10D3-04B2-44DD-BE51-58EDF381436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Noah-Arc-PowerPoint-Template</Template>
  <TotalTime>249</TotalTime>
  <Words>378</Words>
  <Application>Microsoft Macintosh PowerPoint</Application>
  <PresentationFormat>On-screen Show (4:3)</PresentationFormat>
  <Paragraphs>98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Microsoft New Tai Lue</vt:lpstr>
      <vt:lpstr>Segoe UI Light</vt:lpstr>
      <vt:lpstr>Wingdings</vt:lpstr>
      <vt:lpstr>Noah-Arc-PowerPoint-Template</vt:lpstr>
      <vt:lpstr>Hukum Laut Internasional</vt:lpstr>
      <vt:lpstr>Kontrak perkulihaan </vt:lpstr>
      <vt:lpstr>SILABUS </vt:lpstr>
      <vt:lpstr>LAN.SILABUS </vt:lpstr>
      <vt:lpstr>Sejarah Pengaturan Hk. Laut </vt:lpstr>
      <vt:lpstr>Fungsi laut</vt:lpstr>
      <vt:lpstr>PowerPoint Presentation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Laut Internasional</dc:title>
  <dc:creator>Rehulina</dc:creator>
  <cp:lastModifiedBy>Rehulina Tarigan</cp:lastModifiedBy>
  <cp:revision>22</cp:revision>
  <dcterms:created xsi:type="dcterms:W3CDTF">2015-03-11T08:02:56Z</dcterms:created>
  <dcterms:modified xsi:type="dcterms:W3CDTF">2020-09-09T05:10:08Z</dcterms:modified>
</cp:coreProperties>
</file>