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9825E84-92B5-4283-A4B2-FBC8E94B920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CEFCE6D-C00B-4294-9AB2-396B6E75EC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257800"/>
            <a:ext cx="6172200" cy="1371600"/>
          </a:xfrm>
        </p:spPr>
        <p:txBody>
          <a:bodyPr/>
          <a:lstStyle/>
          <a:p>
            <a:r>
              <a:rPr lang="en-US" b="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OLEH</a:t>
            </a:r>
          </a:p>
          <a:p>
            <a:r>
              <a:rPr lang="en-US" b="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NURMAYANI, S.H.,M.H</a:t>
            </a:r>
            <a:endParaRPr lang="en-US" b="0" dirty="0">
              <a:ln w="1841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295400"/>
            <a:ext cx="7772400" cy="17557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HUKUM ADMINISTRASI DAERAH </a:t>
            </a:r>
            <a:b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materi</a:t>
            </a:r>
            <a:r>
              <a:rPr lang="en-US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en-US" b="0" cap="none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5" descr="download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24000" cy="15037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8600"/>
            <a:ext cx="8229600" cy="6245352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Kecamatan</a:t>
            </a:r>
            <a:r>
              <a:rPr lang="en-US" dirty="0" smtClean="0"/>
              <a:t> </a:t>
            </a:r>
            <a:r>
              <a:rPr lang="en-US" dirty="0" err="1" smtClean="0"/>
              <a:t>dipimpin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kecamat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Camat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Camat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: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Mengkoordinasikan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pemberdayaan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Mengkoordinasikan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ketentraman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ketertiban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Mengkoordinasikan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perkada</a:t>
            </a:r>
            <a:r>
              <a:rPr lang="en-US" dirty="0" smtClean="0"/>
              <a:t> 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Mengkoordinasikan</a:t>
            </a:r>
            <a:r>
              <a:rPr lang="en-US" dirty="0" smtClean="0"/>
              <a:t> </a:t>
            </a:r>
            <a:r>
              <a:rPr lang="en-US" dirty="0" err="1" smtClean="0"/>
              <a:t>pemeliharaan</a:t>
            </a:r>
            <a:r>
              <a:rPr lang="en-US" dirty="0" smtClean="0"/>
              <a:t> </a:t>
            </a:r>
            <a:r>
              <a:rPr lang="en-US" dirty="0" err="1" smtClean="0"/>
              <a:t>prasarana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Mengkoordinasikan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kecamatan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Membina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mengawasi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kelurahan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unit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perangkar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kecamatan</a:t>
            </a:r>
            <a:endParaRPr lang="en-US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Kelurahan</a:t>
            </a:r>
            <a:r>
              <a:rPr lang="en-US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en-US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pengertian</a:t>
            </a:r>
            <a:r>
              <a:rPr lang="en-US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kelurahan</a:t>
            </a:r>
            <a:endParaRPr lang="en-US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7467600" cy="5181600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Kelurahan</a:t>
            </a:r>
            <a:r>
              <a:rPr lang="en-US" dirty="0" smtClean="0"/>
              <a:t> </a:t>
            </a:r>
            <a:r>
              <a:rPr lang="en-US" dirty="0" err="1" smtClean="0"/>
              <a:t>dibentuk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berpedoman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PP</a:t>
            </a:r>
          </a:p>
          <a:p>
            <a:r>
              <a:rPr lang="en-US" dirty="0" err="1" smtClean="0"/>
              <a:t>Kelurahan</a:t>
            </a:r>
            <a:r>
              <a:rPr lang="en-US" dirty="0" smtClean="0"/>
              <a:t> </a:t>
            </a:r>
            <a:r>
              <a:rPr lang="en-US" dirty="0" err="1" smtClean="0"/>
              <a:t>dipimpin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lurah</a:t>
            </a:r>
            <a:r>
              <a:rPr lang="en-US" dirty="0" smtClean="0"/>
              <a:t>, </a:t>
            </a:r>
            <a:r>
              <a:rPr lang="en-US" dirty="0" err="1" smtClean="0"/>
              <a:t>selaku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kecamatan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bertanggungjawab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camat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lurah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kelurahan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Pemberdayaan</a:t>
            </a:r>
            <a:r>
              <a:rPr lang="en-US" dirty="0" smtClean="0"/>
              <a:t>  </a:t>
            </a:r>
            <a:r>
              <a:rPr lang="en-US" dirty="0" err="1" smtClean="0"/>
              <a:t>masyarakat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Pelananan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memelihara</a:t>
            </a:r>
            <a:r>
              <a:rPr lang="en-US" dirty="0" smtClean="0"/>
              <a:t> </a:t>
            </a:r>
            <a:r>
              <a:rPr lang="en-US" dirty="0" err="1" smtClean="0"/>
              <a:t>ketentramaan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ketertiban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memelihara</a:t>
            </a:r>
            <a:r>
              <a:rPr lang="en-US" dirty="0" smtClean="0"/>
              <a:t> </a:t>
            </a:r>
            <a:r>
              <a:rPr lang="en-US" dirty="0" err="1" smtClean="0"/>
              <a:t>prasarna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pelayana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lain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camat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lain </a:t>
            </a:r>
            <a:r>
              <a:rPr lang="en-US" dirty="0" err="1" smtClean="0"/>
              <a:t>sesuai</a:t>
            </a:r>
            <a:r>
              <a:rPr lang="en-US" dirty="0" smtClean="0"/>
              <a:t> dg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per-</a:t>
            </a:r>
            <a:r>
              <a:rPr lang="en-US" dirty="0" err="1" smtClean="0"/>
              <a:t>uu</a:t>
            </a:r>
            <a:r>
              <a:rPr lang="en-US" dirty="0" smtClean="0"/>
              <a:t>-an </a:t>
            </a:r>
          </a:p>
          <a:p>
            <a:pPr marL="457200" indent="-45720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 smtClean="0"/>
              <a:t>Sekretariat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676400" y="1066800"/>
            <a:ext cx="7467600" cy="4038600"/>
          </a:xfrm>
        </p:spPr>
        <p:txBody>
          <a:bodyPr>
            <a:normAutofit/>
          </a:bodyPr>
          <a:lstStyle/>
          <a:p>
            <a:r>
              <a:rPr lang="en-US" dirty="0" err="1" smtClean="0"/>
              <a:t>Sekretariat</a:t>
            </a:r>
            <a:r>
              <a:rPr lang="en-US" dirty="0" smtClean="0"/>
              <a:t> Daerah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pimpin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sekretaris</a:t>
            </a:r>
            <a:r>
              <a:rPr lang="en-US" dirty="0" smtClean="0"/>
              <a:t> Daerah</a:t>
            </a:r>
          </a:p>
          <a:p>
            <a:r>
              <a:rPr lang="en-US" dirty="0" err="1" smtClean="0"/>
              <a:t>Sekretaris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mengkoordinasikan</a:t>
            </a:r>
            <a:r>
              <a:rPr lang="en-US" dirty="0" smtClean="0"/>
              <a:t> </a:t>
            </a:r>
            <a:r>
              <a:rPr lang="en-US" dirty="0" err="1" smtClean="0"/>
              <a:t>administratif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administraif</a:t>
            </a:r>
            <a:endParaRPr lang="en-US" dirty="0" smtClean="0"/>
          </a:p>
          <a:p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kewajibannya</a:t>
            </a:r>
            <a:r>
              <a:rPr lang="en-US" dirty="0" smtClean="0"/>
              <a:t> </a:t>
            </a:r>
            <a:r>
              <a:rPr lang="en-US" dirty="0" err="1" smtClean="0"/>
              <a:t>sekretaris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bertanggungjawab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</p:txBody>
      </p:sp>
      <p:pic>
        <p:nvPicPr>
          <p:cNvPr id="4" name="Picture 3" descr="kisspng-animated-cartoon-lecture-animation-business-person-clipart-5b5eb9fa9e1fb9.230986791532934650647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61999" y="4143375"/>
            <a:ext cx="2971799" cy="29717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1265238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Sekretariat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kewajibannya</a:t>
            </a:r>
            <a:r>
              <a:rPr lang="en-US" dirty="0" smtClean="0"/>
              <a:t>, </a:t>
            </a: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Pengoordinasian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dinas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teknis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Pemantauan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pelaksanaak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Pembinaan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aparatur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lain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per-</a:t>
            </a:r>
            <a:r>
              <a:rPr lang="en-US" dirty="0" err="1" smtClean="0"/>
              <a:t>uu</a:t>
            </a:r>
            <a:r>
              <a:rPr lang="en-US" dirty="0" smtClean="0"/>
              <a:t>-an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 smtClean="0"/>
              <a:t>Sekretariat</a:t>
            </a:r>
            <a:r>
              <a:rPr lang="en-US" dirty="0" smtClean="0"/>
              <a:t> </a:t>
            </a:r>
            <a:r>
              <a:rPr lang="en-US" dirty="0" err="1" smtClean="0"/>
              <a:t>dprd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Sekretaria</a:t>
            </a:r>
            <a:r>
              <a:rPr lang="en-US" dirty="0" smtClean="0"/>
              <a:t> DPRD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pimpin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Sekretaris</a:t>
            </a:r>
            <a:r>
              <a:rPr lang="en-US" dirty="0" smtClean="0"/>
              <a:t> DPRD</a:t>
            </a:r>
          </a:p>
          <a:p>
            <a:r>
              <a:rPr lang="en-US" dirty="0" err="1" smtClean="0"/>
              <a:t>Sekretaris</a:t>
            </a:r>
            <a:r>
              <a:rPr lang="en-US" dirty="0" smtClean="0"/>
              <a:t> DPRD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teknis</a:t>
            </a:r>
            <a:r>
              <a:rPr lang="en-US" dirty="0" smtClean="0"/>
              <a:t> </a:t>
            </a:r>
            <a:r>
              <a:rPr lang="en-US" dirty="0" err="1" smtClean="0"/>
              <a:t>oprasional</a:t>
            </a:r>
            <a:r>
              <a:rPr lang="en-US" dirty="0" smtClean="0"/>
              <a:t> </a:t>
            </a:r>
            <a:r>
              <a:rPr lang="en-US" dirty="0" err="1" smtClean="0"/>
              <a:t>bertanggungjawab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DPRD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administratif</a:t>
            </a:r>
            <a:r>
              <a:rPr lang="en-US" dirty="0" smtClean="0"/>
              <a:t> </a:t>
            </a:r>
            <a:r>
              <a:rPr lang="en-US" dirty="0" err="1" smtClean="0"/>
              <a:t>bertanggungjawab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melalu</a:t>
            </a:r>
            <a:r>
              <a:rPr lang="en-US" dirty="0" smtClean="0"/>
              <a:t> </a:t>
            </a:r>
            <a:r>
              <a:rPr lang="en-US" dirty="0" err="1" smtClean="0"/>
              <a:t>sekretaris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Sekretaris</a:t>
            </a:r>
            <a:r>
              <a:rPr lang="en-US" dirty="0" smtClean="0"/>
              <a:t> DPRD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kesekretariatan</a:t>
            </a:r>
            <a:r>
              <a:rPr lang="en-US" dirty="0" smtClean="0"/>
              <a:t>.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Mendukung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DPRD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Menyediakan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mengkoordinasikn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 yang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DPRD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fungsinya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endParaRPr lang="en-US" dirty="0" smtClean="0"/>
          </a:p>
          <a:p>
            <a:pPr marL="457200" indent="-457200">
              <a:buAutoNum type="alphaLcPeriod"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74638"/>
            <a:ext cx="4648200" cy="71596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Inspektorat</a:t>
            </a:r>
            <a:r>
              <a:rPr lang="en-US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daerah</a:t>
            </a:r>
            <a:endParaRPr lang="en-US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229600" cy="5330952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Inspektorat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dipimpin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inspektur</a:t>
            </a:r>
            <a:r>
              <a:rPr lang="en-US" dirty="0" smtClean="0"/>
              <a:t> </a:t>
            </a:r>
            <a:r>
              <a:rPr lang="en-US" dirty="0" err="1" smtClean="0"/>
              <a:t>inspekotar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mebina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mengawasi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pembantuan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Pasal</a:t>
            </a:r>
            <a:r>
              <a:rPr lang="en-US" dirty="0" smtClean="0"/>
              <a:t> 5 PP No. 41 </a:t>
            </a:r>
            <a:r>
              <a:rPr lang="en-US" dirty="0" err="1" smtClean="0"/>
              <a:t>th</a:t>
            </a:r>
            <a:r>
              <a:rPr lang="en-US" dirty="0" smtClean="0"/>
              <a:t>, 2007 </a:t>
            </a:r>
            <a:r>
              <a:rPr lang="en-US" dirty="0" err="1" smtClean="0"/>
              <a:t>ttg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, </a:t>
            </a:r>
            <a:r>
              <a:rPr lang="en-US" dirty="0" err="1" smtClean="0"/>
              <a:t>inspektorat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pengawas</a:t>
            </a:r>
            <a:r>
              <a:rPr lang="en-US" dirty="0" smtClean="0"/>
              <a:t> </a:t>
            </a:r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Inspektorat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: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Perencanaan</a:t>
            </a:r>
            <a:r>
              <a:rPr lang="en-US" dirty="0" smtClean="0"/>
              <a:t> program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Perumusan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fasilitasi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Pemeriksaan</a:t>
            </a:r>
            <a:r>
              <a:rPr lang="en-US" dirty="0" smtClean="0"/>
              <a:t>, </a:t>
            </a:r>
            <a:r>
              <a:rPr lang="en-US" dirty="0" err="1" smtClean="0"/>
              <a:t>pengusutan</a:t>
            </a:r>
            <a:r>
              <a:rPr lang="en-US" dirty="0" smtClean="0"/>
              <a:t>, </a:t>
            </a:r>
            <a:r>
              <a:rPr lang="en-US" dirty="0" err="1" smtClean="0"/>
              <a:t>pengujian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228600"/>
            <a:ext cx="3886200" cy="5635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err="1" smtClean="0"/>
              <a:t>Dinas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Dinas</a:t>
            </a:r>
            <a:r>
              <a:rPr lang="en-US" dirty="0" smtClean="0"/>
              <a:t> </a:t>
            </a:r>
            <a:r>
              <a:rPr lang="en-US" dirty="0" err="1" smtClean="0"/>
              <a:t>dipimpin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dinas</a:t>
            </a:r>
            <a:endParaRPr lang="en-US" dirty="0" smtClean="0"/>
          </a:p>
          <a:p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dinas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tugasnya</a:t>
            </a:r>
            <a:r>
              <a:rPr lang="en-US" dirty="0" smtClean="0"/>
              <a:t> </a:t>
            </a:r>
            <a:r>
              <a:rPr lang="en-US" dirty="0" err="1" smtClean="0"/>
              <a:t>bertanggungjawab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sekretaris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Dinas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pembantuan</a:t>
            </a:r>
            <a:endParaRPr lang="en-US" dirty="0" smtClean="0"/>
          </a:p>
          <a:p>
            <a:r>
              <a:rPr lang="en-US" dirty="0" err="1" smtClean="0"/>
              <a:t>Dinas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: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Perumusan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teknis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dg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tugasnya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dg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tugasnya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Pembinaan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dg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tugasnya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lain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dg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fungsinya</a:t>
            </a:r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274638"/>
            <a:ext cx="2362200" cy="63976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Badan</a:t>
            </a:r>
            <a:endParaRPr lang="en-US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penunjang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endParaRPr lang="en-US" dirty="0" smtClean="0"/>
          </a:p>
          <a:p>
            <a:r>
              <a:rPr lang="en-US" dirty="0" smtClean="0"/>
              <a:t>A. </a:t>
            </a:r>
            <a:r>
              <a:rPr lang="en-US" dirty="0" err="1" smtClean="0"/>
              <a:t>perencanaan</a:t>
            </a:r>
            <a:endParaRPr lang="en-US" dirty="0" smtClean="0"/>
          </a:p>
          <a:p>
            <a:r>
              <a:rPr lang="en-US" dirty="0" err="1" smtClean="0"/>
              <a:t>Keuangan</a:t>
            </a:r>
            <a:endParaRPr lang="en-US" dirty="0" smtClean="0"/>
          </a:p>
          <a:p>
            <a:r>
              <a:rPr lang="en-US" dirty="0" err="1" smtClean="0"/>
              <a:t>Kepegawaian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pelatihan</a:t>
            </a:r>
            <a:endParaRPr lang="en-US" dirty="0" smtClean="0"/>
          </a:p>
          <a:p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endParaRPr lang="en-US" dirty="0" smtClean="0"/>
          </a:p>
          <a:p>
            <a:r>
              <a:rPr lang="en-US" dirty="0" err="1" smtClean="0"/>
              <a:t>Fungsi</a:t>
            </a:r>
            <a:r>
              <a:rPr lang="en-US" dirty="0" smtClean="0"/>
              <a:t> lain </a:t>
            </a:r>
            <a:r>
              <a:rPr lang="en-US" dirty="0" err="1" smtClean="0"/>
              <a:t>sesuai</a:t>
            </a:r>
            <a:r>
              <a:rPr lang="en-US" dirty="0" smtClean="0"/>
              <a:t> dg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28600"/>
            <a:ext cx="5562600" cy="63976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smtClean="0"/>
              <a:t>KECAMATAN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>
            <a:normAutofit/>
          </a:bodyPr>
          <a:lstStyle/>
          <a:p>
            <a:r>
              <a:rPr lang="en-US" dirty="0" smtClean="0"/>
              <a:t>Daerah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kecamatan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rangka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koordinasi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,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pemberdayaan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/</a:t>
            </a:r>
            <a:r>
              <a:rPr lang="en-US" dirty="0" err="1" smtClean="0"/>
              <a:t>kelurahan</a:t>
            </a:r>
            <a:endParaRPr lang="en-US" dirty="0" smtClean="0"/>
          </a:p>
          <a:p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 err="1" smtClean="0"/>
              <a:t>kecamatan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persyaratan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, </a:t>
            </a:r>
            <a:r>
              <a:rPr lang="en-US" dirty="0" err="1" smtClean="0"/>
              <a:t>persyaratan</a:t>
            </a:r>
            <a:r>
              <a:rPr lang="en-US" dirty="0" smtClean="0"/>
              <a:t> </a:t>
            </a:r>
            <a:r>
              <a:rPr lang="en-US" dirty="0" err="1" smtClean="0"/>
              <a:t>teknis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persyaratan</a:t>
            </a:r>
            <a:r>
              <a:rPr lang="en-US" dirty="0" smtClean="0"/>
              <a:t> </a:t>
            </a:r>
            <a:r>
              <a:rPr lang="en-US" dirty="0" err="1" smtClean="0"/>
              <a:t>administratif</a:t>
            </a:r>
            <a:endParaRPr lang="en-US" dirty="0" smtClean="0"/>
          </a:p>
          <a:p>
            <a:r>
              <a:rPr lang="en-US" dirty="0" err="1" smtClean="0"/>
              <a:t>Persyaratan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:</a:t>
            </a:r>
          </a:p>
          <a:p>
            <a:r>
              <a:rPr lang="en-US" dirty="0" smtClean="0"/>
              <a:t>A.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r>
              <a:rPr lang="en-US" dirty="0" smtClean="0"/>
              <a:t> minimal</a:t>
            </a:r>
          </a:p>
          <a:p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minimal</a:t>
            </a:r>
          </a:p>
          <a:p>
            <a:r>
              <a:rPr lang="en-US" dirty="0" err="1" smtClean="0"/>
              <a:t>Jumlah</a:t>
            </a:r>
            <a:r>
              <a:rPr lang="en-US" dirty="0" smtClean="0"/>
              <a:t> minimal </a:t>
            </a:r>
            <a:r>
              <a:rPr lang="en-US" dirty="0" err="1" smtClean="0"/>
              <a:t>desa</a:t>
            </a:r>
            <a:r>
              <a:rPr lang="en-US" dirty="0" smtClean="0"/>
              <a:t>/</a:t>
            </a:r>
            <a:r>
              <a:rPr lang="en-US" dirty="0" err="1" smtClean="0"/>
              <a:t>kelurahan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cangkupan</a:t>
            </a:r>
            <a:endParaRPr lang="en-US" dirty="0" smtClean="0"/>
          </a:p>
          <a:p>
            <a:r>
              <a:rPr lang="en-US" dirty="0" err="1" smtClean="0"/>
              <a:t>Usia</a:t>
            </a:r>
            <a:r>
              <a:rPr lang="en-US" dirty="0" smtClean="0"/>
              <a:t> minimal </a:t>
            </a:r>
            <a:r>
              <a:rPr lang="en-US" dirty="0" err="1" smtClean="0"/>
              <a:t>kecamatan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457200" y="990600"/>
            <a:ext cx="3657600" cy="3886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prasarana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endParaRPr lang="en-US" dirty="0" smtClean="0"/>
          </a:p>
          <a:p>
            <a:r>
              <a:rPr lang="en-US" dirty="0" err="1" smtClean="0"/>
              <a:t>Persyaratan</a:t>
            </a:r>
            <a:r>
              <a:rPr lang="en-US" dirty="0" smtClean="0"/>
              <a:t> </a:t>
            </a:r>
            <a:r>
              <a:rPr lang="en-US" dirty="0" err="1" smtClean="0"/>
              <a:t>teknis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, </a:t>
            </a:r>
            <a:r>
              <a:rPr lang="en-US" dirty="0" err="1" smtClean="0"/>
              <a:t>sesuai</a:t>
            </a:r>
            <a:r>
              <a:rPr lang="en-US" dirty="0" smtClean="0"/>
              <a:t> dg </a:t>
            </a:r>
            <a:r>
              <a:rPr lang="en-US" dirty="0" err="1" smtClean="0"/>
              <a:t>peraturan</a:t>
            </a:r>
            <a:r>
              <a:rPr lang="en-US" dirty="0" smtClean="0"/>
              <a:t> per-</a:t>
            </a:r>
            <a:r>
              <a:rPr lang="en-US" dirty="0" err="1" smtClean="0"/>
              <a:t>uu</a:t>
            </a:r>
            <a:r>
              <a:rPr lang="en-US" dirty="0" smtClean="0"/>
              <a:t>-an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495800" y="990600"/>
            <a:ext cx="4191000" cy="5562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Kesepakatan</a:t>
            </a:r>
            <a:r>
              <a:rPr lang="en-US" dirty="0" smtClean="0"/>
              <a:t> </a:t>
            </a:r>
            <a:r>
              <a:rPr lang="en-US" dirty="0" err="1" smtClean="0"/>
              <a:t>musyawarah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forum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kelurahan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lain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kecamatan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endParaRPr lang="en-US" dirty="0" smtClean="0"/>
          </a:p>
          <a:p>
            <a:r>
              <a:rPr lang="en-US" dirty="0" err="1" smtClean="0"/>
              <a:t>Kesepakatan</a:t>
            </a:r>
            <a:r>
              <a:rPr lang="en-US" dirty="0" smtClean="0"/>
              <a:t> </a:t>
            </a:r>
            <a:r>
              <a:rPr lang="en-US" dirty="0" err="1" smtClean="0"/>
              <a:t>musyawarah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forum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kelurahan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lain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kecamatan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dibentuk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457200" y="228600"/>
            <a:ext cx="3657600" cy="6583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Persyaratan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teknis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495800" y="228600"/>
            <a:ext cx="4191000" cy="65836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Persyaratan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administartif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585</Words>
  <Application>Microsoft Office PowerPoint</Application>
  <PresentationFormat>On-screen Show (4:3)</PresentationFormat>
  <Paragraphs>81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Oriel</vt:lpstr>
      <vt:lpstr>Paper</vt:lpstr>
      <vt:lpstr>HUKUM ADMINISTRASI DAERAH  materi 7 </vt:lpstr>
      <vt:lpstr>Sekretariat daerah</vt:lpstr>
      <vt:lpstr>Sekretariat daerah dlm melaksanakan tugas dan kewajibannya, menyelenggarakan fungsi</vt:lpstr>
      <vt:lpstr>Sekretariat dprd</vt:lpstr>
      <vt:lpstr>Inspektorat daerah</vt:lpstr>
      <vt:lpstr>Dinas</vt:lpstr>
      <vt:lpstr>Badan</vt:lpstr>
      <vt:lpstr>KECAMATAN</vt:lpstr>
      <vt:lpstr>Slide 9</vt:lpstr>
      <vt:lpstr>Slide 10</vt:lpstr>
      <vt:lpstr>Kelurahan pengertian kelurahan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ADMINISTRASI DAERAH  materi 7 </dc:title>
  <dc:creator>ASUS</dc:creator>
  <cp:lastModifiedBy>ASUS</cp:lastModifiedBy>
  <cp:revision>3</cp:revision>
  <dcterms:created xsi:type="dcterms:W3CDTF">2020-10-20T08:08:06Z</dcterms:created>
  <dcterms:modified xsi:type="dcterms:W3CDTF">2020-10-20T08:34:52Z</dcterms:modified>
</cp:coreProperties>
</file>