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 strictFirstAndLastChar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type="screen16x9" cy="5143500" cx="9144000"/>
  <p:notesSz cx="6858000" cy="9144000"/>
  <p:defaultText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D1BF352E-9C69-4E45-8A8A-CF1CCCF179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792" y="66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tableStyles" Target="tableStyle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90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Google Shape;3;n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752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notes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8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Google Shape;264;p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43" name="Google Shape;2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Google Shape;273;g7395e1ec2a_0_16717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84" name="Google Shape;274;g7395e1ec2a_0_16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Google Shape;280;g773b3767d5_0_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2" name="Google Shape;281;g773b3767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3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Google Shape;306;g7395e1ec2a_0_71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53" name="Google Shape;307;g7395e1ec2a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8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Google Shape;315;g773b3767d5_0_295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81" name="Google Shape;316;g773b3767d5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3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Google Shape;342;g7395e1ec2a_0_15914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94" name="Google Shape;343;g7395e1ec2a_0_15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9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Google Shape;377;g7348ee11bb_0_380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07" name="Google Shape;378;g7348ee11bb_0_3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3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Google Shape;416;g7395e1ec2a_0_1597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13" name="Google Shape;417;g7395e1ec2a_0_159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</p:bgPr>
    </p:bg>
    <p:spTree>
      <p:nvGrpSpPr>
        <p:cNvPr id="42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Google Shape;9;p2"/>
          <p:cNvSpPr/>
          <p:nvPr/>
        </p:nvSpPr>
        <p:spPr>
          <a:xfrm>
            <a:off x="-40687" y="0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4" name="Google Shape;10;p2"/>
          <p:cNvSpPr/>
          <p:nvPr/>
        </p:nvSpPr>
        <p:spPr>
          <a:xfrm>
            <a:off x="-61100" y="496875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5" name="Google Shape;11;p2"/>
          <p:cNvSpPr txBox="1">
            <a:spLocks noGrp="1"/>
          </p:cNvSpPr>
          <p:nvPr>
            <p:ph type="ctrTitle"/>
          </p:nvPr>
        </p:nvSpPr>
        <p:spPr>
          <a:xfrm>
            <a:off x="2294250" y="1805625"/>
            <a:ext cx="4555500" cy="12558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algn="ctr"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algn="ctr"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algn="ctr"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algn="ctr"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algn="ctr"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algn="ctr"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algn="ctr"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algn="ctr"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48626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74750" y="3190550"/>
            <a:ext cx="2794500" cy="792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lvl1pPr>
            <a:lvl2pPr algn="ctr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algn="ctr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algn="ctr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algn="ctr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algn="ctr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algn="ctr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algn="ctr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algn="ctr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grpSp>
        <p:nvGrpSpPr>
          <p:cNvPr id="43" name="Google Shape;13;p2"/>
          <p:cNvGrpSpPr/>
          <p:nvPr/>
        </p:nvGrpSpPr>
        <p:grpSpPr>
          <a:xfrm rot="3181939">
            <a:off x="7836774" y="3816843"/>
            <a:ext cx="821525" cy="1396244"/>
            <a:chOff x="7457711" y="2910223"/>
            <a:chExt cx="787685" cy="1338550"/>
          </a:xfrm>
        </p:grpSpPr>
        <p:sp>
          <p:nvSpPr>
            <p:cNvPr id="1048627" name="Google Shape;14;p2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ah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8" name="Google Shape;15;p2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ah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9" name="Google Shape;16;p2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ah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0" name="Google Shape;17;p2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ah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1" name="Google Shape;18;p2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ah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2" name="Google Shape;19;p2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ah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20;p2"/>
          <p:cNvGrpSpPr/>
          <p:nvPr/>
        </p:nvGrpSpPr>
        <p:grpSpPr>
          <a:xfrm>
            <a:off x="219657" y="152608"/>
            <a:ext cx="1854709" cy="1798480"/>
            <a:chOff x="898615" y="160398"/>
            <a:chExt cx="1778245" cy="1724169"/>
          </a:xfrm>
        </p:grpSpPr>
        <p:sp>
          <p:nvSpPr>
            <p:cNvPr id="1048633" name="Google Shape;21;p2"/>
            <p:cNvSpPr/>
            <p:nvPr/>
          </p:nvSpPr>
          <p:spPr>
            <a:xfrm>
              <a:off x="898615" y="1384094"/>
              <a:ext cx="170823" cy="129870"/>
            </a:xfrm>
            <a:custGeom>
              <a:avLst/>
              <a:ahLst/>
              <a:rect l="l" t="t" r="r" b="b"/>
              <a:pathLst>
                <a:path w="6678" h="5077" extrusionOk="0">
                  <a:moveTo>
                    <a:pt x="3033" y="1"/>
                  </a:moveTo>
                  <a:cubicBezTo>
                    <a:pt x="1554" y="1"/>
                    <a:pt x="294" y="1376"/>
                    <a:pt x="159" y="2182"/>
                  </a:cubicBezTo>
                  <a:cubicBezTo>
                    <a:pt x="1" y="3120"/>
                    <a:pt x="856" y="5076"/>
                    <a:pt x="2672" y="5076"/>
                  </a:cubicBezTo>
                  <a:cubicBezTo>
                    <a:pt x="3062" y="5076"/>
                    <a:pt x="3496" y="4986"/>
                    <a:pt x="3975" y="4775"/>
                  </a:cubicBezTo>
                  <a:cubicBezTo>
                    <a:pt x="6677" y="3588"/>
                    <a:pt x="4918" y="846"/>
                    <a:pt x="4918" y="846"/>
                  </a:cubicBezTo>
                  <a:cubicBezTo>
                    <a:pt x="4295" y="237"/>
                    <a:pt x="3645" y="1"/>
                    <a:pt x="3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4" name="Google Shape;22;p2"/>
            <p:cNvSpPr/>
            <p:nvPr/>
          </p:nvSpPr>
          <p:spPr>
            <a:xfrm>
              <a:off x="1087191" y="1724666"/>
              <a:ext cx="193436" cy="159901"/>
            </a:xfrm>
            <a:custGeom>
              <a:avLst/>
              <a:ahLst/>
              <a:rect l="l" t="t" r="r" b="b"/>
              <a:pathLst>
                <a:path w="7562" h="6251" extrusionOk="0">
                  <a:moveTo>
                    <a:pt x="2936" y="0"/>
                  </a:moveTo>
                  <a:cubicBezTo>
                    <a:pt x="469" y="0"/>
                    <a:pt x="0" y="3070"/>
                    <a:pt x="0" y="3070"/>
                  </a:cubicBezTo>
                  <a:cubicBezTo>
                    <a:pt x="180" y="5472"/>
                    <a:pt x="2006" y="6251"/>
                    <a:pt x="3558" y="6251"/>
                  </a:cubicBezTo>
                  <a:cubicBezTo>
                    <a:pt x="4379" y="6251"/>
                    <a:pt x="5123" y="6033"/>
                    <a:pt x="5507" y="5721"/>
                  </a:cubicBezTo>
                  <a:cubicBezTo>
                    <a:pt x="6615" y="4821"/>
                    <a:pt x="7561" y="1303"/>
                    <a:pt x="4085" y="195"/>
                  </a:cubicBezTo>
                  <a:cubicBezTo>
                    <a:pt x="3661" y="60"/>
                    <a:pt x="3279" y="0"/>
                    <a:pt x="2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5" name="Google Shape;23;p2"/>
            <p:cNvSpPr/>
            <p:nvPr/>
          </p:nvSpPr>
          <p:spPr>
            <a:xfrm>
              <a:off x="1500769" y="510384"/>
              <a:ext cx="163200" cy="137339"/>
            </a:xfrm>
            <a:custGeom>
              <a:avLst/>
              <a:ahLst/>
              <a:rect l="l" t="t" r="r" b="b"/>
              <a:pathLst>
                <a:path w="6380" h="5369" extrusionOk="0">
                  <a:moveTo>
                    <a:pt x="3425" y="0"/>
                  </a:moveTo>
                  <a:cubicBezTo>
                    <a:pt x="2572" y="0"/>
                    <a:pt x="1778" y="279"/>
                    <a:pt x="1421" y="629"/>
                  </a:cubicBezTo>
                  <a:cubicBezTo>
                    <a:pt x="536" y="1495"/>
                    <a:pt x="0" y="4605"/>
                    <a:pt x="3087" y="5281"/>
                  </a:cubicBezTo>
                  <a:cubicBezTo>
                    <a:pt x="3360" y="5341"/>
                    <a:pt x="3612" y="5369"/>
                    <a:pt x="3842" y="5369"/>
                  </a:cubicBezTo>
                  <a:cubicBezTo>
                    <a:pt x="6208" y="5369"/>
                    <a:pt x="6380" y="2476"/>
                    <a:pt x="6380" y="2476"/>
                  </a:cubicBezTo>
                  <a:cubicBezTo>
                    <a:pt x="6064" y="604"/>
                    <a:pt x="4680" y="0"/>
                    <a:pt x="3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6" name="Google Shape;24;p2"/>
            <p:cNvSpPr/>
            <p:nvPr/>
          </p:nvSpPr>
          <p:spPr>
            <a:xfrm>
              <a:off x="2053271" y="196620"/>
              <a:ext cx="93034" cy="78326"/>
            </a:xfrm>
            <a:custGeom>
              <a:avLst/>
              <a:ahLst/>
              <a:rect l="l" t="t" r="r" b="b"/>
              <a:pathLst>
                <a:path w="3637" h="3062" extrusionOk="0">
                  <a:moveTo>
                    <a:pt x="1952" y="1"/>
                  </a:moveTo>
                  <a:cubicBezTo>
                    <a:pt x="1466" y="1"/>
                    <a:pt x="1014" y="160"/>
                    <a:pt x="811" y="360"/>
                  </a:cubicBezTo>
                  <a:cubicBezTo>
                    <a:pt x="306" y="853"/>
                    <a:pt x="1" y="2627"/>
                    <a:pt x="1760" y="3012"/>
                  </a:cubicBezTo>
                  <a:cubicBezTo>
                    <a:pt x="1915" y="3046"/>
                    <a:pt x="2058" y="3062"/>
                    <a:pt x="2188" y="3062"/>
                  </a:cubicBezTo>
                  <a:cubicBezTo>
                    <a:pt x="3539" y="3062"/>
                    <a:pt x="3636" y="1412"/>
                    <a:pt x="3636" y="1412"/>
                  </a:cubicBezTo>
                  <a:cubicBezTo>
                    <a:pt x="3456" y="346"/>
                    <a:pt x="2668" y="1"/>
                    <a:pt x="1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7" name="Google Shape;25;p2"/>
            <p:cNvSpPr/>
            <p:nvPr/>
          </p:nvSpPr>
          <p:spPr>
            <a:xfrm>
              <a:off x="2428785" y="160398"/>
              <a:ext cx="248075" cy="181720"/>
            </a:xfrm>
            <a:custGeom>
              <a:avLst/>
              <a:ahLst/>
              <a:rect l="l" t="t" r="r" b="b"/>
              <a:pathLst>
                <a:path w="9698" h="7104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3" y="7104"/>
                  </a:cubicBezTo>
                  <a:cubicBezTo>
                    <a:pt x="5087" y="7104"/>
                    <a:pt x="5112" y="7103"/>
                    <a:pt x="5136" y="7102"/>
                  </a:cubicBezTo>
                  <a:cubicBezTo>
                    <a:pt x="6661" y="7020"/>
                    <a:pt x="9697" y="4573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8" name="Google Shape;26;p2"/>
            <p:cNvSpPr/>
            <p:nvPr/>
          </p:nvSpPr>
          <p:spPr>
            <a:xfrm>
              <a:off x="961261" y="746897"/>
              <a:ext cx="248100" cy="181746"/>
            </a:xfrm>
            <a:custGeom>
              <a:avLst/>
              <a:ahLst/>
              <a:rect l="l" t="t" r="r" b="b"/>
              <a:pathLst>
                <a:path w="9699" h="7105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2" y="7104"/>
                  </a:cubicBezTo>
                  <a:cubicBezTo>
                    <a:pt x="5087" y="7104"/>
                    <a:pt x="5112" y="7104"/>
                    <a:pt x="5136" y="7102"/>
                  </a:cubicBezTo>
                  <a:cubicBezTo>
                    <a:pt x="6661" y="7022"/>
                    <a:pt x="9699" y="4575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_ONLY_1">
    <p:bg>
      <p:bgPr>
        <a:solidFill>
          <a:schemeClr val="dk2"/>
        </a:solidFill>
      </p:bgPr>
    </p:bg>
    <p:spTree>
      <p:nvGrpSpPr>
        <p:cNvPr id="74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Google Shape;138;p17"/>
          <p:cNvSpPr/>
          <p:nvPr/>
        </p:nvSpPr>
        <p:spPr>
          <a:xfrm>
            <a:off x="-61100" y="420675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5" name="Google Shape;139;p17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048716" name="Google Shape;140;p17"/>
          <p:cNvSpPr txBox="1">
            <a:spLocks noGrp="1"/>
          </p:cNvSpPr>
          <p:nvPr>
            <p:ph type="title" idx="2"/>
          </p:nvPr>
        </p:nvSpPr>
        <p:spPr>
          <a:xfrm>
            <a:off x="1217550" y="2470366"/>
            <a:ext cx="26016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717" name="Google Shape;141;p17"/>
          <p:cNvSpPr txBox="1">
            <a:spLocks noGrp="1"/>
          </p:cNvSpPr>
          <p:nvPr>
            <p:ph type="subTitle" idx="1"/>
          </p:nvPr>
        </p:nvSpPr>
        <p:spPr>
          <a:xfrm>
            <a:off x="1217550" y="2933566"/>
            <a:ext cx="2601600" cy="95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8718" name="Google Shape;142;p17"/>
          <p:cNvSpPr txBox="1">
            <a:spLocks noGrp="1"/>
          </p:cNvSpPr>
          <p:nvPr>
            <p:ph type="title" idx="3"/>
          </p:nvPr>
        </p:nvSpPr>
        <p:spPr>
          <a:xfrm>
            <a:off x="5324850" y="2470366"/>
            <a:ext cx="26016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719" name="Google Shape;143;p17"/>
          <p:cNvSpPr txBox="1">
            <a:spLocks noGrp="1"/>
          </p:cNvSpPr>
          <p:nvPr>
            <p:ph type="subTitle" idx="4"/>
          </p:nvPr>
        </p:nvSpPr>
        <p:spPr>
          <a:xfrm>
            <a:off x="5324850" y="2933566"/>
            <a:ext cx="2601600" cy="95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ONLY_1_1">
    <p:bg>
      <p:bgPr>
        <a:solidFill>
          <a:schemeClr val="dk2"/>
        </a:solidFill>
      </p:bgPr>
    </p:bg>
    <p:spTree>
      <p:nvGrpSpPr>
        <p:cNvPr id="79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Google Shape;145;p18"/>
          <p:cNvSpPr/>
          <p:nvPr/>
        </p:nvSpPr>
        <p:spPr>
          <a:xfrm rot="10647837">
            <a:off x="-1833553" y="-474647"/>
            <a:ext cx="9324202" cy="1661336"/>
          </a:xfrm>
          <a:custGeom>
            <a:avLst/>
            <a:ah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7" name="Google Shape;146;p18"/>
          <p:cNvSpPr/>
          <p:nvPr/>
        </p:nvSpPr>
        <p:spPr>
          <a:xfrm rot="-255246">
            <a:off x="1824144" y="3860531"/>
            <a:ext cx="9324291" cy="1661284"/>
          </a:xfrm>
          <a:custGeom>
            <a:avLst/>
            <a:ah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8" name="Google Shape;147;p18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048729" name="Google Shape;148;p18"/>
          <p:cNvSpPr txBox="1">
            <a:spLocks noGrp="1"/>
          </p:cNvSpPr>
          <p:nvPr>
            <p:ph type="title" idx="2"/>
          </p:nvPr>
        </p:nvSpPr>
        <p:spPr>
          <a:xfrm>
            <a:off x="881225" y="2927575"/>
            <a:ext cx="22335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730" name="Google Shape;149;p18"/>
          <p:cNvSpPr txBox="1">
            <a:spLocks noGrp="1"/>
          </p:cNvSpPr>
          <p:nvPr>
            <p:ph type="subTitle" idx="1"/>
          </p:nvPr>
        </p:nvSpPr>
        <p:spPr>
          <a:xfrm>
            <a:off x="881225" y="3390775"/>
            <a:ext cx="2233500" cy="95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8731" name="Google Shape;150;p18"/>
          <p:cNvSpPr txBox="1">
            <a:spLocks noGrp="1"/>
          </p:cNvSpPr>
          <p:nvPr>
            <p:ph type="title" idx="3"/>
          </p:nvPr>
        </p:nvSpPr>
        <p:spPr>
          <a:xfrm>
            <a:off x="3455250" y="2927575"/>
            <a:ext cx="22335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732" name="Google Shape;151;p18"/>
          <p:cNvSpPr txBox="1">
            <a:spLocks noGrp="1"/>
          </p:cNvSpPr>
          <p:nvPr>
            <p:ph type="subTitle" idx="4"/>
          </p:nvPr>
        </p:nvSpPr>
        <p:spPr>
          <a:xfrm>
            <a:off x="3455250" y="3390775"/>
            <a:ext cx="2233500" cy="95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8733" name="Google Shape;152;p18"/>
          <p:cNvSpPr txBox="1">
            <a:spLocks noGrp="1"/>
          </p:cNvSpPr>
          <p:nvPr>
            <p:ph type="title" idx="5"/>
          </p:nvPr>
        </p:nvSpPr>
        <p:spPr>
          <a:xfrm>
            <a:off x="6029275" y="2927575"/>
            <a:ext cx="22335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734" name="Google Shape;153;p18"/>
          <p:cNvSpPr txBox="1">
            <a:spLocks noGrp="1"/>
          </p:cNvSpPr>
          <p:nvPr>
            <p:ph type="subTitle" idx="6"/>
          </p:nvPr>
        </p:nvSpPr>
        <p:spPr>
          <a:xfrm>
            <a:off x="6029275" y="3390775"/>
            <a:ext cx="2233500" cy="95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CAPTION_ONLY_1">
    <p:bg>
      <p:bgPr>
        <a:solidFill>
          <a:schemeClr val="dk2"/>
        </a:solidFill>
      </p:bgPr>
    </p:bg>
    <p:spTree>
      <p:nvGrpSpPr>
        <p:cNvPr id="70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Google Shape;178;p21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048709" name="Google Shape;179;p21"/>
          <p:cNvSpPr/>
          <p:nvPr/>
        </p:nvSpPr>
        <p:spPr>
          <a:xfrm>
            <a:off x="-40675" y="771675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">
    <p:bg>
      <p:bgPr>
        <a:solidFill>
          <a:schemeClr val="dk2"/>
        </a:solidFill>
      </p:bgPr>
    </p:bg>
    <p:spTree>
      <p:nvGrpSpPr>
        <p:cNvPr id="84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_1_1">
    <p:bg>
      <p:bgPr>
        <a:solidFill>
          <a:schemeClr val="dk2"/>
        </a:solidFill>
      </p:bgPr>
    </p:bg>
    <p:spTree>
      <p:nvGrpSpPr>
        <p:cNvPr id="88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Google Shape;251;p33"/>
          <p:cNvSpPr/>
          <p:nvPr/>
        </p:nvSpPr>
        <p:spPr>
          <a:xfrm flipH="1">
            <a:off x="-49871" y="202182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8" name="Google Shape;252;p33"/>
          <p:cNvSpPr/>
          <p:nvPr/>
        </p:nvSpPr>
        <p:spPr>
          <a:xfrm flipH="1">
            <a:off x="-40675" y="3547244"/>
            <a:ext cx="9225360" cy="1661292"/>
          </a:xfrm>
          <a:custGeom>
            <a:avLst/>
            <a:ah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IG_NUMBER_1_1">
    <p:bg>
      <p:bgPr>
        <a:solidFill>
          <a:schemeClr val="dk2"/>
        </a:solidFill>
      </p:bgPr>
    </p:bg>
    <p:spTree>
      <p:nvGrpSpPr>
        <p:cNvPr id="85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Google Shape;254;p34"/>
          <p:cNvSpPr/>
          <p:nvPr/>
        </p:nvSpPr>
        <p:spPr>
          <a:xfrm flipH="1">
            <a:off x="-40675" y="439632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2" name="Google Shape;255;p34"/>
          <p:cNvSpPr/>
          <p:nvPr/>
        </p:nvSpPr>
        <p:spPr>
          <a:xfrm flipH="1">
            <a:off x="-419185" y="2385949"/>
            <a:ext cx="7292485" cy="3864574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SECTION_HEADER_1_1_1">
    <p:bg>
      <p:bgPr>
        <a:solidFill>
          <a:schemeClr val="dk2"/>
        </a:solidFill>
      </p:bgPr>
    </p:bg>
    <p:spTree>
      <p:nvGrpSpPr>
        <p:cNvPr id="89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9" name="Google Shape;257;p35"/>
          <p:cNvSpPr/>
          <p:nvPr/>
        </p:nvSpPr>
        <p:spPr>
          <a:xfrm>
            <a:off x="-61100" y="420675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0" name="Google Shape;258;p35"/>
          <p:cNvSpPr/>
          <p:nvPr/>
        </p:nvSpPr>
        <p:spPr>
          <a:xfrm rot="10800000">
            <a:off x="-40683" y="-499488"/>
            <a:ext cx="9225360" cy="1661292"/>
          </a:xfrm>
          <a:custGeom>
            <a:avLst/>
            <a:ah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64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Google Shape;41;p4"/>
          <p:cNvSpPr/>
          <p:nvPr/>
        </p:nvSpPr>
        <p:spPr>
          <a:xfrm rot="10800000">
            <a:off x="2438168" y="-983088"/>
            <a:ext cx="2888332" cy="6802520"/>
          </a:xfrm>
          <a:custGeom>
            <a:avLst/>
            <a:ahLst/>
            <a:rect l="l" t="t" r="r" b="b"/>
            <a:pathLst>
              <a:path w="35230" h="52975" extrusionOk="0">
                <a:moveTo>
                  <a:pt x="15529" y="1"/>
                </a:moveTo>
                <a:cubicBezTo>
                  <a:pt x="10791" y="1"/>
                  <a:pt x="6206" y="1644"/>
                  <a:pt x="3953" y="5493"/>
                </a:cubicBezTo>
                <a:cubicBezTo>
                  <a:pt x="3598" y="6090"/>
                  <a:pt x="3324" y="6719"/>
                  <a:pt x="3098" y="7364"/>
                </a:cubicBezTo>
                <a:cubicBezTo>
                  <a:pt x="2275" y="9881"/>
                  <a:pt x="2372" y="12607"/>
                  <a:pt x="2856" y="15204"/>
                </a:cubicBezTo>
                <a:cubicBezTo>
                  <a:pt x="3227" y="17123"/>
                  <a:pt x="3808" y="18994"/>
                  <a:pt x="3969" y="20946"/>
                </a:cubicBezTo>
                <a:cubicBezTo>
                  <a:pt x="4243" y="24285"/>
                  <a:pt x="3275" y="27576"/>
                  <a:pt x="2259" y="30753"/>
                </a:cubicBezTo>
                <a:cubicBezTo>
                  <a:pt x="969" y="34818"/>
                  <a:pt x="1" y="38641"/>
                  <a:pt x="1469" y="42835"/>
                </a:cubicBezTo>
                <a:cubicBezTo>
                  <a:pt x="3798" y="49427"/>
                  <a:pt x="10743" y="52975"/>
                  <a:pt x="17540" y="52975"/>
                </a:cubicBezTo>
                <a:cubicBezTo>
                  <a:pt x="20156" y="52975"/>
                  <a:pt x="22751" y="52449"/>
                  <a:pt x="25051" y="51368"/>
                </a:cubicBezTo>
                <a:cubicBezTo>
                  <a:pt x="33842" y="47239"/>
                  <a:pt x="35229" y="35705"/>
                  <a:pt x="34939" y="27043"/>
                </a:cubicBezTo>
                <a:cubicBezTo>
                  <a:pt x="34697" y="19543"/>
                  <a:pt x="33713" y="9316"/>
                  <a:pt x="27680" y="4058"/>
                </a:cubicBezTo>
                <a:cubicBezTo>
                  <a:pt x="24779" y="1520"/>
                  <a:pt x="20083" y="1"/>
                  <a:pt x="155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5" name="Google Shape;42;p4"/>
          <p:cNvGrpSpPr/>
          <p:nvPr/>
        </p:nvGrpSpPr>
        <p:grpSpPr>
          <a:xfrm rot="10800000">
            <a:off x="-35304" y="-889970"/>
            <a:ext cx="5228652" cy="6802520"/>
            <a:chOff x="3985825" y="-749101"/>
            <a:chExt cx="4983466" cy="6802520"/>
          </a:xfrm>
        </p:grpSpPr>
        <p:sp>
          <p:nvSpPr>
            <p:cNvPr id="1048696" name="Google Shape;43;p4"/>
            <p:cNvSpPr/>
            <p:nvPr/>
          </p:nvSpPr>
          <p:spPr>
            <a:xfrm>
              <a:off x="3985825" y="-749101"/>
              <a:ext cx="2888332" cy="6802520"/>
            </a:xfrm>
            <a:custGeom>
              <a:avLst/>
              <a:ahLst/>
              <a:rect l="l" t="t" r="r" b="b"/>
              <a:pathLst>
                <a:path w="35230" h="52975" extrusionOk="0">
                  <a:moveTo>
                    <a:pt x="15529" y="1"/>
                  </a:moveTo>
                  <a:cubicBezTo>
                    <a:pt x="10791" y="1"/>
                    <a:pt x="6206" y="1644"/>
                    <a:pt x="3953" y="5493"/>
                  </a:cubicBezTo>
                  <a:cubicBezTo>
                    <a:pt x="3598" y="6090"/>
                    <a:pt x="3324" y="6719"/>
                    <a:pt x="3098" y="7364"/>
                  </a:cubicBezTo>
                  <a:cubicBezTo>
                    <a:pt x="2275" y="9881"/>
                    <a:pt x="2372" y="12607"/>
                    <a:pt x="2856" y="15204"/>
                  </a:cubicBezTo>
                  <a:cubicBezTo>
                    <a:pt x="3227" y="17123"/>
                    <a:pt x="3808" y="18994"/>
                    <a:pt x="3969" y="20946"/>
                  </a:cubicBezTo>
                  <a:cubicBezTo>
                    <a:pt x="4243" y="24285"/>
                    <a:pt x="3275" y="27576"/>
                    <a:pt x="2259" y="30753"/>
                  </a:cubicBezTo>
                  <a:cubicBezTo>
                    <a:pt x="969" y="34818"/>
                    <a:pt x="1" y="38641"/>
                    <a:pt x="1469" y="42835"/>
                  </a:cubicBezTo>
                  <a:cubicBezTo>
                    <a:pt x="3798" y="49427"/>
                    <a:pt x="10743" y="52975"/>
                    <a:pt x="17540" y="52975"/>
                  </a:cubicBezTo>
                  <a:cubicBezTo>
                    <a:pt x="20156" y="52975"/>
                    <a:pt x="22751" y="52449"/>
                    <a:pt x="25051" y="51368"/>
                  </a:cubicBezTo>
                  <a:cubicBezTo>
                    <a:pt x="33842" y="47239"/>
                    <a:pt x="35229" y="35705"/>
                    <a:pt x="34939" y="27043"/>
                  </a:cubicBezTo>
                  <a:cubicBezTo>
                    <a:pt x="34697" y="19543"/>
                    <a:pt x="33713" y="9316"/>
                    <a:pt x="27680" y="4058"/>
                  </a:cubicBezTo>
                  <a:cubicBezTo>
                    <a:pt x="24779" y="1520"/>
                    <a:pt x="20083" y="1"/>
                    <a:pt x="155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7" name="Google Shape;44;p4"/>
            <p:cNvSpPr/>
            <p:nvPr/>
          </p:nvSpPr>
          <p:spPr>
            <a:xfrm>
              <a:off x="5756291" y="-71226"/>
              <a:ext cx="3213000" cy="5280300"/>
            </a:xfrm>
            <a:prstGeom prst="rect"/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698" name="Google Shape;45;p4"/>
          <p:cNvSpPr txBox="1">
            <a:spLocks noGrp="1"/>
          </p:cNvSpPr>
          <p:nvPr>
            <p:ph type="title"/>
          </p:nvPr>
        </p:nvSpPr>
        <p:spPr>
          <a:xfrm>
            <a:off x="909900" y="1325450"/>
            <a:ext cx="3642900" cy="5727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699" name="Google Shape;46;p4"/>
          <p:cNvSpPr txBox="1">
            <a:spLocks noGrp="1"/>
          </p:cNvSpPr>
          <p:nvPr>
            <p:ph type="body" idx="1"/>
          </p:nvPr>
        </p:nvSpPr>
        <p:spPr>
          <a:xfrm>
            <a:off x="909900" y="2142850"/>
            <a:ext cx="3303600" cy="1675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</p:bgPr>
    </p:bg>
    <p:spTree>
      <p:nvGrpSpPr>
        <p:cNvPr id="59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Google Shape;55;p6"/>
          <p:cNvSpPr/>
          <p:nvPr/>
        </p:nvSpPr>
        <p:spPr>
          <a:xfrm>
            <a:off x="-40687" y="864000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0" name="Google Shape;56;p6"/>
          <p:cNvGrpSpPr/>
          <p:nvPr/>
        </p:nvGrpSpPr>
        <p:grpSpPr>
          <a:xfrm>
            <a:off x="8085197" y="223450"/>
            <a:ext cx="930729" cy="1581765"/>
            <a:chOff x="7457711" y="2910223"/>
            <a:chExt cx="787685" cy="1338550"/>
          </a:xfrm>
        </p:grpSpPr>
        <p:sp>
          <p:nvSpPr>
            <p:cNvPr id="1048683" name="Google Shape;57;p6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ah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4" name="Google Shape;58;p6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ah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5" name="Google Shape;59;p6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ah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6" name="Google Shape;60;p6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ah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7" name="Google Shape;61;p6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ah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8" name="Google Shape;62;p6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ah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689" name="Google Shape;63;p6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8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Google Shape;78;p9"/>
          <p:cNvSpPr txBox="1">
            <a:spLocks noGrp="1"/>
          </p:cNvSpPr>
          <p:nvPr>
            <p:ph type="subTitle" idx="1"/>
          </p:nvPr>
        </p:nvSpPr>
        <p:spPr>
          <a:xfrm>
            <a:off x="2549400" y="1134050"/>
            <a:ext cx="4045200" cy="6945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algn="ctr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8744" name="Google Shape;79;p9"/>
          <p:cNvSpPr txBox="1">
            <a:spLocks noGrp="1"/>
          </p:cNvSpPr>
          <p:nvPr>
            <p:ph type="body" idx="2"/>
          </p:nvPr>
        </p:nvSpPr>
        <p:spPr>
          <a:xfrm>
            <a:off x="4866500" y="2074175"/>
            <a:ext cx="3837000" cy="2534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8745" name="Google Shape;80;p9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048746" name="Google Shape;81;p9"/>
          <p:cNvSpPr/>
          <p:nvPr/>
        </p:nvSpPr>
        <p:spPr>
          <a:xfrm flipH="1">
            <a:off x="-40687" y="864000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86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">
  <p:cSld name="TITLE_AND_BODY_1_1">
    <p:bg>
      <p:bgPr>
        <a:solidFill>
          <a:schemeClr val="dk2"/>
        </a:solidFill>
      </p:bgPr>
    </p:bg>
    <p:spTree>
      <p:nvGrpSpPr>
        <p:cNvPr id="29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92;p13"/>
          <p:cNvSpPr/>
          <p:nvPr/>
        </p:nvSpPr>
        <p:spPr>
          <a:xfrm>
            <a:off x="4" y="569307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79" name="Google Shape;93;p13"/>
          <p:cNvSpPr txBox="1">
            <a:spLocks noGrp="1"/>
          </p:cNvSpPr>
          <p:nvPr>
            <p:ph type="body" idx="1"/>
          </p:nvPr>
        </p:nvSpPr>
        <p:spPr>
          <a:xfrm>
            <a:off x="970800" y="1211525"/>
            <a:ext cx="7202400" cy="3228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8580" name="Google Shape;94;p13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bg>
      <p:bgPr>
        <a:solidFill>
          <a:schemeClr val="dk2"/>
        </a:solidFill>
      </p:bgPr>
    </p:bg>
    <p:spTree>
      <p:nvGrpSpPr>
        <p:cNvPr id="54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Google Shape;96;p14"/>
          <p:cNvSpPr/>
          <p:nvPr/>
        </p:nvSpPr>
        <p:spPr>
          <a:xfrm>
            <a:off x="3852800" y="-655988"/>
            <a:ext cx="2888332" cy="6802520"/>
          </a:xfrm>
          <a:custGeom>
            <a:avLst/>
            <a:ahLst/>
            <a:rect l="l" t="t" r="r" b="b"/>
            <a:pathLst>
              <a:path w="35230" h="52975" extrusionOk="0">
                <a:moveTo>
                  <a:pt x="15529" y="1"/>
                </a:moveTo>
                <a:cubicBezTo>
                  <a:pt x="10791" y="1"/>
                  <a:pt x="6206" y="1644"/>
                  <a:pt x="3953" y="5493"/>
                </a:cubicBezTo>
                <a:cubicBezTo>
                  <a:pt x="3598" y="6090"/>
                  <a:pt x="3324" y="6719"/>
                  <a:pt x="3098" y="7364"/>
                </a:cubicBezTo>
                <a:cubicBezTo>
                  <a:pt x="2275" y="9881"/>
                  <a:pt x="2372" y="12607"/>
                  <a:pt x="2856" y="15204"/>
                </a:cubicBezTo>
                <a:cubicBezTo>
                  <a:pt x="3227" y="17123"/>
                  <a:pt x="3808" y="18994"/>
                  <a:pt x="3969" y="20946"/>
                </a:cubicBezTo>
                <a:cubicBezTo>
                  <a:pt x="4243" y="24285"/>
                  <a:pt x="3275" y="27576"/>
                  <a:pt x="2259" y="30753"/>
                </a:cubicBezTo>
                <a:cubicBezTo>
                  <a:pt x="969" y="34818"/>
                  <a:pt x="1" y="38641"/>
                  <a:pt x="1469" y="42835"/>
                </a:cubicBezTo>
                <a:cubicBezTo>
                  <a:pt x="3798" y="49427"/>
                  <a:pt x="10743" y="52975"/>
                  <a:pt x="17540" y="52975"/>
                </a:cubicBezTo>
                <a:cubicBezTo>
                  <a:pt x="20156" y="52975"/>
                  <a:pt x="22751" y="52449"/>
                  <a:pt x="25051" y="51368"/>
                </a:cubicBezTo>
                <a:cubicBezTo>
                  <a:pt x="33842" y="47239"/>
                  <a:pt x="35229" y="35705"/>
                  <a:pt x="34939" y="27043"/>
                </a:cubicBezTo>
                <a:cubicBezTo>
                  <a:pt x="34697" y="19543"/>
                  <a:pt x="33713" y="9316"/>
                  <a:pt x="27680" y="4058"/>
                </a:cubicBezTo>
                <a:cubicBezTo>
                  <a:pt x="24779" y="1520"/>
                  <a:pt x="20083" y="1"/>
                  <a:pt x="155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5" name="Google Shape;97;p14"/>
          <p:cNvGrpSpPr/>
          <p:nvPr/>
        </p:nvGrpSpPr>
        <p:grpSpPr>
          <a:xfrm>
            <a:off x="3985825" y="-749101"/>
            <a:ext cx="5231275" cy="6802520"/>
            <a:chOff x="3985825" y="-749101"/>
            <a:chExt cx="5231275" cy="6802520"/>
          </a:xfrm>
        </p:grpSpPr>
        <p:sp>
          <p:nvSpPr>
            <p:cNvPr id="1048655" name="Google Shape;98;p14"/>
            <p:cNvSpPr/>
            <p:nvPr/>
          </p:nvSpPr>
          <p:spPr>
            <a:xfrm>
              <a:off x="3985825" y="-749101"/>
              <a:ext cx="2888332" cy="6802520"/>
            </a:xfrm>
            <a:custGeom>
              <a:avLst/>
              <a:ahLst/>
              <a:rect l="l" t="t" r="r" b="b"/>
              <a:pathLst>
                <a:path w="35230" h="52975" extrusionOk="0">
                  <a:moveTo>
                    <a:pt x="15529" y="1"/>
                  </a:moveTo>
                  <a:cubicBezTo>
                    <a:pt x="10791" y="1"/>
                    <a:pt x="6206" y="1644"/>
                    <a:pt x="3953" y="5493"/>
                  </a:cubicBezTo>
                  <a:cubicBezTo>
                    <a:pt x="3598" y="6090"/>
                    <a:pt x="3324" y="6719"/>
                    <a:pt x="3098" y="7364"/>
                  </a:cubicBezTo>
                  <a:cubicBezTo>
                    <a:pt x="2275" y="9881"/>
                    <a:pt x="2372" y="12607"/>
                    <a:pt x="2856" y="15204"/>
                  </a:cubicBezTo>
                  <a:cubicBezTo>
                    <a:pt x="3227" y="17123"/>
                    <a:pt x="3808" y="18994"/>
                    <a:pt x="3969" y="20946"/>
                  </a:cubicBezTo>
                  <a:cubicBezTo>
                    <a:pt x="4243" y="24285"/>
                    <a:pt x="3275" y="27576"/>
                    <a:pt x="2259" y="30753"/>
                  </a:cubicBezTo>
                  <a:cubicBezTo>
                    <a:pt x="969" y="34818"/>
                    <a:pt x="1" y="38641"/>
                    <a:pt x="1469" y="42835"/>
                  </a:cubicBezTo>
                  <a:cubicBezTo>
                    <a:pt x="3798" y="49427"/>
                    <a:pt x="10743" y="52975"/>
                    <a:pt x="17540" y="52975"/>
                  </a:cubicBezTo>
                  <a:cubicBezTo>
                    <a:pt x="20156" y="52975"/>
                    <a:pt x="22751" y="52449"/>
                    <a:pt x="25051" y="51368"/>
                  </a:cubicBezTo>
                  <a:cubicBezTo>
                    <a:pt x="33842" y="47239"/>
                    <a:pt x="35229" y="35705"/>
                    <a:pt x="34939" y="27043"/>
                  </a:cubicBezTo>
                  <a:cubicBezTo>
                    <a:pt x="34697" y="19543"/>
                    <a:pt x="33713" y="9316"/>
                    <a:pt x="27680" y="4058"/>
                  </a:cubicBezTo>
                  <a:cubicBezTo>
                    <a:pt x="24779" y="1520"/>
                    <a:pt x="20083" y="1"/>
                    <a:pt x="15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6" name="Google Shape;99;p14"/>
            <p:cNvSpPr/>
            <p:nvPr/>
          </p:nvSpPr>
          <p:spPr>
            <a:xfrm>
              <a:off x="5756300" y="-71225"/>
              <a:ext cx="3460800" cy="5280300"/>
            </a:xfrm>
            <a:prstGeom prst="rect"/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657" name="Google Shape;100;p14"/>
          <p:cNvSpPr txBox="1">
            <a:spLocks noGrp="1"/>
          </p:cNvSpPr>
          <p:nvPr>
            <p:ph type="title"/>
          </p:nvPr>
        </p:nvSpPr>
        <p:spPr>
          <a:xfrm>
            <a:off x="5584700" y="476875"/>
            <a:ext cx="3342300" cy="4791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048658" name="Google Shape;101;p14"/>
          <p:cNvSpPr txBox="1">
            <a:spLocks noGrp="1"/>
          </p:cNvSpPr>
          <p:nvPr>
            <p:ph type="subTitle" idx="1"/>
          </p:nvPr>
        </p:nvSpPr>
        <p:spPr>
          <a:xfrm>
            <a:off x="5584700" y="809175"/>
            <a:ext cx="2737200" cy="479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8659" name="Google Shape;102;p14"/>
          <p:cNvSpPr txBox="1">
            <a:spLocks noGrp="1"/>
          </p:cNvSpPr>
          <p:nvPr>
            <p:ph type="title" idx="2"/>
          </p:nvPr>
        </p:nvSpPr>
        <p:spPr>
          <a:xfrm>
            <a:off x="641275" y="381075"/>
            <a:ext cx="2426700" cy="10350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660" name="Google Shape;103;p14"/>
          <p:cNvSpPr txBox="1">
            <a:spLocks noGrp="1"/>
          </p:cNvSpPr>
          <p:nvPr>
            <p:ph type="title" idx="3"/>
          </p:nvPr>
        </p:nvSpPr>
        <p:spPr>
          <a:xfrm>
            <a:off x="5584700" y="1332518"/>
            <a:ext cx="3342300" cy="4791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048661" name="Google Shape;104;p14"/>
          <p:cNvSpPr txBox="1">
            <a:spLocks noGrp="1"/>
          </p:cNvSpPr>
          <p:nvPr>
            <p:ph type="subTitle" idx="4"/>
          </p:nvPr>
        </p:nvSpPr>
        <p:spPr>
          <a:xfrm>
            <a:off x="5584700" y="1664818"/>
            <a:ext cx="2737200" cy="479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8662" name="Google Shape;105;p14"/>
          <p:cNvSpPr txBox="1">
            <a:spLocks noGrp="1"/>
          </p:cNvSpPr>
          <p:nvPr>
            <p:ph type="title" idx="5"/>
          </p:nvPr>
        </p:nvSpPr>
        <p:spPr>
          <a:xfrm>
            <a:off x="5584700" y="2173412"/>
            <a:ext cx="3342300" cy="4791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048663" name="Google Shape;106;p14"/>
          <p:cNvSpPr txBox="1">
            <a:spLocks noGrp="1"/>
          </p:cNvSpPr>
          <p:nvPr>
            <p:ph type="subTitle" idx="6"/>
          </p:nvPr>
        </p:nvSpPr>
        <p:spPr>
          <a:xfrm>
            <a:off x="5584700" y="2505712"/>
            <a:ext cx="2737200" cy="479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8664" name="Google Shape;107;p14"/>
          <p:cNvSpPr txBox="1">
            <a:spLocks noGrp="1"/>
          </p:cNvSpPr>
          <p:nvPr>
            <p:ph type="title" idx="7"/>
          </p:nvPr>
        </p:nvSpPr>
        <p:spPr>
          <a:xfrm>
            <a:off x="5584700" y="3014307"/>
            <a:ext cx="3342300" cy="4791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048665" name="Google Shape;108;p14"/>
          <p:cNvSpPr txBox="1">
            <a:spLocks noGrp="1"/>
          </p:cNvSpPr>
          <p:nvPr>
            <p:ph type="subTitle" idx="8"/>
          </p:nvPr>
        </p:nvSpPr>
        <p:spPr>
          <a:xfrm>
            <a:off x="5584700" y="3346607"/>
            <a:ext cx="2737200" cy="479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8666" name="Google Shape;109;p14"/>
          <p:cNvSpPr txBox="1">
            <a:spLocks noGrp="1"/>
          </p:cNvSpPr>
          <p:nvPr>
            <p:ph type="title" idx="9"/>
          </p:nvPr>
        </p:nvSpPr>
        <p:spPr>
          <a:xfrm>
            <a:off x="5584700" y="3855201"/>
            <a:ext cx="3342300" cy="4791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048667" name="Google Shape;110;p14"/>
          <p:cNvSpPr txBox="1">
            <a:spLocks noGrp="1"/>
          </p:cNvSpPr>
          <p:nvPr>
            <p:ph type="subTitle" idx="13"/>
          </p:nvPr>
        </p:nvSpPr>
        <p:spPr>
          <a:xfrm>
            <a:off x="5584700" y="4187501"/>
            <a:ext cx="2737200" cy="479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SECTION_HEADER_1">
    <p:bg>
      <p:bgPr>
        <a:solidFill>
          <a:schemeClr val="lt1"/>
        </a:solidFill>
      </p:bgPr>
    </p:bg>
    <p:spTree>
      <p:nvGrpSpPr>
        <p:cNvPr id="33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Google Shape;112;p15"/>
          <p:cNvSpPr/>
          <p:nvPr/>
        </p:nvSpPr>
        <p:spPr>
          <a:xfrm rot="5400000">
            <a:off x="2207428" y="-3910082"/>
            <a:ext cx="4909890" cy="10070905"/>
          </a:xfrm>
          <a:custGeom>
            <a:avLst/>
            <a:ahLst/>
            <a:rect l="l" t="t" r="r" b="b"/>
            <a:pathLst>
              <a:path w="37149" h="62346" extrusionOk="0">
                <a:moveTo>
                  <a:pt x="19454" y="0"/>
                </a:moveTo>
                <a:cubicBezTo>
                  <a:pt x="14988" y="0"/>
                  <a:pt x="12450" y="3116"/>
                  <a:pt x="10872" y="6624"/>
                </a:cubicBezTo>
                <a:cubicBezTo>
                  <a:pt x="8904" y="10915"/>
                  <a:pt x="7114" y="15286"/>
                  <a:pt x="5097" y="19560"/>
                </a:cubicBezTo>
                <a:cubicBezTo>
                  <a:pt x="3452" y="23012"/>
                  <a:pt x="1661" y="26464"/>
                  <a:pt x="839" y="30190"/>
                </a:cubicBezTo>
                <a:cubicBezTo>
                  <a:pt x="0" y="33917"/>
                  <a:pt x="1032" y="36723"/>
                  <a:pt x="2726" y="40191"/>
                </a:cubicBezTo>
                <a:cubicBezTo>
                  <a:pt x="4581" y="43982"/>
                  <a:pt x="6501" y="47756"/>
                  <a:pt x="8727" y="51386"/>
                </a:cubicBezTo>
                <a:cubicBezTo>
                  <a:pt x="10565" y="54370"/>
                  <a:pt x="12066" y="58209"/>
                  <a:pt x="14759" y="60693"/>
                </a:cubicBezTo>
                <a:cubicBezTo>
                  <a:pt x="16027" y="61854"/>
                  <a:pt x="17790" y="62345"/>
                  <a:pt x="19532" y="62345"/>
                </a:cubicBezTo>
                <a:cubicBezTo>
                  <a:pt x="20162" y="62345"/>
                  <a:pt x="20789" y="62281"/>
                  <a:pt x="21389" y="62161"/>
                </a:cubicBezTo>
                <a:cubicBezTo>
                  <a:pt x="24163" y="61612"/>
                  <a:pt x="24825" y="60467"/>
                  <a:pt x="25873" y="58322"/>
                </a:cubicBezTo>
                <a:cubicBezTo>
                  <a:pt x="28664" y="52660"/>
                  <a:pt x="31728" y="47111"/>
                  <a:pt x="34503" y="41433"/>
                </a:cubicBezTo>
                <a:cubicBezTo>
                  <a:pt x="35745" y="38869"/>
                  <a:pt x="37019" y="36223"/>
                  <a:pt x="37067" y="33384"/>
                </a:cubicBezTo>
                <a:cubicBezTo>
                  <a:pt x="37148" y="29077"/>
                  <a:pt x="35293" y="25593"/>
                  <a:pt x="33696" y="21690"/>
                </a:cubicBezTo>
                <a:cubicBezTo>
                  <a:pt x="32035" y="17560"/>
                  <a:pt x="30599" y="13415"/>
                  <a:pt x="28647" y="9366"/>
                </a:cubicBezTo>
                <a:cubicBezTo>
                  <a:pt x="26922" y="5801"/>
                  <a:pt x="25228" y="381"/>
                  <a:pt x="20179" y="27"/>
                </a:cubicBezTo>
                <a:cubicBezTo>
                  <a:pt x="19932" y="9"/>
                  <a:pt x="19690" y="0"/>
                  <a:pt x="194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4" name="Google Shape;113;p15"/>
          <p:cNvGrpSpPr/>
          <p:nvPr/>
        </p:nvGrpSpPr>
        <p:grpSpPr>
          <a:xfrm>
            <a:off x="-373079" y="-1437575"/>
            <a:ext cx="10070905" cy="4909890"/>
            <a:chOff x="-373079" y="-1437575"/>
            <a:chExt cx="10070905" cy="4909890"/>
          </a:xfrm>
        </p:grpSpPr>
        <p:sp>
          <p:nvSpPr>
            <p:cNvPr id="1048586" name="Google Shape;114;p15"/>
            <p:cNvSpPr/>
            <p:nvPr/>
          </p:nvSpPr>
          <p:spPr>
            <a:xfrm rot="5400000">
              <a:off x="2207428" y="-4018082"/>
              <a:ext cx="4909890" cy="10070905"/>
            </a:xfrm>
            <a:custGeom>
              <a:avLst/>
              <a:ahLst/>
              <a:rect l="l" t="t" r="r" b="b"/>
              <a:pathLst>
                <a:path w="37149" h="62346" extrusionOk="0">
                  <a:moveTo>
                    <a:pt x="19454" y="0"/>
                  </a:moveTo>
                  <a:cubicBezTo>
                    <a:pt x="14988" y="0"/>
                    <a:pt x="12450" y="3116"/>
                    <a:pt x="10872" y="6624"/>
                  </a:cubicBezTo>
                  <a:cubicBezTo>
                    <a:pt x="8904" y="10915"/>
                    <a:pt x="7114" y="15286"/>
                    <a:pt x="5097" y="19560"/>
                  </a:cubicBezTo>
                  <a:cubicBezTo>
                    <a:pt x="3452" y="23012"/>
                    <a:pt x="1661" y="26464"/>
                    <a:pt x="839" y="30190"/>
                  </a:cubicBezTo>
                  <a:cubicBezTo>
                    <a:pt x="0" y="33917"/>
                    <a:pt x="1032" y="36723"/>
                    <a:pt x="2726" y="40191"/>
                  </a:cubicBezTo>
                  <a:cubicBezTo>
                    <a:pt x="4581" y="43982"/>
                    <a:pt x="6501" y="47756"/>
                    <a:pt x="8727" y="51386"/>
                  </a:cubicBezTo>
                  <a:cubicBezTo>
                    <a:pt x="10565" y="54370"/>
                    <a:pt x="12066" y="58209"/>
                    <a:pt x="14759" y="60693"/>
                  </a:cubicBezTo>
                  <a:cubicBezTo>
                    <a:pt x="16027" y="61854"/>
                    <a:pt x="17790" y="62345"/>
                    <a:pt x="19532" y="62345"/>
                  </a:cubicBezTo>
                  <a:cubicBezTo>
                    <a:pt x="20162" y="62345"/>
                    <a:pt x="20789" y="62281"/>
                    <a:pt x="21389" y="62161"/>
                  </a:cubicBezTo>
                  <a:cubicBezTo>
                    <a:pt x="24163" y="61612"/>
                    <a:pt x="24825" y="60467"/>
                    <a:pt x="25873" y="58322"/>
                  </a:cubicBezTo>
                  <a:cubicBezTo>
                    <a:pt x="28664" y="52660"/>
                    <a:pt x="31728" y="47111"/>
                    <a:pt x="34503" y="41433"/>
                  </a:cubicBezTo>
                  <a:cubicBezTo>
                    <a:pt x="35745" y="38869"/>
                    <a:pt x="37019" y="36223"/>
                    <a:pt x="37067" y="33384"/>
                  </a:cubicBezTo>
                  <a:cubicBezTo>
                    <a:pt x="37148" y="29077"/>
                    <a:pt x="35293" y="25593"/>
                    <a:pt x="33696" y="21690"/>
                  </a:cubicBezTo>
                  <a:cubicBezTo>
                    <a:pt x="32035" y="17560"/>
                    <a:pt x="30599" y="13415"/>
                    <a:pt x="28647" y="9366"/>
                  </a:cubicBezTo>
                  <a:cubicBezTo>
                    <a:pt x="26922" y="5801"/>
                    <a:pt x="25228" y="381"/>
                    <a:pt x="20179" y="27"/>
                  </a:cubicBezTo>
                  <a:cubicBezTo>
                    <a:pt x="19932" y="9"/>
                    <a:pt x="19690" y="0"/>
                    <a:pt x="1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7" name="Google Shape;115;p15"/>
            <p:cNvSpPr/>
            <p:nvPr/>
          </p:nvSpPr>
          <p:spPr>
            <a:xfrm>
              <a:off x="-67500" y="-86900"/>
              <a:ext cx="9211500" cy="810000"/>
            </a:xfrm>
            <a:prstGeom prst="rect"/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" name="Google Shape;116;p15"/>
          <p:cNvGrpSpPr/>
          <p:nvPr/>
        </p:nvGrpSpPr>
        <p:grpSpPr>
          <a:xfrm rot="3181939">
            <a:off x="-123326" y="2675293"/>
            <a:ext cx="821525" cy="1396244"/>
            <a:chOff x="7457711" y="2910223"/>
            <a:chExt cx="787685" cy="1338550"/>
          </a:xfrm>
        </p:grpSpPr>
        <p:sp>
          <p:nvSpPr>
            <p:cNvPr id="1048588" name="Google Shape;117;p15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ah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9" name="Google Shape;118;p15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ah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0" name="Google Shape;119;p15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ah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1" name="Google Shape;120;p15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ah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2" name="Google Shape;121;p15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ah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3" name="Google Shape;122;p15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ah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" name="Google Shape;123;p15"/>
          <p:cNvGrpSpPr/>
          <p:nvPr/>
        </p:nvGrpSpPr>
        <p:grpSpPr>
          <a:xfrm rot="5400000">
            <a:off x="7145157" y="28108"/>
            <a:ext cx="1854709" cy="1798480"/>
            <a:chOff x="898615" y="160398"/>
            <a:chExt cx="1778245" cy="1724169"/>
          </a:xfrm>
        </p:grpSpPr>
        <p:sp>
          <p:nvSpPr>
            <p:cNvPr id="1048594" name="Google Shape;124;p15"/>
            <p:cNvSpPr/>
            <p:nvPr/>
          </p:nvSpPr>
          <p:spPr>
            <a:xfrm>
              <a:off x="898615" y="1384094"/>
              <a:ext cx="170823" cy="129870"/>
            </a:xfrm>
            <a:custGeom>
              <a:avLst/>
              <a:ahLst/>
              <a:rect l="l" t="t" r="r" b="b"/>
              <a:pathLst>
                <a:path w="6678" h="5077" extrusionOk="0">
                  <a:moveTo>
                    <a:pt x="3033" y="1"/>
                  </a:moveTo>
                  <a:cubicBezTo>
                    <a:pt x="1554" y="1"/>
                    <a:pt x="294" y="1376"/>
                    <a:pt x="159" y="2182"/>
                  </a:cubicBezTo>
                  <a:cubicBezTo>
                    <a:pt x="1" y="3120"/>
                    <a:pt x="856" y="5076"/>
                    <a:pt x="2672" y="5076"/>
                  </a:cubicBezTo>
                  <a:cubicBezTo>
                    <a:pt x="3062" y="5076"/>
                    <a:pt x="3496" y="4986"/>
                    <a:pt x="3975" y="4775"/>
                  </a:cubicBezTo>
                  <a:cubicBezTo>
                    <a:pt x="6677" y="3588"/>
                    <a:pt x="4918" y="846"/>
                    <a:pt x="4918" y="846"/>
                  </a:cubicBezTo>
                  <a:cubicBezTo>
                    <a:pt x="4295" y="237"/>
                    <a:pt x="3645" y="1"/>
                    <a:pt x="3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5" name="Google Shape;125;p15"/>
            <p:cNvSpPr/>
            <p:nvPr/>
          </p:nvSpPr>
          <p:spPr>
            <a:xfrm>
              <a:off x="1087191" y="1724666"/>
              <a:ext cx="193436" cy="159901"/>
            </a:xfrm>
            <a:custGeom>
              <a:avLst/>
              <a:ahLst/>
              <a:rect l="l" t="t" r="r" b="b"/>
              <a:pathLst>
                <a:path w="7562" h="6251" extrusionOk="0">
                  <a:moveTo>
                    <a:pt x="2936" y="0"/>
                  </a:moveTo>
                  <a:cubicBezTo>
                    <a:pt x="469" y="0"/>
                    <a:pt x="0" y="3070"/>
                    <a:pt x="0" y="3070"/>
                  </a:cubicBezTo>
                  <a:cubicBezTo>
                    <a:pt x="180" y="5472"/>
                    <a:pt x="2006" y="6251"/>
                    <a:pt x="3558" y="6251"/>
                  </a:cubicBezTo>
                  <a:cubicBezTo>
                    <a:pt x="4379" y="6251"/>
                    <a:pt x="5123" y="6033"/>
                    <a:pt x="5507" y="5721"/>
                  </a:cubicBezTo>
                  <a:cubicBezTo>
                    <a:pt x="6615" y="4821"/>
                    <a:pt x="7561" y="1303"/>
                    <a:pt x="4085" y="195"/>
                  </a:cubicBezTo>
                  <a:cubicBezTo>
                    <a:pt x="3661" y="60"/>
                    <a:pt x="3279" y="0"/>
                    <a:pt x="2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6" name="Google Shape;126;p15"/>
            <p:cNvSpPr/>
            <p:nvPr/>
          </p:nvSpPr>
          <p:spPr>
            <a:xfrm>
              <a:off x="1500769" y="510384"/>
              <a:ext cx="163200" cy="137339"/>
            </a:xfrm>
            <a:custGeom>
              <a:avLst/>
              <a:ahLst/>
              <a:rect l="l" t="t" r="r" b="b"/>
              <a:pathLst>
                <a:path w="6380" h="5369" extrusionOk="0">
                  <a:moveTo>
                    <a:pt x="3425" y="0"/>
                  </a:moveTo>
                  <a:cubicBezTo>
                    <a:pt x="2572" y="0"/>
                    <a:pt x="1778" y="279"/>
                    <a:pt x="1421" y="629"/>
                  </a:cubicBezTo>
                  <a:cubicBezTo>
                    <a:pt x="536" y="1495"/>
                    <a:pt x="0" y="4605"/>
                    <a:pt x="3087" y="5281"/>
                  </a:cubicBezTo>
                  <a:cubicBezTo>
                    <a:pt x="3360" y="5341"/>
                    <a:pt x="3612" y="5369"/>
                    <a:pt x="3842" y="5369"/>
                  </a:cubicBezTo>
                  <a:cubicBezTo>
                    <a:pt x="6208" y="5369"/>
                    <a:pt x="6380" y="2476"/>
                    <a:pt x="6380" y="2476"/>
                  </a:cubicBezTo>
                  <a:cubicBezTo>
                    <a:pt x="6064" y="604"/>
                    <a:pt x="4680" y="0"/>
                    <a:pt x="3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7" name="Google Shape;127;p15"/>
            <p:cNvSpPr/>
            <p:nvPr/>
          </p:nvSpPr>
          <p:spPr>
            <a:xfrm>
              <a:off x="2053271" y="196620"/>
              <a:ext cx="93034" cy="78326"/>
            </a:xfrm>
            <a:custGeom>
              <a:avLst/>
              <a:ahLst/>
              <a:rect l="l" t="t" r="r" b="b"/>
              <a:pathLst>
                <a:path w="3637" h="3062" extrusionOk="0">
                  <a:moveTo>
                    <a:pt x="1952" y="1"/>
                  </a:moveTo>
                  <a:cubicBezTo>
                    <a:pt x="1466" y="1"/>
                    <a:pt x="1014" y="160"/>
                    <a:pt x="811" y="360"/>
                  </a:cubicBezTo>
                  <a:cubicBezTo>
                    <a:pt x="306" y="853"/>
                    <a:pt x="1" y="2627"/>
                    <a:pt x="1760" y="3012"/>
                  </a:cubicBezTo>
                  <a:cubicBezTo>
                    <a:pt x="1915" y="3046"/>
                    <a:pt x="2058" y="3062"/>
                    <a:pt x="2188" y="3062"/>
                  </a:cubicBezTo>
                  <a:cubicBezTo>
                    <a:pt x="3539" y="3062"/>
                    <a:pt x="3636" y="1412"/>
                    <a:pt x="3636" y="1412"/>
                  </a:cubicBezTo>
                  <a:cubicBezTo>
                    <a:pt x="3456" y="346"/>
                    <a:pt x="2668" y="1"/>
                    <a:pt x="1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8" name="Google Shape;128;p15"/>
            <p:cNvSpPr/>
            <p:nvPr/>
          </p:nvSpPr>
          <p:spPr>
            <a:xfrm>
              <a:off x="2428785" y="160398"/>
              <a:ext cx="248075" cy="181720"/>
            </a:xfrm>
            <a:custGeom>
              <a:avLst/>
              <a:ahLst/>
              <a:rect l="l" t="t" r="r" b="b"/>
              <a:pathLst>
                <a:path w="9698" h="7104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3" y="7104"/>
                  </a:cubicBezTo>
                  <a:cubicBezTo>
                    <a:pt x="5087" y="7104"/>
                    <a:pt x="5112" y="7103"/>
                    <a:pt x="5136" y="7102"/>
                  </a:cubicBezTo>
                  <a:cubicBezTo>
                    <a:pt x="6661" y="7020"/>
                    <a:pt x="9697" y="4573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9" name="Google Shape;129;p15"/>
            <p:cNvSpPr/>
            <p:nvPr/>
          </p:nvSpPr>
          <p:spPr>
            <a:xfrm>
              <a:off x="961261" y="746897"/>
              <a:ext cx="248100" cy="181746"/>
            </a:xfrm>
            <a:custGeom>
              <a:avLst/>
              <a:ahLst/>
              <a:rect l="l" t="t" r="r" b="b"/>
              <a:pathLst>
                <a:path w="9699" h="7105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2" y="7104"/>
                  </a:cubicBezTo>
                  <a:cubicBezTo>
                    <a:pt x="5087" y="7104"/>
                    <a:pt x="5112" y="7104"/>
                    <a:pt x="5136" y="7102"/>
                  </a:cubicBezTo>
                  <a:cubicBezTo>
                    <a:pt x="6661" y="7022"/>
                    <a:pt x="9699" y="4575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600" name="Google Shape;130;p15"/>
          <p:cNvSpPr txBox="1">
            <a:spLocks noGrp="1"/>
          </p:cNvSpPr>
          <p:nvPr>
            <p:ph type="title"/>
          </p:nvPr>
        </p:nvSpPr>
        <p:spPr>
          <a:xfrm>
            <a:off x="1270050" y="862425"/>
            <a:ext cx="6603900" cy="9528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048601" name="Google Shape;131;p15"/>
          <p:cNvSpPr txBox="1">
            <a:spLocks noGrp="1"/>
          </p:cNvSpPr>
          <p:nvPr>
            <p:ph type="subTitle" idx="1"/>
          </p:nvPr>
        </p:nvSpPr>
        <p:spPr>
          <a:xfrm>
            <a:off x="2294100" y="1922200"/>
            <a:ext cx="4555800" cy="703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HEADER_1_1">
    <p:bg>
      <p:bgPr>
        <a:solidFill>
          <a:schemeClr val="dk2"/>
        </a:solidFill>
      </p:bgPr>
    </p:bg>
    <p:spTree>
      <p:nvGrpSpPr>
        <p:cNvPr id="49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Google Shape;133;p16"/>
          <p:cNvSpPr/>
          <p:nvPr/>
        </p:nvSpPr>
        <p:spPr>
          <a:xfrm>
            <a:off x="-61100" y="420675"/>
            <a:ext cx="9225360" cy="4703873"/>
          </a:xfrm>
          <a:custGeom>
            <a:avLst/>
            <a:ah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5" name="Google Shape;134;p16"/>
          <p:cNvSpPr/>
          <p:nvPr/>
        </p:nvSpPr>
        <p:spPr>
          <a:xfrm rot="10800000">
            <a:off x="-40683" y="-499488"/>
            <a:ext cx="9225360" cy="1661292"/>
          </a:xfrm>
          <a:custGeom>
            <a:avLst/>
            <a:ah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6" name="Google Shape;135;p16"/>
          <p:cNvSpPr txBox="1">
            <a:spLocks noGrp="1"/>
          </p:cNvSpPr>
          <p:nvPr>
            <p:ph type="title"/>
          </p:nvPr>
        </p:nvSpPr>
        <p:spPr>
          <a:xfrm>
            <a:off x="2982300" y="2998125"/>
            <a:ext cx="3179400" cy="60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647" name="Google Shape;136;p16"/>
          <p:cNvSpPr txBox="1">
            <a:spLocks noGrp="1"/>
          </p:cNvSpPr>
          <p:nvPr>
            <p:ph type="subTitle" idx="1"/>
          </p:nvPr>
        </p:nvSpPr>
        <p:spPr>
          <a:xfrm>
            <a:off x="1979100" y="1542675"/>
            <a:ext cx="5185800" cy="1700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</p:bgPr>
    </p:bg>
    <p:spTree>
      <p:nvGrpSpPr>
        <p:cNvPr id="12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tects Daughter"/>
              <a:buNone/>
              <a:defRPr b="1" sz="28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3429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Char char="●"/>
              <a:defRPr sz="1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</p:bgPr>
    </p:bg>
    <p:spTree>
      <p:nvGrpSpPr>
        <p:cNvPr id="45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267;p38"/>
          <p:cNvGrpSpPr/>
          <p:nvPr/>
        </p:nvGrpSpPr>
        <p:grpSpPr>
          <a:xfrm>
            <a:off x="1773838" y="502800"/>
            <a:ext cx="5495250" cy="4072498"/>
            <a:chOff x="1773838" y="502800"/>
            <a:chExt cx="5495250" cy="4072498"/>
          </a:xfrm>
        </p:grpSpPr>
        <p:sp>
          <p:nvSpPr>
            <p:cNvPr id="1048639" name="Google Shape;268;p38"/>
            <p:cNvSpPr/>
            <p:nvPr/>
          </p:nvSpPr>
          <p:spPr>
            <a:xfrm rot="5400000">
              <a:off x="2467376" y="-190739"/>
              <a:ext cx="4007098" cy="5394175"/>
            </a:xfrm>
            <a:custGeom>
              <a:avLst/>
              <a:ahLst/>
              <a:rect l="l" t="t" r="r" b="b"/>
              <a:pathLst>
                <a:path w="34278" h="51389" extrusionOk="0">
                  <a:moveTo>
                    <a:pt x="19761" y="1"/>
                  </a:moveTo>
                  <a:cubicBezTo>
                    <a:pt x="16740" y="1"/>
                    <a:pt x="13720" y="151"/>
                    <a:pt x="10711" y="433"/>
                  </a:cubicBezTo>
                  <a:cubicBezTo>
                    <a:pt x="7743" y="724"/>
                    <a:pt x="5017" y="1192"/>
                    <a:pt x="3065" y="3724"/>
                  </a:cubicBezTo>
                  <a:cubicBezTo>
                    <a:pt x="1049" y="6337"/>
                    <a:pt x="1339" y="9983"/>
                    <a:pt x="1533" y="13289"/>
                  </a:cubicBezTo>
                  <a:cubicBezTo>
                    <a:pt x="2033" y="21774"/>
                    <a:pt x="1242" y="30291"/>
                    <a:pt x="388" y="38759"/>
                  </a:cubicBezTo>
                  <a:cubicBezTo>
                    <a:pt x="194" y="40679"/>
                    <a:pt x="0" y="42647"/>
                    <a:pt x="549" y="44486"/>
                  </a:cubicBezTo>
                  <a:cubicBezTo>
                    <a:pt x="2146" y="49825"/>
                    <a:pt x="8146" y="50631"/>
                    <a:pt x="12905" y="51131"/>
                  </a:cubicBezTo>
                  <a:cubicBezTo>
                    <a:pt x="14251" y="51278"/>
                    <a:pt x="15907" y="51389"/>
                    <a:pt x="17690" y="51389"/>
                  </a:cubicBezTo>
                  <a:cubicBezTo>
                    <a:pt x="23724" y="51389"/>
                    <a:pt x="31218" y="50126"/>
                    <a:pt x="33148" y="44760"/>
                  </a:cubicBezTo>
                  <a:cubicBezTo>
                    <a:pt x="34197" y="41824"/>
                    <a:pt x="34277" y="38630"/>
                    <a:pt x="34068" y="35501"/>
                  </a:cubicBezTo>
                  <a:cubicBezTo>
                    <a:pt x="33487" y="26629"/>
                    <a:pt x="32793" y="17596"/>
                    <a:pt x="31132" y="8837"/>
                  </a:cubicBezTo>
                  <a:cubicBezTo>
                    <a:pt x="30471" y="5321"/>
                    <a:pt x="29600" y="1788"/>
                    <a:pt x="25744" y="514"/>
                  </a:cubicBezTo>
                  <a:cubicBezTo>
                    <a:pt x="24567" y="127"/>
                    <a:pt x="23309" y="62"/>
                    <a:pt x="22067" y="30"/>
                  </a:cubicBezTo>
                  <a:cubicBezTo>
                    <a:pt x="21298" y="11"/>
                    <a:pt x="20530" y="1"/>
                    <a:pt x="19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0" name="Google Shape;269;p38"/>
            <p:cNvSpPr/>
            <p:nvPr/>
          </p:nvSpPr>
          <p:spPr>
            <a:xfrm rot="5400000">
              <a:off x="2568451" y="-125339"/>
              <a:ext cx="4007098" cy="5394175"/>
            </a:xfrm>
            <a:custGeom>
              <a:avLst/>
              <a:ahLst/>
              <a:rect l="l" t="t" r="r" b="b"/>
              <a:pathLst>
                <a:path w="34278" h="51389" extrusionOk="0">
                  <a:moveTo>
                    <a:pt x="19761" y="1"/>
                  </a:moveTo>
                  <a:cubicBezTo>
                    <a:pt x="16740" y="1"/>
                    <a:pt x="13720" y="151"/>
                    <a:pt x="10711" y="433"/>
                  </a:cubicBezTo>
                  <a:cubicBezTo>
                    <a:pt x="7743" y="724"/>
                    <a:pt x="5017" y="1192"/>
                    <a:pt x="3065" y="3724"/>
                  </a:cubicBezTo>
                  <a:cubicBezTo>
                    <a:pt x="1049" y="6337"/>
                    <a:pt x="1339" y="9983"/>
                    <a:pt x="1533" y="13289"/>
                  </a:cubicBezTo>
                  <a:cubicBezTo>
                    <a:pt x="2033" y="21774"/>
                    <a:pt x="1242" y="30291"/>
                    <a:pt x="388" y="38759"/>
                  </a:cubicBezTo>
                  <a:cubicBezTo>
                    <a:pt x="194" y="40679"/>
                    <a:pt x="0" y="42647"/>
                    <a:pt x="549" y="44486"/>
                  </a:cubicBezTo>
                  <a:cubicBezTo>
                    <a:pt x="2146" y="49825"/>
                    <a:pt x="8146" y="50631"/>
                    <a:pt x="12905" y="51131"/>
                  </a:cubicBezTo>
                  <a:cubicBezTo>
                    <a:pt x="14251" y="51278"/>
                    <a:pt x="15907" y="51389"/>
                    <a:pt x="17690" y="51389"/>
                  </a:cubicBezTo>
                  <a:cubicBezTo>
                    <a:pt x="23724" y="51389"/>
                    <a:pt x="31218" y="50126"/>
                    <a:pt x="33148" y="44760"/>
                  </a:cubicBezTo>
                  <a:cubicBezTo>
                    <a:pt x="34197" y="41824"/>
                    <a:pt x="34277" y="38630"/>
                    <a:pt x="34068" y="35501"/>
                  </a:cubicBezTo>
                  <a:cubicBezTo>
                    <a:pt x="33487" y="26629"/>
                    <a:pt x="32793" y="17596"/>
                    <a:pt x="31132" y="8837"/>
                  </a:cubicBezTo>
                  <a:cubicBezTo>
                    <a:pt x="30471" y="5321"/>
                    <a:pt x="29600" y="1788"/>
                    <a:pt x="25744" y="514"/>
                  </a:cubicBezTo>
                  <a:cubicBezTo>
                    <a:pt x="24567" y="127"/>
                    <a:pt x="23309" y="62"/>
                    <a:pt x="22067" y="30"/>
                  </a:cubicBezTo>
                  <a:cubicBezTo>
                    <a:pt x="21298" y="11"/>
                    <a:pt x="20530" y="1"/>
                    <a:pt x="197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641" name="Google Shape;270;p38"/>
          <p:cNvSpPr txBox="1">
            <a:spLocks noGrp="1"/>
          </p:cNvSpPr>
          <p:nvPr>
            <p:ph type="ctrTitle"/>
          </p:nvPr>
        </p:nvSpPr>
        <p:spPr>
          <a:xfrm>
            <a:off x="2193175" y="1582005"/>
            <a:ext cx="4555500" cy="1668054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sz="3600" lang="en-US" smtClean="0"/>
              <a:t>N</a:t>
            </a:r>
            <a:r>
              <a:rPr altLang="id" dirty="0" sz="3600" lang="en-US" smtClean="0"/>
              <a:t>I</a:t>
            </a:r>
            <a:r>
              <a:rPr altLang="id" dirty="0" sz="3600" lang="en-US" smtClean="0"/>
              <a:t>L</a:t>
            </a:r>
            <a:r>
              <a:rPr altLang="id" dirty="0" sz="3600" lang="en-US" smtClean="0"/>
              <a:t>A</a:t>
            </a:r>
            <a:r>
              <a:rPr altLang="id" dirty="0" sz="3600" lang="en-US" smtClean="0"/>
              <a:t>I</a:t>
            </a:r>
            <a:r>
              <a:rPr altLang="id" dirty="0" sz="3600" lang="en-US" smtClean="0"/>
              <a:t>-</a:t>
            </a:r>
            <a:r>
              <a:rPr altLang="id" dirty="0" sz="3600" lang="en-US" smtClean="0"/>
              <a:t>N</a:t>
            </a:r>
            <a:r>
              <a:rPr altLang="id" dirty="0" sz="3600" lang="en-US" smtClean="0"/>
              <a:t>I</a:t>
            </a:r>
            <a:r>
              <a:rPr altLang="id" dirty="0" sz="3600" lang="en-US" smtClean="0"/>
              <a:t>L</a:t>
            </a:r>
            <a:r>
              <a:rPr altLang="id" dirty="0" sz="3600" lang="en-US" smtClean="0"/>
              <a:t>A</a:t>
            </a:r>
            <a:r>
              <a:rPr altLang="id" dirty="0" sz="3600" lang="en-US" smtClean="0"/>
              <a:t>I</a:t>
            </a:r>
            <a:r>
              <a:rPr altLang="id" dirty="0" sz="3600" lang="en-US" smtClean="0"/>
              <a:t> </a:t>
            </a:r>
            <a:r>
              <a:rPr altLang="id" dirty="0" sz="3600" lang="en-US" smtClean="0"/>
              <a:t>M</a:t>
            </a:r>
            <a:r>
              <a:rPr altLang="id" dirty="0" sz="3600" lang="en-US" smtClean="0"/>
              <a:t>O</a:t>
            </a:r>
            <a:r>
              <a:rPr altLang="id" dirty="0" sz="3600" lang="en-US" smtClean="0"/>
              <a:t>R</a:t>
            </a:r>
            <a:r>
              <a:rPr altLang="id" dirty="0" sz="3600" lang="en-US" smtClean="0"/>
              <a:t>A</a:t>
            </a:r>
            <a:r>
              <a:rPr altLang="id" dirty="0" sz="3600" lang="en-US" smtClean="0"/>
              <a:t>L</a:t>
            </a:r>
            <a:r>
              <a:rPr altLang="id" dirty="0" sz="3600" lang="en-US" smtClean="0"/>
              <a:t> </a:t>
            </a:r>
            <a:r>
              <a:rPr altLang="id" dirty="0" sz="3600" lang="en-US" smtClean="0"/>
              <a:t>B</a:t>
            </a:r>
            <a:r>
              <a:rPr altLang="id" dirty="0" sz="3600" lang="en-US" smtClean="0"/>
              <a:t>A</a:t>
            </a:r>
            <a:r>
              <a:rPr altLang="id" dirty="0" sz="3600" lang="en-US" smtClean="0"/>
              <a:t>N</a:t>
            </a:r>
            <a:r>
              <a:rPr altLang="id" dirty="0" sz="3600" lang="en-US" smtClean="0"/>
              <a:t>G</a:t>
            </a:r>
            <a:r>
              <a:rPr altLang="id" dirty="0" sz="3600" lang="en-US" smtClean="0"/>
              <a:t>S</a:t>
            </a:r>
            <a:r>
              <a:rPr altLang="id" dirty="0" sz="3600" lang="en-US" smtClean="0"/>
              <a:t>A</a:t>
            </a:r>
            <a:r>
              <a:rPr altLang="id" dirty="0" sz="3600" lang="en-US" smtClean="0"/>
              <a:t> </a:t>
            </a:r>
            <a:r>
              <a:rPr altLang="id" dirty="0" sz="3600" lang="en-US" smtClean="0"/>
              <a:t>I</a:t>
            </a:r>
            <a:r>
              <a:rPr altLang="id" dirty="0" sz="3600" lang="en-US" smtClean="0"/>
              <a:t>N</a:t>
            </a:r>
            <a:r>
              <a:rPr altLang="id" dirty="0" sz="3600" lang="en-US" smtClean="0"/>
              <a:t>D</a:t>
            </a:r>
            <a:r>
              <a:rPr altLang="id" dirty="0" sz="3600" lang="en-US" smtClean="0"/>
              <a:t>O</a:t>
            </a:r>
            <a:r>
              <a:rPr altLang="id" dirty="0" sz="3600" lang="en-US" smtClean="0"/>
              <a:t>N</a:t>
            </a:r>
            <a:r>
              <a:rPr altLang="id" dirty="0" sz="3600" lang="en-US" smtClean="0"/>
              <a:t>E</a:t>
            </a:r>
            <a:r>
              <a:rPr altLang="id" dirty="0" sz="3600" lang="en-US" smtClean="0"/>
              <a:t>S</a:t>
            </a:r>
            <a:r>
              <a:rPr altLang="id" dirty="0" sz="3600" lang="en-US" smtClean="0"/>
              <a:t>I</a:t>
            </a:r>
            <a:r>
              <a:rPr altLang="id" dirty="0" sz="3600" lang="en-US" smtClean="0"/>
              <a:t>A</a:t>
            </a:r>
            <a:endParaRPr dirty="0"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Google Shape;276;p39"/>
          <p:cNvSpPr txBox="1">
            <a:spLocks noGrp="1"/>
          </p:cNvSpPr>
          <p:nvPr>
            <p:ph type="body" idx="1"/>
          </p:nvPr>
        </p:nvSpPr>
        <p:spPr>
          <a:xfrm>
            <a:off x="269121" y="1032501"/>
            <a:ext cx="8360229" cy="3578189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700"/>
              <a:t>Nilai atau value adalah sikap manusia dalam menilai segala sesuatu yang ada</a:t>
            </a:r>
            <a:r>
              <a:rPr altLang="id" dirty="0" sz="1700" lang="en-US"/>
              <a:t> </a:t>
            </a:r>
            <a:r>
              <a:rPr dirty="0" sz="1700"/>
              <a:t>disekitarnya.</a:t>
            </a:r>
            <a:r>
              <a:rPr altLang="id" dirty="0" sz="1700" lang="en-US"/>
              <a:t> </a:t>
            </a:r>
            <a:r>
              <a:rPr dirty="0" sz="1700"/>
              <a:t>Nilai dianggap penting oleh masyarakat, karena bisa menganggap baik dan buruk dalam masyarakat, sehingga membantu kita untuk mengambil</a:t>
            </a:r>
            <a:r>
              <a:rPr altLang="id" dirty="0" sz="1700" lang="en-US"/>
              <a:t> </a:t>
            </a:r>
            <a:r>
              <a:rPr dirty="0" sz="1700"/>
              <a:t>keputusan.</a:t>
            </a:r>
            <a:r>
              <a:rPr altLang="id" dirty="0" sz="1700" lang="en-US"/>
              <a:t> </a:t>
            </a:r>
            <a:r>
              <a:rPr dirty="0" sz="1700"/>
              <a:t>Selain itu, penilaian adalah suatu sikap manusia yang didorong dar</a:t>
            </a:r>
            <a:r>
              <a:rPr altLang="id" dirty="0" sz="1700" lang="en-US"/>
              <a:t>i</a:t>
            </a:r>
            <a:r>
              <a:rPr altLang="id" dirty="0" sz="1700" lang="en-US"/>
              <a:t> </a:t>
            </a:r>
            <a:r>
              <a:rPr dirty="0" sz="1700"/>
              <a:t>aspek-aspek yang ada di dalam diri, terdiri dari</a:t>
            </a:r>
            <a:r>
              <a:rPr altLang="id" dirty="0" sz="1700" lang="en-US"/>
              <a:t> </a:t>
            </a:r>
            <a:r>
              <a:rPr altLang="id" dirty="0" sz="1700" lang="en-US"/>
              <a:t>:</a:t>
            </a: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sz="1700" lang="en-US"/>
              <a:t>1</a:t>
            </a:r>
            <a:r>
              <a:rPr altLang="id" dirty="0" sz="1700" lang="en-US"/>
              <a:t>.</a:t>
            </a:r>
            <a:r>
              <a:rPr altLang="id" dirty="0" sz="1700" lang="en-US"/>
              <a:t> </a:t>
            </a:r>
            <a:r>
              <a:rPr altLang="id" dirty="0" sz="1700" lang="en-US"/>
              <a:t>R</a:t>
            </a:r>
            <a:r>
              <a:rPr dirty="0" sz="1700"/>
              <a:t>asio atau cipta</a:t>
            </a: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sz="1700" lang="en-US"/>
              <a:t>2</a:t>
            </a:r>
            <a:r>
              <a:rPr altLang="id" dirty="0" sz="1700" lang="en-US"/>
              <a:t>.</a:t>
            </a:r>
            <a:r>
              <a:rPr altLang="id" dirty="0" sz="1700" lang="en-US"/>
              <a:t> </a:t>
            </a:r>
            <a:r>
              <a:rPr altLang="id" dirty="0" sz="1700" lang="en-US"/>
              <a:t>R</a:t>
            </a:r>
            <a:r>
              <a:rPr dirty="0" sz="1700"/>
              <a:t>asa</a:t>
            </a: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sz="1700" lang="en-US"/>
              <a:t>3</a:t>
            </a:r>
            <a:r>
              <a:rPr altLang="id" dirty="0" sz="1700" lang="en-US"/>
              <a:t>.</a:t>
            </a:r>
            <a:r>
              <a:rPr dirty="0" sz="1700"/>
              <a:t> karsa</a:t>
            </a: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sz="1700" lang="en-US"/>
              <a:t>4</a:t>
            </a:r>
            <a:r>
              <a:rPr altLang="id" dirty="0" sz="1700" lang="en-US"/>
              <a:t>.</a:t>
            </a:r>
            <a:r>
              <a:rPr altLang="id" dirty="0" sz="1700" lang="en-US"/>
              <a:t> </a:t>
            </a:r>
            <a:r>
              <a:rPr dirty="0" sz="1700"/>
              <a:t>budi nurani</a:t>
            </a: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700"/>
              <a:t>Menurut Widjaja, menilai berarti menimbang, yaitu kegiatan membandingkan antara</a:t>
            </a:r>
            <a:endParaRPr dirty="0" sz="1700"/>
          </a:p>
          <a:p>
            <a:pPr algn="l" indent="0" lvl="0" marL="15240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700"/>
              <a:t>sesuatu dengan sesuatu yang lain, hingga pengembalian keputusan</a:t>
            </a:r>
            <a:endParaRPr dirty="0" sz="1700"/>
          </a:p>
        </p:txBody>
      </p:sp>
      <p:sp>
        <p:nvSpPr>
          <p:cNvPr id="1048582" name="Google Shape;277;p39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br>
              <a:rPr altLang="id" dirty="0" lang="en-US" err="1" smtClean="0"/>
            </a:br>
            <a:r>
              <a:rPr altLang="id" dirty="0" lang="en-US" err="1" smtClean="0"/>
              <a:t>K</a:t>
            </a:r>
            <a:r>
              <a:rPr altLang="id" dirty="0" lang="en-US" err="1" smtClean="0"/>
              <a:t>o</a:t>
            </a:r>
            <a:r>
              <a:rPr altLang="id" dirty="0" lang="en-US" err="1" smtClean="0"/>
              <a:t>n</a:t>
            </a:r>
            <a:r>
              <a:rPr altLang="id" dirty="0" lang="en-US" err="1" smtClean="0"/>
              <a:t>s</a:t>
            </a:r>
            <a:r>
              <a:rPr altLang="id" dirty="0" lang="en-US" err="1" smtClean="0"/>
              <a:t>e</a:t>
            </a:r>
            <a:r>
              <a:rPr altLang="id" dirty="0" lang="en-US" err="1" smtClean="0"/>
              <a:t>p</a:t>
            </a:r>
            <a:r>
              <a:rPr altLang="id" dirty="0" lang="en-US" err="1" smtClean="0"/>
              <a:t> </a:t>
            </a:r>
            <a:r>
              <a:rPr dirty="0" lang="en-US" err="1" smtClean="0"/>
              <a:t>Nilai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</p:bgPr>
    </p:bg>
    <p:spTree>
      <p:nvGrpSpPr>
        <p:cNvPr id="37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Google Shape;284;p40"/>
          <p:cNvSpPr txBox="1">
            <a:spLocks noGrp="1"/>
          </p:cNvSpPr>
          <p:nvPr>
            <p:ph type="subTitle" idx="1"/>
          </p:nvPr>
        </p:nvSpPr>
        <p:spPr>
          <a:xfrm>
            <a:off x="508218" y="0"/>
            <a:ext cx="8893628" cy="3224067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fontAlgn="base"/>
            <a:r>
              <a:rPr dirty="0" lang="en-US" err="1"/>
              <a:t>Nilai</a:t>
            </a:r>
            <a:r>
              <a:rPr dirty="0" lang="en-US"/>
              <a:t> </a:t>
            </a:r>
            <a:r>
              <a:rPr dirty="0" lang="en-US" err="1"/>
              <a:t>adalah</a:t>
            </a:r>
            <a:r>
              <a:rPr dirty="0" lang="en-US"/>
              <a:t> </a:t>
            </a:r>
            <a:r>
              <a:rPr dirty="0" lang="en-US" err="1"/>
              <a:t>konsep</a:t>
            </a:r>
            <a:r>
              <a:rPr dirty="0" lang="en-US"/>
              <a:t> yang </a:t>
            </a:r>
            <a:r>
              <a:rPr dirty="0" lang="en-US" err="1"/>
              <a:t>berada</a:t>
            </a:r>
            <a:r>
              <a:rPr dirty="0" lang="en-US"/>
              <a:t> </a:t>
            </a:r>
            <a:r>
              <a:rPr dirty="0" lang="en-US" err="1"/>
              <a:t>dalam</a:t>
            </a:r>
            <a:r>
              <a:rPr dirty="0" lang="en-US"/>
              <a:t> </a:t>
            </a:r>
            <a:r>
              <a:rPr dirty="0" lang="en-US" err="1"/>
              <a:t>pikiran</a:t>
            </a:r>
            <a:r>
              <a:rPr dirty="0" lang="en-US"/>
              <a:t> </a:t>
            </a:r>
            <a:r>
              <a:rPr dirty="0" lang="en-US" err="1"/>
              <a:t>manusia</a:t>
            </a:r>
            <a:r>
              <a:rPr dirty="0" lang="en-US"/>
              <a:t> yang </a:t>
            </a:r>
            <a:r>
              <a:rPr dirty="0" lang="en-US" err="1"/>
              <a:t>sifatnya</a:t>
            </a:r>
            <a:r>
              <a:rPr dirty="0" lang="en-US"/>
              <a:t> </a:t>
            </a:r>
            <a:r>
              <a:rPr dirty="0" lang="en-US" err="1"/>
              <a:t>tersembunyi</a:t>
            </a:r>
            <a:r>
              <a:rPr dirty="0" lang="en-US"/>
              <a:t>. </a:t>
            </a:r>
            <a:r>
              <a:rPr dirty="0" lang="en-US" err="1"/>
              <a:t>Nilai</a:t>
            </a:r>
            <a:r>
              <a:rPr dirty="0" lang="en-US"/>
              <a:t> </a:t>
            </a:r>
            <a:r>
              <a:rPr dirty="0" lang="en-US" err="1"/>
              <a:t>pada</a:t>
            </a:r>
            <a:r>
              <a:rPr dirty="0" lang="en-US"/>
              <a:t> </a:t>
            </a:r>
            <a:r>
              <a:rPr dirty="0" lang="en-US" err="1"/>
              <a:t>dasarnya</a:t>
            </a:r>
            <a:r>
              <a:rPr dirty="0" lang="en-US"/>
              <a:t> </a:t>
            </a:r>
            <a:r>
              <a:rPr dirty="0" lang="en-US" err="1"/>
              <a:t>standar</a:t>
            </a:r>
            <a:r>
              <a:rPr dirty="0" lang="en-US"/>
              <a:t> </a:t>
            </a:r>
            <a:r>
              <a:rPr dirty="0" lang="en-US" err="1"/>
              <a:t>prilaku</a:t>
            </a:r>
            <a:r>
              <a:rPr dirty="0" lang="en-US"/>
              <a:t>, </a:t>
            </a:r>
            <a:r>
              <a:rPr dirty="0" lang="en-US" err="1"/>
              <a:t>ukuran</a:t>
            </a:r>
            <a:r>
              <a:rPr dirty="0" lang="en-US"/>
              <a:t> yang </a:t>
            </a:r>
            <a:r>
              <a:rPr dirty="0" lang="en-US" err="1"/>
              <a:t>menentukan</a:t>
            </a:r>
            <a:r>
              <a:rPr dirty="0" lang="en-US"/>
              <a:t> </a:t>
            </a:r>
            <a:r>
              <a:rPr dirty="0" lang="en-US" err="1"/>
              <a:t>atau</a:t>
            </a:r>
            <a:r>
              <a:rPr dirty="0" lang="en-US"/>
              <a:t> criteria </a:t>
            </a:r>
            <a:r>
              <a:rPr dirty="0" lang="en-US" err="1"/>
              <a:t>seseorang</a:t>
            </a:r>
            <a:r>
              <a:rPr dirty="0" lang="en-US"/>
              <a:t> </a:t>
            </a:r>
            <a:r>
              <a:rPr dirty="0" lang="en-US" err="1"/>
              <a:t>tentang</a:t>
            </a:r>
            <a:r>
              <a:rPr dirty="0" lang="en-US"/>
              <a:t> </a:t>
            </a:r>
            <a:r>
              <a:rPr dirty="0" lang="en-US" err="1"/>
              <a:t>baik</a:t>
            </a:r>
            <a:r>
              <a:rPr dirty="0" lang="en-US"/>
              <a:t> dan </a:t>
            </a:r>
            <a:r>
              <a:rPr dirty="0" lang="en-US" err="1"/>
              <a:t>tidak</a:t>
            </a:r>
            <a:r>
              <a:rPr dirty="0" lang="en-US"/>
              <a:t> </a:t>
            </a:r>
            <a:r>
              <a:rPr dirty="0" lang="en-US" err="1"/>
              <a:t>baik</a:t>
            </a:r>
            <a:r>
              <a:rPr dirty="0" lang="en-US"/>
              <a:t>, </a:t>
            </a:r>
            <a:r>
              <a:rPr dirty="0" lang="en-US" err="1"/>
              <a:t>indah</a:t>
            </a:r>
            <a:r>
              <a:rPr dirty="0" lang="en-US"/>
              <a:t> dan </a:t>
            </a:r>
            <a:r>
              <a:rPr dirty="0" lang="en-US" err="1"/>
              <a:t>tidak</a:t>
            </a:r>
            <a:r>
              <a:rPr dirty="0" lang="en-US"/>
              <a:t> </a:t>
            </a:r>
            <a:r>
              <a:rPr dirty="0" lang="en-US" err="1"/>
              <a:t>indah</a:t>
            </a:r>
            <a:r>
              <a:rPr dirty="0" lang="en-US"/>
              <a:t>, </a:t>
            </a:r>
            <a:r>
              <a:rPr dirty="0" lang="en-US" err="1"/>
              <a:t>dsb</a:t>
            </a:r>
            <a:r>
              <a:rPr dirty="0" lang="en-US"/>
              <a:t>. </a:t>
            </a:r>
            <a:r>
              <a:rPr dirty="0" lang="en-US" err="1"/>
              <a:t>Sehingga</a:t>
            </a:r>
            <a:r>
              <a:rPr dirty="0" lang="en-US"/>
              <a:t> </a:t>
            </a:r>
            <a:r>
              <a:rPr dirty="0" lang="en-US" err="1"/>
              <a:t>standar</a:t>
            </a:r>
            <a:r>
              <a:rPr dirty="0" lang="en-US"/>
              <a:t> </a:t>
            </a:r>
            <a:r>
              <a:rPr dirty="0" lang="en-US" err="1"/>
              <a:t>itu</a:t>
            </a:r>
            <a:r>
              <a:rPr dirty="0" lang="en-US"/>
              <a:t> yang </a:t>
            </a:r>
            <a:r>
              <a:rPr dirty="0" lang="en-US" err="1"/>
              <a:t>akan</a:t>
            </a:r>
            <a:r>
              <a:rPr dirty="0" lang="en-US"/>
              <a:t> </a:t>
            </a:r>
            <a:r>
              <a:rPr dirty="0" lang="en-US" err="1"/>
              <a:t>mewanai</a:t>
            </a:r>
            <a:r>
              <a:rPr dirty="0" lang="en-US"/>
              <a:t> </a:t>
            </a:r>
            <a:r>
              <a:rPr dirty="0" lang="en-US" err="1"/>
              <a:t>perilaku</a:t>
            </a:r>
            <a:r>
              <a:rPr dirty="0" lang="en-US"/>
              <a:t> </a:t>
            </a:r>
            <a:r>
              <a:rPr dirty="0" lang="en-US" err="1"/>
              <a:t>sesorang</a:t>
            </a:r>
            <a:r>
              <a:rPr dirty="0" lang="en-US"/>
              <a:t>.</a:t>
            </a:r>
          </a:p>
          <a:p>
            <a:pPr fontAlgn="base"/>
            <a:r>
              <a:rPr altLang="en-US" dirty="0" sz="1500" lang="en-US"/>
              <a:t>Secara kodrat manusia dilahirkan ke bumi ini sebagai makhluk sosial (Zoon</a:t>
            </a:r>
            <a:endParaRPr altLang="en-US" sz="1500" lang="zh-CN"/>
          </a:p>
          <a:p>
            <a:pPr fontAlgn="base"/>
            <a:r>
              <a:rPr altLang="en-US" dirty="0" sz="1500" lang="en-US"/>
              <a:t>Politicon). Ia Secara kodrat manusia dilahirkan ke bumi ini sebagai makhluk sosial.</a:t>
            </a:r>
            <a:endParaRPr altLang="en-US" sz="1500" lang="zh-CN"/>
          </a:p>
          <a:p>
            <a:pPr fontAlgn="base"/>
            <a:r>
              <a:rPr altLang="en-US" dirty="0" sz="1500" lang="en-US"/>
              <a:t>Dari sekian banyak kebutuhan manusia tak satu pun yang dapat terpenuhi sendiri tanpa</a:t>
            </a:r>
            <a:endParaRPr altLang="en-US" sz="1500" lang="zh-CN"/>
          </a:p>
          <a:p>
            <a:pPr fontAlgn="base"/>
            <a:r>
              <a:rPr altLang="en-US" dirty="0" sz="1500" lang="en-US"/>
              <a:t>bantuan orang lain. Oleh karena itu, salah satu upaya yang dilakukan dalam rangka</a:t>
            </a:r>
            <a:endParaRPr altLang="en-US" sz="1500" lang="zh-CN"/>
          </a:p>
          <a:p>
            <a:pPr fontAlgn="base"/>
            <a:r>
              <a:rPr altLang="en-US" dirty="0" sz="1500" lang="en-US"/>
              <a:t>memenuhi kebutuhan hidupnya manusia adalah membangun suatu wadah tempat</a:t>
            </a:r>
            <a:endParaRPr altLang="en-US" sz="1500" lang="zh-CN"/>
          </a:p>
          <a:p>
            <a:pPr fontAlgn="base"/>
            <a:r>
              <a:rPr altLang="en-US" dirty="0" sz="1500" lang="en-US"/>
              <a:t>mereka berlindung yang dinamakan Negara. Begitu pula secara otomatis mereka</a:t>
            </a:r>
            <a:endParaRPr altLang="en-US" sz="1500" lang="zh-CN"/>
          </a:p>
          <a:p>
            <a:pPr fontAlgn="base"/>
            <a:r>
              <a:rPr altLang="en-US" dirty="0" sz="1500" lang="en-US"/>
              <a:t>menjadi anggota dari organisasi tersebut dari keanggotaan mereka dalam organisasi</a:t>
            </a:r>
            <a:endParaRPr altLang="en-US" sz="1500" lang="zh-CN"/>
          </a:p>
          <a:p>
            <a:pPr fontAlgn="base"/>
            <a:r>
              <a:rPr altLang="en-US" dirty="0" sz="1500" lang="en-US"/>
              <a:t>Negara, kitasebut “Warga Negara”</a:t>
            </a:r>
            <a:endParaRPr altLang="en-US" sz="1500" lang="zh-CN"/>
          </a:p>
        </p:txBody>
      </p:sp>
      <p:grpSp>
        <p:nvGrpSpPr>
          <p:cNvPr id="38" name="Google Shape;285;p40"/>
          <p:cNvGrpSpPr/>
          <p:nvPr/>
        </p:nvGrpSpPr>
        <p:grpSpPr>
          <a:xfrm>
            <a:off x="1375705" y="4184025"/>
            <a:ext cx="4314333" cy="271800"/>
            <a:chOff x="1218955" y="4184025"/>
            <a:chExt cx="4314333" cy="271800"/>
          </a:xfrm>
        </p:grpSpPr>
        <p:sp>
          <p:nvSpPr>
            <p:cNvPr id="1048603" name="Google Shape;286;p40"/>
            <p:cNvSpPr/>
            <p:nvPr/>
          </p:nvSpPr>
          <p:spPr>
            <a:xfrm>
              <a:off x="1218955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J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04" name="Google Shape;287;p40"/>
            <p:cNvSpPr/>
            <p:nvPr/>
          </p:nvSpPr>
          <p:spPr>
            <a:xfrm>
              <a:off x="1586458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F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05" name="Google Shape;288;p40"/>
            <p:cNvSpPr/>
            <p:nvPr/>
          </p:nvSpPr>
          <p:spPr>
            <a:xfrm>
              <a:off x="1953961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5485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M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06" name="Google Shape;289;p40"/>
            <p:cNvSpPr/>
            <p:nvPr/>
          </p:nvSpPr>
          <p:spPr>
            <a:xfrm>
              <a:off x="2321464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A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07" name="Google Shape;290;p40"/>
            <p:cNvSpPr/>
            <p:nvPr/>
          </p:nvSpPr>
          <p:spPr>
            <a:xfrm>
              <a:off x="2688967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5485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M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08" name="Google Shape;291;p40"/>
            <p:cNvSpPr/>
            <p:nvPr/>
          </p:nvSpPr>
          <p:spPr>
            <a:xfrm>
              <a:off x="3056470" y="4184025"/>
              <a:ext cx="271800" cy="271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J</a:t>
              </a:r>
              <a:endParaRPr b="1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09" name="Google Shape;292;p40"/>
            <p:cNvSpPr/>
            <p:nvPr/>
          </p:nvSpPr>
          <p:spPr>
            <a:xfrm>
              <a:off x="3423973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J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0" name="Google Shape;293;p40"/>
            <p:cNvSpPr/>
            <p:nvPr/>
          </p:nvSpPr>
          <p:spPr>
            <a:xfrm>
              <a:off x="3791476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7315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A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1" name="Google Shape;294;p40"/>
            <p:cNvSpPr/>
            <p:nvPr/>
          </p:nvSpPr>
          <p:spPr>
            <a:xfrm>
              <a:off x="4158979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7315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S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2" name="Google Shape;295;p40"/>
            <p:cNvSpPr/>
            <p:nvPr/>
          </p:nvSpPr>
          <p:spPr>
            <a:xfrm>
              <a:off x="4526482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5485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O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3" name="Google Shape;296;p40"/>
            <p:cNvSpPr/>
            <p:nvPr/>
          </p:nvSpPr>
          <p:spPr>
            <a:xfrm>
              <a:off x="4893985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N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4" name="Google Shape;297;p40"/>
            <p:cNvSpPr/>
            <p:nvPr/>
          </p:nvSpPr>
          <p:spPr>
            <a:xfrm>
              <a:off x="5261488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64000" rIns="91425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dirty="0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D</a:t>
              </a:r>
              <a:endParaRPr b="1" dirty="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  <p:sp>
        <p:nvSpPr>
          <p:cNvPr id="1048615" name="Google Shape;298;p40"/>
          <p:cNvSpPr txBox="1">
            <a:spLocks noGrp="1"/>
          </p:cNvSpPr>
          <p:nvPr>
            <p:ph type="subTitle" idx="1"/>
          </p:nvPr>
        </p:nvSpPr>
        <p:spPr>
          <a:xfrm>
            <a:off x="1248968" y="3674275"/>
            <a:ext cx="1273800" cy="414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8616" name="Google Shape;299;p40"/>
          <p:cNvSpPr txBox="1">
            <a:spLocks noGrp="1"/>
          </p:cNvSpPr>
          <p:nvPr>
            <p:ph type="subTitle" idx="1"/>
          </p:nvPr>
        </p:nvSpPr>
        <p:spPr>
          <a:xfrm>
            <a:off x="6390318" y="3674275"/>
            <a:ext cx="1273800" cy="414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lang="en"/>
              <a:t>Week</a:t>
            </a:r>
            <a:endParaRPr dirty="0"/>
          </a:p>
        </p:txBody>
      </p:sp>
      <p:grpSp>
        <p:nvGrpSpPr>
          <p:cNvPr id="39" name="Google Shape;300;p40"/>
          <p:cNvGrpSpPr/>
          <p:nvPr/>
        </p:nvGrpSpPr>
        <p:grpSpPr>
          <a:xfrm>
            <a:off x="6520735" y="4184025"/>
            <a:ext cx="1374297" cy="271800"/>
            <a:chOff x="6363985" y="4184025"/>
            <a:chExt cx="1374297" cy="271800"/>
          </a:xfrm>
        </p:grpSpPr>
        <p:sp>
          <p:nvSpPr>
            <p:cNvPr id="1048617" name="Google Shape;301;p40"/>
            <p:cNvSpPr/>
            <p:nvPr/>
          </p:nvSpPr>
          <p:spPr>
            <a:xfrm>
              <a:off x="7466482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73150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4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8" name="Google Shape;302;p40"/>
            <p:cNvSpPr/>
            <p:nvPr/>
          </p:nvSpPr>
          <p:spPr>
            <a:xfrm>
              <a:off x="6363985" y="4184025"/>
              <a:ext cx="271800" cy="271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109725" rIns="0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1</a:t>
              </a:r>
              <a:endParaRPr b="1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19" name="Google Shape;303;p40"/>
            <p:cNvSpPr/>
            <p:nvPr/>
          </p:nvSpPr>
          <p:spPr>
            <a:xfrm>
              <a:off x="6731488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8227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2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  <p:sp>
          <p:nvSpPr>
            <p:cNvPr id="1048620" name="Google Shape;304;p40"/>
            <p:cNvSpPr/>
            <p:nvPr/>
          </p:nvSpPr>
          <p:spPr>
            <a:xfrm>
              <a:off x="7098991" y="4184025"/>
              <a:ext cx="271800" cy="2718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73150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3</a:t>
              </a:r>
              <a:endParaRPr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309;p41"/>
          <p:cNvGrpSpPr/>
          <p:nvPr/>
        </p:nvGrpSpPr>
        <p:grpSpPr>
          <a:xfrm>
            <a:off x="108857" y="-383626"/>
            <a:ext cx="9115322" cy="5347512"/>
            <a:chOff x="1516333" y="909150"/>
            <a:chExt cx="6348867" cy="3433205"/>
          </a:xfrm>
        </p:grpSpPr>
        <p:sp>
          <p:nvSpPr>
            <p:cNvPr id="1048648" name="Google Shape;310;p41"/>
            <p:cNvSpPr/>
            <p:nvPr/>
          </p:nvSpPr>
          <p:spPr>
            <a:xfrm rot="5400000">
              <a:off x="2987196" y="-420395"/>
              <a:ext cx="3291888" cy="6233614"/>
            </a:xfrm>
            <a:custGeom>
              <a:avLst/>
              <a:ahLst/>
              <a:rect l="l" t="t" r="r" b="b"/>
              <a:pathLst>
                <a:path w="34278" h="51389" extrusionOk="0">
                  <a:moveTo>
                    <a:pt x="19761" y="1"/>
                  </a:moveTo>
                  <a:cubicBezTo>
                    <a:pt x="16740" y="1"/>
                    <a:pt x="13720" y="151"/>
                    <a:pt x="10711" y="433"/>
                  </a:cubicBezTo>
                  <a:cubicBezTo>
                    <a:pt x="7743" y="724"/>
                    <a:pt x="5017" y="1192"/>
                    <a:pt x="3065" y="3724"/>
                  </a:cubicBezTo>
                  <a:cubicBezTo>
                    <a:pt x="1049" y="6337"/>
                    <a:pt x="1339" y="9983"/>
                    <a:pt x="1533" y="13289"/>
                  </a:cubicBezTo>
                  <a:cubicBezTo>
                    <a:pt x="2033" y="21774"/>
                    <a:pt x="1242" y="30291"/>
                    <a:pt x="388" y="38759"/>
                  </a:cubicBezTo>
                  <a:cubicBezTo>
                    <a:pt x="194" y="40679"/>
                    <a:pt x="0" y="42647"/>
                    <a:pt x="549" y="44486"/>
                  </a:cubicBezTo>
                  <a:cubicBezTo>
                    <a:pt x="2146" y="49825"/>
                    <a:pt x="8146" y="50631"/>
                    <a:pt x="12905" y="51131"/>
                  </a:cubicBezTo>
                  <a:cubicBezTo>
                    <a:pt x="14251" y="51278"/>
                    <a:pt x="15907" y="51389"/>
                    <a:pt x="17690" y="51389"/>
                  </a:cubicBezTo>
                  <a:cubicBezTo>
                    <a:pt x="23724" y="51389"/>
                    <a:pt x="31218" y="50126"/>
                    <a:pt x="33148" y="44760"/>
                  </a:cubicBezTo>
                  <a:cubicBezTo>
                    <a:pt x="34197" y="41824"/>
                    <a:pt x="34277" y="38630"/>
                    <a:pt x="34068" y="35501"/>
                  </a:cubicBezTo>
                  <a:cubicBezTo>
                    <a:pt x="33487" y="26629"/>
                    <a:pt x="32793" y="17596"/>
                    <a:pt x="31132" y="8837"/>
                  </a:cubicBezTo>
                  <a:cubicBezTo>
                    <a:pt x="30471" y="5321"/>
                    <a:pt x="29600" y="1788"/>
                    <a:pt x="25744" y="514"/>
                  </a:cubicBezTo>
                  <a:cubicBezTo>
                    <a:pt x="24567" y="127"/>
                    <a:pt x="23309" y="62"/>
                    <a:pt x="22067" y="30"/>
                  </a:cubicBezTo>
                  <a:cubicBezTo>
                    <a:pt x="21298" y="11"/>
                    <a:pt x="20530" y="1"/>
                    <a:pt x="19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9" name="Google Shape;311;p41"/>
            <p:cNvSpPr/>
            <p:nvPr/>
          </p:nvSpPr>
          <p:spPr>
            <a:xfrm rot="5400000">
              <a:off x="3102449" y="-561713"/>
              <a:ext cx="3291888" cy="6233614"/>
            </a:xfrm>
            <a:custGeom>
              <a:avLst/>
              <a:ahLst/>
              <a:rect l="l" t="t" r="r" b="b"/>
              <a:pathLst>
                <a:path w="34278" h="51389" extrusionOk="0">
                  <a:moveTo>
                    <a:pt x="19761" y="1"/>
                  </a:moveTo>
                  <a:cubicBezTo>
                    <a:pt x="16740" y="1"/>
                    <a:pt x="13720" y="151"/>
                    <a:pt x="10711" y="433"/>
                  </a:cubicBezTo>
                  <a:cubicBezTo>
                    <a:pt x="7743" y="724"/>
                    <a:pt x="5017" y="1192"/>
                    <a:pt x="3065" y="3724"/>
                  </a:cubicBezTo>
                  <a:cubicBezTo>
                    <a:pt x="1049" y="6337"/>
                    <a:pt x="1339" y="9983"/>
                    <a:pt x="1533" y="13289"/>
                  </a:cubicBezTo>
                  <a:cubicBezTo>
                    <a:pt x="2033" y="21774"/>
                    <a:pt x="1242" y="30291"/>
                    <a:pt x="388" y="38759"/>
                  </a:cubicBezTo>
                  <a:cubicBezTo>
                    <a:pt x="194" y="40679"/>
                    <a:pt x="0" y="42647"/>
                    <a:pt x="549" y="44486"/>
                  </a:cubicBezTo>
                  <a:cubicBezTo>
                    <a:pt x="2146" y="49825"/>
                    <a:pt x="8146" y="50631"/>
                    <a:pt x="12905" y="51131"/>
                  </a:cubicBezTo>
                  <a:cubicBezTo>
                    <a:pt x="14251" y="51278"/>
                    <a:pt x="15907" y="51389"/>
                    <a:pt x="17690" y="51389"/>
                  </a:cubicBezTo>
                  <a:cubicBezTo>
                    <a:pt x="23724" y="51389"/>
                    <a:pt x="31218" y="50126"/>
                    <a:pt x="33148" y="44760"/>
                  </a:cubicBezTo>
                  <a:cubicBezTo>
                    <a:pt x="34197" y="41824"/>
                    <a:pt x="34277" y="38630"/>
                    <a:pt x="34068" y="35501"/>
                  </a:cubicBezTo>
                  <a:cubicBezTo>
                    <a:pt x="33487" y="26629"/>
                    <a:pt x="32793" y="17596"/>
                    <a:pt x="31132" y="8837"/>
                  </a:cubicBezTo>
                  <a:cubicBezTo>
                    <a:pt x="30471" y="5321"/>
                    <a:pt x="29600" y="1788"/>
                    <a:pt x="25744" y="514"/>
                  </a:cubicBezTo>
                  <a:cubicBezTo>
                    <a:pt x="24567" y="127"/>
                    <a:pt x="23309" y="62"/>
                    <a:pt x="22067" y="30"/>
                  </a:cubicBezTo>
                  <a:cubicBezTo>
                    <a:pt x="21298" y="11"/>
                    <a:pt x="20530" y="1"/>
                    <a:pt x="197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650" name="Google Shape;312;p41"/>
          <p:cNvSpPr txBox="1">
            <a:spLocks noGrp="1"/>
          </p:cNvSpPr>
          <p:nvPr>
            <p:ph type="title"/>
          </p:nvPr>
        </p:nvSpPr>
        <p:spPr>
          <a:xfrm>
            <a:off x="2982300" y="2998125"/>
            <a:ext cx="3179400" cy="60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lang="en"/>
              <a:t>—</a:t>
            </a:r>
            <a:r>
              <a:rPr altLang="id" dirty="0" lang="en-US"/>
              <a:t>R</a:t>
            </a:r>
            <a:r>
              <a:rPr altLang="id" dirty="0" lang="en-US"/>
              <a:t>u</a:t>
            </a:r>
            <a:r>
              <a:rPr altLang="id" dirty="0" lang="en-US"/>
              <a:t>s</a:t>
            </a:r>
            <a:r>
              <a:rPr altLang="id" dirty="0" lang="en-US"/>
              <a:t>t</a:t>
            </a:r>
            <a:r>
              <a:rPr altLang="id" dirty="0" lang="en-US"/>
              <a:t>a</a:t>
            </a:r>
            <a:r>
              <a:rPr altLang="id" dirty="0" lang="en-US"/>
              <a:t>n</a:t>
            </a:r>
            <a:r>
              <a:rPr altLang="id" dirty="0" lang="en-US"/>
              <a:t>d</a:t>
            </a:r>
            <a:r>
              <a:rPr altLang="id" dirty="0" lang="en-US"/>
              <a:t>i</a:t>
            </a:r>
            <a:endParaRPr dirty="0"/>
          </a:p>
        </p:txBody>
      </p:sp>
      <p:sp>
        <p:nvSpPr>
          <p:cNvPr id="1048651" name="Google Shape;313;p41"/>
          <p:cNvSpPr txBox="1">
            <a:spLocks noGrp="1"/>
          </p:cNvSpPr>
          <p:nvPr>
            <p:ph type="subTitle" idx="1"/>
          </p:nvPr>
        </p:nvSpPr>
        <p:spPr>
          <a:xfrm rot="21600000">
            <a:off x="709568" y="680"/>
            <a:ext cx="8242685" cy="4596971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indent="0" lvl="0" marL="0"/>
            <a:r>
              <a:rPr dirty="0"/>
              <a:t>Menurut Rustandi (1988:60) </a:t>
            </a:r>
            <a:endParaRPr dirty="0"/>
          </a:p>
          <a:p>
            <a:pPr indent="0" lvl="0" marL="0"/>
            <a:endParaRPr dirty="0"/>
          </a:p>
          <a:p>
            <a:pPr indent="0" lvl="0" marL="0"/>
            <a:r>
              <a:rPr dirty="0"/>
              <a:t>“Warga Negara ialah mereka yang berdasarkan</a:t>
            </a:r>
            <a:endParaRPr dirty="0"/>
          </a:p>
          <a:p>
            <a:pPr indent="0" lvl="0" marL="0"/>
            <a:r>
              <a:rPr dirty="0"/>
              <a:t>hukum merupakan anggota dari suatu negara”. Mereka yang tidak termasuk Warga</a:t>
            </a:r>
            <a:endParaRPr dirty="0"/>
          </a:p>
          <a:p>
            <a:pPr indent="0" lvl="0" marL="0"/>
            <a:r>
              <a:rPr dirty="0"/>
              <a:t>Negara disebut orang asing (bukan warga negara)</a:t>
            </a:r>
            <a:r>
              <a:rPr altLang="id" dirty="0" lang="en-US"/>
              <a:t>Dari rumusan tersebut dapat</a:t>
            </a:r>
            <a:endParaRPr dirty="0"/>
          </a:p>
          <a:p>
            <a:pPr indent="0" lvl="0" marL="0"/>
            <a:r>
              <a:rPr altLang="id" dirty="0" lang="en-US"/>
              <a:t>disimpulkan bahwa dapat dikatakan sebagai Warga Negara maka seseorang harus</a:t>
            </a:r>
            <a:endParaRPr dirty="0"/>
          </a:p>
          <a:p>
            <a:pPr indent="0" lvl="0" marL="0"/>
            <a:r>
              <a:rPr altLang="id" dirty="0" lang="en-US"/>
              <a:t>dinyatakan secara legal (sah) menjadi Warga Negara.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</p:bgPr>
    </p:bg>
    <p:spTree>
      <p:nvGrpSpPr>
        <p:cNvPr id="56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Google Shape;318;p42"/>
          <p:cNvSpPr txBox="1">
            <a:spLocks noGrp="1"/>
          </p:cNvSpPr>
          <p:nvPr>
            <p:ph type="title" idx="2"/>
          </p:nvPr>
        </p:nvSpPr>
        <p:spPr>
          <a:xfrm>
            <a:off x="641274" y="381075"/>
            <a:ext cx="3168725" cy="10350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lang="en-US" err="1" smtClean="0"/>
              <a:t>K</a:t>
            </a:r>
            <a:r>
              <a:rPr altLang="id" dirty="0" lang="en-US" err="1" smtClean="0"/>
              <a:t>o</a:t>
            </a:r>
            <a:r>
              <a:rPr altLang="id" dirty="0" lang="en-US" err="1" smtClean="0"/>
              <a:t>n</a:t>
            </a:r>
            <a:r>
              <a:rPr altLang="id" dirty="0" lang="en-US" err="1" smtClean="0"/>
              <a:t>s</a:t>
            </a:r>
            <a:r>
              <a:rPr altLang="id" dirty="0" lang="en-US" err="1" smtClean="0"/>
              <a:t>e</a:t>
            </a:r>
            <a:r>
              <a:rPr altLang="id" dirty="0" lang="en-US" err="1" smtClean="0"/>
              <a:t>p</a:t>
            </a:r>
            <a:r>
              <a:rPr altLang="id" dirty="0" lang="en-US" err="1" smtClean="0"/>
              <a:t> </a:t>
            </a:r>
            <a:r>
              <a:rPr altLang="id" dirty="0" lang="en-US" err="1" smtClean="0"/>
              <a:t>M</a:t>
            </a:r>
            <a:r>
              <a:rPr altLang="id" dirty="0" lang="en-US" err="1" smtClean="0"/>
              <a:t>o</a:t>
            </a:r>
            <a:r>
              <a:rPr altLang="id" dirty="0" lang="en-US" err="1" smtClean="0"/>
              <a:t>r</a:t>
            </a:r>
            <a:r>
              <a:rPr altLang="id" dirty="0" lang="en-US" err="1" smtClean="0"/>
              <a:t>a</a:t>
            </a:r>
            <a:r>
              <a:rPr altLang="id" dirty="0" lang="en-US" err="1" smtClean="0"/>
              <a:t>l</a:t>
            </a:r>
            <a:endParaRPr dirty="0"/>
          </a:p>
        </p:txBody>
      </p:sp>
      <p:sp>
        <p:nvSpPr>
          <p:cNvPr id="1048669" name="Google Shape;319;p42"/>
          <p:cNvSpPr txBox="1">
            <a:spLocks noGrp="1"/>
          </p:cNvSpPr>
          <p:nvPr>
            <p:ph type="title"/>
          </p:nvPr>
        </p:nvSpPr>
        <p:spPr>
          <a:xfrm>
            <a:off x="5584699" y="381075"/>
            <a:ext cx="2710215" cy="458281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p>
            <a:pPr fontAlgn="base"/>
            <a:r>
              <a:rPr b="0" dirty="0" sz="2400" lang="en-US"/>
              <a:t>Moral adal</a:t>
            </a:r>
            <a:r>
              <a:rPr b="0" dirty="0" sz="2400" lang="en-US"/>
              <a:t>ah ajaran yang baik dan buruk tentang suatu kelakuan manusia.</a:t>
            </a:r>
            <a:br>
              <a:rPr b="0" dirty="0" sz="2400" lang="en-US"/>
            </a:br>
            <a:br>
              <a:rPr altLang="id" b="0" dirty="0" sz="2400" lang="en-US"/>
            </a:br>
            <a:r>
              <a:rPr b="0" dirty="0" sz="2400" lang="en-US"/>
              <a:t>Pada dasarnya, moral membicarakan tentang tingkah laku atau akhlak manusia yang baik dan enggak bai</a:t>
            </a:r>
            <a:r>
              <a:rPr b="0" dirty="0" sz="2400" lang="en-US"/>
              <a:t>k.</a:t>
            </a:r>
            <a:endParaRPr dirty="0" sz="2400"/>
          </a:p>
        </p:txBody>
      </p:sp>
      <p:sp>
        <p:nvSpPr>
          <p:cNvPr id="1048675" name="Google Shape;335;p42"/>
          <p:cNvSpPr txBox="1"/>
          <p:nvPr/>
        </p:nvSpPr>
        <p:spPr>
          <a:xfrm>
            <a:off x="641275" y="2143925"/>
            <a:ext cx="2784000" cy="479100"/>
          </a:xfrm>
          <a:prstGeom prst="rect"/>
          <a:solidFill>
            <a:schemeClr val="accent3"/>
          </a:solidFill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800" lang="en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My notes</a:t>
            </a:r>
            <a:endParaRPr dirty="0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Google Shape;345;p43"/>
          <p:cNvSpPr/>
          <p:nvPr/>
        </p:nvSpPr>
        <p:spPr>
          <a:xfrm>
            <a:off x="696063" y="1032502"/>
            <a:ext cx="7813532" cy="4377698"/>
          </a:xfrm>
          <a:prstGeom prst="roundRect">
            <a:avLst>
              <a:gd name="adj" fmla="val 10236"/>
            </a:avLst>
          </a:prstGeom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1" name="Google Shape;346;p43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lang="en" smtClean="0"/>
              <a:t>NOTE!!!</a:t>
            </a:r>
            <a:endParaRPr dirty="0"/>
          </a:p>
        </p:txBody>
      </p:sp>
      <p:sp>
        <p:nvSpPr>
          <p:cNvPr id="1048692" name="Google Shape;347;p43"/>
          <p:cNvSpPr/>
          <p:nvPr/>
        </p:nvSpPr>
        <p:spPr>
          <a:xfrm rot="29084">
            <a:off x="705097" y="1430796"/>
            <a:ext cx="7789488" cy="358110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fontAlgn="base"/>
            <a:r>
              <a:rPr dirty="0" lang="en-US" err="1"/>
              <a:t>Warga Negara Republik yang terdiri dari beraneka ragam suku, bangsa, agama,</a:t>
            </a:r>
            <a:endParaRPr altLang="en-US" lang="zh-CN"/>
          </a:p>
          <a:p>
            <a:pPr fontAlgn="base"/>
            <a:r>
              <a:rPr altLang="en-US" dirty="0" lang="en-US" err="1"/>
              <a:t>dan keyakinan, budaya dan adat istiadat, memerlukan adanya kesadaran yang cukup</a:t>
            </a:r>
            <a:endParaRPr altLang="en-US" lang="zh-CN"/>
          </a:p>
          <a:p>
            <a:pPr fontAlgn="base"/>
            <a:r>
              <a:rPr altLang="en-US" dirty="0" lang="en-US" err="1"/>
              <a:t>tinggi dalam hubungannya sesama warga Negara. Oleh karena itu perlu adanya</a:t>
            </a:r>
            <a:endParaRPr altLang="en-US" lang="zh-CN"/>
          </a:p>
          <a:p>
            <a:pPr fontAlgn="base"/>
            <a:r>
              <a:rPr altLang="en-US" dirty="0" lang="en-US" err="1"/>
              <a:t>penanaman dan membiasakan sikap yang berlandaskan nilai – nilai pancasila dalam</a:t>
            </a:r>
            <a:endParaRPr altLang="en-US" lang="zh-CN"/>
          </a:p>
          <a:p>
            <a:pPr fontAlgn="base"/>
            <a:r>
              <a:rPr altLang="en-US" dirty="0" lang="en-US" err="1"/>
              <a:t>kehidupan sehari – hari sangat perlu dari usia dini dalam rangka pembinaan dan</a:t>
            </a:r>
            <a:endParaRPr altLang="en-US" lang="zh-CN"/>
          </a:p>
          <a:p>
            <a:pPr fontAlgn="base"/>
            <a:r>
              <a:rPr altLang="en-US" dirty="0" lang="en-US" err="1"/>
              <a:t>pembentukan pribadi warga Negara. Dengan pembentukan sikap yang berlandaskan</a:t>
            </a:r>
            <a:endParaRPr altLang="en-US" lang="zh-CN"/>
          </a:p>
          <a:p>
            <a:pPr fontAlgn="base"/>
            <a:r>
              <a:rPr altLang="en-US" dirty="0" lang="en-US" err="1"/>
              <a:t>nilai – nilai pancasila maka akan terbentuklah warga Negara yang baik.</a:t>
            </a:r>
            <a:endParaRPr altLang="en-US" lang="zh-CN"/>
          </a:p>
          <a:p>
            <a:endParaRPr altLang="en-US" lang="zh-CN"/>
          </a:p>
          <a:p>
            <a:r>
              <a:rPr altLang="en-US" lang="zh-CN"/>
              <a:t>Ciri – ciri warga Negara yang baik antara lain:</a:t>
            </a:r>
            <a:endParaRPr altLang="en-US" lang="zh-CN"/>
          </a:p>
          <a:p>
            <a:r>
              <a:rPr altLang="en-US" lang="zh-CN"/>
              <a:t>1. Patriotik</a:t>
            </a:r>
            <a:endParaRPr altLang="en-US" lang="zh-CN"/>
          </a:p>
          <a:p>
            <a:r>
              <a:rPr altLang="en-US" lang="zh-CN"/>
              <a:t>2. Loyal terhadap bangsa dan Negara</a:t>
            </a:r>
            <a:endParaRPr altLang="en-US" lang="zh-CN"/>
          </a:p>
          <a:p>
            <a:r>
              <a:rPr altLang="en-US" lang="zh-CN"/>
              <a:t>3. Toleran beragama</a:t>
            </a:r>
            <a:endParaRPr altLang="en-US" lang="zh-CN"/>
          </a:p>
          <a:p>
            <a:r>
              <a:rPr altLang="en-US" lang="zh-CN"/>
              <a:t>4. Demokratis</a:t>
            </a:r>
            <a:endParaRPr altLang="en-US" lang="zh-CN"/>
          </a:p>
          <a:p>
            <a:endParaRPr altLang="en-US" 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</p:bgPr>
    </p:bg>
    <p:spTree>
      <p:nvGrpSpPr>
        <p:cNvPr id="66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Google Shape;381;p45"/>
          <p:cNvSpPr txBox="1">
            <a:spLocks noGrp="1"/>
          </p:cNvSpPr>
          <p:nvPr>
            <p:ph type="body" idx="1"/>
          </p:nvPr>
        </p:nvSpPr>
        <p:spPr>
          <a:xfrm>
            <a:off x="909899" y="873631"/>
            <a:ext cx="4108415" cy="3350025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fontAlgn="base" indent="0" marL="139700">
              <a:buNone/>
            </a:pPr>
            <a:r>
              <a:rPr sz="2200"/>
              <a:t>Landasan utama yang dijadikan pedoman tuntunan menjadi warga negara:</a:t>
            </a:r>
            <a:endParaRPr altLang="en-US" sz="2200" lang="zh-CN"/>
          </a:p>
          <a:p>
            <a:pPr fontAlgn="base" indent="0" marL="139700">
              <a:buNone/>
            </a:pPr>
            <a:endParaRPr altLang="en-US" sz="2200" lang="zh-CN"/>
          </a:p>
          <a:p>
            <a:pPr fontAlgn="base" indent="0" marL="139700">
              <a:buNone/>
            </a:pPr>
            <a:r>
              <a:rPr altLang="en-US" sz="2200" lang="zh-CN"/>
              <a:t>1. LandasanIdiil Pancasila</a:t>
            </a:r>
            <a:endParaRPr altLang="en-US" sz="2200" lang="zh-CN"/>
          </a:p>
          <a:p>
            <a:pPr fontAlgn="base" indent="0" marL="139700">
              <a:buNone/>
            </a:pPr>
            <a:r>
              <a:rPr altLang="en-US" sz="2200" lang="zh-CN"/>
              <a:t>2. Landasan Struktural</a:t>
            </a:r>
            <a:endParaRPr altLang="en-US" sz="2200" lang="zh-CN"/>
          </a:p>
          <a:p>
            <a:pPr fontAlgn="base" indent="0" marL="139700">
              <a:buNone/>
            </a:pPr>
            <a:r>
              <a:rPr altLang="en-US" sz="2200" lang="zh-CN"/>
              <a:t>3. Landasan Operasional</a:t>
            </a:r>
            <a:endParaRPr altLang="en-US" sz="2200" lang="zh-CN"/>
          </a:p>
        </p:txBody>
      </p:sp>
      <p:sp>
        <p:nvSpPr>
          <p:cNvPr id="1048701" name="Google Shape;385;p45"/>
          <p:cNvSpPr/>
          <p:nvPr/>
        </p:nvSpPr>
        <p:spPr>
          <a:xfrm>
            <a:off x="6199980" y="638337"/>
            <a:ext cx="230655" cy="235294"/>
          </a:xfrm>
          <a:custGeom>
            <a:avLst/>
            <a:ah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7" name="Google Shape;387;p45"/>
          <p:cNvGrpSpPr/>
          <p:nvPr/>
        </p:nvGrpSpPr>
        <p:grpSpPr>
          <a:xfrm>
            <a:off x="6176755" y="1148993"/>
            <a:ext cx="269524" cy="232736"/>
            <a:chOff x="-42651700" y="3217825"/>
            <a:chExt cx="367600" cy="317425"/>
          </a:xfrm>
        </p:grpSpPr>
        <p:sp>
          <p:nvSpPr>
            <p:cNvPr id="1048702" name="Google Shape;388;p45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ah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3" name="Google Shape;389;p45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ah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4" name="Google Shape;390;p45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ah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5" name="Google Shape;391;p45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ah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Google Shape;419;p46"/>
          <p:cNvSpPr txBox="1">
            <a:spLocks noGrp="1"/>
          </p:cNvSpPr>
          <p:nvPr>
            <p:ph type="title"/>
          </p:nvPr>
        </p:nvSpPr>
        <p:spPr>
          <a:xfrm>
            <a:off x="514650" y="569302"/>
            <a:ext cx="8114700" cy="4632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altLang="id" dirty="0" lang="en-US" smtClean="0"/>
              <a:t>M</a:t>
            </a:r>
            <a:r>
              <a:rPr altLang="id" dirty="0" lang="en-US" smtClean="0"/>
              <a:t>e</a:t>
            </a:r>
            <a:r>
              <a:rPr altLang="id" dirty="0" lang="en-US" smtClean="0"/>
              <a:t>n</a:t>
            </a:r>
            <a:r>
              <a:rPr altLang="id" dirty="0" lang="en-US" smtClean="0"/>
              <a:t>g</a:t>
            </a:r>
            <a:r>
              <a:rPr altLang="id" dirty="0" lang="en-US" smtClean="0"/>
              <a:t>a</a:t>
            </a:r>
            <a:r>
              <a:rPr altLang="id" dirty="0" lang="en-US" smtClean="0"/>
              <a:t>p</a:t>
            </a:r>
            <a:r>
              <a:rPr altLang="id" dirty="0" lang="en-US" smtClean="0"/>
              <a:t>a</a:t>
            </a:r>
            <a:r>
              <a:rPr altLang="id" dirty="0" lang="en-US" smtClean="0"/>
              <a:t> </a:t>
            </a:r>
            <a:r>
              <a:rPr altLang="id" dirty="0" lang="en-US" smtClean="0"/>
              <a:t>N</a:t>
            </a:r>
            <a:r>
              <a:rPr altLang="id" dirty="0" lang="en-US" smtClean="0"/>
              <a:t>i</a:t>
            </a:r>
            <a:r>
              <a:rPr altLang="id" dirty="0" lang="en-US" smtClean="0"/>
              <a:t>l</a:t>
            </a:r>
            <a:r>
              <a:rPr altLang="id" dirty="0" lang="en-US" smtClean="0"/>
              <a:t>a</a:t>
            </a:r>
            <a:r>
              <a:rPr altLang="id" dirty="0" lang="en-US" smtClean="0"/>
              <a:t>i</a:t>
            </a:r>
            <a:r>
              <a:rPr altLang="id" dirty="0" lang="en-US" smtClean="0"/>
              <a:t> </a:t>
            </a:r>
            <a:r>
              <a:rPr altLang="id" dirty="0" lang="en-US" smtClean="0"/>
              <a:t>d</a:t>
            </a:r>
            <a:r>
              <a:rPr altLang="id" dirty="0" lang="en-US" smtClean="0"/>
              <a:t>a</a:t>
            </a:r>
            <a:r>
              <a:rPr altLang="id" dirty="0" lang="en-US" smtClean="0"/>
              <a:t>n</a:t>
            </a:r>
            <a:r>
              <a:rPr altLang="id" dirty="0" lang="en-US" smtClean="0"/>
              <a:t> </a:t>
            </a:r>
            <a:r>
              <a:rPr altLang="id" dirty="0" lang="en-US" smtClean="0"/>
              <a:t>M</a:t>
            </a:r>
            <a:r>
              <a:rPr altLang="id" dirty="0" lang="en-US" smtClean="0"/>
              <a:t>o</a:t>
            </a:r>
            <a:r>
              <a:rPr altLang="id" dirty="0" lang="en-US" smtClean="0"/>
              <a:t>r</a:t>
            </a:r>
            <a:r>
              <a:rPr altLang="id" dirty="0" lang="en-US" smtClean="0"/>
              <a:t>a</a:t>
            </a:r>
            <a:r>
              <a:rPr altLang="id" dirty="0" lang="en-US" smtClean="0"/>
              <a:t>l</a:t>
            </a:r>
            <a:r>
              <a:rPr altLang="id" dirty="0" lang="en-US" smtClean="0"/>
              <a:t> </a:t>
            </a:r>
            <a:r>
              <a:rPr altLang="id" dirty="0" lang="en-US" smtClean="0"/>
              <a:t>B</a:t>
            </a:r>
            <a:r>
              <a:rPr altLang="id" dirty="0" lang="en-US" smtClean="0"/>
              <a:t>a</a:t>
            </a:r>
            <a:r>
              <a:rPr altLang="id" dirty="0" lang="en-US" smtClean="0"/>
              <a:t>n</a:t>
            </a:r>
            <a:r>
              <a:rPr altLang="id" dirty="0" lang="en-US" smtClean="0"/>
              <a:t>g</a:t>
            </a:r>
            <a:r>
              <a:rPr altLang="id" dirty="0" lang="en-US" smtClean="0"/>
              <a:t>s</a:t>
            </a:r>
            <a:r>
              <a:rPr altLang="id" dirty="0" lang="en-US" smtClean="0"/>
              <a:t>a</a:t>
            </a:r>
            <a:r>
              <a:rPr altLang="id" dirty="0" lang="en-US" smtClean="0"/>
              <a:t> </a:t>
            </a:r>
            <a:r>
              <a:rPr altLang="id" dirty="0" lang="en-US" smtClean="0"/>
              <a:t>I</a:t>
            </a:r>
            <a:r>
              <a:rPr altLang="id" dirty="0" lang="en-US" smtClean="0"/>
              <a:t>n</a:t>
            </a:r>
            <a:r>
              <a:rPr altLang="id" dirty="0" lang="en-US" smtClean="0"/>
              <a:t>d</a:t>
            </a:r>
            <a:r>
              <a:rPr altLang="id" dirty="0" lang="en-US" smtClean="0"/>
              <a:t>o</a:t>
            </a:r>
            <a:r>
              <a:rPr altLang="id" dirty="0" lang="en-US" smtClean="0"/>
              <a:t>n</a:t>
            </a:r>
            <a:r>
              <a:rPr altLang="id" dirty="0" lang="en-US" smtClean="0"/>
              <a:t>e</a:t>
            </a:r>
            <a:r>
              <a:rPr altLang="id" dirty="0" lang="en-US" smtClean="0"/>
              <a:t>s</a:t>
            </a:r>
            <a:r>
              <a:rPr altLang="id" dirty="0" lang="en-US" smtClean="0"/>
              <a:t>i</a:t>
            </a:r>
            <a:r>
              <a:rPr altLang="id" dirty="0" lang="en-US" smtClean="0"/>
              <a:t>a</a:t>
            </a:r>
            <a:r>
              <a:rPr altLang="id" dirty="0" lang="en-US" smtClean="0"/>
              <a:t> </a:t>
            </a:r>
            <a:r>
              <a:rPr altLang="id" dirty="0" lang="en-US" smtClean="0"/>
              <a:t>I</a:t>
            </a:r>
            <a:r>
              <a:rPr altLang="id" dirty="0" lang="en-US" smtClean="0"/>
              <a:t>t</a:t>
            </a:r>
            <a:r>
              <a:rPr altLang="id" dirty="0" lang="en-US" smtClean="0"/>
              <a:t>u</a:t>
            </a:r>
            <a:r>
              <a:rPr altLang="id" dirty="0" lang="en-US" smtClean="0"/>
              <a:t> </a:t>
            </a:r>
            <a:r>
              <a:rPr altLang="id" dirty="0" lang="en-US" smtClean="0"/>
              <a:t>P</a:t>
            </a:r>
            <a:r>
              <a:rPr altLang="id" dirty="0" lang="en-US" smtClean="0"/>
              <a:t>e</a:t>
            </a:r>
            <a:r>
              <a:rPr altLang="id" dirty="0" lang="en-US" smtClean="0"/>
              <a:t>n</a:t>
            </a:r>
            <a:r>
              <a:rPr altLang="id" dirty="0" lang="en-US" smtClean="0"/>
              <a:t>t</a:t>
            </a:r>
            <a:r>
              <a:rPr altLang="id" dirty="0" lang="en-US" smtClean="0"/>
              <a:t>i</a:t>
            </a:r>
            <a:r>
              <a:rPr altLang="id" dirty="0" lang="en-US" smtClean="0"/>
              <a:t>n</a:t>
            </a:r>
            <a:r>
              <a:rPr altLang="id" dirty="0" lang="en-US" smtClean="0"/>
              <a:t>g</a:t>
            </a:r>
            <a:r>
              <a:rPr altLang="id" dirty="0" lang="en-US" smtClean="0"/>
              <a:t>?</a:t>
            </a:r>
            <a:endParaRPr dirty="0"/>
          </a:p>
        </p:txBody>
      </p:sp>
      <p:sp>
        <p:nvSpPr>
          <p:cNvPr id="1048711" name="Google Shape;420;p46"/>
          <p:cNvSpPr txBox="1"/>
          <p:nvPr/>
        </p:nvSpPr>
        <p:spPr>
          <a:xfrm>
            <a:off x="514650" y="1262743"/>
            <a:ext cx="8030636" cy="3993007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p>
            <a:pPr algn="ctr" lvl="0"/>
            <a:r>
              <a:rPr dirty="0" sz="1800"/>
              <a:t>Mengapa penanaman nilai dalam rangka pembentukan sikap warga</a:t>
            </a:r>
            <a:r>
              <a:rPr altLang="id" dirty="0" sz="1800" lang="en-US"/>
              <a:t> </a:t>
            </a:r>
            <a:r>
              <a:rPr dirty="0" sz="1800"/>
              <a:t>Negara perlu</a:t>
            </a:r>
            <a:r>
              <a:rPr altLang="id" dirty="0" sz="1800" lang="en-US"/>
              <a:t> </a:t>
            </a:r>
            <a:r>
              <a:rPr dirty="0" sz="1800"/>
              <a:t>diterapkan dalam kehidupan sehari – hari karena</a:t>
            </a:r>
            <a:r>
              <a:rPr altLang="id" dirty="0" sz="1800" lang="en-US"/>
              <a:t> </a:t>
            </a:r>
            <a:r>
              <a:rPr dirty="0" sz="1800"/>
              <a:t>kecerdasan yang tinggi tanpa dibarengi</a:t>
            </a:r>
            <a:r>
              <a:rPr altLang="id" dirty="0" sz="1800" lang="en-US"/>
              <a:t> </a:t>
            </a:r>
            <a:r>
              <a:rPr dirty="0" sz="1800"/>
              <a:t>moralitas yang baik, mungkin</a:t>
            </a:r>
            <a:r>
              <a:rPr altLang="id" dirty="0" sz="1800" lang="en-US"/>
              <a:t> </a:t>
            </a:r>
            <a:r>
              <a:rPr dirty="0" sz="1800"/>
              <a:t>akan berbahaya bagi diri dan umat manusia. Bagaimana</a:t>
            </a:r>
            <a:r>
              <a:rPr altLang="id" dirty="0" sz="1800" lang="en-US"/>
              <a:t> </a:t>
            </a:r>
            <a:r>
              <a:rPr dirty="0" sz="1800"/>
              <a:t>manusia bersikap, dan melakukan perbuatan lahir dan batin sebagai dorongan</a:t>
            </a:r>
            <a:r>
              <a:rPr altLang="id" dirty="0" sz="1800" lang="en-US"/>
              <a:t> </a:t>
            </a:r>
            <a:r>
              <a:rPr dirty="0" sz="1800"/>
              <a:t>kehendak</a:t>
            </a:r>
            <a:r>
              <a:rPr altLang="id" dirty="0" sz="1800" lang="en-US"/>
              <a:t> </a:t>
            </a:r>
            <a:r>
              <a:rPr dirty="0" sz="1800"/>
              <a:t>yang didasarkan atas putusan akal, rasa, dan kehendak</a:t>
            </a:r>
            <a:r>
              <a:rPr altLang="id" dirty="0" sz="1800" lang="en-US"/>
              <a:t> </a:t>
            </a:r>
            <a:r>
              <a:rPr dirty="0" sz="1800"/>
              <a:t>sikap, perkataan dan perbuatan</a:t>
            </a:r>
            <a:r>
              <a:rPr altLang="id" dirty="0" sz="1800" lang="en-US"/>
              <a:t> </a:t>
            </a:r>
            <a:r>
              <a:rPr dirty="0" sz="1800"/>
              <a:t>tersebut senantiasa diarahkan kepada kebenarandan kebaikan. Pada diri manusia harus</a:t>
            </a:r>
            <a:r>
              <a:rPr altLang="id" dirty="0" sz="1800" lang="en-US"/>
              <a:t> </a:t>
            </a:r>
            <a:r>
              <a:rPr dirty="0" sz="1800"/>
              <a:t>selalu ada kemampuan untuk menyelenggarakan kerjasama akal, rasa, dan</a:t>
            </a:r>
            <a:r>
              <a:rPr altLang="id" dirty="0" sz="1800" lang="en-US"/>
              <a:t> </a:t>
            </a:r>
            <a:r>
              <a:rPr dirty="0" sz="1800"/>
              <a:t>kehendak itu</a:t>
            </a:r>
            <a:r>
              <a:rPr altLang="id" dirty="0" sz="1800" lang="en-US"/>
              <a:t> </a:t>
            </a:r>
            <a:r>
              <a:rPr dirty="0" sz="1800"/>
              <a:t>dalam hubungan kesatuan, akal ialah yang memberikan</a:t>
            </a:r>
            <a:r>
              <a:rPr altLang="id" dirty="0" sz="1800" lang="en-US"/>
              <a:t> </a:t>
            </a:r>
            <a:r>
              <a:rPr dirty="0" sz="1800"/>
              <a:t>pengetahuan tentang perbuatan</a:t>
            </a:r>
            <a:r>
              <a:rPr altLang="id" dirty="0" sz="1800" lang="en-US"/>
              <a:t> </a:t>
            </a:r>
            <a:r>
              <a:rPr dirty="0" sz="1800"/>
              <a:t>bagaimana yang harus dilakuka</a:t>
            </a:r>
            <a:r>
              <a:rPr altLang="id" dirty="0" sz="1800" lang="en-US"/>
              <a:t>n</a:t>
            </a:r>
            <a:r>
              <a:rPr altLang="id" dirty="0" sz="1800" lang="en-US"/>
              <a:t> </a:t>
            </a:r>
            <a:r>
              <a:rPr dirty="0" sz="1800"/>
              <a:t>rasa yang mengujinya dengan berpedoman kepada</a:t>
            </a:r>
            <a:endParaRPr dirty="0" sz="1800"/>
          </a:p>
          <a:p>
            <a:pPr algn="ctr" lvl="0"/>
            <a:r>
              <a:rPr dirty="0" sz="1800"/>
              <a:t>hasratnya sendiri, sedangkan kehendaklah yang menentukan sikap akan dilakukan atau</a:t>
            </a:r>
            <a:endParaRPr dirty="0" sz="1800"/>
          </a:p>
          <a:p>
            <a:pPr algn="ctr" lvl="0"/>
            <a:r>
              <a:rPr dirty="0" sz="1800"/>
              <a:t>tidaknya.</a:t>
            </a:r>
            <a:r>
              <a:rPr dirty="0" sz="2000"/>
              <a:t> </a:t>
            </a:r>
            <a:endParaRPr dirty="0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eekly Lesson Planner by Slidesgo">
  <a:themeElements>
    <a:clrScheme name="Simple Light">
      <a:dk1>
        <a:srgbClr val="3F3C3B"/>
      </a:dk1>
      <a:lt1>
        <a:srgbClr val="FFFFFF"/>
      </a:lt1>
      <a:dk2>
        <a:srgbClr val="F8E9AC"/>
      </a:dk2>
      <a:lt2>
        <a:srgbClr val="FCCACA"/>
      </a:lt2>
      <a:accent1>
        <a:srgbClr val="A8DAFF"/>
      </a:accent1>
      <a:accent2>
        <a:srgbClr val="4785B3"/>
      </a:accent2>
      <a:accent3>
        <a:srgbClr val="FF9B99"/>
      </a:accent3>
      <a:accent4>
        <a:srgbClr val="EB7E7C"/>
      </a:accent4>
      <a:accent5>
        <a:srgbClr val="C7AC7D"/>
      </a:accent5>
      <a:accent6>
        <a:srgbClr val="B7954E"/>
      </a:accent6>
      <a:hlink>
        <a:srgbClr val="3F3C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HAKIKAT PENDIDIKAN NILAI DAN MORAL</dc:title>
  <dc:creator>SM-A115F</dc:creator>
  <cp:lastModifiedBy>Windows User</cp:lastModifiedBy>
  <dcterms:created xsi:type="dcterms:W3CDTF">2021-09-03T09:54:35Z</dcterms:created>
  <dcterms:modified xsi:type="dcterms:W3CDTF">2021-09-04T00:34:57Z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5f03c49238c64a4285605f3e4b5a0acd</vt:lpwstr>
  </property>
</Properties>
</file>