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4"/>
  </p:notesMasterIdLst>
  <p:sldIdLst>
    <p:sldId id="257" r:id="rId2"/>
    <p:sldId id="291" r:id="rId3"/>
    <p:sldId id="273" r:id="rId4"/>
    <p:sldId id="274" r:id="rId5"/>
    <p:sldId id="275" r:id="rId6"/>
    <p:sldId id="276" r:id="rId7"/>
    <p:sldId id="287" r:id="rId8"/>
    <p:sldId id="288" r:id="rId9"/>
    <p:sldId id="289" r:id="rId10"/>
    <p:sldId id="290" r:id="rId11"/>
    <p:sldId id="281" r:id="rId12"/>
    <p:sldId id="282" r:id="rId13"/>
    <p:sldId id="283" r:id="rId14"/>
    <p:sldId id="284" r:id="rId15"/>
    <p:sldId id="285" r:id="rId16"/>
    <p:sldId id="286" r:id="rId17"/>
    <p:sldId id="293" r:id="rId18"/>
    <p:sldId id="294" r:id="rId19"/>
    <p:sldId id="295" r:id="rId20"/>
    <p:sldId id="296" r:id="rId21"/>
    <p:sldId id="297" r:id="rId22"/>
    <p:sldId id="298"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579" autoAdjust="0"/>
    <p:restoredTop sz="94624" autoAdjust="0"/>
  </p:normalViewPr>
  <p:slideViewPr>
    <p:cSldViewPr>
      <p:cViewPr varScale="1">
        <p:scale>
          <a:sx n="70" d="100"/>
          <a:sy n="70" d="100"/>
        </p:scale>
        <p:origin x="-1386" y="-102"/>
      </p:cViewPr>
      <p:guideLst>
        <p:guide orient="horz" pos="2160"/>
        <p:guide pos="2880"/>
      </p:guideLst>
    </p:cSldViewPr>
  </p:slideViewPr>
  <p:outlineViewPr>
    <p:cViewPr>
      <p:scale>
        <a:sx n="33" d="100"/>
        <a:sy n="33" d="100"/>
      </p:scale>
      <p:origin x="36" y="20046"/>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0A64639-FD01-46E7-8B79-74B0CAFDCF88}" type="datetimeFigureOut">
              <a:rPr lang="en-US" smtClean="0"/>
              <a:pPr/>
              <a:t>11/17/2020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D9A0B26-3C3F-4B3D-84B6-1947F9E1D8FB}"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7B53F2A-A64D-4679-890F-9B8A52B64994}" type="slidenum">
              <a:rPr lang="en-US"/>
              <a:pPr/>
              <a:t>1</a:t>
            </a:fld>
            <a:endParaRPr lang="en-US"/>
          </a:p>
        </p:txBody>
      </p:sp>
      <p:sp>
        <p:nvSpPr>
          <p:cNvPr id="38914" name="Rectangle 2"/>
          <p:cNvSpPr>
            <a:spLocks noGrp="1" noRot="1" noChangeAspect="1" noChangeArrowheads="1" noTextEdit="1"/>
          </p:cNvSpPr>
          <p:nvPr>
            <p:ph type="sldImg"/>
          </p:nvPr>
        </p:nvSpPr>
        <p:spPr>
          <a:ln/>
        </p:spPr>
      </p:sp>
      <p:sp>
        <p:nvSpPr>
          <p:cNvPr id="389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FBD1D31-712A-4CED-9828-1B115C5DD3B7}" type="slidenum">
              <a:rPr lang="en-US"/>
              <a:pPr/>
              <a:t>11</a:t>
            </a:fld>
            <a:endParaRPr lang="en-US"/>
          </a:p>
        </p:txBody>
      </p:sp>
      <p:sp>
        <p:nvSpPr>
          <p:cNvPr id="70658" name="Rectangle 2"/>
          <p:cNvSpPr>
            <a:spLocks noGrp="1" noRot="1" noChangeAspect="1" noChangeArrowheads="1" noTextEdit="1"/>
          </p:cNvSpPr>
          <p:nvPr>
            <p:ph type="sldImg"/>
          </p:nvPr>
        </p:nvSpPr>
        <p:spPr>
          <a:ln/>
        </p:spPr>
      </p:sp>
      <p:sp>
        <p:nvSpPr>
          <p:cNvPr id="706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C798233-1081-46D7-8821-3792118A620D}" type="slidenum">
              <a:rPr lang="en-US"/>
              <a:pPr/>
              <a:t>12</a:t>
            </a:fld>
            <a:endParaRPr lang="en-US"/>
          </a:p>
        </p:txBody>
      </p:sp>
      <p:sp>
        <p:nvSpPr>
          <p:cNvPr id="72706" name="Rectangle 2"/>
          <p:cNvSpPr>
            <a:spLocks noGrp="1" noRot="1" noChangeAspect="1" noChangeArrowheads="1" noTextEdit="1"/>
          </p:cNvSpPr>
          <p:nvPr>
            <p:ph type="sldImg"/>
          </p:nvPr>
        </p:nvSpPr>
        <p:spPr>
          <a:ln/>
        </p:spPr>
      </p:sp>
      <p:sp>
        <p:nvSpPr>
          <p:cNvPr id="727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CAF3617-720A-432C-A4D8-CFBD7E38E52E}" type="slidenum">
              <a:rPr lang="en-US"/>
              <a:pPr/>
              <a:t>13</a:t>
            </a:fld>
            <a:endParaRPr lang="en-US"/>
          </a:p>
        </p:txBody>
      </p:sp>
      <p:sp>
        <p:nvSpPr>
          <p:cNvPr id="74754" name="Rectangle 2"/>
          <p:cNvSpPr>
            <a:spLocks noGrp="1" noRot="1" noChangeAspect="1" noChangeArrowheads="1" noTextEdit="1"/>
          </p:cNvSpPr>
          <p:nvPr>
            <p:ph type="sldImg"/>
          </p:nvPr>
        </p:nvSpPr>
        <p:spPr>
          <a:ln/>
        </p:spPr>
      </p:sp>
      <p:sp>
        <p:nvSpPr>
          <p:cNvPr id="747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3B2A48B-3F4E-4D98-A89D-41E2766D9594}" type="slidenum">
              <a:rPr lang="en-US"/>
              <a:pPr/>
              <a:t>14</a:t>
            </a:fld>
            <a:endParaRPr lang="en-US"/>
          </a:p>
        </p:txBody>
      </p:sp>
      <p:sp>
        <p:nvSpPr>
          <p:cNvPr id="76802" name="Rectangle 2"/>
          <p:cNvSpPr>
            <a:spLocks noGrp="1" noRot="1" noChangeAspect="1" noChangeArrowheads="1" noTextEdit="1"/>
          </p:cNvSpPr>
          <p:nvPr>
            <p:ph type="sldImg"/>
          </p:nvPr>
        </p:nvSpPr>
        <p:spPr>
          <a:ln/>
        </p:spPr>
      </p:sp>
      <p:sp>
        <p:nvSpPr>
          <p:cNvPr id="768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97ADD2D-BA34-47B1-9B49-C1F01C3DFC16}" type="slidenum">
              <a:rPr lang="en-US"/>
              <a:pPr/>
              <a:t>15</a:t>
            </a:fld>
            <a:endParaRPr lang="en-US"/>
          </a:p>
        </p:txBody>
      </p:sp>
      <p:sp>
        <p:nvSpPr>
          <p:cNvPr id="78850" name="Rectangle 2"/>
          <p:cNvSpPr>
            <a:spLocks noGrp="1" noRot="1" noChangeAspect="1" noChangeArrowheads="1" noTextEdit="1"/>
          </p:cNvSpPr>
          <p:nvPr>
            <p:ph type="sldImg"/>
          </p:nvPr>
        </p:nvSpPr>
        <p:spPr>
          <a:ln/>
        </p:spPr>
      </p:sp>
      <p:sp>
        <p:nvSpPr>
          <p:cNvPr id="788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50C926F-5CB4-458E-B8C1-DD6EC97C929F}" type="slidenum">
              <a:rPr lang="en-US"/>
              <a:pPr/>
              <a:t>16</a:t>
            </a:fld>
            <a:endParaRPr lang="en-US"/>
          </a:p>
        </p:txBody>
      </p:sp>
      <p:sp>
        <p:nvSpPr>
          <p:cNvPr id="82946" name="Rectangle 2"/>
          <p:cNvSpPr>
            <a:spLocks noGrp="1" noRot="1" noChangeAspect="1" noChangeArrowheads="1" noTextEdit="1"/>
          </p:cNvSpPr>
          <p:nvPr>
            <p:ph type="sldImg"/>
          </p:nvPr>
        </p:nvSpPr>
        <p:spPr>
          <a:ln/>
        </p:spPr>
      </p:sp>
      <p:sp>
        <p:nvSpPr>
          <p:cNvPr id="829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50DB586-09E3-4807-A61C-103C09D603EA}" type="slidenum">
              <a:rPr lang="en-US"/>
              <a:pPr/>
              <a:t>3</a:t>
            </a:fld>
            <a:endParaRPr lang="en-US"/>
          </a:p>
        </p:txBody>
      </p:sp>
      <p:sp>
        <p:nvSpPr>
          <p:cNvPr id="55298" name="Rectangle 2"/>
          <p:cNvSpPr>
            <a:spLocks noGrp="1" noRot="1" noChangeAspect="1" noChangeArrowheads="1" noTextEdit="1"/>
          </p:cNvSpPr>
          <p:nvPr>
            <p:ph type="sldImg"/>
          </p:nvPr>
        </p:nvSpPr>
        <p:spPr>
          <a:ln/>
        </p:spPr>
      </p:sp>
      <p:sp>
        <p:nvSpPr>
          <p:cNvPr id="552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278E2B7-D0BF-40D4-94EF-AFED1110C3FD}" type="slidenum">
              <a:rPr lang="en-US"/>
              <a:pPr/>
              <a:t>4</a:t>
            </a:fld>
            <a:endParaRPr lang="en-US"/>
          </a:p>
        </p:txBody>
      </p:sp>
      <p:sp>
        <p:nvSpPr>
          <p:cNvPr id="56322" name="Rectangle 2"/>
          <p:cNvSpPr>
            <a:spLocks noGrp="1" noRot="1" noChangeAspect="1" noChangeArrowheads="1" noTextEdit="1"/>
          </p:cNvSpPr>
          <p:nvPr>
            <p:ph type="sldImg"/>
          </p:nvPr>
        </p:nvSpPr>
        <p:spPr>
          <a:ln/>
        </p:spPr>
      </p:sp>
      <p:sp>
        <p:nvSpPr>
          <p:cNvPr id="563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2DED37C-4FDD-4ABC-86AE-2EF3FCEC7CD6}" type="slidenum">
              <a:rPr lang="en-US"/>
              <a:pPr/>
              <a:t>5</a:t>
            </a:fld>
            <a:endParaRPr lang="en-US"/>
          </a:p>
        </p:txBody>
      </p:sp>
      <p:sp>
        <p:nvSpPr>
          <p:cNvPr id="57346" name="Rectangle 2"/>
          <p:cNvSpPr>
            <a:spLocks noGrp="1" noRot="1" noChangeAspect="1" noChangeArrowheads="1" noTextEdit="1"/>
          </p:cNvSpPr>
          <p:nvPr>
            <p:ph type="sldImg"/>
          </p:nvPr>
        </p:nvSpPr>
        <p:spPr>
          <a:ln/>
        </p:spPr>
      </p:sp>
      <p:sp>
        <p:nvSpPr>
          <p:cNvPr id="573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1F8A116-6E23-4F8C-9E88-22B5BA854BD8}" type="slidenum">
              <a:rPr lang="en-US"/>
              <a:pPr/>
              <a:t>6</a:t>
            </a:fld>
            <a:endParaRPr lang="en-US"/>
          </a:p>
        </p:txBody>
      </p:sp>
      <p:sp>
        <p:nvSpPr>
          <p:cNvPr id="68610" name="Rectangle 2"/>
          <p:cNvSpPr>
            <a:spLocks noGrp="1" noRot="1" noChangeAspect="1" noChangeArrowheads="1" noTextEdit="1"/>
          </p:cNvSpPr>
          <p:nvPr>
            <p:ph type="sldImg"/>
          </p:nvPr>
        </p:nvSpPr>
        <p:spPr>
          <a:ln/>
        </p:spPr>
      </p:sp>
      <p:sp>
        <p:nvSpPr>
          <p:cNvPr id="686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1CFE0CA-824D-4716-8992-9E6181D9F4A7}" type="slidenum">
              <a:rPr lang="en-US"/>
              <a:pPr/>
              <a:t>7</a:t>
            </a:fld>
            <a:endParaRPr lang="en-US"/>
          </a:p>
        </p:txBody>
      </p:sp>
      <p:sp>
        <p:nvSpPr>
          <p:cNvPr id="51202" name="Rectangle 2"/>
          <p:cNvSpPr>
            <a:spLocks noGrp="1" noRot="1" noChangeAspect="1" noChangeArrowheads="1" noTextEdit="1"/>
          </p:cNvSpPr>
          <p:nvPr>
            <p:ph type="sldImg"/>
          </p:nvPr>
        </p:nvSpPr>
        <p:spPr>
          <a:ln/>
        </p:spPr>
      </p:sp>
      <p:sp>
        <p:nvSpPr>
          <p:cNvPr id="512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DA70FF5-95F7-4E4A-A443-09C06C4DABE6}" type="slidenum">
              <a:rPr lang="en-US"/>
              <a:pPr/>
              <a:t>8</a:t>
            </a:fld>
            <a:endParaRPr lang="en-US"/>
          </a:p>
        </p:txBody>
      </p:sp>
      <p:sp>
        <p:nvSpPr>
          <p:cNvPr id="52226" name="Rectangle 2"/>
          <p:cNvSpPr>
            <a:spLocks noGrp="1" noRot="1" noChangeAspect="1" noChangeArrowheads="1" noTextEdit="1"/>
          </p:cNvSpPr>
          <p:nvPr>
            <p:ph type="sldImg"/>
          </p:nvPr>
        </p:nvSpPr>
        <p:spPr>
          <a:ln/>
        </p:spPr>
      </p:sp>
      <p:sp>
        <p:nvSpPr>
          <p:cNvPr id="522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EA8E388-F5E3-4CFD-887F-E5C732FB93FB}" type="slidenum">
              <a:rPr lang="en-US"/>
              <a:pPr/>
              <a:t>9</a:t>
            </a:fld>
            <a:endParaRPr lang="en-US"/>
          </a:p>
        </p:txBody>
      </p:sp>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8EFF833-0F89-45EE-B1F6-A8B1F981998D}" type="slidenum">
              <a:rPr lang="en-US"/>
              <a:pPr/>
              <a:t>10</a:t>
            </a:fld>
            <a:endParaRPr lang="en-US"/>
          </a:p>
        </p:txBody>
      </p:sp>
      <p:sp>
        <p:nvSpPr>
          <p:cNvPr id="54274" name="Rectangle 2"/>
          <p:cNvSpPr>
            <a:spLocks noGrp="1" noRot="1" noChangeAspect="1" noChangeArrowheads="1" noTextEdit="1"/>
          </p:cNvSpPr>
          <p:nvPr>
            <p:ph type="sldImg"/>
          </p:nvPr>
        </p:nvSpPr>
        <p:spPr>
          <a:ln/>
        </p:spPr>
      </p:sp>
      <p:sp>
        <p:nvSpPr>
          <p:cNvPr id="54275"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EF6C537-ECFA-4A3E-A746-A1FEFA914C73}" type="datetimeFigureOut">
              <a:rPr lang="en-US" smtClean="0"/>
              <a:pPr/>
              <a:t>11/17/2020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FB8043-3C11-4EDA-A6FB-3C7957EF5F3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EF6C537-ECFA-4A3E-A746-A1FEFA914C73}" type="datetimeFigureOut">
              <a:rPr lang="en-US" smtClean="0"/>
              <a:pPr/>
              <a:t>11/17/2020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FB8043-3C11-4EDA-A6FB-3C7957EF5F3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EF6C537-ECFA-4A3E-A746-A1FEFA914C73}" type="datetimeFigureOut">
              <a:rPr lang="en-US" smtClean="0"/>
              <a:pPr/>
              <a:t>11/17/2020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FB8043-3C11-4EDA-A6FB-3C7957EF5F3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EF6C537-ECFA-4A3E-A746-A1FEFA914C73}" type="datetimeFigureOut">
              <a:rPr lang="en-US" smtClean="0"/>
              <a:pPr/>
              <a:t>11/17/2020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FB8043-3C11-4EDA-A6FB-3C7957EF5F3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EF6C537-ECFA-4A3E-A746-A1FEFA914C73}" type="datetimeFigureOut">
              <a:rPr lang="en-US" smtClean="0"/>
              <a:pPr/>
              <a:t>11/17/2020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FB8043-3C11-4EDA-A6FB-3C7957EF5F3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EF6C537-ECFA-4A3E-A746-A1FEFA914C73}" type="datetimeFigureOut">
              <a:rPr lang="en-US" smtClean="0"/>
              <a:pPr/>
              <a:t>11/17/2020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FB8043-3C11-4EDA-A6FB-3C7957EF5F3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EF6C537-ECFA-4A3E-A746-A1FEFA914C73}" type="datetimeFigureOut">
              <a:rPr lang="en-US" smtClean="0"/>
              <a:pPr/>
              <a:t>11/17/2020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CFB8043-3C11-4EDA-A6FB-3C7957EF5F3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EF6C537-ECFA-4A3E-A746-A1FEFA914C73}" type="datetimeFigureOut">
              <a:rPr lang="en-US" smtClean="0"/>
              <a:pPr/>
              <a:t>11/17/2020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CFB8043-3C11-4EDA-A6FB-3C7957EF5F3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F6C537-ECFA-4A3E-A746-A1FEFA914C73}" type="datetimeFigureOut">
              <a:rPr lang="en-US" smtClean="0"/>
              <a:pPr/>
              <a:t>11/17/2020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CFB8043-3C11-4EDA-A6FB-3C7957EF5F3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F6C537-ECFA-4A3E-A746-A1FEFA914C73}" type="datetimeFigureOut">
              <a:rPr lang="en-US" smtClean="0"/>
              <a:pPr/>
              <a:t>11/17/2020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FB8043-3C11-4EDA-A6FB-3C7957EF5F3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F6C537-ECFA-4A3E-A746-A1FEFA914C73}" type="datetimeFigureOut">
              <a:rPr lang="en-US" smtClean="0"/>
              <a:pPr/>
              <a:t>11/17/2020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FB8043-3C11-4EDA-A6FB-3C7957EF5F3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F6C537-ECFA-4A3E-A746-A1FEFA914C73}" type="datetimeFigureOut">
              <a:rPr lang="en-US" smtClean="0"/>
              <a:pPr/>
              <a:t>11/17/2020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FB8043-3C11-4EDA-A6FB-3C7957EF5F3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0" y="2362200"/>
            <a:ext cx="9144000" cy="3733800"/>
          </a:xfrm>
          <a:solidFill>
            <a:schemeClr val="folHlink"/>
          </a:solidFill>
          <a:ln>
            <a:solidFill>
              <a:schemeClr val="accent2"/>
            </a:solidFill>
          </a:ln>
        </p:spPr>
        <p:txBody>
          <a:bodyPr>
            <a:normAutofit/>
          </a:bodyPr>
          <a:lstStyle/>
          <a:p>
            <a:r>
              <a:rPr lang="en-US" b="1" dirty="0" smtClean="0">
                <a:solidFill>
                  <a:schemeClr val="bg1"/>
                </a:solidFill>
                <a:latin typeface="Comic Sans MS" pitchFamily="66" charset="0"/>
              </a:rPr>
              <a:t>PANCASILA SEBAGAI SISTEM FILSAFAT </a:t>
            </a:r>
            <a:br>
              <a:rPr lang="en-US" b="1" dirty="0" smtClean="0">
                <a:solidFill>
                  <a:schemeClr val="bg1"/>
                </a:solidFill>
                <a:latin typeface="Comic Sans MS" pitchFamily="66" charset="0"/>
              </a:rPr>
            </a:br>
            <a:r>
              <a:rPr lang="en-US" b="1" dirty="0" smtClean="0">
                <a:solidFill>
                  <a:schemeClr val="bg1"/>
                </a:solidFill>
                <a:latin typeface="Comic Sans MS" pitchFamily="66" charset="0"/>
              </a:rPr>
              <a:t>(DASAR EPISTEMOLOGIS PANCASILA)</a:t>
            </a:r>
            <a:endParaRPr lang="en-US" b="1" dirty="0">
              <a:solidFill>
                <a:schemeClr val="bg1"/>
              </a:solidFill>
              <a:latin typeface="Comic Sans MS" pitchFamily="66" charset="0"/>
            </a:endParaRPr>
          </a:p>
        </p:txBody>
      </p:sp>
      <p:pic>
        <p:nvPicPr>
          <p:cNvPr id="2052" name="Picture 4" descr="garuda"/>
          <p:cNvPicPr>
            <a:picLocks noChangeAspect="1" noChangeArrowheads="1"/>
          </p:cNvPicPr>
          <p:nvPr/>
        </p:nvPicPr>
        <p:blipFill>
          <a:blip r:embed="rId3"/>
          <a:srcRect/>
          <a:stretch>
            <a:fillRect/>
          </a:stretch>
        </p:blipFill>
        <p:spPr bwMode="auto">
          <a:xfrm>
            <a:off x="3429000" y="304800"/>
            <a:ext cx="2032000" cy="2057400"/>
          </a:xfrm>
          <a:prstGeom prst="rect">
            <a:avLst/>
          </a:prstGeom>
          <a:solidFill>
            <a:schemeClr val="hlink"/>
          </a:solidFill>
          <a:ln w="9525">
            <a:noFill/>
            <a:miter lim="800000"/>
            <a:headEnd/>
            <a:tailEnd/>
          </a:ln>
        </p:spPr>
      </p:pic>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8" presetClass="entr" presetSubtype="0" fill="hold" grpId="0" nodeType="withEffect">
                                  <p:stCondLst>
                                    <p:cond delay="0"/>
                                  </p:stCondLst>
                                  <p:childTnLst>
                                    <p:set>
                                      <p:cBhvr>
                                        <p:cTn id="6" dur="1" fill="hold">
                                          <p:stCondLst>
                                            <p:cond delay="0"/>
                                          </p:stCondLst>
                                        </p:cTn>
                                        <p:tgtEl>
                                          <p:spTgt spid="2050">
                                            <p:txEl>
                                              <p:charRg st="4294967295" end="4294967295"/>
                                            </p:txEl>
                                          </p:spTgt>
                                        </p:tgtEl>
                                        <p:attrNameLst>
                                          <p:attrName>style.visibility</p:attrName>
                                        </p:attrNameLst>
                                      </p:cBhvr>
                                      <p:to>
                                        <p:strVal val="visible"/>
                                      </p:to>
                                    </p:set>
                                    <p:anim calcmode="lin" valueType="num">
                                      <p:cBhvr>
                                        <p:cTn id="7" dur="15000" fill="hold"/>
                                        <p:tgtEl>
                                          <p:spTgt spid="2050">
                                            <p:txEl>
                                              <p:charRg st="4294967295" end="4294967295"/>
                                            </p:txEl>
                                          </p:spTgt>
                                        </p:tgtEl>
                                        <p:attrNameLst>
                                          <p:attrName>ppt_x</p:attrName>
                                        </p:attrNameLst>
                                      </p:cBhvr>
                                      <p:tavLst>
                                        <p:tav tm="0">
                                          <p:val>
                                            <p:strVal val="#ppt_x"/>
                                          </p:val>
                                        </p:tav>
                                        <p:tav tm="100000">
                                          <p:val>
                                            <p:strVal val="#ppt_x"/>
                                          </p:val>
                                        </p:tav>
                                      </p:tavLst>
                                    </p:anim>
                                    <p:anim calcmode="lin" valueType="num">
                                      <p:cBhvr>
                                        <p:cTn id="8" dur="15000" fill="hold"/>
                                        <p:tgtEl>
                                          <p:spTgt spid="2050">
                                            <p:txEl>
                                              <p:charRg st="4294967295" end="4294967295"/>
                                            </p:txEl>
                                          </p:spTgt>
                                        </p:tgtEl>
                                        <p:attrNameLst>
                                          <p:attrName>ppt_y</p:attrName>
                                        </p:attrNameLst>
                                      </p:cBhvr>
                                      <p:tavLst>
                                        <p:tav tm="0">
                                          <p:val>
                                            <p:strVal val="#ppt_y+1"/>
                                          </p:val>
                                        </p:tav>
                                        <p:tav tm="100000">
                                          <p:val>
                                            <p:strVal val="#ppt_y-1"/>
                                          </p:val>
                                        </p:tav>
                                      </p:tavLst>
                                    </p:anim>
                                  </p:childTnLst>
                                </p:cTn>
                              </p:par>
                              <p:par>
                                <p:cTn id="9" presetID="4" presetClass="entr" presetSubtype="32" fill="hold" nodeType="withEffect">
                                  <p:stCondLst>
                                    <p:cond delay="0"/>
                                  </p:stCondLst>
                                  <p:childTnLst>
                                    <p:set>
                                      <p:cBhvr>
                                        <p:cTn id="10" dur="1" fill="hold">
                                          <p:stCondLst>
                                            <p:cond delay="0"/>
                                          </p:stCondLst>
                                        </p:cTn>
                                        <p:tgtEl>
                                          <p:spTgt spid="2052"/>
                                        </p:tgtEl>
                                        <p:attrNameLst>
                                          <p:attrName>style.visibility</p:attrName>
                                        </p:attrNameLst>
                                      </p:cBhvr>
                                      <p:to>
                                        <p:strVal val="visible"/>
                                      </p:to>
                                    </p:set>
                                    <p:animEffect transition="in" filter="box(out)">
                                      <p:cBhvr>
                                        <p:cTn id="11" dur="500"/>
                                        <p:tgtEl>
                                          <p:spTgt spid="2052"/>
                                        </p:tgtEl>
                                      </p:cBhvr>
                                    </p:animEffect>
                                  </p:childTnLst>
                                </p:cTn>
                              </p:par>
                            </p:childTnLst>
                          </p:cTn>
                        </p:par>
                      </p:childTnLst>
                    </p:cTn>
                  </p:par>
                  <p:par>
                    <p:cTn id="12" fill="hold">
                      <p:stCondLst>
                        <p:cond delay="indefinite"/>
                      </p:stCondLst>
                      <p:childTnLst>
                        <p:par>
                          <p:cTn id="13" fill="hold">
                            <p:stCondLst>
                              <p:cond delay="0"/>
                            </p:stCondLst>
                            <p:childTnLst>
                              <p:par>
                                <p:cTn id="14" presetID="51" presetClass="entr" presetSubtype="0" fill="hold" grpId="1" nodeType="clickEffect">
                                  <p:stCondLst>
                                    <p:cond delay="0"/>
                                  </p:stCondLst>
                                  <p:childTnLst>
                                    <p:set>
                                      <p:cBhvr>
                                        <p:cTn id="15" dur="1" fill="hold">
                                          <p:stCondLst>
                                            <p:cond delay="0"/>
                                          </p:stCondLst>
                                        </p:cTn>
                                        <p:tgtEl>
                                          <p:spTgt spid="2050"/>
                                        </p:tgtEl>
                                        <p:attrNameLst>
                                          <p:attrName>style.visibility</p:attrName>
                                        </p:attrNameLst>
                                      </p:cBhvr>
                                      <p:to>
                                        <p:strVal val="visible"/>
                                      </p:to>
                                    </p:set>
                                    <p:animEffect transition="in" filter="fade">
                                      <p:cBhvr>
                                        <p:cTn id="16" dur="770" decel="100000"/>
                                        <p:tgtEl>
                                          <p:spTgt spid="2050"/>
                                        </p:tgtEl>
                                      </p:cBhvr>
                                    </p:animEffect>
                                    <p:animScale>
                                      <p:cBhvr>
                                        <p:cTn id="17" dur="770" decel="100000"/>
                                        <p:tgtEl>
                                          <p:spTgt spid="2050"/>
                                        </p:tgtEl>
                                      </p:cBhvr>
                                      <p:from x="10000" y="10000"/>
                                      <p:to x="200000" y="450000"/>
                                    </p:animScale>
                                    <p:animScale>
                                      <p:cBhvr>
                                        <p:cTn id="18" dur="1230" accel="100000" fill="hold">
                                          <p:stCondLst>
                                            <p:cond delay="770"/>
                                          </p:stCondLst>
                                        </p:cTn>
                                        <p:tgtEl>
                                          <p:spTgt spid="2050"/>
                                        </p:tgtEl>
                                      </p:cBhvr>
                                      <p:from x="200000" y="450000"/>
                                      <p:to x="100000" y="100000"/>
                                    </p:animScale>
                                    <p:set>
                                      <p:cBhvr>
                                        <p:cTn id="19" dur="770" fill="hold"/>
                                        <p:tgtEl>
                                          <p:spTgt spid="2050"/>
                                        </p:tgtEl>
                                        <p:attrNameLst>
                                          <p:attrName>ppt_x</p:attrName>
                                        </p:attrNameLst>
                                      </p:cBhvr>
                                      <p:to>
                                        <p:strVal val="(0.5)"/>
                                      </p:to>
                                    </p:set>
                                    <p:anim from="(0.5)" to="(#ppt_x)" calcmode="lin" valueType="num">
                                      <p:cBhvr>
                                        <p:cTn id="20" dur="1230" accel="100000" fill="hold">
                                          <p:stCondLst>
                                            <p:cond delay="770"/>
                                          </p:stCondLst>
                                        </p:cTn>
                                        <p:tgtEl>
                                          <p:spTgt spid="2050"/>
                                        </p:tgtEl>
                                        <p:attrNameLst>
                                          <p:attrName>ppt_x</p:attrName>
                                        </p:attrNameLst>
                                      </p:cBhvr>
                                    </p:anim>
                                    <p:set>
                                      <p:cBhvr>
                                        <p:cTn id="21" dur="770" fill="hold"/>
                                        <p:tgtEl>
                                          <p:spTgt spid="2050"/>
                                        </p:tgtEl>
                                        <p:attrNameLst>
                                          <p:attrName>ppt_y</p:attrName>
                                        </p:attrNameLst>
                                      </p:cBhvr>
                                      <p:to>
                                        <p:strVal val="(#ppt_y+0.4)"/>
                                      </p:to>
                                    </p:set>
                                    <p:anim from="(#ppt_y+0.4)" to="(#ppt_y)" calcmode="lin" valueType="num">
                                      <p:cBhvr>
                                        <p:cTn id="22" dur="1230" accel="100000" fill="hold">
                                          <p:stCondLst>
                                            <p:cond delay="770"/>
                                          </p:stCondLst>
                                        </p:cTn>
                                        <p:tgtEl>
                                          <p:spTgt spid="2050"/>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p:bldP spid="2050" grpId="1"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3"/>
          <p:cNvSpPr>
            <a:spLocks noGrp="1" noChangeArrowheads="1"/>
          </p:cNvSpPr>
          <p:nvPr>
            <p:ph idx="1"/>
          </p:nvPr>
        </p:nvSpPr>
        <p:spPr>
          <a:xfrm>
            <a:off x="228600" y="685800"/>
            <a:ext cx="8686800" cy="5440363"/>
          </a:xfrm>
        </p:spPr>
        <p:txBody>
          <a:bodyPr/>
          <a:lstStyle/>
          <a:p>
            <a:pPr lvl="1" algn="just">
              <a:buClr>
                <a:schemeClr val="tx1"/>
              </a:buClr>
              <a:buFont typeface="Wingdings" pitchFamily="2" charset="2"/>
              <a:buChar char="§"/>
            </a:pPr>
            <a:r>
              <a:rPr lang="en-US" dirty="0" err="1">
                <a:latin typeface="Comic Sans MS" pitchFamily="66" charset="0"/>
              </a:rPr>
              <a:t>Hubungan</a:t>
            </a:r>
            <a:r>
              <a:rPr lang="en-US" dirty="0">
                <a:latin typeface="Comic Sans MS" pitchFamily="66" charset="0"/>
              </a:rPr>
              <a:t> </a:t>
            </a:r>
            <a:r>
              <a:rPr lang="en-US" dirty="0" err="1">
                <a:latin typeface="Comic Sans MS" pitchFamily="66" charset="0"/>
              </a:rPr>
              <a:t>kesesuaian</a:t>
            </a:r>
            <a:r>
              <a:rPr lang="en-US" dirty="0">
                <a:latin typeface="Comic Sans MS" pitchFamily="66" charset="0"/>
              </a:rPr>
              <a:t> </a:t>
            </a:r>
            <a:r>
              <a:rPr lang="en-US" dirty="0" err="1">
                <a:latin typeface="Comic Sans MS" pitchFamily="66" charset="0"/>
              </a:rPr>
              <a:t>antara</a:t>
            </a:r>
            <a:r>
              <a:rPr lang="en-US" dirty="0">
                <a:latin typeface="Comic Sans MS" pitchFamily="66" charset="0"/>
              </a:rPr>
              <a:t> </a:t>
            </a:r>
            <a:r>
              <a:rPr lang="en-US" dirty="0" err="1">
                <a:latin typeface="Comic Sans MS" pitchFamily="66" charset="0"/>
              </a:rPr>
              <a:t>negara</a:t>
            </a:r>
            <a:r>
              <a:rPr lang="en-US" dirty="0">
                <a:latin typeface="Comic Sans MS" pitchFamily="66" charset="0"/>
              </a:rPr>
              <a:t> </a:t>
            </a:r>
            <a:r>
              <a:rPr lang="en-US" dirty="0" err="1">
                <a:latin typeface="Comic Sans MS" pitchFamily="66" charset="0"/>
              </a:rPr>
              <a:t>dan</a:t>
            </a:r>
            <a:r>
              <a:rPr lang="en-US" dirty="0">
                <a:latin typeface="Comic Sans MS" pitchFamily="66" charset="0"/>
              </a:rPr>
              <a:t> </a:t>
            </a:r>
            <a:r>
              <a:rPr lang="en-US" dirty="0" err="1">
                <a:latin typeface="Comic Sans MS" pitchFamily="66" charset="0"/>
              </a:rPr>
              <a:t>landasan</a:t>
            </a:r>
            <a:r>
              <a:rPr lang="en-US" dirty="0">
                <a:latin typeface="Comic Sans MS" pitchFamily="66" charset="0"/>
              </a:rPr>
              <a:t> </a:t>
            </a:r>
            <a:r>
              <a:rPr lang="en-US" dirty="0" err="1">
                <a:latin typeface="Comic Sans MS" pitchFamily="66" charset="0"/>
              </a:rPr>
              <a:t>sila-sila</a:t>
            </a:r>
            <a:r>
              <a:rPr lang="en-US" dirty="0">
                <a:latin typeface="Comic Sans MS" pitchFamily="66" charset="0"/>
              </a:rPr>
              <a:t> </a:t>
            </a:r>
            <a:r>
              <a:rPr lang="en-US" dirty="0" err="1">
                <a:latin typeface="Comic Sans MS" pitchFamily="66" charset="0"/>
              </a:rPr>
              <a:t>Pancasila</a:t>
            </a:r>
            <a:r>
              <a:rPr lang="en-US" dirty="0">
                <a:latin typeface="Comic Sans MS" pitchFamily="66" charset="0"/>
              </a:rPr>
              <a:t> </a:t>
            </a:r>
            <a:r>
              <a:rPr lang="en-US" dirty="0" err="1">
                <a:latin typeface="Comic Sans MS" pitchFamily="66" charset="0"/>
              </a:rPr>
              <a:t>adalah</a:t>
            </a:r>
            <a:r>
              <a:rPr lang="en-US" dirty="0">
                <a:latin typeface="Comic Sans MS" pitchFamily="66" charset="0"/>
              </a:rPr>
              <a:t> </a:t>
            </a:r>
            <a:r>
              <a:rPr lang="en-US" dirty="0" err="1">
                <a:latin typeface="Comic Sans MS" pitchFamily="66" charset="0"/>
              </a:rPr>
              <a:t>berupa</a:t>
            </a:r>
            <a:r>
              <a:rPr lang="en-US" dirty="0">
                <a:latin typeface="Comic Sans MS" pitchFamily="66" charset="0"/>
              </a:rPr>
              <a:t> </a:t>
            </a:r>
            <a:r>
              <a:rPr lang="en-US" dirty="0" err="1">
                <a:latin typeface="Comic Sans MS" pitchFamily="66" charset="0"/>
              </a:rPr>
              <a:t>hubungan</a:t>
            </a:r>
            <a:r>
              <a:rPr lang="en-US" dirty="0">
                <a:latin typeface="Comic Sans MS" pitchFamily="66" charset="0"/>
              </a:rPr>
              <a:t> </a:t>
            </a:r>
            <a:r>
              <a:rPr lang="en-US" dirty="0" err="1">
                <a:latin typeface="Comic Sans MS" pitchFamily="66" charset="0"/>
              </a:rPr>
              <a:t>sebab-akibat</a:t>
            </a:r>
            <a:r>
              <a:rPr lang="en-US" dirty="0">
                <a:latin typeface="Comic Sans MS" pitchFamily="66" charset="0"/>
              </a:rPr>
              <a:t>:</a:t>
            </a:r>
          </a:p>
          <a:p>
            <a:pPr lvl="2" algn="just">
              <a:buClr>
                <a:schemeClr val="tx1"/>
              </a:buClr>
              <a:buFont typeface="Wingdings" pitchFamily="2" charset="2"/>
              <a:buChar char="§"/>
            </a:pPr>
            <a:r>
              <a:rPr lang="en-US" dirty="0">
                <a:latin typeface="Comic Sans MS" pitchFamily="66" charset="0"/>
              </a:rPr>
              <a:t>Negara </a:t>
            </a:r>
            <a:r>
              <a:rPr lang="en-US" dirty="0" err="1">
                <a:latin typeface="Comic Sans MS" pitchFamily="66" charset="0"/>
              </a:rPr>
              <a:t>sebagai</a:t>
            </a:r>
            <a:r>
              <a:rPr lang="en-US" dirty="0">
                <a:latin typeface="Comic Sans MS" pitchFamily="66" charset="0"/>
              </a:rPr>
              <a:t> </a:t>
            </a:r>
            <a:r>
              <a:rPr lang="en-US" dirty="0" err="1">
                <a:latin typeface="Comic Sans MS" pitchFamily="66" charset="0"/>
              </a:rPr>
              <a:t>pendukung</a:t>
            </a:r>
            <a:r>
              <a:rPr lang="en-US" dirty="0">
                <a:latin typeface="Comic Sans MS" pitchFamily="66" charset="0"/>
              </a:rPr>
              <a:t> </a:t>
            </a:r>
            <a:r>
              <a:rPr lang="en-US" dirty="0" err="1">
                <a:latin typeface="Comic Sans MS" pitchFamily="66" charset="0"/>
              </a:rPr>
              <a:t>hubungan</a:t>
            </a:r>
            <a:r>
              <a:rPr lang="en-US" dirty="0">
                <a:latin typeface="Comic Sans MS" pitchFamily="66" charset="0"/>
              </a:rPr>
              <a:t>, </a:t>
            </a:r>
            <a:r>
              <a:rPr lang="en-US" dirty="0" err="1">
                <a:latin typeface="Comic Sans MS" pitchFamily="66" charset="0"/>
              </a:rPr>
              <a:t>sedangkan</a:t>
            </a:r>
            <a:r>
              <a:rPr lang="en-US" dirty="0">
                <a:latin typeface="Comic Sans MS" pitchFamily="66" charset="0"/>
              </a:rPr>
              <a:t> </a:t>
            </a:r>
            <a:r>
              <a:rPr lang="en-US" dirty="0" err="1">
                <a:latin typeface="Comic Sans MS" pitchFamily="66" charset="0"/>
              </a:rPr>
              <a:t>Tuhan</a:t>
            </a:r>
            <a:r>
              <a:rPr lang="en-US" dirty="0">
                <a:latin typeface="Comic Sans MS" pitchFamily="66" charset="0"/>
              </a:rPr>
              <a:t>, </a:t>
            </a:r>
            <a:r>
              <a:rPr lang="en-US" dirty="0" err="1">
                <a:latin typeface="Comic Sans MS" pitchFamily="66" charset="0"/>
              </a:rPr>
              <a:t>manusia</a:t>
            </a:r>
            <a:r>
              <a:rPr lang="en-US" dirty="0">
                <a:latin typeface="Comic Sans MS" pitchFamily="66" charset="0"/>
              </a:rPr>
              <a:t>, </a:t>
            </a:r>
            <a:r>
              <a:rPr lang="en-US" dirty="0" err="1">
                <a:latin typeface="Comic Sans MS" pitchFamily="66" charset="0"/>
              </a:rPr>
              <a:t>satu</a:t>
            </a:r>
            <a:r>
              <a:rPr lang="en-US" dirty="0">
                <a:latin typeface="Comic Sans MS" pitchFamily="66" charset="0"/>
              </a:rPr>
              <a:t>,  </a:t>
            </a:r>
            <a:r>
              <a:rPr lang="en-US" dirty="0" err="1">
                <a:latin typeface="Comic Sans MS" pitchFamily="66" charset="0"/>
              </a:rPr>
              <a:t>rakyat</a:t>
            </a:r>
            <a:r>
              <a:rPr lang="en-US" dirty="0">
                <a:latin typeface="Comic Sans MS" pitchFamily="66" charset="0"/>
              </a:rPr>
              <a:t>, </a:t>
            </a:r>
            <a:r>
              <a:rPr lang="en-US" dirty="0" err="1">
                <a:latin typeface="Comic Sans MS" pitchFamily="66" charset="0"/>
              </a:rPr>
              <a:t>dan</a:t>
            </a:r>
            <a:r>
              <a:rPr lang="en-US" dirty="0">
                <a:latin typeface="Comic Sans MS" pitchFamily="66" charset="0"/>
              </a:rPr>
              <a:t> </a:t>
            </a:r>
            <a:r>
              <a:rPr lang="en-US" dirty="0" err="1">
                <a:latin typeface="Comic Sans MS" pitchFamily="66" charset="0"/>
              </a:rPr>
              <a:t>adil</a:t>
            </a:r>
            <a:r>
              <a:rPr lang="en-US" dirty="0">
                <a:latin typeface="Comic Sans MS" pitchFamily="66" charset="0"/>
              </a:rPr>
              <a:t> </a:t>
            </a:r>
            <a:r>
              <a:rPr lang="en-US" dirty="0" err="1">
                <a:latin typeface="Comic Sans MS" pitchFamily="66" charset="0"/>
              </a:rPr>
              <a:t>sebagai</a:t>
            </a:r>
            <a:r>
              <a:rPr lang="en-US" dirty="0">
                <a:latin typeface="Comic Sans MS" pitchFamily="66" charset="0"/>
              </a:rPr>
              <a:t> </a:t>
            </a:r>
            <a:r>
              <a:rPr lang="en-US" dirty="0" err="1">
                <a:latin typeface="Comic Sans MS" pitchFamily="66" charset="0"/>
              </a:rPr>
              <a:t>pokok</a:t>
            </a:r>
            <a:r>
              <a:rPr lang="en-US" dirty="0">
                <a:latin typeface="Comic Sans MS" pitchFamily="66" charset="0"/>
              </a:rPr>
              <a:t> </a:t>
            </a:r>
            <a:r>
              <a:rPr lang="en-US" dirty="0" err="1">
                <a:latin typeface="Comic Sans MS" pitchFamily="66" charset="0"/>
              </a:rPr>
              <a:t>pangkal</a:t>
            </a:r>
            <a:r>
              <a:rPr lang="en-US" dirty="0">
                <a:latin typeface="Comic Sans MS" pitchFamily="66" charset="0"/>
              </a:rPr>
              <a:t> </a:t>
            </a:r>
            <a:r>
              <a:rPr lang="en-US" dirty="0" err="1">
                <a:latin typeface="Comic Sans MS" pitchFamily="66" charset="0"/>
              </a:rPr>
              <a:t>hubungan</a:t>
            </a:r>
            <a:r>
              <a:rPr lang="en-US" dirty="0">
                <a:latin typeface="Comic Sans MS" pitchFamily="66" charset="0"/>
              </a:rPr>
              <a:t>.</a:t>
            </a:r>
          </a:p>
          <a:p>
            <a:pPr lvl="2" algn="just">
              <a:buClr>
                <a:schemeClr val="tx1"/>
              </a:buClr>
              <a:buFont typeface="Wingdings" pitchFamily="2" charset="2"/>
              <a:buChar char="§"/>
            </a:pPr>
            <a:r>
              <a:rPr lang="en-US" dirty="0" err="1">
                <a:latin typeface="Comic Sans MS" pitchFamily="66" charset="0"/>
              </a:rPr>
              <a:t>Landasan</a:t>
            </a:r>
            <a:r>
              <a:rPr lang="en-US" dirty="0">
                <a:latin typeface="Comic Sans MS" pitchFamily="66" charset="0"/>
              </a:rPr>
              <a:t> </a:t>
            </a:r>
            <a:r>
              <a:rPr lang="en-US" dirty="0" err="1">
                <a:latin typeface="Comic Sans MS" pitchFamily="66" charset="0"/>
              </a:rPr>
              <a:t>sila-sila</a:t>
            </a:r>
            <a:r>
              <a:rPr lang="en-US" dirty="0">
                <a:latin typeface="Comic Sans MS" pitchFamily="66" charset="0"/>
              </a:rPr>
              <a:t> </a:t>
            </a:r>
            <a:r>
              <a:rPr lang="en-US" dirty="0" err="1">
                <a:latin typeface="Comic Sans MS" pitchFamily="66" charset="0"/>
              </a:rPr>
              <a:t>Pancasila</a:t>
            </a:r>
            <a:r>
              <a:rPr lang="en-US" dirty="0">
                <a:latin typeface="Comic Sans MS" pitchFamily="66" charset="0"/>
              </a:rPr>
              <a:t> </a:t>
            </a:r>
            <a:r>
              <a:rPr lang="en-US" dirty="0" err="1">
                <a:latin typeface="Comic Sans MS" pitchFamily="66" charset="0"/>
              </a:rPr>
              <a:t>yaitu</a:t>
            </a:r>
            <a:r>
              <a:rPr lang="en-US" dirty="0">
                <a:latin typeface="Comic Sans MS" pitchFamily="66" charset="0"/>
              </a:rPr>
              <a:t> </a:t>
            </a:r>
            <a:r>
              <a:rPr lang="en-US" dirty="0" err="1">
                <a:latin typeface="Comic Sans MS" pitchFamily="66" charset="0"/>
              </a:rPr>
              <a:t>Tuhan</a:t>
            </a:r>
            <a:r>
              <a:rPr lang="en-US" dirty="0">
                <a:latin typeface="Comic Sans MS" pitchFamily="66" charset="0"/>
              </a:rPr>
              <a:t>, </a:t>
            </a:r>
            <a:r>
              <a:rPr lang="en-US" dirty="0" err="1">
                <a:latin typeface="Comic Sans MS" pitchFamily="66" charset="0"/>
              </a:rPr>
              <a:t>manusia</a:t>
            </a:r>
            <a:r>
              <a:rPr lang="en-US" dirty="0">
                <a:latin typeface="Comic Sans MS" pitchFamily="66" charset="0"/>
              </a:rPr>
              <a:t>, </a:t>
            </a:r>
            <a:r>
              <a:rPr lang="en-US" dirty="0" err="1">
                <a:latin typeface="Comic Sans MS" pitchFamily="66" charset="0"/>
              </a:rPr>
              <a:t>satu</a:t>
            </a:r>
            <a:r>
              <a:rPr lang="en-US" dirty="0">
                <a:latin typeface="Comic Sans MS" pitchFamily="66" charset="0"/>
              </a:rPr>
              <a:t>, </a:t>
            </a:r>
            <a:r>
              <a:rPr lang="en-US" dirty="0" err="1">
                <a:latin typeface="Comic Sans MS" pitchFamily="66" charset="0"/>
              </a:rPr>
              <a:t>rakyat</a:t>
            </a:r>
            <a:r>
              <a:rPr lang="en-US" dirty="0">
                <a:latin typeface="Comic Sans MS" pitchFamily="66" charset="0"/>
              </a:rPr>
              <a:t> </a:t>
            </a:r>
            <a:r>
              <a:rPr lang="en-US" dirty="0" err="1">
                <a:latin typeface="Comic Sans MS" pitchFamily="66" charset="0"/>
              </a:rPr>
              <a:t>dan</a:t>
            </a:r>
            <a:r>
              <a:rPr lang="en-US" dirty="0">
                <a:latin typeface="Comic Sans MS" pitchFamily="66" charset="0"/>
              </a:rPr>
              <a:t> </a:t>
            </a:r>
            <a:r>
              <a:rPr lang="en-US" dirty="0" err="1">
                <a:latin typeface="Comic Sans MS" pitchFamily="66" charset="0"/>
              </a:rPr>
              <a:t>adil</a:t>
            </a:r>
            <a:r>
              <a:rPr lang="en-US" dirty="0">
                <a:latin typeface="Comic Sans MS" pitchFamily="66" charset="0"/>
              </a:rPr>
              <a:t> </a:t>
            </a:r>
            <a:r>
              <a:rPr lang="en-US" dirty="0" err="1">
                <a:latin typeface="Comic Sans MS" pitchFamily="66" charset="0"/>
              </a:rPr>
              <a:t>adalah</a:t>
            </a:r>
            <a:r>
              <a:rPr lang="en-US" dirty="0">
                <a:latin typeface="Comic Sans MS" pitchFamily="66" charset="0"/>
              </a:rPr>
              <a:t> </a:t>
            </a:r>
            <a:r>
              <a:rPr lang="en-US" dirty="0" err="1">
                <a:latin typeface="Comic Sans MS" pitchFamily="66" charset="0"/>
              </a:rPr>
              <a:t>sebagai</a:t>
            </a:r>
            <a:r>
              <a:rPr lang="en-US" dirty="0">
                <a:latin typeface="Comic Sans MS" pitchFamily="66" charset="0"/>
              </a:rPr>
              <a:t> </a:t>
            </a:r>
            <a:r>
              <a:rPr lang="en-US" dirty="0" err="1">
                <a:latin typeface="Comic Sans MS" pitchFamily="66" charset="0"/>
              </a:rPr>
              <a:t>sebab</a:t>
            </a:r>
            <a:r>
              <a:rPr lang="en-US" dirty="0">
                <a:latin typeface="Comic Sans MS" pitchFamily="66" charset="0"/>
              </a:rPr>
              <a:t>, </a:t>
            </a:r>
            <a:r>
              <a:rPr lang="en-US" dirty="0" err="1">
                <a:latin typeface="Comic Sans MS" pitchFamily="66" charset="0"/>
              </a:rPr>
              <a:t>dan</a:t>
            </a:r>
            <a:r>
              <a:rPr lang="en-US" dirty="0">
                <a:latin typeface="Comic Sans MS" pitchFamily="66" charset="0"/>
              </a:rPr>
              <a:t> </a:t>
            </a:r>
            <a:r>
              <a:rPr lang="en-US" dirty="0" err="1">
                <a:latin typeface="Comic Sans MS" pitchFamily="66" charset="0"/>
              </a:rPr>
              <a:t>negara</a:t>
            </a:r>
            <a:r>
              <a:rPr lang="en-US" dirty="0">
                <a:latin typeface="Comic Sans MS" pitchFamily="66" charset="0"/>
              </a:rPr>
              <a:t> </a:t>
            </a:r>
            <a:r>
              <a:rPr lang="en-US" dirty="0" err="1">
                <a:latin typeface="Comic Sans MS" pitchFamily="66" charset="0"/>
              </a:rPr>
              <a:t>adalah</a:t>
            </a:r>
            <a:r>
              <a:rPr lang="en-US" dirty="0">
                <a:latin typeface="Comic Sans MS" pitchFamily="66" charset="0"/>
              </a:rPr>
              <a:t> </a:t>
            </a:r>
            <a:r>
              <a:rPr lang="en-US" dirty="0" err="1">
                <a:latin typeface="Comic Sans MS" pitchFamily="66" charset="0"/>
              </a:rPr>
              <a:t>sebagai</a:t>
            </a:r>
            <a:r>
              <a:rPr lang="en-US" dirty="0">
                <a:latin typeface="Comic Sans MS" pitchFamily="66" charset="0"/>
              </a:rPr>
              <a:t> </a:t>
            </a:r>
            <a:r>
              <a:rPr lang="en-US" dirty="0" err="1">
                <a:latin typeface="Comic Sans MS" pitchFamily="66" charset="0"/>
              </a:rPr>
              <a:t>akibat</a:t>
            </a:r>
            <a:r>
              <a:rPr lang="en-US" dirty="0">
                <a:latin typeface="Comic Sans MS" pitchFamily="66" charset="0"/>
              </a:rPr>
              <a:t>.</a:t>
            </a:r>
          </a:p>
        </p:txBody>
      </p:sp>
      <p:sp>
        <p:nvSpPr>
          <p:cNvPr id="3" name="Slide Number Placeholder 3"/>
          <p:cNvSpPr>
            <a:spLocks noGrp="1"/>
          </p:cNvSpPr>
          <p:nvPr>
            <p:ph type="sldNum" sz="quarter" idx="12"/>
          </p:nvPr>
        </p:nvSpPr>
        <p:spPr/>
        <p:txBody>
          <a:bodyPr/>
          <a:lstStyle/>
          <a:p>
            <a:fld id="{508AD8C7-F869-49B1-AAD0-BFDFAE663340}" type="slidenum">
              <a:rPr lang="en-US"/>
              <a:pPr/>
              <a:t>10</a:t>
            </a:fld>
            <a:endParaRPr lang="en-US"/>
          </a:p>
        </p:txBody>
      </p:sp>
    </p:spTree>
  </p:cSld>
  <p:clrMapOvr>
    <a:masterClrMapping/>
  </p:clrMapOvr>
  <p:transition spd="slow">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3795">
                                            <p:txEl>
                                              <p:pRg st="0" end="0"/>
                                            </p:txEl>
                                          </p:spTgt>
                                        </p:tgtEl>
                                        <p:attrNameLst>
                                          <p:attrName>style.visibility</p:attrName>
                                        </p:attrNameLst>
                                      </p:cBhvr>
                                      <p:to>
                                        <p:strVal val="visible"/>
                                      </p:to>
                                    </p:set>
                                    <p:animEffect transition="in" filter="wipe(left)">
                                      <p:cBhvr>
                                        <p:cTn id="7" dur="500"/>
                                        <p:tgtEl>
                                          <p:spTgt spid="3379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3795">
                                            <p:txEl>
                                              <p:pRg st="1" end="1"/>
                                            </p:txEl>
                                          </p:spTgt>
                                        </p:tgtEl>
                                        <p:attrNameLst>
                                          <p:attrName>style.visibility</p:attrName>
                                        </p:attrNameLst>
                                      </p:cBhvr>
                                      <p:to>
                                        <p:strVal val="visible"/>
                                      </p:to>
                                    </p:set>
                                    <p:animEffect transition="in" filter="wipe(left)">
                                      <p:cBhvr>
                                        <p:cTn id="12" dur="500"/>
                                        <p:tgtEl>
                                          <p:spTgt spid="3379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3795">
                                            <p:txEl>
                                              <p:pRg st="2" end="2"/>
                                            </p:txEl>
                                          </p:spTgt>
                                        </p:tgtEl>
                                        <p:attrNameLst>
                                          <p:attrName>style.visibility</p:attrName>
                                        </p:attrNameLst>
                                      </p:cBhvr>
                                      <p:to>
                                        <p:strVal val="visible"/>
                                      </p:to>
                                    </p:set>
                                    <p:animEffect transition="in" filter="wipe(left)">
                                      <p:cBhvr>
                                        <p:cTn id="17" dur="500"/>
                                        <p:tgtEl>
                                          <p:spTgt spid="3379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5"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p:cNvGrpSpPr/>
        <p:nvPr/>
      </p:nvGrpSpPr>
      <p:grpSpPr>
        <a:xfrm>
          <a:off x="0" y="0"/>
          <a:ext cx="0" cy="0"/>
          <a:chOff x="0" y="0"/>
          <a:chExt cx="0" cy="0"/>
        </a:xfrm>
      </p:grpSpPr>
      <p:sp>
        <p:nvSpPr>
          <p:cNvPr id="69635" name="Rectangle 3"/>
          <p:cNvSpPr>
            <a:spLocks noGrp="1" noChangeArrowheads="1"/>
          </p:cNvSpPr>
          <p:nvPr>
            <p:ph idx="1"/>
          </p:nvPr>
        </p:nvSpPr>
        <p:spPr>
          <a:xfrm>
            <a:off x="228600" y="685800"/>
            <a:ext cx="8686800" cy="5440363"/>
          </a:xfrm>
        </p:spPr>
        <p:txBody>
          <a:bodyPr>
            <a:normAutofit fontScale="92500" lnSpcReduction="10000"/>
          </a:bodyPr>
          <a:lstStyle/>
          <a:p>
            <a:pPr marL="450850" indent="-450850" algn="just">
              <a:lnSpc>
                <a:spcPct val="80000"/>
              </a:lnSpc>
              <a:buClr>
                <a:schemeClr val="tx1"/>
              </a:buClr>
              <a:buNone/>
            </a:pPr>
            <a:r>
              <a:rPr lang="en-US" sz="2800" b="1" dirty="0" smtClean="0">
                <a:latin typeface="Comic Sans MS" pitchFamily="66" charset="0"/>
              </a:rPr>
              <a:t>3. </a:t>
            </a:r>
            <a:r>
              <a:rPr lang="en-US" sz="2800" b="1" dirty="0" err="1" smtClean="0">
                <a:latin typeface="Comic Sans MS" pitchFamily="66" charset="0"/>
              </a:rPr>
              <a:t>Dasar</a:t>
            </a:r>
            <a:r>
              <a:rPr lang="en-US" sz="2800" b="1" dirty="0" smtClean="0">
                <a:latin typeface="Comic Sans MS" pitchFamily="66" charset="0"/>
              </a:rPr>
              <a:t> </a:t>
            </a:r>
            <a:r>
              <a:rPr lang="en-US" sz="2800" b="1" dirty="0" err="1">
                <a:latin typeface="Comic Sans MS" pitchFamily="66" charset="0"/>
              </a:rPr>
              <a:t>Aksiologis</a:t>
            </a:r>
            <a:r>
              <a:rPr lang="en-US" sz="2800" b="1" dirty="0">
                <a:latin typeface="Comic Sans MS" pitchFamily="66" charset="0"/>
              </a:rPr>
              <a:t> </a:t>
            </a:r>
            <a:r>
              <a:rPr lang="en-US" sz="2800" b="1" dirty="0" err="1">
                <a:latin typeface="Comic Sans MS" pitchFamily="66" charset="0"/>
              </a:rPr>
              <a:t>Pancasila</a:t>
            </a:r>
            <a:endParaRPr lang="en-US" sz="2800" b="1" dirty="0">
              <a:latin typeface="Comic Sans MS" pitchFamily="66" charset="0"/>
            </a:endParaRPr>
          </a:p>
          <a:p>
            <a:pPr marL="1073150" lvl="1" indent="-442913" algn="just">
              <a:lnSpc>
                <a:spcPct val="80000"/>
              </a:lnSpc>
              <a:buClr>
                <a:schemeClr val="tx1"/>
              </a:buClr>
              <a:buFont typeface="Wingdings" pitchFamily="2" charset="2"/>
              <a:buChar char="§"/>
            </a:pPr>
            <a:r>
              <a:rPr lang="en-US" sz="2400" dirty="0" err="1">
                <a:latin typeface="Comic Sans MS" pitchFamily="66" charset="0"/>
              </a:rPr>
              <a:t>Sila-sila</a:t>
            </a:r>
            <a:r>
              <a:rPr lang="en-US" sz="2400" dirty="0">
                <a:latin typeface="Comic Sans MS" pitchFamily="66" charset="0"/>
              </a:rPr>
              <a:t> </a:t>
            </a:r>
            <a:r>
              <a:rPr lang="en-US" sz="2400" dirty="0" err="1">
                <a:latin typeface="Comic Sans MS" pitchFamily="66" charset="0"/>
              </a:rPr>
              <a:t>Pancasila</a:t>
            </a:r>
            <a:r>
              <a:rPr lang="en-US" sz="2400" dirty="0">
                <a:latin typeface="Comic Sans MS" pitchFamily="66" charset="0"/>
              </a:rPr>
              <a:t> </a:t>
            </a:r>
            <a:r>
              <a:rPr lang="en-US" sz="2400" dirty="0" err="1">
                <a:latin typeface="Comic Sans MS" pitchFamily="66" charset="0"/>
              </a:rPr>
              <a:t>sebagai</a:t>
            </a:r>
            <a:r>
              <a:rPr lang="en-US" sz="2400" dirty="0">
                <a:latin typeface="Comic Sans MS" pitchFamily="66" charset="0"/>
              </a:rPr>
              <a:t> </a:t>
            </a:r>
            <a:r>
              <a:rPr lang="en-US" sz="2400" dirty="0" err="1">
                <a:latin typeface="Comic Sans MS" pitchFamily="66" charset="0"/>
              </a:rPr>
              <a:t>suatu</a:t>
            </a:r>
            <a:r>
              <a:rPr lang="en-US" sz="2400" dirty="0">
                <a:latin typeface="Comic Sans MS" pitchFamily="66" charset="0"/>
              </a:rPr>
              <a:t> </a:t>
            </a:r>
            <a:r>
              <a:rPr lang="en-US" sz="2400" dirty="0" err="1">
                <a:latin typeface="Comic Sans MS" pitchFamily="66" charset="0"/>
              </a:rPr>
              <a:t>sistem</a:t>
            </a:r>
            <a:r>
              <a:rPr lang="en-US" sz="2400" dirty="0">
                <a:latin typeface="Comic Sans MS" pitchFamily="66" charset="0"/>
              </a:rPr>
              <a:t> </a:t>
            </a:r>
            <a:r>
              <a:rPr lang="en-US" sz="2400" dirty="0" err="1">
                <a:latin typeface="Comic Sans MS" pitchFamily="66" charset="0"/>
              </a:rPr>
              <a:t>filsafat</a:t>
            </a:r>
            <a:r>
              <a:rPr lang="en-US" sz="2400" dirty="0">
                <a:latin typeface="Comic Sans MS" pitchFamily="66" charset="0"/>
              </a:rPr>
              <a:t> </a:t>
            </a:r>
            <a:r>
              <a:rPr lang="en-US" sz="2400" dirty="0" err="1">
                <a:latin typeface="Comic Sans MS" pitchFamily="66" charset="0"/>
              </a:rPr>
              <a:t>memiliki</a:t>
            </a:r>
            <a:r>
              <a:rPr lang="en-US" sz="2400" dirty="0">
                <a:latin typeface="Comic Sans MS" pitchFamily="66" charset="0"/>
              </a:rPr>
              <a:t> </a:t>
            </a:r>
            <a:r>
              <a:rPr lang="en-US" sz="2400" dirty="0" err="1">
                <a:latin typeface="Comic Sans MS" pitchFamily="66" charset="0"/>
              </a:rPr>
              <a:t>satu</a:t>
            </a:r>
            <a:r>
              <a:rPr lang="en-US" sz="2400" dirty="0">
                <a:latin typeface="Comic Sans MS" pitchFamily="66" charset="0"/>
              </a:rPr>
              <a:t> </a:t>
            </a:r>
            <a:r>
              <a:rPr lang="en-US" sz="2400" dirty="0" err="1">
                <a:latin typeface="Comic Sans MS" pitchFamily="66" charset="0"/>
              </a:rPr>
              <a:t>kesatuan</a:t>
            </a:r>
            <a:r>
              <a:rPr lang="en-US" sz="2400" dirty="0">
                <a:latin typeface="Comic Sans MS" pitchFamily="66" charset="0"/>
              </a:rPr>
              <a:t> </a:t>
            </a:r>
            <a:r>
              <a:rPr lang="en-US" sz="2400" dirty="0" err="1">
                <a:latin typeface="Comic Sans MS" pitchFamily="66" charset="0"/>
              </a:rPr>
              <a:t>dasar</a:t>
            </a:r>
            <a:r>
              <a:rPr lang="en-US" sz="2400" dirty="0">
                <a:latin typeface="Comic Sans MS" pitchFamily="66" charset="0"/>
              </a:rPr>
              <a:t> </a:t>
            </a:r>
            <a:r>
              <a:rPr lang="en-US" sz="2400" dirty="0" err="1">
                <a:latin typeface="Comic Sans MS" pitchFamily="66" charset="0"/>
              </a:rPr>
              <a:t>aksiologis</a:t>
            </a:r>
            <a:r>
              <a:rPr lang="en-US" sz="2400" dirty="0">
                <a:latin typeface="Comic Sans MS" pitchFamily="66" charset="0"/>
              </a:rPr>
              <a:t>, </a:t>
            </a:r>
            <a:r>
              <a:rPr lang="en-US" sz="2400" dirty="0" err="1">
                <a:latin typeface="Comic Sans MS" pitchFamily="66" charset="0"/>
              </a:rPr>
              <a:t>yaitu</a:t>
            </a:r>
            <a:r>
              <a:rPr lang="en-US" sz="2400" dirty="0">
                <a:latin typeface="Comic Sans MS" pitchFamily="66" charset="0"/>
              </a:rPr>
              <a:t> </a:t>
            </a:r>
            <a:r>
              <a:rPr lang="en-US" sz="2400" dirty="0" err="1">
                <a:latin typeface="Comic Sans MS" pitchFamily="66" charset="0"/>
              </a:rPr>
              <a:t>nilai-nilai</a:t>
            </a:r>
            <a:r>
              <a:rPr lang="en-US" sz="2400" dirty="0">
                <a:latin typeface="Comic Sans MS" pitchFamily="66" charset="0"/>
              </a:rPr>
              <a:t> yang </a:t>
            </a:r>
            <a:r>
              <a:rPr lang="en-US" sz="2400" dirty="0" err="1">
                <a:latin typeface="Comic Sans MS" pitchFamily="66" charset="0"/>
              </a:rPr>
              <a:t>terkandung</a:t>
            </a:r>
            <a:r>
              <a:rPr lang="en-US" sz="2400" dirty="0">
                <a:latin typeface="Comic Sans MS" pitchFamily="66" charset="0"/>
              </a:rPr>
              <a:t> </a:t>
            </a:r>
            <a:r>
              <a:rPr lang="en-US" sz="2400" dirty="0" err="1">
                <a:latin typeface="Comic Sans MS" pitchFamily="66" charset="0"/>
              </a:rPr>
              <a:t>dalam</a:t>
            </a:r>
            <a:r>
              <a:rPr lang="en-US" sz="2400" dirty="0">
                <a:latin typeface="Comic Sans MS" pitchFamily="66" charset="0"/>
              </a:rPr>
              <a:t> </a:t>
            </a:r>
            <a:r>
              <a:rPr lang="en-US" sz="2400" dirty="0" err="1">
                <a:latin typeface="Comic Sans MS" pitchFamily="66" charset="0"/>
              </a:rPr>
              <a:t>Pancasila</a:t>
            </a:r>
            <a:r>
              <a:rPr lang="en-US" sz="2400" dirty="0">
                <a:latin typeface="Comic Sans MS" pitchFamily="66" charset="0"/>
              </a:rPr>
              <a:t> </a:t>
            </a:r>
            <a:r>
              <a:rPr lang="en-US" sz="2400" dirty="0" err="1">
                <a:latin typeface="Comic Sans MS" pitchFamily="66" charset="0"/>
              </a:rPr>
              <a:t>pada</a:t>
            </a:r>
            <a:r>
              <a:rPr lang="en-US" sz="2400" dirty="0">
                <a:latin typeface="Comic Sans MS" pitchFamily="66" charset="0"/>
              </a:rPr>
              <a:t> </a:t>
            </a:r>
            <a:r>
              <a:rPr lang="en-US" sz="2400" dirty="0" err="1">
                <a:latin typeface="Comic Sans MS" pitchFamily="66" charset="0"/>
              </a:rPr>
              <a:t>hakikatnya</a:t>
            </a:r>
            <a:r>
              <a:rPr lang="en-US" sz="2400" dirty="0">
                <a:latin typeface="Comic Sans MS" pitchFamily="66" charset="0"/>
              </a:rPr>
              <a:t> </a:t>
            </a:r>
            <a:r>
              <a:rPr lang="en-US" sz="2400" dirty="0" err="1">
                <a:latin typeface="Comic Sans MS" pitchFamily="66" charset="0"/>
              </a:rPr>
              <a:t>juga</a:t>
            </a:r>
            <a:r>
              <a:rPr lang="en-US" sz="2400" dirty="0">
                <a:latin typeface="Comic Sans MS" pitchFamily="66" charset="0"/>
              </a:rPr>
              <a:t> </a:t>
            </a:r>
            <a:r>
              <a:rPr lang="en-US" sz="2400" dirty="0" err="1">
                <a:latin typeface="Comic Sans MS" pitchFamily="66" charset="0"/>
              </a:rPr>
              <a:t>merupakan</a:t>
            </a:r>
            <a:r>
              <a:rPr lang="en-US" sz="2400" dirty="0">
                <a:latin typeface="Comic Sans MS" pitchFamily="66" charset="0"/>
              </a:rPr>
              <a:t> </a:t>
            </a:r>
            <a:r>
              <a:rPr lang="en-US" sz="2400" dirty="0" err="1">
                <a:latin typeface="Comic Sans MS" pitchFamily="66" charset="0"/>
              </a:rPr>
              <a:t>suatu</a:t>
            </a:r>
            <a:r>
              <a:rPr lang="en-US" sz="2400" dirty="0">
                <a:latin typeface="Comic Sans MS" pitchFamily="66" charset="0"/>
              </a:rPr>
              <a:t> </a:t>
            </a:r>
            <a:r>
              <a:rPr lang="en-US" sz="2400" dirty="0" err="1">
                <a:latin typeface="Comic Sans MS" pitchFamily="66" charset="0"/>
              </a:rPr>
              <a:t>kesatuan</a:t>
            </a:r>
            <a:r>
              <a:rPr lang="en-US" sz="2400" dirty="0">
                <a:latin typeface="Comic Sans MS" pitchFamily="66" charset="0"/>
              </a:rPr>
              <a:t>. </a:t>
            </a:r>
            <a:r>
              <a:rPr lang="en-US" sz="2400" dirty="0" err="1">
                <a:latin typeface="Comic Sans MS" pitchFamily="66" charset="0"/>
              </a:rPr>
              <a:t>Aksiologi</a:t>
            </a:r>
            <a:r>
              <a:rPr lang="en-US" sz="2400" dirty="0">
                <a:latin typeface="Comic Sans MS" pitchFamily="66" charset="0"/>
              </a:rPr>
              <a:t> </a:t>
            </a:r>
            <a:r>
              <a:rPr lang="en-US" sz="2400" dirty="0" err="1">
                <a:latin typeface="Comic Sans MS" pitchFamily="66" charset="0"/>
              </a:rPr>
              <a:t>Pancasila</a:t>
            </a:r>
            <a:r>
              <a:rPr lang="en-US" sz="2400" dirty="0">
                <a:latin typeface="Comic Sans MS" pitchFamily="66" charset="0"/>
              </a:rPr>
              <a:t> </a:t>
            </a:r>
            <a:r>
              <a:rPr lang="en-US" sz="2400" dirty="0" err="1">
                <a:latin typeface="Comic Sans MS" pitchFamily="66" charset="0"/>
              </a:rPr>
              <a:t>mengandung</a:t>
            </a:r>
            <a:r>
              <a:rPr lang="en-US" sz="2400" dirty="0">
                <a:latin typeface="Comic Sans MS" pitchFamily="66" charset="0"/>
              </a:rPr>
              <a:t> </a:t>
            </a:r>
            <a:r>
              <a:rPr lang="en-US" sz="2400" dirty="0" err="1">
                <a:latin typeface="Comic Sans MS" pitchFamily="66" charset="0"/>
              </a:rPr>
              <a:t>arti</a:t>
            </a:r>
            <a:r>
              <a:rPr lang="en-US" sz="2400" dirty="0">
                <a:latin typeface="Comic Sans MS" pitchFamily="66" charset="0"/>
              </a:rPr>
              <a:t> </a:t>
            </a:r>
            <a:r>
              <a:rPr lang="en-US" sz="2400" dirty="0" err="1">
                <a:latin typeface="Comic Sans MS" pitchFamily="66" charset="0"/>
              </a:rPr>
              <a:t>bahwa</a:t>
            </a:r>
            <a:r>
              <a:rPr lang="en-US" sz="2400" dirty="0">
                <a:latin typeface="Comic Sans MS" pitchFamily="66" charset="0"/>
              </a:rPr>
              <a:t> </a:t>
            </a:r>
            <a:r>
              <a:rPr lang="en-US" sz="2400" dirty="0" err="1">
                <a:latin typeface="Comic Sans MS" pitchFamily="66" charset="0"/>
              </a:rPr>
              <a:t>kita</a:t>
            </a:r>
            <a:r>
              <a:rPr lang="en-US" sz="2400" dirty="0">
                <a:latin typeface="Comic Sans MS" pitchFamily="66" charset="0"/>
              </a:rPr>
              <a:t> </a:t>
            </a:r>
            <a:r>
              <a:rPr lang="en-US" sz="2400" dirty="0" err="1">
                <a:latin typeface="Comic Sans MS" pitchFamily="66" charset="0"/>
              </a:rPr>
              <a:t>membahas</a:t>
            </a:r>
            <a:r>
              <a:rPr lang="en-US" sz="2400" dirty="0">
                <a:latin typeface="Comic Sans MS" pitchFamily="66" charset="0"/>
              </a:rPr>
              <a:t> </a:t>
            </a:r>
            <a:r>
              <a:rPr lang="en-US" sz="2400" dirty="0" err="1">
                <a:latin typeface="Comic Sans MS" pitchFamily="66" charset="0"/>
              </a:rPr>
              <a:t>tentang</a:t>
            </a:r>
            <a:r>
              <a:rPr lang="en-US" sz="2400" dirty="0">
                <a:latin typeface="Comic Sans MS" pitchFamily="66" charset="0"/>
              </a:rPr>
              <a:t> </a:t>
            </a:r>
            <a:r>
              <a:rPr lang="en-US" sz="2400" dirty="0" err="1">
                <a:latin typeface="Comic Sans MS" pitchFamily="66" charset="0"/>
              </a:rPr>
              <a:t>filsafat</a:t>
            </a:r>
            <a:r>
              <a:rPr lang="en-US" sz="2400" dirty="0">
                <a:latin typeface="Comic Sans MS" pitchFamily="66" charset="0"/>
              </a:rPr>
              <a:t> </a:t>
            </a:r>
            <a:r>
              <a:rPr lang="en-US" sz="2400" dirty="0" err="1">
                <a:latin typeface="Comic Sans MS" pitchFamily="66" charset="0"/>
              </a:rPr>
              <a:t>nilai</a:t>
            </a:r>
            <a:r>
              <a:rPr lang="en-US" sz="2400" dirty="0">
                <a:latin typeface="Comic Sans MS" pitchFamily="66" charset="0"/>
              </a:rPr>
              <a:t> </a:t>
            </a:r>
            <a:r>
              <a:rPr lang="en-US" sz="2400" dirty="0" err="1">
                <a:latin typeface="Comic Sans MS" pitchFamily="66" charset="0"/>
              </a:rPr>
              <a:t>Pancasila</a:t>
            </a:r>
            <a:r>
              <a:rPr lang="en-US" sz="2400" dirty="0">
                <a:latin typeface="Comic Sans MS" pitchFamily="66" charset="0"/>
              </a:rPr>
              <a:t>.</a:t>
            </a:r>
          </a:p>
          <a:p>
            <a:pPr marL="1073150" lvl="1" indent="-442913" algn="just">
              <a:lnSpc>
                <a:spcPct val="80000"/>
              </a:lnSpc>
              <a:buClr>
                <a:schemeClr val="tx1"/>
              </a:buClr>
              <a:buFont typeface="Wingdings" pitchFamily="2" charset="2"/>
              <a:buChar char="§"/>
            </a:pPr>
            <a:r>
              <a:rPr lang="en-US" sz="2400" dirty="0" err="1">
                <a:latin typeface="Comic Sans MS" pitchFamily="66" charset="0"/>
              </a:rPr>
              <a:t>Istilah</a:t>
            </a:r>
            <a:r>
              <a:rPr lang="en-US" sz="2400" dirty="0">
                <a:latin typeface="Comic Sans MS" pitchFamily="66" charset="0"/>
              </a:rPr>
              <a:t> </a:t>
            </a:r>
            <a:r>
              <a:rPr lang="en-US" sz="2400" dirty="0" err="1">
                <a:latin typeface="Comic Sans MS" pitchFamily="66" charset="0"/>
              </a:rPr>
              <a:t>aksiologi</a:t>
            </a:r>
            <a:r>
              <a:rPr lang="en-US" sz="2400" dirty="0">
                <a:latin typeface="Comic Sans MS" pitchFamily="66" charset="0"/>
              </a:rPr>
              <a:t> </a:t>
            </a:r>
            <a:r>
              <a:rPr lang="en-US" sz="2400" dirty="0" err="1">
                <a:latin typeface="Comic Sans MS" pitchFamily="66" charset="0"/>
              </a:rPr>
              <a:t>berasal</a:t>
            </a:r>
            <a:r>
              <a:rPr lang="en-US" sz="2400" dirty="0">
                <a:latin typeface="Comic Sans MS" pitchFamily="66" charset="0"/>
              </a:rPr>
              <a:t> </a:t>
            </a:r>
            <a:r>
              <a:rPr lang="en-US" sz="2400" dirty="0" err="1">
                <a:latin typeface="Comic Sans MS" pitchFamily="66" charset="0"/>
              </a:rPr>
              <a:t>dari</a:t>
            </a:r>
            <a:r>
              <a:rPr lang="en-US" sz="2400" dirty="0">
                <a:latin typeface="Comic Sans MS" pitchFamily="66" charset="0"/>
              </a:rPr>
              <a:t> </a:t>
            </a:r>
            <a:r>
              <a:rPr lang="en-US" sz="2400" dirty="0" err="1">
                <a:latin typeface="Comic Sans MS" pitchFamily="66" charset="0"/>
              </a:rPr>
              <a:t>kata</a:t>
            </a:r>
            <a:r>
              <a:rPr lang="en-US" sz="2400" dirty="0">
                <a:latin typeface="Comic Sans MS" pitchFamily="66" charset="0"/>
              </a:rPr>
              <a:t> </a:t>
            </a:r>
            <a:r>
              <a:rPr lang="en-US" sz="2400" dirty="0" err="1">
                <a:latin typeface="Comic Sans MS" pitchFamily="66" charset="0"/>
              </a:rPr>
              <a:t>Yunani</a:t>
            </a:r>
            <a:r>
              <a:rPr lang="en-US" sz="2400" dirty="0">
                <a:latin typeface="Comic Sans MS" pitchFamily="66" charset="0"/>
              </a:rPr>
              <a:t> </a:t>
            </a:r>
            <a:r>
              <a:rPr lang="en-US" sz="2400" i="1" dirty="0" err="1">
                <a:latin typeface="Comic Sans MS" pitchFamily="66" charset="0"/>
              </a:rPr>
              <a:t>axios</a:t>
            </a:r>
            <a:r>
              <a:rPr lang="en-US" sz="2400" i="1" dirty="0">
                <a:latin typeface="Comic Sans MS" pitchFamily="66" charset="0"/>
              </a:rPr>
              <a:t> </a:t>
            </a:r>
            <a:r>
              <a:rPr lang="en-US" sz="2400" dirty="0">
                <a:latin typeface="Comic Sans MS" pitchFamily="66" charset="0"/>
              </a:rPr>
              <a:t>yang </a:t>
            </a:r>
            <a:r>
              <a:rPr lang="en-US" sz="2400" dirty="0" err="1">
                <a:latin typeface="Comic Sans MS" pitchFamily="66" charset="0"/>
              </a:rPr>
              <a:t>artinya</a:t>
            </a:r>
            <a:r>
              <a:rPr lang="en-US" sz="2400" dirty="0">
                <a:latin typeface="Comic Sans MS" pitchFamily="66" charset="0"/>
              </a:rPr>
              <a:t> </a:t>
            </a:r>
            <a:r>
              <a:rPr lang="en-US" sz="2400" dirty="0" err="1">
                <a:latin typeface="Comic Sans MS" pitchFamily="66" charset="0"/>
              </a:rPr>
              <a:t>nilai</a:t>
            </a:r>
            <a:r>
              <a:rPr lang="en-US" sz="2400" dirty="0">
                <a:latin typeface="Comic Sans MS" pitchFamily="66" charset="0"/>
              </a:rPr>
              <a:t>, </a:t>
            </a:r>
            <a:r>
              <a:rPr lang="en-US" sz="2400" dirty="0" err="1">
                <a:latin typeface="Comic Sans MS" pitchFamily="66" charset="0"/>
              </a:rPr>
              <a:t>manfaat</a:t>
            </a:r>
            <a:r>
              <a:rPr lang="en-US" sz="2400" dirty="0">
                <a:latin typeface="Comic Sans MS" pitchFamily="66" charset="0"/>
              </a:rPr>
              <a:t>, </a:t>
            </a:r>
            <a:r>
              <a:rPr lang="en-US" sz="2400" dirty="0" err="1">
                <a:latin typeface="Comic Sans MS" pitchFamily="66" charset="0"/>
              </a:rPr>
              <a:t>dan</a:t>
            </a:r>
            <a:r>
              <a:rPr lang="en-US" sz="2400" dirty="0">
                <a:latin typeface="Comic Sans MS" pitchFamily="66" charset="0"/>
              </a:rPr>
              <a:t> </a:t>
            </a:r>
            <a:r>
              <a:rPr lang="en-US" sz="2400" i="1" dirty="0">
                <a:latin typeface="Comic Sans MS" pitchFamily="66" charset="0"/>
              </a:rPr>
              <a:t>logos </a:t>
            </a:r>
            <a:r>
              <a:rPr lang="en-US" sz="2400" dirty="0">
                <a:latin typeface="Comic Sans MS" pitchFamily="66" charset="0"/>
              </a:rPr>
              <a:t>yang </a:t>
            </a:r>
            <a:r>
              <a:rPr lang="en-US" sz="2400" dirty="0" err="1">
                <a:latin typeface="Comic Sans MS" pitchFamily="66" charset="0"/>
              </a:rPr>
              <a:t>artinya</a:t>
            </a:r>
            <a:r>
              <a:rPr lang="en-US" sz="2400" dirty="0">
                <a:latin typeface="Comic Sans MS" pitchFamily="66" charset="0"/>
              </a:rPr>
              <a:t> </a:t>
            </a:r>
            <a:r>
              <a:rPr lang="en-US" sz="2400" dirty="0" err="1">
                <a:latin typeface="Comic Sans MS" pitchFamily="66" charset="0"/>
              </a:rPr>
              <a:t>pikiran</a:t>
            </a:r>
            <a:r>
              <a:rPr lang="en-US" sz="2400" dirty="0">
                <a:latin typeface="Comic Sans MS" pitchFamily="66" charset="0"/>
              </a:rPr>
              <a:t>, </a:t>
            </a:r>
            <a:r>
              <a:rPr lang="en-US" sz="2400" dirty="0" err="1">
                <a:latin typeface="Comic Sans MS" pitchFamily="66" charset="0"/>
              </a:rPr>
              <a:t>ilmu</a:t>
            </a:r>
            <a:r>
              <a:rPr lang="en-US" sz="2400" dirty="0">
                <a:latin typeface="Comic Sans MS" pitchFamily="66" charset="0"/>
              </a:rPr>
              <a:t> </a:t>
            </a:r>
            <a:r>
              <a:rPr lang="en-US" sz="2400" dirty="0" err="1">
                <a:latin typeface="Comic Sans MS" pitchFamily="66" charset="0"/>
              </a:rPr>
              <a:t>atau</a:t>
            </a:r>
            <a:r>
              <a:rPr lang="en-US" sz="2400" dirty="0">
                <a:latin typeface="Comic Sans MS" pitchFamily="66" charset="0"/>
              </a:rPr>
              <a:t> </a:t>
            </a:r>
            <a:r>
              <a:rPr lang="en-US" sz="2400" dirty="0" err="1">
                <a:latin typeface="Comic Sans MS" pitchFamily="66" charset="0"/>
              </a:rPr>
              <a:t>teori</a:t>
            </a:r>
            <a:r>
              <a:rPr lang="en-US" sz="2400" dirty="0">
                <a:latin typeface="Comic Sans MS" pitchFamily="66" charset="0"/>
              </a:rPr>
              <a:t>. </a:t>
            </a:r>
          </a:p>
          <a:p>
            <a:pPr marL="1073150" lvl="1" indent="-442913" algn="just">
              <a:lnSpc>
                <a:spcPct val="80000"/>
              </a:lnSpc>
              <a:buClr>
                <a:schemeClr val="tx1"/>
              </a:buClr>
              <a:buFont typeface="Wingdings" pitchFamily="2" charset="2"/>
              <a:buChar char="§"/>
            </a:pPr>
            <a:r>
              <a:rPr lang="en-US" sz="2400" dirty="0" err="1">
                <a:latin typeface="Comic Sans MS" pitchFamily="66" charset="0"/>
              </a:rPr>
              <a:t>Aksiologi</a:t>
            </a:r>
            <a:r>
              <a:rPr lang="en-US" sz="2400" dirty="0">
                <a:latin typeface="Comic Sans MS" pitchFamily="66" charset="0"/>
              </a:rPr>
              <a:t> </a:t>
            </a:r>
            <a:r>
              <a:rPr lang="en-US" sz="2400" dirty="0" err="1">
                <a:latin typeface="Comic Sans MS" pitchFamily="66" charset="0"/>
              </a:rPr>
              <a:t>adalah</a:t>
            </a:r>
            <a:r>
              <a:rPr lang="en-US" sz="2400" dirty="0">
                <a:latin typeface="Comic Sans MS" pitchFamily="66" charset="0"/>
              </a:rPr>
              <a:t> </a:t>
            </a:r>
            <a:r>
              <a:rPr lang="en-US" sz="2400" dirty="0" err="1">
                <a:latin typeface="Comic Sans MS" pitchFamily="66" charset="0"/>
              </a:rPr>
              <a:t>teori</a:t>
            </a:r>
            <a:r>
              <a:rPr lang="en-US" sz="2400" dirty="0">
                <a:latin typeface="Comic Sans MS" pitchFamily="66" charset="0"/>
              </a:rPr>
              <a:t> </a:t>
            </a:r>
            <a:r>
              <a:rPr lang="en-US" sz="2400" dirty="0" err="1">
                <a:latin typeface="Comic Sans MS" pitchFamily="66" charset="0"/>
              </a:rPr>
              <a:t>nilai</a:t>
            </a:r>
            <a:r>
              <a:rPr lang="en-US" sz="2400" dirty="0">
                <a:latin typeface="Comic Sans MS" pitchFamily="66" charset="0"/>
              </a:rPr>
              <a:t>, </a:t>
            </a:r>
            <a:r>
              <a:rPr lang="en-US" sz="2400" dirty="0" err="1">
                <a:latin typeface="Comic Sans MS" pitchFamily="66" charset="0"/>
              </a:rPr>
              <a:t>yaitu</a:t>
            </a:r>
            <a:r>
              <a:rPr lang="en-US" sz="2400" dirty="0">
                <a:latin typeface="Comic Sans MS" pitchFamily="66" charset="0"/>
              </a:rPr>
              <a:t> </a:t>
            </a:r>
            <a:r>
              <a:rPr lang="en-US" sz="2400" dirty="0" err="1">
                <a:latin typeface="Comic Sans MS" pitchFamily="66" charset="0"/>
              </a:rPr>
              <a:t>sesuatu</a:t>
            </a:r>
            <a:r>
              <a:rPr lang="en-US" sz="2400" dirty="0">
                <a:latin typeface="Comic Sans MS" pitchFamily="66" charset="0"/>
              </a:rPr>
              <a:t> yang </a:t>
            </a:r>
            <a:r>
              <a:rPr lang="en-US" sz="2400" dirty="0" err="1">
                <a:latin typeface="Comic Sans MS" pitchFamily="66" charset="0"/>
              </a:rPr>
              <a:t>diinginkan</a:t>
            </a:r>
            <a:r>
              <a:rPr lang="en-US" sz="2400" dirty="0">
                <a:latin typeface="Comic Sans MS" pitchFamily="66" charset="0"/>
              </a:rPr>
              <a:t>, </a:t>
            </a:r>
            <a:r>
              <a:rPr lang="en-US" sz="2400" dirty="0" err="1">
                <a:latin typeface="Comic Sans MS" pitchFamily="66" charset="0"/>
              </a:rPr>
              <a:t>disukai</a:t>
            </a:r>
            <a:r>
              <a:rPr lang="en-US" sz="2400" dirty="0">
                <a:latin typeface="Comic Sans MS" pitchFamily="66" charset="0"/>
              </a:rPr>
              <a:t> </a:t>
            </a:r>
            <a:r>
              <a:rPr lang="en-US" sz="2400" dirty="0" err="1">
                <a:latin typeface="Comic Sans MS" pitchFamily="66" charset="0"/>
              </a:rPr>
              <a:t>atau</a:t>
            </a:r>
            <a:r>
              <a:rPr lang="en-US" sz="2400" dirty="0">
                <a:latin typeface="Comic Sans MS" pitchFamily="66" charset="0"/>
              </a:rPr>
              <a:t> yang </a:t>
            </a:r>
            <a:r>
              <a:rPr lang="en-US" sz="2400" dirty="0" err="1">
                <a:latin typeface="Comic Sans MS" pitchFamily="66" charset="0"/>
              </a:rPr>
              <a:t>baik</a:t>
            </a:r>
            <a:r>
              <a:rPr lang="en-US" sz="2400" dirty="0">
                <a:latin typeface="Comic Sans MS" pitchFamily="66" charset="0"/>
              </a:rPr>
              <a:t>. </a:t>
            </a:r>
            <a:r>
              <a:rPr lang="en-US" sz="2400" dirty="0" err="1">
                <a:latin typeface="Comic Sans MS" pitchFamily="66" charset="0"/>
              </a:rPr>
              <a:t>Bidang</a:t>
            </a:r>
            <a:r>
              <a:rPr lang="en-US" sz="2400" dirty="0">
                <a:latin typeface="Comic Sans MS" pitchFamily="66" charset="0"/>
              </a:rPr>
              <a:t> yang </a:t>
            </a:r>
            <a:r>
              <a:rPr lang="en-US" sz="2400" dirty="0" err="1">
                <a:latin typeface="Comic Sans MS" pitchFamily="66" charset="0"/>
              </a:rPr>
              <a:t>diselidiki</a:t>
            </a:r>
            <a:r>
              <a:rPr lang="en-US" sz="2400" dirty="0">
                <a:latin typeface="Comic Sans MS" pitchFamily="66" charset="0"/>
              </a:rPr>
              <a:t> </a:t>
            </a:r>
            <a:r>
              <a:rPr lang="en-US" sz="2400" dirty="0" err="1">
                <a:latin typeface="Comic Sans MS" pitchFamily="66" charset="0"/>
              </a:rPr>
              <a:t>adalah</a:t>
            </a:r>
            <a:r>
              <a:rPr lang="en-US" sz="2400" dirty="0">
                <a:latin typeface="Comic Sans MS" pitchFamily="66" charset="0"/>
              </a:rPr>
              <a:t> </a:t>
            </a:r>
            <a:r>
              <a:rPr lang="en-US" sz="2400" dirty="0" err="1">
                <a:latin typeface="Comic Sans MS" pitchFamily="66" charset="0"/>
              </a:rPr>
              <a:t>hakikat</a:t>
            </a:r>
            <a:r>
              <a:rPr lang="en-US" sz="2400" dirty="0">
                <a:latin typeface="Comic Sans MS" pitchFamily="66" charset="0"/>
              </a:rPr>
              <a:t> </a:t>
            </a:r>
            <a:r>
              <a:rPr lang="en-US" sz="2400" dirty="0" err="1">
                <a:latin typeface="Comic Sans MS" pitchFamily="66" charset="0"/>
              </a:rPr>
              <a:t>nilai</a:t>
            </a:r>
            <a:r>
              <a:rPr lang="en-US" sz="2400" dirty="0">
                <a:latin typeface="Comic Sans MS" pitchFamily="66" charset="0"/>
              </a:rPr>
              <a:t>, </a:t>
            </a:r>
            <a:r>
              <a:rPr lang="en-US" sz="2400" dirty="0" err="1">
                <a:latin typeface="Comic Sans MS" pitchFamily="66" charset="0"/>
              </a:rPr>
              <a:t>kriteria</a:t>
            </a:r>
            <a:r>
              <a:rPr lang="en-US" sz="2400" dirty="0">
                <a:latin typeface="Comic Sans MS" pitchFamily="66" charset="0"/>
              </a:rPr>
              <a:t> </a:t>
            </a:r>
            <a:r>
              <a:rPr lang="en-US" sz="2400" dirty="0" err="1">
                <a:latin typeface="Comic Sans MS" pitchFamily="66" charset="0"/>
              </a:rPr>
              <a:t>nilai</a:t>
            </a:r>
            <a:r>
              <a:rPr lang="en-US" sz="2400" dirty="0">
                <a:latin typeface="Comic Sans MS" pitchFamily="66" charset="0"/>
              </a:rPr>
              <a:t>, </a:t>
            </a:r>
            <a:r>
              <a:rPr lang="en-US" sz="2400" dirty="0" err="1">
                <a:latin typeface="Comic Sans MS" pitchFamily="66" charset="0"/>
              </a:rPr>
              <a:t>dan</a:t>
            </a:r>
            <a:r>
              <a:rPr lang="en-US" sz="2400" dirty="0">
                <a:latin typeface="Comic Sans MS" pitchFamily="66" charset="0"/>
              </a:rPr>
              <a:t> </a:t>
            </a:r>
            <a:r>
              <a:rPr lang="en-US" sz="2400" dirty="0" err="1">
                <a:latin typeface="Comic Sans MS" pitchFamily="66" charset="0"/>
              </a:rPr>
              <a:t>kedudukan</a:t>
            </a:r>
            <a:r>
              <a:rPr lang="en-US" sz="2400" dirty="0">
                <a:latin typeface="Comic Sans MS" pitchFamily="66" charset="0"/>
              </a:rPr>
              <a:t> </a:t>
            </a:r>
            <a:r>
              <a:rPr lang="en-US" sz="2400" dirty="0" err="1">
                <a:latin typeface="Comic Sans MS" pitchFamily="66" charset="0"/>
              </a:rPr>
              <a:t>metafisika</a:t>
            </a:r>
            <a:r>
              <a:rPr lang="en-US" sz="2400" dirty="0">
                <a:latin typeface="Comic Sans MS" pitchFamily="66" charset="0"/>
              </a:rPr>
              <a:t> </a:t>
            </a:r>
            <a:r>
              <a:rPr lang="en-US" sz="2400" dirty="0" err="1">
                <a:latin typeface="Comic Sans MS" pitchFamily="66" charset="0"/>
              </a:rPr>
              <a:t>suatu</a:t>
            </a:r>
            <a:r>
              <a:rPr lang="en-US" sz="2400" dirty="0">
                <a:latin typeface="Comic Sans MS" pitchFamily="66" charset="0"/>
              </a:rPr>
              <a:t> </a:t>
            </a:r>
            <a:r>
              <a:rPr lang="en-US" sz="2400" dirty="0" err="1">
                <a:latin typeface="Comic Sans MS" pitchFamily="66" charset="0"/>
              </a:rPr>
              <a:t>nilai</a:t>
            </a:r>
            <a:r>
              <a:rPr lang="en-US" sz="2400" dirty="0">
                <a:latin typeface="Comic Sans MS" pitchFamily="66" charset="0"/>
              </a:rPr>
              <a:t>.</a:t>
            </a:r>
          </a:p>
          <a:p>
            <a:pPr marL="1073150" lvl="1" indent="-442913" algn="just">
              <a:lnSpc>
                <a:spcPct val="80000"/>
              </a:lnSpc>
              <a:buClr>
                <a:schemeClr val="tx1"/>
              </a:buClr>
              <a:buFont typeface="Wingdings" pitchFamily="2" charset="2"/>
              <a:buChar char="§"/>
            </a:pPr>
            <a:r>
              <a:rPr lang="en-US" sz="2400" dirty="0" err="1">
                <a:latin typeface="Comic Sans MS" pitchFamily="66" charset="0"/>
              </a:rPr>
              <a:t>Nilai</a:t>
            </a:r>
            <a:r>
              <a:rPr lang="en-US" sz="2400" dirty="0">
                <a:latin typeface="Comic Sans MS" pitchFamily="66" charset="0"/>
              </a:rPr>
              <a:t> (</a:t>
            </a:r>
            <a:r>
              <a:rPr lang="en-US" sz="2400" i="1" dirty="0">
                <a:latin typeface="Comic Sans MS" pitchFamily="66" charset="0"/>
              </a:rPr>
              <a:t>value </a:t>
            </a:r>
            <a:r>
              <a:rPr lang="en-US" sz="2400" dirty="0" err="1">
                <a:latin typeface="Comic Sans MS" pitchFamily="66" charset="0"/>
              </a:rPr>
              <a:t>dalam</a:t>
            </a:r>
            <a:r>
              <a:rPr lang="en-US" sz="2400" dirty="0">
                <a:latin typeface="Comic Sans MS" pitchFamily="66" charset="0"/>
              </a:rPr>
              <a:t> </a:t>
            </a:r>
            <a:r>
              <a:rPr lang="en-US" sz="2400" dirty="0" err="1">
                <a:latin typeface="Comic Sans MS" pitchFamily="66" charset="0"/>
              </a:rPr>
              <a:t>Inggris</a:t>
            </a:r>
            <a:r>
              <a:rPr lang="en-US" sz="2400" i="1" dirty="0">
                <a:latin typeface="Comic Sans MS" pitchFamily="66" charset="0"/>
              </a:rPr>
              <a:t>) </a:t>
            </a:r>
            <a:r>
              <a:rPr lang="en-US" sz="2400" dirty="0" err="1">
                <a:latin typeface="Comic Sans MS" pitchFamily="66" charset="0"/>
              </a:rPr>
              <a:t>berasal</a:t>
            </a:r>
            <a:r>
              <a:rPr lang="en-US" sz="2400" dirty="0">
                <a:latin typeface="Comic Sans MS" pitchFamily="66" charset="0"/>
              </a:rPr>
              <a:t> </a:t>
            </a:r>
            <a:r>
              <a:rPr lang="en-US" sz="2400" dirty="0" err="1">
                <a:latin typeface="Comic Sans MS" pitchFamily="66" charset="0"/>
              </a:rPr>
              <a:t>dari</a:t>
            </a:r>
            <a:r>
              <a:rPr lang="en-US" sz="2400" dirty="0">
                <a:latin typeface="Comic Sans MS" pitchFamily="66" charset="0"/>
              </a:rPr>
              <a:t> </a:t>
            </a:r>
            <a:r>
              <a:rPr lang="en-US" sz="2400" dirty="0" err="1">
                <a:latin typeface="Comic Sans MS" pitchFamily="66" charset="0"/>
              </a:rPr>
              <a:t>kata</a:t>
            </a:r>
            <a:r>
              <a:rPr lang="en-US" sz="2400" dirty="0">
                <a:latin typeface="Comic Sans MS" pitchFamily="66" charset="0"/>
              </a:rPr>
              <a:t> Latin  </a:t>
            </a:r>
            <a:r>
              <a:rPr lang="en-US" sz="2400" i="1" dirty="0" err="1">
                <a:latin typeface="Comic Sans MS" pitchFamily="66" charset="0"/>
              </a:rPr>
              <a:t>valere</a:t>
            </a:r>
            <a:r>
              <a:rPr lang="en-US" sz="2400" i="1" dirty="0">
                <a:latin typeface="Comic Sans MS" pitchFamily="66" charset="0"/>
              </a:rPr>
              <a:t> </a:t>
            </a:r>
            <a:r>
              <a:rPr lang="en-US" sz="2400" dirty="0">
                <a:latin typeface="Comic Sans MS" pitchFamily="66" charset="0"/>
              </a:rPr>
              <a:t>yang </a:t>
            </a:r>
            <a:r>
              <a:rPr lang="en-US" sz="2400" dirty="0" err="1">
                <a:latin typeface="Comic Sans MS" pitchFamily="66" charset="0"/>
              </a:rPr>
              <a:t>artinya</a:t>
            </a:r>
            <a:r>
              <a:rPr lang="en-US" sz="2400" dirty="0">
                <a:latin typeface="Comic Sans MS" pitchFamily="66" charset="0"/>
              </a:rPr>
              <a:t> </a:t>
            </a:r>
            <a:r>
              <a:rPr lang="en-US" sz="2400" dirty="0" err="1">
                <a:latin typeface="Comic Sans MS" pitchFamily="66" charset="0"/>
              </a:rPr>
              <a:t>kuat</a:t>
            </a:r>
            <a:r>
              <a:rPr lang="en-US" sz="2400" dirty="0">
                <a:latin typeface="Comic Sans MS" pitchFamily="66" charset="0"/>
              </a:rPr>
              <a:t>, </a:t>
            </a:r>
            <a:r>
              <a:rPr lang="en-US" sz="2400" dirty="0" err="1">
                <a:latin typeface="Comic Sans MS" pitchFamily="66" charset="0"/>
              </a:rPr>
              <a:t>baik</a:t>
            </a:r>
            <a:r>
              <a:rPr lang="en-US" sz="2400" dirty="0">
                <a:latin typeface="Comic Sans MS" pitchFamily="66" charset="0"/>
              </a:rPr>
              <a:t>, </a:t>
            </a:r>
            <a:r>
              <a:rPr lang="en-US" sz="2400" dirty="0" err="1">
                <a:latin typeface="Comic Sans MS" pitchFamily="66" charset="0"/>
              </a:rPr>
              <a:t>berharga</a:t>
            </a:r>
            <a:r>
              <a:rPr lang="en-US" sz="2400" dirty="0">
                <a:latin typeface="Comic Sans MS" pitchFamily="66" charset="0"/>
              </a:rPr>
              <a:t>. </a:t>
            </a:r>
            <a:r>
              <a:rPr lang="en-US" sz="2400" dirty="0" err="1">
                <a:latin typeface="Comic Sans MS" pitchFamily="66" charset="0"/>
              </a:rPr>
              <a:t>Dalam</a:t>
            </a:r>
            <a:r>
              <a:rPr lang="en-US" sz="2400" dirty="0">
                <a:latin typeface="Comic Sans MS" pitchFamily="66" charset="0"/>
              </a:rPr>
              <a:t> </a:t>
            </a:r>
            <a:r>
              <a:rPr lang="en-US" sz="2400" dirty="0" err="1">
                <a:latin typeface="Comic Sans MS" pitchFamily="66" charset="0"/>
              </a:rPr>
              <a:t>kajian</a:t>
            </a:r>
            <a:r>
              <a:rPr lang="en-US" sz="2400" dirty="0">
                <a:latin typeface="Comic Sans MS" pitchFamily="66" charset="0"/>
              </a:rPr>
              <a:t> </a:t>
            </a:r>
            <a:r>
              <a:rPr lang="en-US" sz="2400" dirty="0" err="1">
                <a:latin typeface="Comic Sans MS" pitchFamily="66" charset="0"/>
              </a:rPr>
              <a:t>filsafat</a:t>
            </a:r>
            <a:r>
              <a:rPr lang="en-US" sz="2400" dirty="0">
                <a:latin typeface="Comic Sans MS" pitchFamily="66" charset="0"/>
              </a:rPr>
              <a:t> </a:t>
            </a:r>
            <a:r>
              <a:rPr lang="en-US" sz="2400" dirty="0" err="1">
                <a:latin typeface="Comic Sans MS" pitchFamily="66" charset="0"/>
              </a:rPr>
              <a:t>merujuk</a:t>
            </a:r>
            <a:r>
              <a:rPr lang="en-US" sz="2400" dirty="0">
                <a:latin typeface="Comic Sans MS" pitchFamily="66" charset="0"/>
              </a:rPr>
              <a:t> </a:t>
            </a:r>
            <a:r>
              <a:rPr lang="en-US" sz="2400" dirty="0" err="1">
                <a:latin typeface="Comic Sans MS" pitchFamily="66" charset="0"/>
              </a:rPr>
              <a:t>pada</a:t>
            </a:r>
            <a:r>
              <a:rPr lang="en-US" sz="2400" dirty="0">
                <a:latin typeface="Comic Sans MS" pitchFamily="66" charset="0"/>
              </a:rPr>
              <a:t> </a:t>
            </a:r>
            <a:r>
              <a:rPr lang="en-US" sz="2400" dirty="0" err="1">
                <a:latin typeface="Comic Sans MS" pitchFamily="66" charset="0"/>
              </a:rPr>
              <a:t>sesuatu</a:t>
            </a:r>
            <a:r>
              <a:rPr lang="en-US" sz="2400" dirty="0">
                <a:latin typeface="Comic Sans MS" pitchFamily="66" charset="0"/>
              </a:rPr>
              <a:t> yang </a:t>
            </a:r>
            <a:r>
              <a:rPr lang="en-US" sz="2400" dirty="0" err="1">
                <a:latin typeface="Comic Sans MS" pitchFamily="66" charset="0"/>
              </a:rPr>
              <a:t>sifatnya</a:t>
            </a:r>
            <a:r>
              <a:rPr lang="en-US" sz="2400" dirty="0">
                <a:latin typeface="Comic Sans MS" pitchFamily="66" charset="0"/>
              </a:rPr>
              <a:t> </a:t>
            </a:r>
            <a:r>
              <a:rPr lang="en-US" sz="2400" dirty="0" err="1">
                <a:latin typeface="Comic Sans MS" pitchFamily="66" charset="0"/>
              </a:rPr>
              <a:t>abstrak</a:t>
            </a:r>
            <a:r>
              <a:rPr lang="en-US" sz="2400" dirty="0">
                <a:latin typeface="Comic Sans MS" pitchFamily="66" charset="0"/>
              </a:rPr>
              <a:t> yang </a:t>
            </a:r>
            <a:r>
              <a:rPr lang="en-US" sz="2400" dirty="0" err="1">
                <a:latin typeface="Comic Sans MS" pitchFamily="66" charset="0"/>
              </a:rPr>
              <a:t>dapat</a:t>
            </a:r>
            <a:r>
              <a:rPr lang="en-US" sz="2400" dirty="0">
                <a:latin typeface="Comic Sans MS" pitchFamily="66" charset="0"/>
              </a:rPr>
              <a:t> </a:t>
            </a:r>
            <a:r>
              <a:rPr lang="en-US" sz="2400" dirty="0" err="1">
                <a:latin typeface="Comic Sans MS" pitchFamily="66" charset="0"/>
              </a:rPr>
              <a:t>diartikan</a:t>
            </a:r>
            <a:r>
              <a:rPr lang="en-US" sz="2400" dirty="0">
                <a:latin typeface="Comic Sans MS" pitchFamily="66" charset="0"/>
              </a:rPr>
              <a:t> </a:t>
            </a:r>
            <a:r>
              <a:rPr lang="en-US" sz="2400" dirty="0" err="1">
                <a:latin typeface="Comic Sans MS" pitchFamily="66" charset="0"/>
              </a:rPr>
              <a:t>sebagai</a:t>
            </a:r>
            <a:r>
              <a:rPr lang="en-US" sz="2400" dirty="0">
                <a:latin typeface="Comic Sans MS" pitchFamily="66" charset="0"/>
              </a:rPr>
              <a:t> “</a:t>
            </a:r>
            <a:r>
              <a:rPr lang="en-US" sz="2400" dirty="0" err="1">
                <a:latin typeface="Comic Sans MS" pitchFamily="66" charset="0"/>
              </a:rPr>
              <a:t>keberhargaan</a:t>
            </a:r>
            <a:r>
              <a:rPr lang="en-US" sz="2400" dirty="0">
                <a:latin typeface="Comic Sans MS" pitchFamily="66" charset="0"/>
              </a:rPr>
              <a:t>” (</a:t>
            </a:r>
            <a:r>
              <a:rPr lang="en-US" sz="2400" i="1" dirty="0">
                <a:latin typeface="Comic Sans MS" pitchFamily="66" charset="0"/>
              </a:rPr>
              <a:t>worth</a:t>
            </a:r>
            <a:r>
              <a:rPr lang="en-US" sz="2400" dirty="0">
                <a:latin typeface="Comic Sans MS" pitchFamily="66" charset="0"/>
              </a:rPr>
              <a:t>) </a:t>
            </a:r>
            <a:r>
              <a:rPr lang="en-US" sz="2400" dirty="0" err="1">
                <a:latin typeface="Comic Sans MS" pitchFamily="66" charset="0"/>
              </a:rPr>
              <a:t>atau</a:t>
            </a:r>
            <a:r>
              <a:rPr lang="en-US" sz="2400" dirty="0">
                <a:latin typeface="Comic Sans MS" pitchFamily="66" charset="0"/>
              </a:rPr>
              <a:t> “</a:t>
            </a:r>
            <a:r>
              <a:rPr lang="en-US" sz="2400" dirty="0" err="1">
                <a:latin typeface="Comic Sans MS" pitchFamily="66" charset="0"/>
              </a:rPr>
              <a:t>kebaikan</a:t>
            </a:r>
            <a:r>
              <a:rPr lang="en-US" sz="2400" dirty="0">
                <a:latin typeface="Comic Sans MS" pitchFamily="66" charset="0"/>
              </a:rPr>
              <a:t>” (</a:t>
            </a:r>
            <a:r>
              <a:rPr lang="en-US" sz="2400" i="1" dirty="0">
                <a:latin typeface="Comic Sans MS" pitchFamily="66" charset="0"/>
              </a:rPr>
              <a:t>goodness</a:t>
            </a:r>
            <a:r>
              <a:rPr lang="en-US" sz="2400" dirty="0">
                <a:latin typeface="Comic Sans MS" pitchFamily="66" charset="0"/>
              </a:rPr>
              <a:t>). </a:t>
            </a:r>
            <a:r>
              <a:rPr lang="en-US" sz="2400" dirty="0" err="1">
                <a:latin typeface="Comic Sans MS" pitchFamily="66" charset="0"/>
              </a:rPr>
              <a:t>Nilai</a:t>
            </a:r>
            <a:r>
              <a:rPr lang="en-US" sz="2400" dirty="0">
                <a:latin typeface="Comic Sans MS" pitchFamily="66" charset="0"/>
              </a:rPr>
              <a:t> </a:t>
            </a:r>
            <a:r>
              <a:rPr lang="en-US" sz="2400" dirty="0" err="1">
                <a:latin typeface="Comic Sans MS" pitchFamily="66" charset="0"/>
              </a:rPr>
              <a:t>itu</a:t>
            </a:r>
            <a:r>
              <a:rPr lang="en-US" sz="2400" dirty="0">
                <a:latin typeface="Comic Sans MS" pitchFamily="66" charset="0"/>
              </a:rPr>
              <a:t> </a:t>
            </a:r>
            <a:r>
              <a:rPr lang="en-US" sz="2400" dirty="0" err="1">
                <a:latin typeface="Comic Sans MS" pitchFamily="66" charset="0"/>
              </a:rPr>
              <a:t>sesuatu</a:t>
            </a:r>
            <a:r>
              <a:rPr lang="en-US" sz="2400" dirty="0">
                <a:latin typeface="Comic Sans MS" pitchFamily="66" charset="0"/>
              </a:rPr>
              <a:t> yang </a:t>
            </a:r>
            <a:r>
              <a:rPr lang="en-US" sz="2400" dirty="0" err="1">
                <a:latin typeface="Comic Sans MS" pitchFamily="66" charset="0"/>
              </a:rPr>
              <a:t>berguna</a:t>
            </a:r>
            <a:r>
              <a:rPr lang="en-US" sz="2400" dirty="0">
                <a:latin typeface="Comic Sans MS" pitchFamily="66" charset="0"/>
              </a:rPr>
              <a:t>. </a:t>
            </a:r>
            <a:r>
              <a:rPr lang="en-US" sz="2400" dirty="0" err="1">
                <a:latin typeface="Comic Sans MS" pitchFamily="66" charset="0"/>
              </a:rPr>
              <a:t>Nilai</a:t>
            </a:r>
            <a:r>
              <a:rPr lang="en-US" sz="2400" dirty="0">
                <a:latin typeface="Comic Sans MS" pitchFamily="66" charset="0"/>
              </a:rPr>
              <a:t> </a:t>
            </a:r>
            <a:r>
              <a:rPr lang="en-US" sz="2400" dirty="0" err="1">
                <a:latin typeface="Comic Sans MS" pitchFamily="66" charset="0"/>
              </a:rPr>
              <a:t>juga</a:t>
            </a:r>
            <a:r>
              <a:rPr lang="en-US" sz="2400" dirty="0">
                <a:latin typeface="Comic Sans MS" pitchFamily="66" charset="0"/>
              </a:rPr>
              <a:t> </a:t>
            </a:r>
            <a:r>
              <a:rPr lang="en-US" sz="2400" dirty="0" err="1">
                <a:latin typeface="Comic Sans MS" pitchFamily="66" charset="0"/>
              </a:rPr>
              <a:t>mengandung</a:t>
            </a:r>
            <a:r>
              <a:rPr lang="en-US" sz="2400" dirty="0">
                <a:latin typeface="Comic Sans MS" pitchFamily="66" charset="0"/>
              </a:rPr>
              <a:t> </a:t>
            </a:r>
            <a:r>
              <a:rPr lang="en-US" sz="2400" dirty="0" err="1">
                <a:latin typeface="Comic Sans MS" pitchFamily="66" charset="0"/>
              </a:rPr>
              <a:t>harapan</a:t>
            </a:r>
            <a:r>
              <a:rPr lang="en-US" sz="2400" dirty="0">
                <a:latin typeface="Comic Sans MS" pitchFamily="66" charset="0"/>
              </a:rPr>
              <a:t> </a:t>
            </a:r>
            <a:r>
              <a:rPr lang="en-US" sz="2400" dirty="0" err="1">
                <a:latin typeface="Comic Sans MS" pitchFamily="66" charset="0"/>
              </a:rPr>
              <a:t>akan</a:t>
            </a:r>
            <a:r>
              <a:rPr lang="en-US" sz="2400" dirty="0">
                <a:latin typeface="Comic Sans MS" pitchFamily="66" charset="0"/>
              </a:rPr>
              <a:t> </a:t>
            </a:r>
            <a:r>
              <a:rPr lang="en-US" sz="2400" dirty="0" err="1">
                <a:latin typeface="Comic Sans MS" pitchFamily="66" charset="0"/>
              </a:rPr>
              <a:t>sesuatu</a:t>
            </a:r>
            <a:r>
              <a:rPr lang="en-US" sz="2400" dirty="0">
                <a:latin typeface="Comic Sans MS" pitchFamily="66" charset="0"/>
              </a:rPr>
              <a:t> yang </a:t>
            </a:r>
            <a:r>
              <a:rPr lang="en-US" sz="2400" dirty="0" err="1">
                <a:latin typeface="Comic Sans MS" pitchFamily="66" charset="0"/>
              </a:rPr>
              <a:t>diinginkan</a:t>
            </a:r>
            <a:r>
              <a:rPr lang="en-US" sz="2400" dirty="0">
                <a:latin typeface="Comic Sans MS" pitchFamily="66" charset="0"/>
              </a:rPr>
              <a:t>.</a:t>
            </a:r>
          </a:p>
        </p:txBody>
      </p:sp>
      <p:sp>
        <p:nvSpPr>
          <p:cNvPr id="3" name="Slide Number Placeholder 3"/>
          <p:cNvSpPr>
            <a:spLocks noGrp="1"/>
          </p:cNvSpPr>
          <p:nvPr>
            <p:ph type="sldNum" sz="quarter" idx="12"/>
          </p:nvPr>
        </p:nvSpPr>
        <p:spPr/>
        <p:txBody>
          <a:bodyPr/>
          <a:lstStyle/>
          <a:p>
            <a:fld id="{4D81F857-DB25-4AAB-BF21-C8D17AFAB37F}" type="slidenum">
              <a:rPr lang="en-US"/>
              <a:pPr/>
              <a:t>11</a:t>
            </a:fld>
            <a:endParaRPr lang="en-US"/>
          </a:p>
        </p:txBody>
      </p:sp>
    </p:spTree>
  </p:cSld>
  <p:clrMapOvr>
    <a:masterClrMapping/>
  </p:clrMapOvr>
  <p:transition spd="slow">
    <p:randomBa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9635">
                                            <p:txEl>
                                              <p:pRg st="0" end="0"/>
                                            </p:txEl>
                                          </p:spTgt>
                                        </p:tgtEl>
                                        <p:attrNameLst>
                                          <p:attrName>style.visibility</p:attrName>
                                        </p:attrNameLst>
                                      </p:cBhvr>
                                      <p:to>
                                        <p:strVal val="visible"/>
                                      </p:to>
                                    </p:set>
                                    <p:animEffect transition="in" filter="wipe(left)">
                                      <p:cBhvr>
                                        <p:cTn id="7" dur="500"/>
                                        <p:tgtEl>
                                          <p:spTgt spid="6963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9635">
                                            <p:txEl>
                                              <p:pRg st="1" end="1"/>
                                            </p:txEl>
                                          </p:spTgt>
                                        </p:tgtEl>
                                        <p:attrNameLst>
                                          <p:attrName>style.visibility</p:attrName>
                                        </p:attrNameLst>
                                      </p:cBhvr>
                                      <p:to>
                                        <p:strVal val="visible"/>
                                      </p:to>
                                    </p:set>
                                    <p:animEffect transition="in" filter="wipe(left)">
                                      <p:cBhvr>
                                        <p:cTn id="12" dur="500"/>
                                        <p:tgtEl>
                                          <p:spTgt spid="6963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69635">
                                            <p:txEl>
                                              <p:pRg st="2" end="2"/>
                                            </p:txEl>
                                          </p:spTgt>
                                        </p:tgtEl>
                                        <p:attrNameLst>
                                          <p:attrName>style.visibility</p:attrName>
                                        </p:attrNameLst>
                                      </p:cBhvr>
                                      <p:to>
                                        <p:strVal val="visible"/>
                                      </p:to>
                                    </p:set>
                                    <p:animEffect transition="in" filter="wipe(left)">
                                      <p:cBhvr>
                                        <p:cTn id="17" dur="500"/>
                                        <p:tgtEl>
                                          <p:spTgt spid="6963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9635">
                                            <p:txEl>
                                              <p:pRg st="3" end="3"/>
                                            </p:txEl>
                                          </p:spTgt>
                                        </p:tgtEl>
                                        <p:attrNameLst>
                                          <p:attrName>style.visibility</p:attrName>
                                        </p:attrNameLst>
                                      </p:cBhvr>
                                      <p:to>
                                        <p:strVal val="visible"/>
                                      </p:to>
                                    </p:set>
                                    <p:animEffect transition="in" filter="wipe(left)">
                                      <p:cBhvr>
                                        <p:cTn id="22" dur="500"/>
                                        <p:tgtEl>
                                          <p:spTgt spid="6963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69635">
                                            <p:txEl>
                                              <p:pRg st="4" end="4"/>
                                            </p:txEl>
                                          </p:spTgt>
                                        </p:tgtEl>
                                        <p:attrNameLst>
                                          <p:attrName>style.visibility</p:attrName>
                                        </p:attrNameLst>
                                      </p:cBhvr>
                                      <p:to>
                                        <p:strVal val="visible"/>
                                      </p:to>
                                    </p:set>
                                    <p:animEffect transition="in" filter="wipe(left)">
                                      <p:cBhvr>
                                        <p:cTn id="27" dur="500"/>
                                        <p:tgtEl>
                                          <p:spTgt spid="6963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35"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p:cNvGrpSpPr/>
        <p:nvPr/>
      </p:nvGrpSpPr>
      <p:grpSpPr>
        <a:xfrm>
          <a:off x="0" y="0"/>
          <a:ext cx="0" cy="0"/>
          <a:chOff x="0" y="0"/>
          <a:chExt cx="0" cy="0"/>
        </a:xfrm>
      </p:grpSpPr>
      <p:sp>
        <p:nvSpPr>
          <p:cNvPr id="71683" name="Rectangle 3"/>
          <p:cNvSpPr>
            <a:spLocks noGrp="1" noChangeArrowheads="1"/>
          </p:cNvSpPr>
          <p:nvPr>
            <p:ph idx="1"/>
          </p:nvPr>
        </p:nvSpPr>
        <p:spPr>
          <a:xfrm>
            <a:off x="228600" y="685800"/>
            <a:ext cx="8686800" cy="5440363"/>
          </a:xfrm>
        </p:spPr>
        <p:txBody>
          <a:bodyPr>
            <a:normAutofit lnSpcReduction="10000"/>
          </a:bodyPr>
          <a:lstStyle/>
          <a:p>
            <a:pPr marL="895350" lvl="1" indent="-358775" algn="just">
              <a:lnSpc>
                <a:spcPct val="80000"/>
              </a:lnSpc>
              <a:buClr>
                <a:schemeClr val="tx1"/>
              </a:buClr>
              <a:buFont typeface="Wingdings" pitchFamily="2" charset="2"/>
              <a:buChar char="§"/>
            </a:pPr>
            <a:r>
              <a:rPr lang="en-US" sz="2400" dirty="0" err="1">
                <a:latin typeface="Comic Sans MS" pitchFamily="66" charset="0"/>
              </a:rPr>
              <a:t>Nilai</a:t>
            </a:r>
            <a:r>
              <a:rPr lang="en-US" sz="2400" dirty="0">
                <a:latin typeface="Comic Sans MS" pitchFamily="66" charset="0"/>
              </a:rPr>
              <a:t> </a:t>
            </a:r>
            <a:r>
              <a:rPr lang="en-US" sz="2400" dirty="0" err="1">
                <a:latin typeface="Comic Sans MS" pitchFamily="66" charset="0"/>
              </a:rPr>
              <a:t>adalah</a:t>
            </a:r>
            <a:r>
              <a:rPr lang="en-US" sz="2400" dirty="0">
                <a:latin typeface="Comic Sans MS" pitchFamily="66" charset="0"/>
              </a:rPr>
              <a:t> </a:t>
            </a:r>
            <a:r>
              <a:rPr lang="en-US" sz="2400" dirty="0" err="1">
                <a:latin typeface="Comic Sans MS" pitchFamily="66" charset="0"/>
              </a:rPr>
              <a:t>suatu</a:t>
            </a:r>
            <a:r>
              <a:rPr lang="en-US" sz="2400" dirty="0">
                <a:latin typeface="Comic Sans MS" pitchFamily="66" charset="0"/>
              </a:rPr>
              <a:t> </a:t>
            </a:r>
            <a:r>
              <a:rPr lang="en-US" sz="2400" dirty="0" err="1">
                <a:latin typeface="Comic Sans MS" pitchFamily="66" charset="0"/>
              </a:rPr>
              <a:t>kemampuan</a:t>
            </a:r>
            <a:r>
              <a:rPr lang="en-US" sz="2400" dirty="0">
                <a:latin typeface="Comic Sans MS" pitchFamily="66" charset="0"/>
              </a:rPr>
              <a:t> yang </a:t>
            </a:r>
            <a:r>
              <a:rPr lang="en-US" sz="2400" dirty="0" err="1">
                <a:latin typeface="Comic Sans MS" pitchFamily="66" charset="0"/>
              </a:rPr>
              <a:t>dipercayai</a:t>
            </a:r>
            <a:r>
              <a:rPr lang="en-US" sz="2400" dirty="0">
                <a:latin typeface="Comic Sans MS" pitchFamily="66" charset="0"/>
              </a:rPr>
              <a:t> yang </a:t>
            </a:r>
            <a:r>
              <a:rPr lang="en-US" sz="2400" dirty="0" err="1">
                <a:latin typeface="Comic Sans MS" pitchFamily="66" charset="0"/>
              </a:rPr>
              <a:t>ada</a:t>
            </a:r>
            <a:r>
              <a:rPr lang="en-US" sz="2400" dirty="0">
                <a:latin typeface="Comic Sans MS" pitchFamily="66" charset="0"/>
              </a:rPr>
              <a:t> </a:t>
            </a:r>
            <a:r>
              <a:rPr lang="en-US" sz="2400" dirty="0" err="1">
                <a:latin typeface="Comic Sans MS" pitchFamily="66" charset="0"/>
              </a:rPr>
              <a:t>pada</a:t>
            </a:r>
            <a:r>
              <a:rPr lang="en-US" sz="2400" dirty="0">
                <a:latin typeface="Comic Sans MS" pitchFamily="66" charset="0"/>
              </a:rPr>
              <a:t> </a:t>
            </a:r>
            <a:r>
              <a:rPr lang="en-US" sz="2400" dirty="0" err="1">
                <a:latin typeface="Comic Sans MS" pitchFamily="66" charset="0"/>
              </a:rPr>
              <a:t>suatu</a:t>
            </a:r>
            <a:r>
              <a:rPr lang="en-US" sz="2400" dirty="0">
                <a:latin typeface="Comic Sans MS" pitchFamily="66" charset="0"/>
              </a:rPr>
              <a:t> </a:t>
            </a:r>
            <a:r>
              <a:rPr lang="en-US" sz="2400" dirty="0" err="1">
                <a:latin typeface="Comic Sans MS" pitchFamily="66" charset="0"/>
              </a:rPr>
              <a:t>benda</a:t>
            </a:r>
            <a:r>
              <a:rPr lang="en-US" sz="2400" dirty="0">
                <a:latin typeface="Comic Sans MS" pitchFamily="66" charset="0"/>
              </a:rPr>
              <a:t> </a:t>
            </a:r>
            <a:r>
              <a:rPr lang="en-US" sz="2400" dirty="0" err="1">
                <a:latin typeface="Comic Sans MS" pitchFamily="66" charset="0"/>
              </a:rPr>
              <a:t>untuk</a:t>
            </a:r>
            <a:r>
              <a:rPr lang="en-US" sz="2400" dirty="0">
                <a:latin typeface="Comic Sans MS" pitchFamily="66" charset="0"/>
              </a:rPr>
              <a:t> </a:t>
            </a:r>
            <a:r>
              <a:rPr lang="en-US" sz="2400" dirty="0" err="1">
                <a:latin typeface="Comic Sans MS" pitchFamily="66" charset="0"/>
              </a:rPr>
              <a:t>memuaskan</a:t>
            </a:r>
            <a:r>
              <a:rPr lang="en-US" sz="2400" dirty="0">
                <a:latin typeface="Comic Sans MS" pitchFamily="66" charset="0"/>
              </a:rPr>
              <a:t> </a:t>
            </a:r>
            <a:r>
              <a:rPr lang="en-US" sz="2400" dirty="0" err="1">
                <a:latin typeface="Comic Sans MS" pitchFamily="66" charset="0"/>
              </a:rPr>
              <a:t>manusia</a:t>
            </a:r>
            <a:r>
              <a:rPr lang="en-US" sz="2400" dirty="0">
                <a:latin typeface="Comic Sans MS" pitchFamily="66" charset="0"/>
              </a:rPr>
              <a:t> (</a:t>
            </a:r>
            <a:r>
              <a:rPr lang="en-US" sz="2400" i="1" dirty="0">
                <a:latin typeface="Comic Sans MS" pitchFamily="66" charset="0"/>
              </a:rPr>
              <a:t>dictionary of </a:t>
            </a:r>
            <a:r>
              <a:rPr lang="en-US" sz="2400" i="1" dirty="0" err="1">
                <a:latin typeface="Comic Sans MS" pitchFamily="66" charset="0"/>
              </a:rPr>
              <a:t>sosiology</a:t>
            </a:r>
            <a:r>
              <a:rPr lang="en-US" sz="2400" i="1" dirty="0">
                <a:latin typeface="Comic Sans MS" pitchFamily="66" charset="0"/>
              </a:rPr>
              <a:t> an related science</a:t>
            </a:r>
            <a:r>
              <a:rPr lang="en-US" sz="2400" dirty="0">
                <a:latin typeface="Comic Sans MS" pitchFamily="66" charset="0"/>
              </a:rPr>
              <a:t>). </a:t>
            </a:r>
            <a:r>
              <a:rPr lang="en-US" sz="2400" dirty="0" err="1">
                <a:latin typeface="Comic Sans MS" pitchFamily="66" charset="0"/>
              </a:rPr>
              <a:t>Nilai</a:t>
            </a:r>
            <a:r>
              <a:rPr lang="en-US" sz="2400" dirty="0">
                <a:latin typeface="Comic Sans MS" pitchFamily="66" charset="0"/>
              </a:rPr>
              <a:t> </a:t>
            </a:r>
            <a:r>
              <a:rPr lang="en-US" sz="2400" dirty="0" err="1">
                <a:latin typeface="Comic Sans MS" pitchFamily="66" charset="0"/>
              </a:rPr>
              <a:t>itu</a:t>
            </a:r>
            <a:r>
              <a:rPr lang="en-US" sz="2400" dirty="0">
                <a:latin typeface="Comic Sans MS" pitchFamily="66" charset="0"/>
              </a:rPr>
              <a:t> </a:t>
            </a:r>
            <a:r>
              <a:rPr lang="en-US" sz="2400" dirty="0" err="1">
                <a:latin typeface="Comic Sans MS" pitchFamily="66" charset="0"/>
              </a:rPr>
              <a:t>suatu</a:t>
            </a:r>
            <a:r>
              <a:rPr lang="en-US" sz="2400" dirty="0">
                <a:latin typeface="Comic Sans MS" pitchFamily="66" charset="0"/>
              </a:rPr>
              <a:t> </a:t>
            </a:r>
            <a:r>
              <a:rPr lang="en-US" sz="2400" dirty="0" err="1">
                <a:latin typeface="Comic Sans MS" pitchFamily="66" charset="0"/>
              </a:rPr>
              <a:t>sifat</a:t>
            </a:r>
            <a:r>
              <a:rPr lang="en-US" sz="2400" dirty="0">
                <a:latin typeface="Comic Sans MS" pitchFamily="66" charset="0"/>
              </a:rPr>
              <a:t> </a:t>
            </a:r>
            <a:r>
              <a:rPr lang="en-US" sz="2400" dirty="0" err="1">
                <a:latin typeface="Comic Sans MS" pitchFamily="66" charset="0"/>
              </a:rPr>
              <a:t>atau</a:t>
            </a:r>
            <a:r>
              <a:rPr lang="en-US" sz="2400" dirty="0">
                <a:latin typeface="Comic Sans MS" pitchFamily="66" charset="0"/>
              </a:rPr>
              <a:t> </a:t>
            </a:r>
            <a:r>
              <a:rPr lang="en-US" sz="2400" dirty="0" err="1">
                <a:latin typeface="Comic Sans MS" pitchFamily="66" charset="0"/>
              </a:rPr>
              <a:t>kualitas</a:t>
            </a:r>
            <a:r>
              <a:rPr lang="en-US" sz="2400" dirty="0">
                <a:latin typeface="Comic Sans MS" pitchFamily="66" charset="0"/>
              </a:rPr>
              <a:t> yang </a:t>
            </a:r>
            <a:r>
              <a:rPr lang="en-US" sz="2400" dirty="0" err="1">
                <a:latin typeface="Comic Sans MS" pitchFamily="66" charset="0"/>
              </a:rPr>
              <a:t>melekat</a:t>
            </a:r>
            <a:r>
              <a:rPr lang="en-US" sz="2400" dirty="0">
                <a:latin typeface="Comic Sans MS" pitchFamily="66" charset="0"/>
              </a:rPr>
              <a:t> </a:t>
            </a:r>
            <a:r>
              <a:rPr lang="en-US" sz="2400" dirty="0" err="1">
                <a:latin typeface="Comic Sans MS" pitchFamily="66" charset="0"/>
              </a:rPr>
              <a:t>pada</a:t>
            </a:r>
            <a:r>
              <a:rPr lang="en-US" sz="2400" dirty="0">
                <a:latin typeface="Comic Sans MS" pitchFamily="66" charset="0"/>
              </a:rPr>
              <a:t> </a:t>
            </a:r>
            <a:r>
              <a:rPr lang="en-US" sz="2400" dirty="0" err="1">
                <a:latin typeface="Comic Sans MS" pitchFamily="66" charset="0"/>
              </a:rPr>
              <a:t>suatu</a:t>
            </a:r>
            <a:r>
              <a:rPr lang="en-US" sz="2400" dirty="0">
                <a:latin typeface="Comic Sans MS" pitchFamily="66" charset="0"/>
              </a:rPr>
              <a:t> </a:t>
            </a:r>
            <a:r>
              <a:rPr lang="en-US" sz="2400" dirty="0" err="1">
                <a:latin typeface="Comic Sans MS" pitchFamily="66" charset="0"/>
              </a:rPr>
              <a:t>obyek</a:t>
            </a:r>
            <a:r>
              <a:rPr lang="en-US" sz="2400" dirty="0">
                <a:latin typeface="Comic Sans MS" pitchFamily="66" charset="0"/>
              </a:rPr>
              <a:t>.</a:t>
            </a:r>
          </a:p>
          <a:p>
            <a:pPr marL="895350" lvl="1" indent="-358775" algn="just">
              <a:lnSpc>
                <a:spcPct val="80000"/>
              </a:lnSpc>
              <a:buClr>
                <a:schemeClr val="tx1"/>
              </a:buClr>
              <a:buFont typeface="Wingdings" pitchFamily="2" charset="2"/>
              <a:buChar char="§"/>
            </a:pPr>
            <a:r>
              <a:rPr lang="en-US" sz="2400" dirty="0" err="1">
                <a:latin typeface="Comic Sans MS" pitchFamily="66" charset="0"/>
              </a:rPr>
              <a:t>Ada</a:t>
            </a:r>
            <a:r>
              <a:rPr lang="en-US" sz="2400" dirty="0">
                <a:latin typeface="Comic Sans MS" pitchFamily="66" charset="0"/>
              </a:rPr>
              <a:t> </a:t>
            </a:r>
            <a:r>
              <a:rPr lang="en-US" sz="2400" dirty="0" err="1">
                <a:latin typeface="Comic Sans MS" pitchFamily="66" charset="0"/>
              </a:rPr>
              <a:t>berbagai</a:t>
            </a:r>
            <a:r>
              <a:rPr lang="en-US" sz="2400" dirty="0">
                <a:latin typeface="Comic Sans MS" pitchFamily="66" charset="0"/>
              </a:rPr>
              <a:t> </a:t>
            </a:r>
            <a:r>
              <a:rPr lang="en-US" sz="2400" dirty="0" err="1">
                <a:latin typeface="Comic Sans MS" pitchFamily="66" charset="0"/>
              </a:rPr>
              <a:t>macam</a:t>
            </a:r>
            <a:r>
              <a:rPr lang="en-US" sz="2400" dirty="0">
                <a:latin typeface="Comic Sans MS" pitchFamily="66" charset="0"/>
              </a:rPr>
              <a:t> </a:t>
            </a:r>
            <a:r>
              <a:rPr lang="en-US" sz="2400" dirty="0" err="1">
                <a:latin typeface="Comic Sans MS" pitchFamily="66" charset="0"/>
              </a:rPr>
              <a:t>teori</a:t>
            </a:r>
            <a:r>
              <a:rPr lang="en-US" sz="2400" dirty="0">
                <a:latin typeface="Comic Sans MS" pitchFamily="66" charset="0"/>
              </a:rPr>
              <a:t> </a:t>
            </a:r>
            <a:r>
              <a:rPr lang="en-US" sz="2400" dirty="0" err="1">
                <a:latin typeface="Comic Sans MS" pitchFamily="66" charset="0"/>
              </a:rPr>
              <a:t>tentang</a:t>
            </a:r>
            <a:r>
              <a:rPr lang="en-US" sz="2400" dirty="0">
                <a:latin typeface="Comic Sans MS" pitchFamily="66" charset="0"/>
              </a:rPr>
              <a:t> </a:t>
            </a:r>
            <a:r>
              <a:rPr lang="en-US" sz="2400" dirty="0" err="1">
                <a:latin typeface="Comic Sans MS" pitchFamily="66" charset="0"/>
              </a:rPr>
              <a:t>nilai</a:t>
            </a:r>
            <a:r>
              <a:rPr lang="en-US" sz="2400" dirty="0">
                <a:latin typeface="Comic Sans MS" pitchFamily="66" charset="0"/>
              </a:rPr>
              <a:t>.</a:t>
            </a:r>
          </a:p>
          <a:p>
            <a:pPr marL="895350" lvl="1" indent="-358775" algn="just">
              <a:lnSpc>
                <a:spcPct val="80000"/>
              </a:lnSpc>
              <a:buClr>
                <a:schemeClr val="tx1"/>
              </a:buClr>
              <a:buFont typeface="Wingdings" pitchFamily="2" charset="2"/>
              <a:buChar char="§"/>
            </a:pPr>
            <a:r>
              <a:rPr lang="en-US" sz="2400" b="1" dirty="0">
                <a:latin typeface="Comic Sans MS" pitchFamily="66" charset="0"/>
              </a:rPr>
              <a:t>Max </a:t>
            </a:r>
            <a:r>
              <a:rPr lang="en-US" sz="2400" b="1" dirty="0" err="1">
                <a:latin typeface="Comic Sans MS" pitchFamily="66" charset="0"/>
              </a:rPr>
              <a:t>Scheler</a:t>
            </a:r>
            <a:r>
              <a:rPr lang="en-US" sz="2400" dirty="0">
                <a:latin typeface="Comic Sans MS" pitchFamily="66" charset="0"/>
              </a:rPr>
              <a:t> </a:t>
            </a:r>
            <a:r>
              <a:rPr lang="en-US" sz="2400" dirty="0" err="1">
                <a:latin typeface="Comic Sans MS" pitchFamily="66" charset="0"/>
              </a:rPr>
              <a:t>mengemukakan</a:t>
            </a:r>
            <a:r>
              <a:rPr lang="en-US" sz="2400" dirty="0">
                <a:latin typeface="Comic Sans MS" pitchFamily="66" charset="0"/>
              </a:rPr>
              <a:t> </a:t>
            </a:r>
            <a:r>
              <a:rPr lang="en-US" sz="2400" dirty="0" err="1">
                <a:latin typeface="Comic Sans MS" pitchFamily="66" charset="0"/>
              </a:rPr>
              <a:t>bahwa</a:t>
            </a:r>
            <a:r>
              <a:rPr lang="en-US" sz="2400" dirty="0">
                <a:latin typeface="Comic Sans MS" pitchFamily="66" charset="0"/>
              </a:rPr>
              <a:t> </a:t>
            </a:r>
            <a:r>
              <a:rPr lang="en-US" sz="2400" dirty="0" err="1">
                <a:latin typeface="Comic Sans MS" pitchFamily="66" charset="0"/>
              </a:rPr>
              <a:t>nilai</a:t>
            </a:r>
            <a:r>
              <a:rPr lang="en-US" sz="2400" dirty="0">
                <a:latin typeface="Comic Sans MS" pitchFamily="66" charset="0"/>
              </a:rPr>
              <a:t> </a:t>
            </a:r>
            <a:r>
              <a:rPr lang="en-US" sz="2400" dirty="0" err="1">
                <a:latin typeface="Comic Sans MS" pitchFamily="66" charset="0"/>
              </a:rPr>
              <a:t>ada</a:t>
            </a:r>
            <a:r>
              <a:rPr lang="en-US" sz="2400" dirty="0">
                <a:latin typeface="Comic Sans MS" pitchFamily="66" charset="0"/>
              </a:rPr>
              <a:t> </a:t>
            </a:r>
            <a:r>
              <a:rPr lang="en-US" sz="2400" dirty="0" err="1">
                <a:latin typeface="Comic Sans MS" pitchFamily="66" charset="0"/>
              </a:rPr>
              <a:t>tingkatannya</a:t>
            </a:r>
            <a:r>
              <a:rPr lang="en-US" sz="2400" dirty="0">
                <a:latin typeface="Comic Sans MS" pitchFamily="66" charset="0"/>
              </a:rPr>
              <a:t>, </a:t>
            </a:r>
            <a:r>
              <a:rPr lang="en-US" sz="2400" dirty="0" err="1">
                <a:latin typeface="Comic Sans MS" pitchFamily="66" charset="0"/>
              </a:rPr>
              <a:t>dan</a:t>
            </a:r>
            <a:r>
              <a:rPr lang="en-US" sz="2400" dirty="0">
                <a:latin typeface="Comic Sans MS" pitchFamily="66" charset="0"/>
              </a:rPr>
              <a:t> </a:t>
            </a:r>
            <a:r>
              <a:rPr lang="en-US" sz="2400" dirty="0" err="1">
                <a:latin typeface="Comic Sans MS" pitchFamily="66" charset="0"/>
              </a:rPr>
              <a:t>dapat</a:t>
            </a:r>
            <a:r>
              <a:rPr lang="en-US" sz="2400" dirty="0">
                <a:latin typeface="Comic Sans MS" pitchFamily="66" charset="0"/>
              </a:rPr>
              <a:t> </a:t>
            </a:r>
            <a:r>
              <a:rPr lang="en-US" sz="2400" dirty="0" err="1">
                <a:latin typeface="Comic Sans MS" pitchFamily="66" charset="0"/>
              </a:rPr>
              <a:t>dikelompokkan</a:t>
            </a:r>
            <a:r>
              <a:rPr lang="en-US" sz="2400" dirty="0">
                <a:latin typeface="Comic Sans MS" pitchFamily="66" charset="0"/>
              </a:rPr>
              <a:t> </a:t>
            </a:r>
            <a:r>
              <a:rPr lang="en-US" sz="2400" dirty="0" err="1">
                <a:latin typeface="Comic Sans MS" pitchFamily="66" charset="0"/>
              </a:rPr>
              <a:t>menjadi</a:t>
            </a:r>
            <a:r>
              <a:rPr lang="en-US" sz="2400" dirty="0">
                <a:latin typeface="Comic Sans MS" pitchFamily="66" charset="0"/>
              </a:rPr>
              <a:t> </a:t>
            </a:r>
            <a:r>
              <a:rPr lang="en-US" sz="2400" dirty="0" err="1">
                <a:latin typeface="Comic Sans MS" pitchFamily="66" charset="0"/>
              </a:rPr>
              <a:t>empat</a:t>
            </a:r>
            <a:r>
              <a:rPr lang="en-US" sz="2400" dirty="0">
                <a:latin typeface="Comic Sans MS" pitchFamily="66" charset="0"/>
              </a:rPr>
              <a:t> </a:t>
            </a:r>
            <a:r>
              <a:rPr lang="en-US" sz="2400" dirty="0" err="1">
                <a:latin typeface="Comic Sans MS" pitchFamily="66" charset="0"/>
              </a:rPr>
              <a:t>tingkatan</a:t>
            </a:r>
            <a:r>
              <a:rPr lang="en-US" sz="2400" dirty="0">
                <a:latin typeface="Comic Sans MS" pitchFamily="66" charset="0"/>
              </a:rPr>
              <a:t>, </a:t>
            </a:r>
            <a:r>
              <a:rPr lang="en-US" sz="2400" dirty="0" err="1">
                <a:latin typeface="Comic Sans MS" pitchFamily="66" charset="0"/>
              </a:rPr>
              <a:t>yaitu</a:t>
            </a:r>
            <a:r>
              <a:rPr lang="en-US" sz="2400" dirty="0">
                <a:latin typeface="Comic Sans MS" pitchFamily="66" charset="0"/>
              </a:rPr>
              <a:t>:</a:t>
            </a:r>
          </a:p>
          <a:p>
            <a:pPr marL="1431925" lvl="2" indent="-357188" algn="just">
              <a:lnSpc>
                <a:spcPct val="80000"/>
              </a:lnSpc>
              <a:buClr>
                <a:schemeClr val="tx1"/>
              </a:buClr>
              <a:buFont typeface="Wingdings" pitchFamily="2" charset="2"/>
              <a:buAutoNum type="arabicParenR"/>
            </a:pPr>
            <a:r>
              <a:rPr lang="en-US" sz="2000" u="sng" dirty="0" err="1">
                <a:latin typeface="Comic Sans MS" pitchFamily="66" charset="0"/>
              </a:rPr>
              <a:t>Nilai-nilai</a:t>
            </a:r>
            <a:r>
              <a:rPr lang="en-US" sz="2000" u="sng" dirty="0">
                <a:latin typeface="Comic Sans MS" pitchFamily="66" charset="0"/>
              </a:rPr>
              <a:t> </a:t>
            </a:r>
            <a:r>
              <a:rPr lang="en-US" sz="2000" u="sng" dirty="0" err="1">
                <a:latin typeface="Comic Sans MS" pitchFamily="66" charset="0"/>
              </a:rPr>
              <a:t>kenikmatan</a:t>
            </a:r>
            <a:r>
              <a:rPr lang="en-US" sz="2000" dirty="0">
                <a:latin typeface="Comic Sans MS" pitchFamily="66" charset="0"/>
              </a:rPr>
              <a:t>: </a:t>
            </a:r>
            <a:r>
              <a:rPr lang="en-US" sz="2000" dirty="0" err="1">
                <a:latin typeface="Comic Sans MS" pitchFamily="66" charset="0"/>
              </a:rPr>
              <a:t>dalam</a:t>
            </a:r>
            <a:r>
              <a:rPr lang="en-US" sz="2000" dirty="0">
                <a:latin typeface="Comic Sans MS" pitchFamily="66" charset="0"/>
              </a:rPr>
              <a:t> </a:t>
            </a:r>
            <a:r>
              <a:rPr lang="en-US" sz="2000" dirty="0" err="1">
                <a:latin typeface="Comic Sans MS" pitchFamily="66" charset="0"/>
              </a:rPr>
              <a:t>tingkat</a:t>
            </a:r>
            <a:r>
              <a:rPr lang="en-US" sz="2000" dirty="0">
                <a:latin typeface="Comic Sans MS" pitchFamily="66" charset="0"/>
              </a:rPr>
              <a:t> </a:t>
            </a:r>
            <a:r>
              <a:rPr lang="en-US" sz="2000" dirty="0" err="1">
                <a:latin typeface="Comic Sans MS" pitchFamily="66" charset="0"/>
              </a:rPr>
              <a:t>ini</a:t>
            </a:r>
            <a:r>
              <a:rPr lang="en-US" sz="2000" dirty="0">
                <a:latin typeface="Comic Sans MS" pitchFamily="66" charset="0"/>
              </a:rPr>
              <a:t> </a:t>
            </a:r>
            <a:r>
              <a:rPr lang="en-US" sz="2000" dirty="0" err="1">
                <a:latin typeface="Comic Sans MS" pitchFamily="66" charset="0"/>
              </a:rPr>
              <a:t>terdapat</a:t>
            </a:r>
            <a:r>
              <a:rPr lang="en-US" sz="2000" dirty="0">
                <a:latin typeface="Comic Sans MS" pitchFamily="66" charset="0"/>
              </a:rPr>
              <a:t> </a:t>
            </a:r>
            <a:r>
              <a:rPr lang="en-US" sz="2000" dirty="0" err="1">
                <a:latin typeface="Comic Sans MS" pitchFamily="66" charset="0"/>
              </a:rPr>
              <a:t>nilai</a:t>
            </a:r>
            <a:r>
              <a:rPr lang="en-US" sz="2000" dirty="0">
                <a:latin typeface="Comic Sans MS" pitchFamily="66" charset="0"/>
              </a:rPr>
              <a:t> yang </a:t>
            </a:r>
            <a:r>
              <a:rPr lang="en-US" sz="2000" dirty="0" err="1">
                <a:latin typeface="Comic Sans MS" pitchFamily="66" charset="0"/>
              </a:rPr>
              <a:t>mengenakkan</a:t>
            </a:r>
            <a:r>
              <a:rPr lang="en-US" sz="2000" dirty="0">
                <a:latin typeface="Comic Sans MS" pitchFamily="66" charset="0"/>
              </a:rPr>
              <a:t> </a:t>
            </a:r>
            <a:r>
              <a:rPr lang="en-US" sz="2000" dirty="0" err="1">
                <a:latin typeface="Comic Sans MS" pitchFamily="66" charset="0"/>
              </a:rPr>
              <a:t>dan</a:t>
            </a:r>
            <a:r>
              <a:rPr lang="en-US" sz="2000" dirty="0">
                <a:latin typeface="Comic Sans MS" pitchFamily="66" charset="0"/>
              </a:rPr>
              <a:t> </a:t>
            </a:r>
            <a:r>
              <a:rPr lang="en-US" sz="2000" dirty="0" err="1">
                <a:latin typeface="Comic Sans MS" pitchFamily="66" charset="0"/>
              </a:rPr>
              <a:t>nilai</a:t>
            </a:r>
            <a:r>
              <a:rPr lang="en-US" sz="2000" dirty="0">
                <a:latin typeface="Comic Sans MS" pitchFamily="66" charset="0"/>
              </a:rPr>
              <a:t> yang </a:t>
            </a:r>
            <a:r>
              <a:rPr lang="en-US" sz="2000" dirty="0" err="1">
                <a:latin typeface="Comic Sans MS" pitchFamily="66" charset="0"/>
              </a:rPr>
              <a:t>tidak</a:t>
            </a:r>
            <a:r>
              <a:rPr lang="en-US" sz="2000" dirty="0">
                <a:latin typeface="Comic Sans MS" pitchFamily="66" charset="0"/>
              </a:rPr>
              <a:t> </a:t>
            </a:r>
            <a:r>
              <a:rPr lang="en-US" sz="2000" dirty="0" err="1">
                <a:latin typeface="Comic Sans MS" pitchFamily="66" charset="0"/>
              </a:rPr>
              <a:t>mengenakkan</a:t>
            </a:r>
            <a:r>
              <a:rPr lang="en-US" sz="2000" dirty="0">
                <a:latin typeface="Comic Sans MS" pitchFamily="66" charset="0"/>
              </a:rPr>
              <a:t>, yang </a:t>
            </a:r>
            <a:r>
              <a:rPr lang="en-US" sz="2000" dirty="0" err="1">
                <a:latin typeface="Comic Sans MS" pitchFamily="66" charset="0"/>
              </a:rPr>
              <a:t>menyebabkan</a:t>
            </a:r>
            <a:r>
              <a:rPr lang="en-US" sz="2000" dirty="0">
                <a:latin typeface="Comic Sans MS" pitchFamily="66" charset="0"/>
              </a:rPr>
              <a:t> </a:t>
            </a:r>
            <a:r>
              <a:rPr lang="en-US" sz="2000" dirty="0" err="1">
                <a:latin typeface="Comic Sans MS" pitchFamily="66" charset="0"/>
              </a:rPr>
              <a:t>orang</a:t>
            </a:r>
            <a:r>
              <a:rPr lang="en-US" sz="2000" dirty="0">
                <a:latin typeface="Comic Sans MS" pitchFamily="66" charset="0"/>
              </a:rPr>
              <a:t> </a:t>
            </a:r>
            <a:r>
              <a:rPr lang="en-US" sz="2000" dirty="0" err="1">
                <a:latin typeface="Comic Sans MS" pitchFamily="66" charset="0"/>
              </a:rPr>
              <a:t>senang</a:t>
            </a:r>
            <a:r>
              <a:rPr lang="en-US" sz="2000" dirty="0">
                <a:latin typeface="Comic Sans MS" pitchFamily="66" charset="0"/>
              </a:rPr>
              <a:t> </a:t>
            </a:r>
            <a:r>
              <a:rPr lang="en-US" sz="2000" dirty="0" err="1">
                <a:latin typeface="Comic Sans MS" pitchFamily="66" charset="0"/>
              </a:rPr>
              <a:t>atau</a:t>
            </a:r>
            <a:r>
              <a:rPr lang="en-US" sz="2000" dirty="0">
                <a:latin typeface="Comic Sans MS" pitchFamily="66" charset="0"/>
              </a:rPr>
              <a:t> </a:t>
            </a:r>
            <a:r>
              <a:rPr lang="en-US" sz="2000" dirty="0" err="1">
                <a:latin typeface="Comic Sans MS" pitchFamily="66" charset="0"/>
              </a:rPr>
              <a:t>menderita</a:t>
            </a:r>
            <a:r>
              <a:rPr lang="en-US" sz="2000" dirty="0">
                <a:latin typeface="Comic Sans MS" pitchFamily="66" charset="0"/>
              </a:rPr>
              <a:t>. </a:t>
            </a:r>
          </a:p>
          <a:p>
            <a:pPr marL="1431925" lvl="2" indent="-357188" algn="just">
              <a:lnSpc>
                <a:spcPct val="80000"/>
              </a:lnSpc>
              <a:buClr>
                <a:schemeClr val="tx1"/>
              </a:buClr>
              <a:buFont typeface="Wingdings" pitchFamily="2" charset="2"/>
              <a:buAutoNum type="arabicParenR"/>
            </a:pPr>
            <a:r>
              <a:rPr lang="en-US" sz="2000" u="sng" dirty="0" err="1">
                <a:latin typeface="Comic Sans MS" pitchFamily="66" charset="0"/>
              </a:rPr>
              <a:t>Nilai-nilai</a:t>
            </a:r>
            <a:r>
              <a:rPr lang="en-US" sz="2000" u="sng" dirty="0">
                <a:latin typeface="Comic Sans MS" pitchFamily="66" charset="0"/>
              </a:rPr>
              <a:t> </a:t>
            </a:r>
            <a:r>
              <a:rPr lang="en-US" sz="2000" u="sng" dirty="0" err="1">
                <a:latin typeface="Comic Sans MS" pitchFamily="66" charset="0"/>
              </a:rPr>
              <a:t>kehidupan</a:t>
            </a:r>
            <a:r>
              <a:rPr lang="en-US" sz="2000" dirty="0">
                <a:latin typeface="Comic Sans MS" pitchFamily="66" charset="0"/>
              </a:rPr>
              <a:t>: </a:t>
            </a:r>
            <a:r>
              <a:rPr lang="en-US" sz="2000" dirty="0" err="1">
                <a:latin typeface="Comic Sans MS" pitchFamily="66" charset="0"/>
              </a:rPr>
              <a:t>dalam</a:t>
            </a:r>
            <a:r>
              <a:rPr lang="en-US" sz="2000" dirty="0">
                <a:latin typeface="Comic Sans MS" pitchFamily="66" charset="0"/>
              </a:rPr>
              <a:t> </a:t>
            </a:r>
            <a:r>
              <a:rPr lang="en-US" sz="2000" dirty="0" err="1">
                <a:latin typeface="Comic Sans MS" pitchFamily="66" charset="0"/>
              </a:rPr>
              <a:t>tingkat</a:t>
            </a:r>
            <a:r>
              <a:rPr lang="en-US" sz="2000" dirty="0">
                <a:latin typeface="Comic Sans MS" pitchFamily="66" charset="0"/>
              </a:rPr>
              <a:t> </a:t>
            </a:r>
            <a:r>
              <a:rPr lang="en-US" sz="2000" dirty="0" err="1">
                <a:latin typeface="Comic Sans MS" pitchFamily="66" charset="0"/>
              </a:rPr>
              <a:t>ini</a:t>
            </a:r>
            <a:r>
              <a:rPr lang="en-US" sz="2000" dirty="0">
                <a:latin typeface="Comic Sans MS" pitchFamily="66" charset="0"/>
              </a:rPr>
              <a:t> </a:t>
            </a:r>
            <a:r>
              <a:rPr lang="en-US" sz="2000" dirty="0" err="1">
                <a:latin typeface="Comic Sans MS" pitchFamily="66" charset="0"/>
              </a:rPr>
              <a:t>terdapat</a:t>
            </a:r>
            <a:r>
              <a:rPr lang="en-US" sz="2000" dirty="0">
                <a:latin typeface="Comic Sans MS" pitchFamily="66" charset="0"/>
              </a:rPr>
              <a:t> </a:t>
            </a:r>
            <a:r>
              <a:rPr lang="en-US" sz="2000" dirty="0" err="1">
                <a:latin typeface="Comic Sans MS" pitchFamily="66" charset="0"/>
              </a:rPr>
              <a:t>nilai-nilai</a:t>
            </a:r>
            <a:r>
              <a:rPr lang="en-US" sz="2000" dirty="0">
                <a:latin typeface="Comic Sans MS" pitchFamily="66" charset="0"/>
              </a:rPr>
              <a:t> yang </a:t>
            </a:r>
            <a:r>
              <a:rPr lang="en-US" sz="2000" dirty="0" err="1">
                <a:latin typeface="Comic Sans MS" pitchFamily="66" charset="0"/>
              </a:rPr>
              <a:t>penting</a:t>
            </a:r>
            <a:r>
              <a:rPr lang="en-US" sz="2000" dirty="0">
                <a:latin typeface="Comic Sans MS" pitchFamily="66" charset="0"/>
              </a:rPr>
              <a:t> </a:t>
            </a:r>
            <a:r>
              <a:rPr lang="en-US" sz="2000" dirty="0" err="1">
                <a:latin typeface="Comic Sans MS" pitchFamily="66" charset="0"/>
              </a:rPr>
              <a:t>dalam</a:t>
            </a:r>
            <a:r>
              <a:rPr lang="en-US" sz="2000" dirty="0">
                <a:latin typeface="Comic Sans MS" pitchFamily="66" charset="0"/>
              </a:rPr>
              <a:t> </a:t>
            </a:r>
            <a:r>
              <a:rPr lang="en-US" sz="2000" dirty="0" err="1">
                <a:latin typeface="Comic Sans MS" pitchFamily="66" charset="0"/>
              </a:rPr>
              <a:t>kehidupan</a:t>
            </a:r>
            <a:r>
              <a:rPr lang="en-US" sz="2000" dirty="0">
                <a:latin typeface="Comic Sans MS" pitchFamily="66" charset="0"/>
              </a:rPr>
              <a:t>, </a:t>
            </a:r>
            <a:r>
              <a:rPr lang="en-US" sz="2000" dirty="0" err="1">
                <a:latin typeface="Comic Sans MS" pitchFamily="66" charset="0"/>
              </a:rPr>
              <a:t>seperti</a:t>
            </a:r>
            <a:r>
              <a:rPr lang="en-US" sz="2000" dirty="0">
                <a:latin typeface="Comic Sans MS" pitchFamily="66" charset="0"/>
              </a:rPr>
              <a:t> </a:t>
            </a:r>
            <a:r>
              <a:rPr lang="en-US" sz="2000" dirty="0" err="1">
                <a:latin typeface="Comic Sans MS" pitchFamily="66" charset="0"/>
              </a:rPr>
              <a:t>kesejahteraan</a:t>
            </a:r>
            <a:r>
              <a:rPr lang="en-US" sz="2000" dirty="0">
                <a:latin typeface="Comic Sans MS" pitchFamily="66" charset="0"/>
              </a:rPr>
              <a:t>, </a:t>
            </a:r>
            <a:r>
              <a:rPr lang="en-US" sz="2000" dirty="0" err="1">
                <a:latin typeface="Comic Sans MS" pitchFamily="66" charset="0"/>
              </a:rPr>
              <a:t>keadilan</a:t>
            </a:r>
            <a:r>
              <a:rPr lang="en-US" sz="2000" dirty="0">
                <a:latin typeface="Comic Sans MS" pitchFamily="66" charset="0"/>
              </a:rPr>
              <a:t>, </a:t>
            </a:r>
            <a:r>
              <a:rPr lang="en-US" sz="2000" dirty="0" err="1">
                <a:latin typeface="Comic Sans MS" pitchFamily="66" charset="0"/>
              </a:rPr>
              <a:t>kesegaran</a:t>
            </a:r>
            <a:r>
              <a:rPr lang="en-US" sz="2000" dirty="0">
                <a:latin typeface="Comic Sans MS" pitchFamily="66" charset="0"/>
              </a:rPr>
              <a:t>.</a:t>
            </a:r>
          </a:p>
          <a:p>
            <a:pPr marL="1431925" lvl="2" indent="-357188" algn="just">
              <a:lnSpc>
                <a:spcPct val="80000"/>
              </a:lnSpc>
              <a:buClr>
                <a:schemeClr val="tx1"/>
              </a:buClr>
              <a:buFontTx/>
              <a:buAutoNum type="arabicParenR"/>
            </a:pPr>
            <a:r>
              <a:rPr lang="en-US" sz="2000" u="sng" dirty="0" err="1">
                <a:latin typeface="Comic Sans MS" pitchFamily="66" charset="0"/>
              </a:rPr>
              <a:t>Nilai-nilai</a:t>
            </a:r>
            <a:r>
              <a:rPr lang="en-US" sz="2000" u="sng" dirty="0">
                <a:latin typeface="Comic Sans MS" pitchFamily="66" charset="0"/>
              </a:rPr>
              <a:t> </a:t>
            </a:r>
            <a:r>
              <a:rPr lang="en-US" sz="2000" u="sng" dirty="0" err="1">
                <a:latin typeface="Comic Sans MS" pitchFamily="66" charset="0"/>
              </a:rPr>
              <a:t>kejiwaan</a:t>
            </a:r>
            <a:r>
              <a:rPr lang="en-US" sz="2000" dirty="0">
                <a:latin typeface="Comic Sans MS" pitchFamily="66" charset="0"/>
              </a:rPr>
              <a:t>: </a:t>
            </a:r>
            <a:r>
              <a:rPr lang="en-US" sz="2000" dirty="0" err="1">
                <a:latin typeface="Comic Sans MS" pitchFamily="66" charset="0"/>
              </a:rPr>
              <a:t>dalam</a:t>
            </a:r>
            <a:r>
              <a:rPr lang="en-US" sz="2000" dirty="0">
                <a:latin typeface="Comic Sans MS" pitchFamily="66" charset="0"/>
              </a:rPr>
              <a:t> </a:t>
            </a:r>
            <a:r>
              <a:rPr lang="en-US" sz="2000" dirty="0" err="1">
                <a:latin typeface="Comic Sans MS" pitchFamily="66" charset="0"/>
              </a:rPr>
              <a:t>tingkat</a:t>
            </a:r>
            <a:r>
              <a:rPr lang="en-US" sz="2000" dirty="0">
                <a:latin typeface="Comic Sans MS" pitchFamily="66" charset="0"/>
              </a:rPr>
              <a:t> </a:t>
            </a:r>
            <a:r>
              <a:rPr lang="en-US" sz="2000" dirty="0" err="1">
                <a:latin typeface="Comic Sans MS" pitchFamily="66" charset="0"/>
              </a:rPr>
              <a:t>ini</a:t>
            </a:r>
            <a:r>
              <a:rPr lang="en-US" sz="2000" dirty="0">
                <a:latin typeface="Comic Sans MS" pitchFamily="66" charset="0"/>
              </a:rPr>
              <a:t> </a:t>
            </a:r>
            <a:r>
              <a:rPr lang="en-US" sz="2000" dirty="0" err="1">
                <a:latin typeface="Comic Sans MS" pitchFamily="66" charset="0"/>
              </a:rPr>
              <a:t>terdapat</a:t>
            </a:r>
            <a:r>
              <a:rPr lang="en-US" sz="2000" dirty="0">
                <a:latin typeface="Comic Sans MS" pitchFamily="66" charset="0"/>
              </a:rPr>
              <a:t> </a:t>
            </a:r>
            <a:r>
              <a:rPr lang="en-US" sz="2000" dirty="0" err="1">
                <a:latin typeface="Comic Sans MS" pitchFamily="66" charset="0"/>
              </a:rPr>
              <a:t>nilai-nilai</a:t>
            </a:r>
            <a:r>
              <a:rPr lang="en-US" sz="2000" dirty="0">
                <a:latin typeface="Comic Sans MS" pitchFamily="66" charset="0"/>
              </a:rPr>
              <a:t> </a:t>
            </a:r>
            <a:r>
              <a:rPr lang="en-US" sz="2000" dirty="0" err="1">
                <a:latin typeface="Comic Sans MS" pitchFamily="66" charset="0"/>
              </a:rPr>
              <a:t>kejiwaan</a:t>
            </a:r>
            <a:r>
              <a:rPr lang="en-US" sz="2000" dirty="0">
                <a:latin typeface="Comic Sans MS" pitchFamily="66" charset="0"/>
              </a:rPr>
              <a:t> (</a:t>
            </a:r>
            <a:r>
              <a:rPr lang="en-US" sz="2000" i="1" dirty="0" err="1">
                <a:latin typeface="Comic Sans MS" pitchFamily="66" charset="0"/>
              </a:rPr>
              <a:t>geistige</a:t>
            </a:r>
            <a:r>
              <a:rPr lang="en-US" sz="2000" i="1" dirty="0">
                <a:latin typeface="Comic Sans MS" pitchFamily="66" charset="0"/>
              </a:rPr>
              <a:t> </a:t>
            </a:r>
            <a:r>
              <a:rPr lang="en-US" sz="2000" i="1" dirty="0" err="1">
                <a:latin typeface="Comic Sans MS" pitchFamily="66" charset="0"/>
              </a:rPr>
              <a:t>werte</a:t>
            </a:r>
            <a:r>
              <a:rPr lang="en-US" sz="2000" dirty="0">
                <a:latin typeface="Comic Sans MS" pitchFamily="66" charset="0"/>
              </a:rPr>
              <a:t>) yang </a:t>
            </a:r>
            <a:r>
              <a:rPr lang="en-US" sz="2000" dirty="0" err="1">
                <a:latin typeface="Comic Sans MS" pitchFamily="66" charset="0"/>
              </a:rPr>
              <a:t>sama</a:t>
            </a:r>
            <a:r>
              <a:rPr lang="en-US" sz="2000" dirty="0">
                <a:latin typeface="Comic Sans MS" pitchFamily="66" charset="0"/>
              </a:rPr>
              <a:t> </a:t>
            </a:r>
            <a:r>
              <a:rPr lang="en-US" sz="2000" dirty="0" err="1">
                <a:latin typeface="Comic Sans MS" pitchFamily="66" charset="0"/>
              </a:rPr>
              <a:t>sekali</a:t>
            </a:r>
            <a:r>
              <a:rPr lang="en-US" sz="2000" dirty="0">
                <a:latin typeface="Comic Sans MS" pitchFamily="66" charset="0"/>
              </a:rPr>
              <a:t> </a:t>
            </a:r>
            <a:r>
              <a:rPr lang="en-US" sz="2000" dirty="0" err="1">
                <a:latin typeface="Comic Sans MS" pitchFamily="66" charset="0"/>
              </a:rPr>
              <a:t>tidak</a:t>
            </a:r>
            <a:r>
              <a:rPr lang="en-US" sz="2000" dirty="0">
                <a:latin typeface="Comic Sans MS" pitchFamily="66" charset="0"/>
              </a:rPr>
              <a:t> </a:t>
            </a:r>
            <a:r>
              <a:rPr lang="en-US" sz="2000" dirty="0" err="1">
                <a:latin typeface="Comic Sans MS" pitchFamily="66" charset="0"/>
              </a:rPr>
              <a:t>tergantung</a:t>
            </a:r>
            <a:r>
              <a:rPr lang="en-US" sz="2000" dirty="0">
                <a:latin typeface="Comic Sans MS" pitchFamily="66" charset="0"/>
              </a:rPr>
              <a:t> </a:t>
            </a:r>
            <a:r>
              <a:rPr lang="en-US" sz="2000" dirty="0" err="1">
                <a:latin typeface="Comic Sans MS" pitchFamily="66" charset="0"/>
              </a:rPr>
              <a:t>dari</a:t>
            </a:r>
            <a:r>
              <a:rPr lang="en-US" sz="2000" dirty="0">
                <a:latin typeface="Comic Sans MS" pitchFamily="66" charset="0"/>
              </a:rPr>
              <a:t> </a:t>
            </a:r>
            <a:r>
              <a:rPr lang="en-US" sz="2000" dirty="0" err="1">
                <a:latin typeface="Comic Sans MS" pitchFamily="66" charset="0"/>
              </a:rPr>
              <a:t>keadaan</a:t>
            </a:r>
            <a:r>
              <a:rPr lang="en-US" sz="2000" dirty="0">
                <a:latin typeface="Comic Sans MS" pitchFamily="66" charset="0"/>
              </a:rPr>
              <a:t> </a:t>
            </a:r>
            <a:r>
              <a:rPr lang="en-US" sz="2000" dirty="0" err="1">
                <a:latin typeface="Comic Sans MS" pitchFamily="66" charset="0"/>
              </a:rPr>
              <a:t>jasmani</a:t>
            </a:r>
            <a:r>
              <a:rPr lang="en-US" sz="2000" dirty="0">
                <a:latin typeface="Comic Sans MS" pitchFamily="66" charset="0"/>
              </a:rPr>
              <a:t> </a:t>
            </a:r>
            <a:r>
              <a:rPr lang="en-US" sz="2000" dirty="0" err="1">
                <a:latin typeface="Comic Sans MS" pitchFamily="66" charset="0"/>
              </a:rPr>
              <a:t>maupun</a:t>
            </a:r>
            <a:r>
              <a:rPr lang="en-US" sz="2000" dirty="0">
                <a:latin typeface="Comic Sans MS" pitchFamily="66" charset="0"/>
              </a:rPr>
              <a:t> </a:t>
            </a:r>
            <a:r>
              <a:rPr lang="en-US" sz="2000" dirty="0" err="1">
                <a:latin typeface="Comic Sans MS" pitchFamily="66" charset="0"/>
              </a:rPr>
              <a:t>lingkungan</a:t>
            </a:r>
            <a:r>
              <a:rPr lang="en-US" sz="2000" dirty="0">
                <a:latin typeface="Comic Sans MS" pitchFamily="66" charset="0"/>
              </a:rPr>
              <a:t>. </a:t>
            </a:r>
            <a:r>
              <a:rPr lang="en-US" sz="2000" dirty="0" err="1">
                <a:latin typeface="Comic Sans MS" pitchFamily="66" charset="0"/>
              </a:rPr>
              <a:t>Nilai-nilai</a:t>
            </a:r>
            <a:r>
              <a:rPr lang="en-US" sz="2000" dirty="0">
                <a:latin typeface="Comic Sans MS" pitchFamily="66" charset="0"/>
              </a:rPr>
              <a:t> </a:t>
            </a:r>
            <a:r>
              <a:rPr lang="en-US" sz="2000" dirty="0" err="1">
                <a:latin typeface="Comic Sans MS" pitchFamily="66" charset="0"/>
              </a:rPr>
              <a:t>semacam</a:t>
            </a:r>
            <a:r>
              <a:rPr lang="en-US" sz="2000" dirty="0">
                <a:latin typeface="Comic Sans MS" pitchFamily="66" charset="0"/>
              </a:rPr>
              <a:t> </a:t>
            </a:r>
            <a:r>
              <a:rPr lang="en-US" sz="2000" dirty="0" err="1">
                <a:latin typeface="Comic Sans MS" pitchFamily="66" charset="0"/>
              </a:rPr>
              <a:t>ini</a:t>
            </a:r>
            <a:r>
              <a:rPr lang="en-US" sz="2000" dirty="0">
                <a:latin typeface="Comic Sans MS" pitchFamily="66" charset="0"/>
              </a:rPr>
              <a:t> </a:t>
            </a:r>
            <a:r>
              <a:rPr lang="en-US" sz="2000" dirty="0" err="1">
                <a:latin typeface="Comic Sans MS" pitchFamily="66" charset="0"/>
              </a:rPr>
              <a:t>misalnya</a:t>
            </a:r>
            <a:r>
              <a:rPr lang="en-US" sz="2000" dirty="0">
                <a:latin typeface="Comic Sans MS" pitchFamily="66" charset="0"/>
              </a:rPr>
              <a:t>, </a:t>
            </a:r>
            <a:r>
              <a:rPr lang="en-US" sz="2000" dirty="0" err="1">
                <a:latin typeface="Comic Sans MS" pitchFamily="66" charset="0"/>
              </a:rPr>
              <a:t>keindahan</a:t>
            </a:r>
            <a:r>
              <a:rPr lang="en-US" sz="2000" dirty="0">
                <a:latin typeface="Comic Sans MS" pitchFamily="66" charset="0"/>
              </a:rPr>
              <a:t>, </a:t>
            </a:r>
            <a:r>
              <a:rPr lang="en-US" sz="2000" dirty="0" err="1">
                <a:latin typeface="Comic Sans MS" pitchFamily="66" charset="0"/>
              </a:rPr>
              <a:t>kebenaran</a:t>
            </a:r>
            <a:r>
              <a:rPr lang="en-US" sz="2000" dirty="0">
                <a:latin typeface="Comic Sans MS" pitchFamily="66" charset="0"/>
              </a:rPr>
              <a:t>, </a:t>
            </a:r>
            <a:r>
              <a:rPr lang="en-US" sz="2000" dirty="0" err="1">
                <a:latin typeface="Comic Sans MS" pitchFamily="66" charset="0"/>
              </a:rPr>
              <a:t>dan</a:t>
            </a:r>
            <a:r>
              <a:rPr lang="en-US" sz="2000" dirty="0">
                <a:latin typeface="Comic Sans MS" pitchFamily="66" charset="0"/>
              </a:rPr>
              <a:t> </a:t>
            </a:r>
            <a:r>
              <a:rPr lang="en-US" sz="2000" dirty="0" err="1">
                <a:latin typeface="Comic Sans MS" pitchFamily="66" charset="0"/>
              </a:rPr>
              <a:t>pengetahuan</a:t>
            </a:r>
            <a:r>
              <a:rPr lang="en-US" sz="2000" dirty="0">
                <a:latin typeface="Comic Sans MS" pitchFamily="66" charset="0"/>
              </a:rPr>
              <a:t> </a:t>
            </a:r>
            <a:r>
              <a:rPr lang="en-US" sz="2000" dirty="0" err="1">
                <a:latin typeface="Comic Sans MS" pitchFamily="66" charset="0"/>
              </a:rPr>
              <a:t>murni</a:t>
            </a:r>
            <a:r>
              <a:rPr lang="en-US" sz="2000" dirty="0">
                <a:latin typeface="Comic Sans MS" pitchFamily="66" charset="0"/>
              </a:rPr>
              <a:t> yang </a:t>
            </a:r>
            <a:r>
              <a:rPr lang="en-US" sz="2000" dirty="0" err="1">
                <a:latin typeface="Comic Sans MS" pitchFamily="66" charset="0"/>
              </a:rPr>
              <a:t>dicapai</a:t>
            </a:r>
            <a:r>
              <a:rPr lang="en-US" sz="2000" dirty="0">
                <a:latin typeface="Comic Sans MS" pitchFamily="66" charset="0"/>
              </a:rPr>
              <a:t> </a:t>
            </a:r>
            <a:r>
              <a:rPr lang="en-US" sz="2000" dirty="0" err="1">
                <a:latin typeface="Comic Sans MS" pitchFamily="66" charset="0"/>
              </a:rPr>
              <a:t>dalam</a:t>
            </a:r>
            <a:r>
              <a:rPr lang="en-US" sz="2000" dirty="0">
                <a:latin typeface="Comic Sans MS" pitchFamily="66" charset="0"/>
              </a:rPr>
              <a:t> </a:t>
            </a:r>
            <a:r>
              <a:rPr lang="en-US" sz="2000" dirty="0" err="1">
                <a:latin typeface="Comic Sans MS" pitchFamily="66" charset="0"/>
              </a:rPr>
              <a:t>filsafat</a:t>
            </a:r>
            <a:r>
              <a:rPr lang="en-US" sz="2000" dirty="0">
                <a:latin typeface="Comic Sans MS" pitchFamily="66" charset="0"/>
              </a:rPr>
              <a:t>.</a:t>
            </a:r>
          </a:p>
        </p:txBody>
      </p:sp>
      <p:sp>
        <p:nvSpPr>
          <p:cNvPr id="3" name="Slide Number Placeholder 3"/>
          <p:cNvSpPr>
            <a:spLocks noGrp="1"/>
          </p:cNvSpPr>
          <p:nvPr>
            <p:ph type="sldNum" sz="quarter" idx="12"/>
          </p:nvPr>
        </p:nvSpPr>
        <p:spPr/>
        <p:txBody>
          <a:bodyPr/>
          <a:lstStyle/>
          <a:p>
            <a:fld id="{ADF42706-4E5B-44EC-B6BA-20EDF86C0860}" type="slidenum">
              <a:rPr lang="en-US"/>
              <a:pPr/>
              <a:t>12</a:t>
            </a:fld>
            <a:endParaRPr lang="en-US"/>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1683">
                                            <p:txEl>
                                              <p:pRg st="0" end="0"/>
                                            </p:txEl>
                                          </p:spTgt>
                                        </p:tgtEl>
                                        <p:attrNameLst>
                                          <p:attrName>style.visibility</p:attrName>
                                        </p:attrNameLst>
                                      </p:cBhvr>
                                      <p:to>
                                        <p:strVal val="visible"/>
                                      </p:to>
                                    </p:set>
                                    <p:animEffect transition="in" filter="wipe(left)">
                                      <p:cBhvr>
                                        <p:cTn id="7" dur="500"/>
                                        <p:tgtEl>
                                          <p:spTgt spid="7168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1683">
                                            <p:txEl>
                                              <p:pRg st="1" end="1"/>
                                            </p:txEl>
                                          </p:spTgt>
                                        </p:tgtEl>
                                        <p:attrNameLst>
                                          <p:attrName>style.visibility</p:attrName>
                                        </p:attrNameLst>
                                      </p:cBhvr>
                                      <p:to>
                                        <p:strVal val="visible"/>
                                      </p:to>
                                    </p:set>
                                    <p:animEffect transition="in" filter="wipe(left)">
                                      <p:cBhvr>
                                        <p:cTn id="12" dur="500"/>
                                        <p:tgtEl>
                                          <p:spTgt spid="7168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71683">
                                            <p:txEl>
                                              <p:pRg st="2" end="2"/>
                                            </p:txEl>
                                          </p:spTgt>
                                        </p:tgtEl>
                                        <p:attrNameLst>
                                          <p:attrName>style.visibility</p:attrName>
                                        </p:attrNameLst>
                                      </p:cBhvr>
                                      <p:to>
                                        <p:strVal val="visible"/>
                                      </p:to>
                                    </p:set>
                                    <p:animEffect transition="in" filter="wipe(left)">
                                      <p:cBhvr>
                                        <p:cTn id="17" dur="500"/>
                                        <p:tgtEl>
                                          <p:spTgt spid="7168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71683">
                                            <p:txEl>
                                              <p:pRg st="3" end="3"/>
                                            </p:txEl>
                                          </p:spTgt>
                                        </p:tgtEl>
                                        <p:attrNameLst>
                                          <p:attrName>style.visibility</p:attrName>
                                        </p:attrNameLst>
                                      </p:cBhvr>
                                      <p:to>
                                        <p:strVal val="visible"/>
                                      </p:to>
                                    </p:set>
                                    <p:animEffect transition="in" filter="wipe(left)">
                                      <p:cBhvr>
                                        <p:cTn id="22" dur="500"/>
                                        <p:tgtEl>
                                          <p:spTgt spid="7168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71683">
                                            <p:txEl>
                                              <p:pRg st="4" end="4"/>
                                            </p:txEl>
                                          </p:spTgt>
                                        </p:tgtEl>
                                        <p:attrNameLst>
                                          <p:attrName>style.visibility</p:attrName>
                                        </p:attrNameLst>
                                      </p:cBhvr>
                                      <p:to>
                                        <p:strVal val="visible"/>
                                      </p:to>
                                    </p:set>
                                    <p:animEffect transition="in" filter="wipe(left)">
                                      <p:cBhvr>
                                        <p:cTn id="27" dur="500"/>
                                        <p:tgtEl>
                                          <p:spTgt spid="7168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71683">
                                            <p:txEl>
                                              <p:pRg st="5" end="5"/>
                                            </p:txEl>
                                          </p:spTgt>
                                        </p:tgtEl>
                                        <p:attrNameLst>
                                          <p:attrName>style.visibility</p:attrName>
                                        </p:attrNameLst>
                                      </p:cBhvr>
                                      <p:to>
                                        <p:strVal val="visible"/>
                                      </p:to>
                                    </p:set>
                                    <p:animEffect transition="in" filter="wipe(left)">
                                      <p:cBhvr>
                                        <p:cTn id="32" dur="500"/>
                                        <p:tgtEl>
                                          <p:spTgt spid="7168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73731" name="Rectangle 3"/>
          <p:cNvSpPr>
            <a:spLocks noGrp="1" noChangeArrowheads="1"/>
          </p:cNvSpPr>
          <p:nvPr>
            <p:ph idx="1"/>
          </p:nvPr>
        </p:nvSpPr>
        <p:spPr>
          <a:xfrm>
            <a:off x="228600" y="685800"/>
            <a:ext cx="8686800" cy="5440363"/>
          </a:xfrm>
        </p:spPr>
        <p:txBody>
          <a:bodyPr/>
          <a:lstStyle/>
          <a:p>
            <a:pPr marL="1338263" lvl="2" indent="-350838" algn="just">
              <a:buClr>
                <a:schemeClr val="tx1"/>
              </a:buClr>
              <a:buFontTx/>
              <a:buAutoNum type="arabicParenR" startAt="4"/>
            </a:pPr>
            <a:r>
              <a:rPr lang="en-US" sz="2000" u="sng" dirty="0" err="1">
                <a:latin typeface="Comic Sans MS" pitchFamily="66" charset="0"/>
              </a:rPr>
              <a:t>Nilai-nilai</a:t>
            </a:r>
            <a:r>
              <a:rPr lang="en-US" sz="2000" u="sng" dirty="0">
                <a:latin typeface="Comic Sans MS" pitchFamily="66" charset="0"/>
              </a:rPr>
              <a:t> </a:t>
            </a:r>
            <a:r>
              <a:rPr lang="en-US" sz="2000" u="sng" dirty="0" err="1">
                <a:latin typeface="Comic Sans MS" pitchFamily="66" charset="0"/>
              </a:rPr>
              <a:t>kerokhanian</a:t>
            </a:r>
            <a:r>
              <a:rPr lang="en-US" sz="2000" dirty="0">
                <a:latin typeface="Comic Sans MS" pitchFamily="66" charset="0"/>
              </a:rPr>
              <a:t>: </a:t>
            </a:r>
            <a:r>
              <a:rPr lang="en-US" sz="2000" dirty="0" err="1">
                <a:latin typeface="Comic Sans MS" pitchFamily="66" charset="0"/>
              </a:rPr>
              <a:t>dalam</a:t>
            </a:r>
            <a:r>
              <a:rPr lang="en-US" sz="2000" dirty="0">
                <a:latin typeface="Comic Sans MS" pitchFamily="66" charset="0"/>
              </a:rPr>
              <a:t> </a:t>
            </a:r>
            <a:r>
              <a:rPr lang="en-US" sz="2000" dirty="0" err="1">
                <a:latin typeface="Comic Sans MS" pitchFamily="66" charset="0"/>
              </a:rPr>
              <a:t>tingkat</a:t>
            </a:r>
            <a:r>
              <a:rPr lang="en-US" sz="2000" dirty="0">
                <a:latin typeface="Comic Sans MS" pitchFamily="66" charset="0"/>
              </a:rPr>
              <a:t> </a:t>
            </a:r>
            <a:r>
              <a:rPr lang="en-US" sz="2000" dirty="0" err="1">
                <a:latin typeface="Comic Sans MS" pitchFamily="66" charset="0"/>
              </a:rPr>
              <a:t>ini</a:t>
            </a:r>
            <a:r>
              <a:rPr lang="en-US" sz="2000" dirty="0">
                <a:latin typeface="Comic Sans MS" pitchFamily="66" charset="0"/>
              </a:rPr>
              <a:t> </a:t>
            </a:r>
            <a:r>
              <a:rPr lang="en-US" sz="2000" dirty="0" err="1">
                <a:latin typeface="Comic Sans MS" pitchFamily="66" charset="0"/>
              </a:rPr>
              <a:t>terdapat</a:t>
            </a:r>
            <a:r>
              <a:rPr lang="en-US" sz="2000" dirty="0">
                <a:latin typeface="Comic Sans MS" pitchFamily="66" charset="0"/>
              </a:rPr>
              <a:t> </a:t>
            </a:r>
            <a:r>
              <a:rPr lang="en-US" sz="2000" dirty="0" err="1">
                <a:latin typeface="Comic Sans MS" pitchFamily="66" charset="0"/>
              </a:rPr>
              <a:t>moralitas</a:t>
            </a:r>
            <a:r>
              <a:rPr lang="en-US" sz="2000" dirty="0">
                <a:latin typeface="Comic Sans MS" pitchFamily="66" charset="0"/>
              </a:rPr>
              <a:t> </a:t>
            </a:r>
            <a:r>
              <a:rPr lang="en-US" sz="2000" dirty="0" err="1">
                <a:latin typeface="Comic Sans MS" pitchFamily="66" charset="0"/>
              </a:rPr>
              <a:t>nilai</a:t>
            </a:r>
            <a:r>
              <a:rPr lang="en-US" sz="2000" dirty="0">
                <a:latin typeface="Comic Sans MS" pitchFamily="66" charset="0"/>
              </a:rPr>
              <a:t> yang </a:t>
            </a:r>
            <a:r>
              <a:rPr lang="en-US" sz="2000" dirty="0" err="1">
                <a:latin typeface="Comic Sans MS" pitchFamily="66" charset="0"/>
              </a:rPr>
              <a:t>suci</a:t>
            </a:r>
            <a:r>
              <a:rPr lang="en-US" sz="2000" dirty="0">
                <a:latin typeface="Comic Sans MS" pitchFamily="66" charset="0"/>
              </a:rPr>
              <a:t> </a:t>
            </a:r>
            <a:r>
              <a:rPr lang="en-US" sz="2000" dirty="0" err="1">
                <a:latin typeface="Comic Sans MS" pitchFamily="66" charset="0"/>
              </a:rPr>
              <a:t>dan</a:t>
            </a:r>
            <a:r>
              <a:rPr lang="en-US" sz="2000" dirty="0">
                <a:latin typeface="Comic Sans MS" pitchFamily="66" charset="0"/>
              </a:rPr>
              <a:t> </a:t>
            </a:r>
            <a:r>
              <a:rPr lang="en-US" sz="2000" dirty="0" err="1">
                <a:latin typeface="Comic Sans MS" pitchFamily="66" charset="0"/>
              </a:rPr>
              <a:t>tidak</a:t>
            </a:r>
            <a:r>
              <a:rPr lang="en-US" sz="2000" dirty="0">
                <a:latin typeface="Comic Sans MS" pitchFamily="66" charset="0"/>
              </a:rPr>
              <a:t> </a:t>
            </a:r>
            <a:r>
              <a:rPr lang="en-US" sz="2000" dirty="0" err="1">
                <a:latin typeface="Comic Sans MS" pitchFamily="66" charset="0"/>
              </a:rPr>
              <a:t>suci</a:t>
            </a:r>
            <a:r>
              <a:rPr lang="en-US" sz="2000" dirty="0">
                <a:latin typeface="Comic Sans MS" pitchFamily="66" charset="0"/>
              </a:rPr>
              <a:t>. </a:t>
            </a:r>
            <a:r>
              <a:rPr lang="en-US" sz="2000" dirty="0" err="1">
                <a:latin typeface="Comic Sans MS" pitchFamily="66" charset="0"/>
              </a:rPr>
              <a:t>Nilai</a:t>
            </a:r>
            <a:r>
              <a:rPr lang="en-US" sz="2000" dirty="0">
                <a:latin typeface="Comic Sans MS" pitchFamily="66" charset="0"/>
              </a:rPr>
              <a:t> </a:t>
            </a:r>
            <a:r>
              <a:rPr lang="en-US" sz="2000" dirty="0" err="1">
                <a:latin typeface="Comic Sans MS" pitchFamily="66" charset="0"/>
              </a:rPr>
              <a:t>semacam</a:t>
            </a:r>
            <a:r>
              <a:rPr lang="en-US" sz="2000" dirty="0">
                <a:latin typeface="Comic Sans MS" pitchFamily="66" charset="0"/>
              </a:rPr>
              <a:t> </a:t>
            </a:r>
            <a:r>
              <a:rPr lang="en-US" sz="2000" dirty="0" err="1">
                <a:latin typeface="Comic Sans MS" pitchFamily="66" charset="0"/>
              </a:rPr>
              <a:t>ini</a:t>
            </a:r>
            <a:r>
              <a:rPr lang="en-US" sz="2000" dirty="0">
                <a:latin typeface="Comic Sans MS" pitchFamily="66" charset="0"/>
              </a:rPr>
              <a:t> </a:t>
            </a:r>
            <a:r>
              <a:rPr lang="en-US" sz="2000" dirty="0" err="1">
                <a:latin typeface="Comic Sans MS" pitchFamily="66" charset="0"/>
              </a:rPr>
              <a:t>terutama</a:t>
            </a:r>
            <a:r>
              <a:rPr lang="en-US" sz="2000" dirty="0">
                <a:latin typeface="Comic Sans MS" pitchFamily="66" charset="0"/>
              </a:rPr>
              <a:t> </a:t>
            </a:r>
            <a:r>
              <a:rPr lang="en-US" sz="2000" dirty="0" err="1">
                <a:latin typeface="Comic Sans MS" pitchFamily="66" charset="0"/>
              </a:rPr>
              <a:t>terdiri</a:t>
            </a:r>
            <a:r>
              <a:rPr lang="en-US" sz="2000" dirty="0">
                <a:latin typeface="Comic Sans MS" pitchFamily="66" charset="0"/>
              </a:rPr>
              <a:t> </a:t>
            </a:r>
            <a:r>
              <a:rPr lang="en-US" sz="2000" dirty="0" err="1">
                <a:latin typeface="Comic Sans MS" pitchFamily="66" charset="0"/>
              </a:rPr>
              <a:t>dari</a:t>
            </a:r>
            <a:r>
              <a:rPr lang="en-US" sz="2000" dirty="0">
                <a:latin typeface="Comic Sans MS" pitchFamily="66" charset="0"/>
              </a:rPr>
              <a:t> </a:t>
            </a:r>
            <a:r>
              <a:rPr lang="en-US" sz="2000" dirty="0" err="1">
                <a:latin typeface="Comic Sans MS" pitchFamily="66" charset="0"/>
              </a:rPr>
              <a:t>nilai-nilai</a:t>
            </a:r>
            <a:r>
              <a:rPr lang="en-US" sz="2000" dirty="0">
                <a:latin typeface="Comic Sans MS" pitchFamily="66" charset="0"/>
              </a:rPr>
              <a:t> </a:t>
            </a:r>
            <a:r>
              <a:rPr lang="en-US" sz="2000" dirty="0" err="1">
                <a:latin typeface="Comic Sans MS" pitchFamily="66" charset="0"/>
              </a:rPr>
              <a:t>pribadi</a:t>
            </a:r>
            <a:r>
              <a:rPr lang="en-US" sz="2000" dirty="0">
                <a:latin typeface="Comic Sans MS" pitchFamily="66" charset="0"/>
              </a:rPr>
              <a:t>. (</a:t>
            </a:r>
            <a:r>
              <a:rPr lang="en-US" sz="2000" dirty="0" err="1">
                <a:latin typeface="Comic Sans MS" pitchFamily="66" charset="0"/>
              </a:rPr>
              <a:t>Driyarkara</a:t>
            </a:r>
            <a:r>
              <a:rPr lang="en-US" sz="2000" dirty="0">
                <a:latin typeface="Comic Sans MS" pitchFamily="66" charset="0"/>
              </a:rPr>
              <a:t>, 1978)</a:t>
            </a:r>
          </a:p>
          <a:p>
            <a:pPr marL="808038" lvl="1" indent="-271463" algn="just">
              <a:buClr>
                <a:schemeClr val="tx1"/>
              </a:buClr>
              <a:buFont typeface="Wingdings" pitchFamily="2" charset="2"/>
              <a:buChar char="§"/>
            </a:pPr>
            <a:r>
              <a:rPr lang="en-US" sz="2400" b="1" dirty="0">
                <a:latin typeface="Comic Sans MS" pitchFamily="66" charset="0"/>
              </a:rPr>
              <a:t>Walter G. </a:t>
            </a:r>
            <a:r>
              <a:rPr lang="en-US" sz="2400" b="1" dirty="0" err="1">
                <a:latin typeface="Comic Sans MS" pitchFamily="66" charset="0"/>
              </a:rPr>
              <a:t>Everet</a:t>
            </a:r>
            <a:r>
              <a:rPr lang="en-US" sz="2400" dirty="0">
                <a:latin typeface="Comic Sans MS" pitchFamily="66" charset="0"/>
              </a:rPr>
              <a:t> </a:t>
            </a:r>
            <a:r>
              <a:rPr lang="en-US" sz="2400" dirty="0" err="1">
                <a:latin typeface="Comic Sans MS" pitchFamily="66" charset="0"/>
              </a:rPr>
              <a:t>menggolongkan</a:t>
            </a:r>
            <a:r>
              <a:rPr lang="en-US" sz="2400" dirty="0">
                <a:latin typeface="Comic Sans MS" pitchFamily="66" charset="0"/>
              </a:rPr>
              <a:t> </a:t>
            </a:r>
            <a:r>
              <a:rPr lang="en-US" sz="2400" dirty="0" err="1">
                <a:latin typeface="Comic Sans MS" pitchFamily="66" charset="0"/>
              </a:rPr>
              <a:t>nilai-nilai</a:t>
            </a:r>
            <a:r>
              <a:rPr lang="en-US" sz="2400" dirty="0">
                <a:latin typeface="Comic Sans MS" pitchFamily="66" charset="0"/>
              </a:rPr>
              <a:t> </a:t>
            </a:r>
            <a:r>
              <a:rPr lang="en-US" sz="2400" dirty="0" err="1">
                <a:latin typeface="Comic Sans MS" pitchFamily="66" charset="0"/>
              </a:rPr>
              <a:t>manusia</a:t>
            </a:r>
            <a:r>
              <a:rPr lang="en-US" sz="2400" dirty="0">
                <a:latin typeface="Comic Sans MS" pitchFamily="66" charset="0"/>
              </a:rPr>
              <a:t> </a:t>
            </a:r>
            <a:r>
              <a:rPr lang="en-US" sz="2400" dirty="0" err="1">
                <a:latin typeface="Comic Sans MS" pitchFamily="66" charset="0"/>
              </a:rPr>
              <a:t>ke</a:t>
            </a:r>
            <a:r>
              <a:rPr lang="en-US" sz="2400" dirty="0">
                <a:latin typeface="Comic Sans MS" pitchFamily="66" charset="0"/>
              </a:rPr>
              <a:t> </a:t>
            </a:r>
            <a:r>
              <a:rPr lang="en-US" sz="2400" dirty="0" err="1">
                <a:latin typeface="Comic Sans MS" pitchFamily="66" charset="0"/>
              </a:rPr>
              <a:t>dalam</a:t>
            </a:r>
            <a:r>
              <a:rPr lang="en-US" sz="2400" dirty="0">
                <a:latin typeface="Comic Sans MS" pitchFamily="66" charset="0"/>
              </a:rPr>
              <a:t> </a:t>
            </a:r>
            <a:r>
              <a:rPr lang="en-US" sz="2400" dirty="0" err="1">
                <a:latin typeface="Comic Sans MS" pitchFamily="66" charset="0"/>
              </a:rPr>
              <a:t>delapan</a:t>
            </a:r>
            <a:r>
              <a:rPr lang="en-US" sz="2400" dirty="0">
                <a:latin typeface="Comic Sans MS" pitchFamily="66" charset="0"/>
              </a:rPr>
              <a:t> </a:t>
            </a:r>
            <a:r>
              <a:rPr lang="en-US" sz="2400" dirty="0" err="1">
                <a:latin typeface="Comic Sans MS" pitchFamily="66" charset="0"/>
              </a:rPr>
              <a:t>kelompok</a:t>
            </a:r>
            <a:r>
              <a:rPr lang="en-US" sz="2400" dirty="0">
                <a:latin typeface="Comic Sans MS" pitchFamily="66" charset="0"/>
              </a:rPr>
              <a:t>:</a:t>
            </a:r>
          </a:p>
          <a:p>
            <a:pPr marL="1338263" lvl="2" indent="-350838" algn="just">
              <a:buClr>
                <a:schemeClr val="tx1"/>
              </a:buClr>
              <a:buFont typeface="Wingdings" pitchFamily="2" charset="2"/>
              <a:buAutoNum type="arabicParenR"/>
            </a:pPr>
            <a:r>
              <a:rPr lang="en-US" sz="2000" u="sng" dirty="0" err="1">
                <a:latin typeface="Comic Sans MS" pitchFamily="66" charset="0"/>
              </a:rPr>
              <a:t>Nilai-nilai</a:t>
            </a:r>
            <a:r>
              <a:rPr lang="en-US" sz="2000" u="sng" dirty="0">
                <a:latin typeface="Comic Sans MS" pitchFamily="66" charset="0"/>
              </a:rPr>
              <a:t> </a:t>
            </a:r>
            <a:r>
              <a:rPr lang="en-US" sz="2000" u="sng" dirty="0" err="1">
                <a:latin typeface="Comic Sans MS" pitchFamily="66" charset="0"/>
              </a:rPr>
              <a:t>ekonomis</a:t>
            </a:r>
            <a:r>
              <a:rPr lang="en-US" sz="2000" dirty="0">
                <a:latin typeface="Comic Sans MS" pitchFamily="66" charset="0"/>
              </a:rPr>
              <a:t>: </a:t>
            </a:r>
            <a:r>
              <a:rPr lang="en-US" sz="2000" dirty="0" err="1">
                <a:latin typeface="Comic Sans MS" pitchFamily="66" charset="0"/>
              </a:rPr>
              <a:t>ditunjukkan</a:t>
            </a:r>
            <a:r>
              <a:rPr lang="en-US" sz="2000" dirty="0">
                <a:latin typeface="Comic Sans MS" pitchFamily="66" charset="0"/>
              </a:rPr>
              <a:t> </a:t>
            </a:r>
            <a:r>
              <a:rPr lang="en-US" sz="2000" dirty="0" err="1">
                <a:latin typeface="Comic Sans MS" pitchFamily="66" charset="0"/>
              </a:rPr>
              <a:t>oleh</a:t>
            </a:r>
            <a:r>
              <a:rPr lang="en-US" sz="2000" dirty="0">
                <a:latin typeface="Comic Sans MS" pitchFamily="66" charset="0"/>
              </a:rPr>
              <a:t> </a:t>
            </a:r>
            <a:r>
              <a:rPr lang="en-US" sz="2000" dirty="0" err="1">
                <a:latin typeface="Comic Sans MS" pitchFamily="66" charset="0"/>
              </a:rPr>
              <a:t>harga</a:t>
            </a:r>
            <a:r>
              <a:rPr lang="en-US" sz="2000" dirty="0">
                <a:latin typeface="Comic Sans MS" pitchFamily="66" charset="0"/>
              </a:rPr>
              <a:t> </a:t>
            </a:r>
            <a:r>
              <a:rPr lang="en-US" sz="2000" dirty="0" err="1">
                <a:latin typeface="Comic Sans MS" pitchFamily="66" charset="0"/>
              </a:rPr>
              <a:t>pasar</a:t>
            </a:r>
            <a:r>
              <a:rPr lang="en-US" sz="2000" dirty="0">
                <a:latin typeface="Comic Sans MS" pitchFamily="66" charset="0"/>
              </a:rPr>
              <a:t> </a:t>
            </a:r>
            <a:r>
              <a:rPr lang="en-US" sz="2000" dirty="0" err="1">
                <a:latin typeface="Comic Sans MS" pitchFamily="66" charset="0"/>
              </a:rPr>
              <a:t>dan</a:t>
            </a:r>
            <a:r>
              <a:rPr lang="en-US" sz="2000" dirty="0">
                <a:latin typeface="Comic Sans MS" pitchFamily="66" charset="0"/>
              </a:rPr>
              <a:t> </a:t>
            </a:r>
            <a:r>
              <a:rPr lang="en-US" sz="2000" dirty="0" err="1">
                <a:latin typeface="Comic Sans MS" pitchFamily="66" charset="0"/>
              </a:rPr>
              <a:t>meliputi</a:t>
            </a:r>
            <a:r>
              <a:rPr lang="en-US" sz="2000" dirty="0">
                <a:latin typeface="Comic Sans MS" pitchFamily="66" charset="0"/>
              </a:rPr>
              <a:t> </a:t>
            </a:r>
            <a:r>
              <a:rPr lang="en-US" sz="2000" dirty="0" err="1">
                <a:latin typeface="Comic Sans MS" pitchFamily="66" charset="0"/>
              </a:rPr>
              <a:t>semua</a:t>
            </a:r>
            <a:r>
              <a:rPr lang="en-US" sz="2000" dirty="0">
                <a:latin typeface="Comic Sans MS" pitchFamily="66" charset="0"/>
              </a:rPr>
              <a:t> </a:t>
            </a:r>
            <a:r>
              <a:rPr lang="en-US" sz="2000" dirty="0" err="1">
                <a:latin typeface="Comic Sans MS" pitchFamily="66" charset="0"/>
              </a:rPr>
              <a:t>benda</a:t>
            </a:r>
            <a:r>
              <a:rPr lang="en-US" sz="2000" dirty="0">
                <a:latin typeface="Comic Sans MS" pitchFamily="66" charset="0"/>
              </a:rPr>
              <a:t> yang </a:t>
            </a:r>
            <a:r>
              <a:rPr lang="en-US" sz="2000" dirty="0" err="1">
                <a:latin typeface="Comic Sans MS" pitchFamily="66" charset="0"/>
              </a:rPr>
              <a:t>dapat</a:t>
            </a:r>
            <a:r>
              <a:rPr lang="en-US" sz="2000" dirty="0">
                <a:latin typeface="Comic Sans MS" pitchFamily="66" charset="0"/>
              </a:rPr>
              <a:t> </a:t>
            </a:r>
            <a:r>
              <a:rPr lang="en-US" sz="2000" dirty="0" err="1">
                <a:latin typeface="Comic Sans MS" pitchFamily="66" charset="0"/>
              </a:rPr>
              <a:t>dibeli</a:t>
            </a:r>
            <a:r>
              <a:rPr lang="en-US" sz="2000" dirty="0">
                <a:latin typeface="Comic Sans MS" pitchFamily="66" charset="0"/>
              </a:rPr>
              <a:t>.</a:t>
            </a:r>
          </a:p>
          <a:p>
            <a:pPr marL="1338263" lvl="2" indent="-350838" algn="just">
              <a:buClr>
                <a:schemeClr val="tx1"/>
              </a:buClr>
              <a:buFont typeface="Wingdings" pitchFamily="2" charset="2"/>
              <a:buAutoNum type="arabicParenR"/>
            </a:pPr>
            <a:r>
              <a:rPr lang="en-US" sz="2000" u="sng" dirty="0" err="1">
                <a:latin typeface="Comic Sans MS" pitchFamily="66" charset="0"/>
              </a:rPr>
              <a:t>Nilai-nilai</a:t>
            </a:r>
            <a:r>
              <a:rPr lang="en-US" sz="2000" u="sng" dirty="0">
                <a:latin typeface="Comic Sans MS" pitchFamily="66" charset="0"/>
              </a:rPr>
              <a:t> </a:t>
            </a:r>
            <a:r>
              <a:rPr lang="en-US" sz="2000" u="sng" dirty="0" err="1">
                <a:latin typeface="Comic Sans MS" pitchFamily="66" charset="0"/>
              </a:rPr>
              <a:t>kejasmanian</a:t>
            </a:r>
            <a:r>
              <a:rPr lang="en-US" sz="2000" u="sng" dirty="0">
                <a:latin typeface="Comic Sans MS" pitchFamily="66" charset="0"/>
              </a:rPr>
              <a:t>:</a:t>
            </a:r>
            <a:r>
              <a:rPr lang="en-US" sz="2000" dirty="0">
                <a:latin typeface="Comic Sans MS" pitchFamily="66" charset="0"/>
              </a:rPr>
              <a:t> </a:t>
            </a:r>
            <a:r>
              <a:rPr lang="en-US" sz="2000" dirty="0" err="1">
                <a:latin typeface="Comic Sans MS" pitchFamily="66" charset="0"/>
              </a:rPr>
              <a:t>membantu</a:t>
            </a:r>
            <a:r>
              <a:rPr lang="en-US" sz="2000" dirty="0">
                <a:latin typeface="Comic Sans MS" pitchFamily="66" charset="0"/>
              </a:rPr>
              <a:t> </a:t>
            </a:r>
            <a:r>
              <a:rPr lang="en-US" sz="2000" dirty="0" err="1">
                <a:latin typeface="Comic Sans MS" pitchFamily="66" charset="0"/>
              </a:rPr>
              <a:t>pada</a:t>
            </a:r>
            <a:r>
              <a:rPr lang="en-US" sz="2000" dirty="0">
                <a:latin typeface="Comic Sans MS" pitchFamily="66" charset="0"/>
              </a:rPr>
              <a:t> </a:t>
            </a:r>
            <a:r>
              <a:rPr lang="en-US" sz="2000" dirty="0" err="1">
                <a:latin typeface="Comic Sans MS" pitchFamily="66" charset="0"/>
              </a:rPr>
              <a:t>kesehatan</a:t>
            </a:r>
            <a:r>
              <a:rPr lang="en-US" sz="2000" dirty="0">
                <a:latin typeface="Comic Sans MS" pitchFamily="66" charset="0"/>
              </a:rPr>
              <a:t>, </a:t>
            </a:r>
            <a:r>
              <a:rPr lang="en-US" sz="2000" dirty="0" err="1">
                <a:latin typeface="Comic Sans MS" pitchFamily="66" charset="0"/>
              </a:rPr>
              <a:t>efisiensi</a:t>
            </a:r>
            <a:r>
              <a:rPr lang="en-US" sz="2000" dirty="0">
                <a:latin typeface="Comic Sans MS" pitchFamily="66" charset="0"/>
              </a:rPr>
              <a:t> </a:t>
            </a:r>
            <a:r>
              <a:rPr lang="en-US" sz="2000" dirty="0" err="1">
                <a:latin typeface="Comic Sans MS" pitchFamily="66" charset="0"/>
              </a:rPr>
              <a:t>dan</a:t>
            </a:r>
            <a:r>
              <a:rPr lang="en-US" sz="2000" dirty="0">
                <a:latin typeface="Comic Sans MS" pitchFamily="66" charset="0"/>
              </a:rPr>
              <a:t> </a:t>
            </a:r>
            <a:r>
              <a:rPr lang="en-US" sz="2000" dirty="0" err="1">
                <a:latin typeface="Comic Sans MS" pitchFamily="66" charset="0"/>
              </a:rPr>
              <a:t>keindahan</a:t>
            </a:r>
            <a:r>
              <a:rPr lang="en-US" sz="2000" dirty="0">
                <a:latin typeface="Comic Sans MS" pitchFamily="66" charset="0"/>
              </a:rPr>
              <a:t> </a:t>
            </a:r>
            <a:r>
              <a:rPr lang="en-US" sz="2000" dirty="0" err="1">
                <a:latin typeface="Comic Sans MS" pitchFamily="66" charset="0"/>
              </a:rPr>
              <a:t>dari</a:t>
            </a:r>
            <a:r>
              <a:rPr lang="en-US" sz="2000" dirty="0">
                <a:latin typeface="Comic Sans MS" pitchFamily="66" charset="0"/>
              </a:rPr>
              <a:t> </a:t>
            </a:r>
            <a:r>
              <a:rPr lang="en-US" sz="2000" dirty="0" err="1">
                <a:latin typeface="Comic Sans MS" pitchFamily="66" charset="0"/>
              </a:rPr>
              <a:t>kehidupan</a:t>
            </a:r>
            <a:r>
              <a:rPr lang="en-US" sz="2000" dirty="0">
                <a:latin typeface="Comic Sans MS" pitchFamily="66" charset="0"/>
              </a:rPr>
              <a:t> </a:t>
            </a:r>
            <a:r>
              <a:rPr lang="en-US" sz="2000" dirty="0" err="1">
                <a:latin typeface="Comic Sans MS" pitchFamily="66" charset="0"/>
              </a:rPr>
              <a:t>badan</a:t>
            </a:r>
            <a:r>
              <a:rPr lang="en-US" sz="2000" dirty="0">
                <a:latin typeface="Comic Sans MS" pitchFamily="66" charset="0"/>
              </a:rPr>
              <a:t>.</a:t>
            </a:r>
          </a:p>
          <a:p>
            <a:pPr marL="1338263" lvl="2" indent="-350838" algn="just">
              <a:buClr>
                <a:schemeClr val="tx1"/>
              </a:buClr>
              <a:buFont typeface="Wingdings" pitchFamily="2" charset="2"/>
              <a:buAutoNum type="arabicParenR"/>
            </a:pPr>
            <a:r>
              <a:rPr lang="en-US" sz="2000" u="sng" dirty="0" err="1">
                <a:latin typeface="Comic Sans MS" pitchFamily="66" charset="0"/>
              </a:rPr>
              <a:t>Nilai-nilai</a:t>
            </a:r>
            <a:r>
              <a:rPr lang="en-US" sz="2000" u="sng" dirty="0">
                <a:latin typeface="Comic Sans MS" pitchFamily="66" charset="0"/>
              </a:rPr>
              <a:t> </a:t>
            </a:r>
            <a:r>
              <a:rPr lang="en-US" sz="2000" u="sng" dirty="0" err="1">
                <a:latin typeface="Comic Sans MS" pitchFamily="66" charset="0"/>
              </a:rPr>
              <a:t>hiburan</a:t>
            </a:r>
            <a:r>
              <a:rPr lang="en-US" sz="2000" u="sng" dirty="0">
                <a:latin typeface="Comic Sans MS" pitchFamily="66" charset="0"/>
              </a:rPr>
              <a:t>:</a:t>
            </a:r>
            <a:r>
              <a:rPr lang="en-US" sz="2000" dirty="0">
                <a:latin typeface="Comic Sans MS" pitchFamily="66" charset="0"/>
              </a:rPr>
              <a:t> </a:t>
            </a:r>
            <a:r>
              <a:rPr lang="en-US" sz="2000" dirty="0" err="1">
                <a:latin typeface="Comic Sans MS" pitchFamily="66" charset="0"/>
              </a:rPr>
              <a:t>nilai-nilai</a:t>
            </a:r>
            <a:r>
              <a:rPr lang="en-US" sz="2000" dirty="0">
                <a:latin typeface="Comic Sans MS" pitchFamily="66" charset="0"/>
              </a:rPr>
              <a:t> </a:t>
            </a:r>
            <a:r>
              <a:rPr lang="en-US" sz="2000" dirty="0" err="1">
                <a:latin typeface="Comic Sans MS" pitchFamily="66" charset="0"/>
              </a:rPr>
              <a:t>permainan</a:t>
            </a:r>
            <a:r>
              <a:rPr lang="en-US" sz="2000" dirty="0">
                <a:latin typeface="Comic Sans MS" pitchFamily="66" charset="0"/>
              </a:rPr>
              <a:t> </a:t>
            </a:r>
            <a:r>
              <a:rPr lang="en-US" sz="2000" dirty="0" err="1">
                <a:latin typeface="Comic Sans MS" pitchFamily="66" charset="0"/>
              </a:rPr>
              <a:t>dan</a:t>
            </a:r>
            <a:r>
              <a:rPr lang="en-US" sz="2000" dirty="0">
                <a:latin typeface="Comic Sans MS" pitchFamily="66" charset="0"/>
              </a:rPr>
              <a:t> </a:t>
            </a:r>
            <a:r>
              <a:rPr lang="en-US" sz="2000" dirty="0" err="1">
                <a:latin typeface="Comic Sans MS" pitchFamily="66" charset="0"/>
              </a:rPr>
              <a:t>waktu</a:t>
            </a:r>
            <a:r>
              <a:rPr lang="en-US" sz="2000" dirty="0">
                <a:latin typeface="Comic Sans MS" pitchFamily="66" charset="0"/>
              </a:rPr>
              <a:t> </a:t>
            </a:r>
            <a:r>
              <a:rPr lang="en-US" sz="2000" dirty="0" err="1">
                <a:latin typeface="Comic Sans MS" pitchFamily="66" charset="0"/>
              </a:rPr>
              <a:t>senggang</a:t>
            </a:r>
            <a:r>
              <a:rPr lang="en-US" sz="2000" dirty="0">
                <a:latin typeface="Comic Sans MS" pitchFamily="66" charset="0"/>
              </a:rPr>
              <a:t> yang </a:t>
            </a:r>
            <a:r>
              <a:rPr lang="en-US" sz="2000" dirty="0" err="1">
                <a:latin typeface="Comic Sans MS" pitchFamily="66" charset="0"/>
              </a:rPr>
              <a:t>dapat</a:t>
            </a:r>
            <a:r>
              <a:rPr lang="en-US" sz="2000" dirty="0">
                <a:latin typeface="Comic Sans MS" pitchFamily="66" charset="0"/>
              </a:rPr>
              <a:t> </a:t>
            </a:r>
            <a:r>
              <a:rPr lang="en-US" sz="2000" dirty="0" err="1">
                <a:latin typeface="Comic Sans MS" pitchFamily="66" charset="0"/>
              </a:rPr>
              <a:t>menyumbangkan</a:t>
            </a:r>
            <a:r>
              <a:rPr lang="en-US" sz="2000" dirty="0">
                <a:latin typeface="Comic Sans MS" pitchFamily="66" charset="0"/>
              </a:rPr>
              <a:t> </a:t>
            </a:r>
            <a:r>
              <a:rPr lang="en-US" sz="2000" dirty="0" err="1">
                <a:latin typeface="Comic Sans MS" pitchFamily="66" charset="0"/>
              </a:rPr>
              <a:t>pada</a:t>
            </a:r>
            <a:r>
              <a:rPr lang="en-US" sz="2000" dirty="0">
                <a:latin typeface="Comic Sans MS" pitchFamily="66" charset="0"/>
              </a:rPr>
              <a:t> </a:t>
            </a:r>
            <a:r>
              <a:rPr lang="en-US" sz="2000" dirty="0" err="1">
                <a:latin typeface="Comic Sans MS" pitchFamily="66" charset="0"/>
              </a:rPr>
              <a:t>pengayaan</a:t>
            </a:r>
            <a:r>
              <a:rPr lang="en-US" sz="2000" dirty="0">
                <a:latin typeface="Comic Sans MS" pitchFamily="66" charset="0"/>
              </a:rPr>
              <a:t> </a:t>
            </a:r>
            <a:r>
              <a:rPr lang="en-US" sz="2000" dirty="0" err="1">
                <a:latin typeface="Comic Sans MS" pitchFamily="66" charset="0"/>
              </a:rPr>
              <a:t>kehidupan</a:t>
            </a:r>
            <a:r>
              <a:rPr lang="en-US" sz="2000" dirty="0">
                <a:latin typeface="Comic Sans MS" pitchFamily="66" charset="0"/>
              </a:rPr>
              <a:t>.</a:t>
            </a:r>
          </a:p>
          <a:p>
            <a:pPr marL="1338263" lvl="2" indent="-350838" algn="just">
              <a:buClr>
                <a:schemeClr val="tx1"/>
              </a:buClr>
              <a:buFontTx/>
              <a:buAutoNum type="arabicParenR"/>
            </a:pPr>
            <a:r>
              <a:rPr lang="en-US" sz="2000" u="sng" dirty="0" err="1">
                <a:latin typeface="Comic Sans MS" pitchFamily="66" charset="0"/>
              </a:rPr>
              <a:t>Nilai-nilai</a:t>
            </a:r>
            <a:r>
              <a:rPr lang="en-US" sz="2000" u="sng" dirty="0">
                <a:latin typeface="Comic Sans MS" pitchFamily="66" charset="0"/>
              </a:rPr>
              <a:t> </a:t>
            </a:r>
            <a:r>
              <a:rPr lang="en-US" sz="2000" u="sng" dirty="0" err="1">
                <a:latin typeface="Comic Sans MS" pitchFamily="66" charset="0"/>
              </a:rPr>
              <a:t>sosial</a:t>
            </a:r>
            <a:r>
              <a:rPr lang="en-US" sz="2000" u="sng" dirty="0">
                <a:latin typeface="Comic Sans MS" pitchFamily="66" charset="0"/>
              </a:rPr>
              <a:t>:</a:t>
            </a:r>
            <a:r>
              <a:rPr lang="en-US" sz="2000" dirty="0">
                <a:latin typeface="Comic Sans MS" pitchFamily="66" charset="0"/>
              </a:rPr>
              <a:t> </a:t>
            </a:r>
            <a:r>
              <a:rPr lang="en-US" sz="2000" dirty="0" err="1">
                <a:latin typeface="Comic Sans MS" pitchFamily="66" charset="0"/>
              </a:rPr>
              <a:t>berasal</a:t>
            </a:r>
            <a:r>
              <a:rPr lang="en-US" sz="2000" dirty="0">
                <a:latin typeface="Comic Sans MS" pitchFamily="66" charset="0"/>
              </a:rPr>
              <a:t> </a:t>
            </a:r>
            <a:r>
              <a:rPr lang="en-US" sz="2000" dirty="0" err="1">
                <a:latin typeface="Comic Sans MS" pitchFamily="66" charset="0"/>
              </a:rPr>
              <a:t>mula</a:t>
            </a:r>
            <a:r>
              <a:rPr lang="en-US" sz="2000" dirty="0">
                <a:latin typeface="Comic Sans MS" pitchFamily="66" charset="0"/>
              </a:rPr>
              <a:t> </a:t>
            </a:r>
            <a:r>
              <a:rPr lang="en-US" sz="2000" dirty="0" err="1">
                <a:latin typeface="Comic Sans MS" pitchFamily="66" charset="0"/>
              </a:rPr>
              <a:t>dari</a:t>
            </a:r>
            <a:r>
              <a:rPr lang="en-US" sz="2000" dirty="0">
                <a:latin typeface="Comic Sans MS" pitchFamily="66" charset="0"/>
              </a:rPr>
              <a:t> </a:t>
            </a:r>
            <a:r>
              <a:rPr lang="en-US" sz="2000" dirty="0" err="1">
                <a:latin typeface="Comic Sans MS" pitchFamily="66" charset="0"/>
              </a:rPr>
              <a:t>pelbagai</a:t>
            </a:r>
            <a:r>
              <a:rPr lang="en-US" sz="2000" dirty="0">
                <a:latin typeface="Comic Sans MS" pitchFamily="66" charset="0"/>
              </a:rPr>
              <a:t> </a:t>
            </a:r>
            <a:r>
              <a:rPr lang="en-US" sz="2000" dirty="0" err="1">
                <a:latin typeface="Comic Sans MS" pitchFamily="66" charset="0"/>
              </a:rPr>
              <a:t>bentuk</a:t>
            </a:r>
            <a:r>
              <a:rPr lang="en-US" sz="2000" dirty="0">
                <a:latin typeface="Comic Sans MS" pitchFamily="66" charset="0"/>
              </a:rPr>
              <a:t> </a:t>
            </a:r>
            <a:r>
              <a:rPr lang="en-US" sz="2000" dirty="0" err="1">
                <a:latin typeface="Comic Sans MS" pitchFamily="66" charset="0"/>
              </a:rPr>
              <a:t>perserikatan</a:t>
            </a:r>
            <a:r>
              <a:rPr lang="en-US" sz="2000" dirty="0">
                <a:latin typeface="Comic Sans MS" pitchFamily="66" charset="0"/>
              </a:rPr>
              <a:t> </a:t>
            </a:r>
            <a:r>
              <a:rPr lang="en-US" sz="2000" dirty="0" err="1">
                <a:latin typeface="Comic Sans MS" pitchFamily="66" charset="0"/>
              </a:rPr>
              <a:t>manusia</a:t>
            </a:r>
            <a:r>
              <a:rPr lang="en-US" sz="2000" dirty="0">
                <a:latin typeface="Comic Sans MS" pitchFamily="66" charset="0"/>
              </a:rPr>
              <a:t>.</a:t>
            </a:r>
          </a:p>
          <a:p>
            <a:pPr marL="1338263" lvl="2" indent="-350838" algn="just">
              <a:buClr>
                <a:schemeClr val="tx1"/>
              </a:buClr>
              <a:buFontTx/>
              <a:buAutoNum type="arabicParenR"/>
            </a:pPr>
            <a:r>
              <a:rPr lang="en-US" sz="2000" u="sng" dirty="0" err="1">
                <a:latin typeface="Comic Sans MS" pitchFamily="66" charset="0"/>
              </a:rPr>
              <a:t>Nilai-nilai</a:t>
            </a:r>
            <a:r>
              <a:rPr lang="en-US" sz="2000" u="sng" dirty="0">
                <a:latin typeface="Comic Sans MS" pitchFamily="66" charset="0"/>
              </a:rPr>
              <a:t> </a:t>
            </a:r>
            <a:r>
              <a:rPr lang="en-US" sz="2000" u="sng" dirty="0" err="1">
                <a:latin typeface="Comic Sans MS" pitchFamily="66" charset="0"/>
              </a:rPr>
              <a:t>watak</a:t>
            </a:r>
            <a:r>
              <a:rPr lang="en-US" sz="2000" u="sng" dirty="0">
                <a:latin typeface="Comic Sans MS" pitchFamily="66" charset="0"/>
              </a:rPr>
              <a:t>:</a:t>
            </a:r>
            <a:r>
              <a:rPr lang="en-US" sz="2000" dirty="0">
                <a:latin typeface="Comic Sans MS" pitchFamily="66" charset="0"/>
              </a:rPr>
              <a:t> </a:t>
            </a:r>
            <a:r>
              <a:rPr lang="en-US" sz="2000" dirty="0" err="1">
                <a:latin typeface="Comic Sans MS" pitchFamily="66" charset="0"/>
              </a:rPr>
              <a:t>keseluruhan</a:t>
            </a:r>
            <a:r>
              <a:rPr lang="en-US" sz="2000" dirty="0">
                <a:latin typeface="Comic Sans MS" pitchFamily="66" charset="0"/>
              </a:rPr>
              <a:t> </a:t>
            </a:r>
            <a:r>
              <a:rPr lang="en-US" sz="2000" dirty="0" err="1">
                <a:latin typeface="Comic Sans MS" pitchFamily="66" charset="0"/>
              </a:rPr>
              <a:t>dari</a:t>
            </a:r>
            <a:r>
              <a:rPr lang="en-US" sz="2000" dirty="0">
                <a:latin typeface="Comic Sans MS" pitchFamily="66" charset="0"/>
              </a:rPr>
              <a:t> </a:t>
            </a:r>
            <a:r>
              <a:rPr lang="en-US" sz="2000" dirty="0" err="1">
                <a:latin typeface="Comic Sans MS" pitchFamily="66" charset="0"/>
              </a:rPr>
              <a:t>keutuhan</a:t>
            </a:r>
            <a:r>
              <a:rPr lang="en-US" sz="2000" dirty="0">
                <a:latin typeface="Comic Sans MS" pitchFamily="66" charset="0"/>
              </a:rPr>
              <a:t> </a:t>
            </a:r>
            <a:r>
              <a:rPr lang="en-US" sz="2000" dirty="0" err="1">
                <a:latin typeface="Comic Sans MS" pitchFamily="66" charset="0"/>
              </a:rPr>
              <a:t>kepribadian</a:t>
            </a:r>
            <a:r>
              <a:rPr lang="en-US" sz="2000" dirty="0">
                <a:latin typeface="Comic Sans MS" pitchFamily="66" charset="0"/>
              </a:rPr>
              <a:t> </a:t>
            </a:r>
            <a:r>
              <a:rPr lang="en-US" sz="2000" dirty="0" err="1">
                <a:latin typeface="Comic Sans MS" pitchFamily="66" charset="0"/>
              </a:rPr>
              <a:t>dan</a:t>
            </a:r>
            <a:r>
              <a:rPr lang="en-US" sz="2000" dirty="0">
                <a:latin typeface="Comic Sans MS" pitchFamily="66" charset="0"/>
              </a:rPr>
              <a:t> </a:t>
            </a:r>
            <a:r>
              <a:rPr lang="en-US" sz="2000" dirty="0" err="1">
                <a:latin typeface="Comic Sans MS" pitchFamily="66" charset="0"/>
              </a:rPr>
              <a:t>sosial</a:t>
            </a:r>
            <a:r>
              <a:rPr lang="en-US" sz="2000" dirty="0">
                <a:latin typeface="Comic Sans MS" pitchFamily="66" charset="0"/>
              </a:rPr>
              <a:t> yang </a:t>
            </a:r>
            <a:r>
              <a:rPr lang="en-US" sz="2000" dirty="0" err="1">
                <a:latin typeface="Comic Sans MS" pitchFamily="66" charset="0"/>
              </a:rPr>
              <a:t>diinginkan</a:t>
            </a:r>
            <a:r>
              <a:rPr lang="en-US" sz="2000" dirty="0">
                <a:latin typeface="Comic Sans MS" pitchFamily="66" charset="0"/>
              </a:rPr>
              <a:t>.</a:t>
            </a:r>
          </a:p>
        </p:txBody>
      </p:sp>
      <p:sp>
        <p:nvSpPr>
          <p:cNvPr id="3" name="Slide Number Placeholder 3"/>
          <p:cNvSpPr>
            <a:spLocks noGrp="1"/>
          </p:cNvSpPr>
          <p:nvPr>
            <p:ph type="sldNum" sz="quarter" idx="12"/>
          </p:nvPr>
        </p:nvSpPr>
        <p:spPr/>
        <p:txBody>
          <a:bodyPr/>
          <a:lstStyle/>
          <a:p>
            <a:fld id="{C1CA2B2F-6866-4613-BB60-6C9781F22AC1}" type="slidenum">
              <a:rPr lang="en-US"/>
              <a:pPr/>
              <a:t>13</a:t>
            </a:fld>
            <a:endParaRPr lang="en-US"/>
          </a:p>
        </p:txBody>
      </p:sp>
    </p:spTree>
  </p:cSld>
  <p:clrMapOvr>
    <a:masterClrMapping/>
  </p:clrMapOvr>
  <p:transition spd="slow">
    <p:plu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3731">
                                            <p:txEl>
                                              <p:pRg st="0" end="0"/>
                                            </p:txEl>
                                          </p:spTgt>
                                        </p:tgtEl>
                                        <p:attrNameLst>
                                          <p:attrName>style.visibility</p:attrName>
                                        </p:attrNameLst>
                                      </p:cBhvr>
                                      <p:to>
                                        <p:strVal val="visible"/>
                                      </p:to>
                                    </p:set>
                                    <p:animEffect transition="in" filter="wipe(left)">
                                      <p:cBhvr>
                                        <p:cTn id="7" dur="500"/>
                                        <p:tgtEl>
                                          <p:spTgt spid="7373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3731">
                                            <p:txEl>
                                              <p:pRg st="1" end="1"/>
                                            </p:txEl>
                                          </p:spTgt>
                                        </p:tgtEl>
                                        <p:attrNameLst>
                                          <p:attrName>style.visibility</p:attrName>
                                        </p:attrNameLst>
                                      </p:cBhvr>
                                      <p:to>
                                        <p:strVal val="visible"/>
                                      </p:to>
                                    </p:set>
                                    <p:animEffect transition="in" filter="wipe(left)">
                                      <p:cBhvr>
                                        <p:cTn id="12" dur="500"/>
                                        <p:tgtEl>
                                          <p:spTgt spid="7373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73731">
                                            <p:txEl>
                                              <p:pRg st="2" end="2"/>
                                            </p:txEl>
                                          </p:spTgt>
                                        </p:tgtEl>
                                        <p:attrNameLst>
                                          <p:attrName>style.visibility</p:attrName>
                                        </p:attrNameLst>
                                      </p:cBhvr>
                                      <p:to>
                                        <p:strVal val="visible"/>
                                      </p:to>
                                    </p:set>
                                    <p:animEffect transition="in" filter="wipe(left)">
                                      <p:cBhvr>
                                        <p:cTn id="17" dur="500"/>
                                        <p:tgtEl>
                                          <p:spTgt spid="7373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73731">
                                            <p:txEl>
                                              <p:pRg st="3" end="3"/>
                                            </p:txEl>
                                          </p:spTgt>
                                        </p:tgtEl>
                                        <p:attrNameLst>
                                          <p:attrName>style.visibility</p:attrName>
                                        </p:attrNameLst>
                                      </p:cBhvr>
                                      <p:to>
                                        <p:strVal val="visible"/>
                                      </p:to>
                                    </p:set>
                                    <p:animEffect transition="in" filter="wipe(left)">
                                      <p:cBhvr>
                                        <p:cTn id="22" dur="500"/>
                                        <p:tgtEl>
                                          <p:spTgt spid="7373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73731">
                                            <p:txEl>
                                              <p:pRg st="4" end="4"/>
                                            </p:txEl>
                                          </p:spTgt>
                                        </p:tgtEl>
                                        <p:attrNameLst>
                                          <p:attrName>style.visibility</p:attrName>
                                        </p:attrNameLst>
                                      </p:cBhvr>
                                      <p:to>
                                        <p:strVal val="visible"/>
                                      </p:to>
                                    </p:set>
                                    <p:animEffect transition="in" filter="wipe(left)">
                                      <p:cBhvr>
                                        <p:cTn id="27" dur="500"/>
                                        <p:tgtEl>
                                          <p:spTgt spid="73731">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73731">
                                            <p:txEl>
                                              <p:pRg st="5" end="5"/>
                                            </p:txEl>
                                          </p:spTgt>
                                        </p:tgtEl>
                                        <p:attrNameLst>
                                          <p:attrName>style.visibility</p:attrName>
                                        </p:attrNameLst>
                                      </p:cBhvr>
                                      <p:to>
                                        <p:strVal val="visible"/>
                                      </p:to>
                                    </p:set>
                                    <p:animEffect transition="in" filter="wipe(left)">
                                      <p:cBhvr>
                                        <p:cTn id="32" dur="500"/>
                                        <p:tgtEl>
                                          <p:spTgt spid="73731">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73731">
                                            <p:txEl>
                                              <p:pRg st="6" end="6"/>
                                            </p:txEl>
                                          </p:spTgt>
                                        </p:tgtEl>
                                        <p:attrNameLst>
                                          <p:attrName>style.visibility</p:attrName>
                                        </p:attrNameLst>
                                      </p:cBhvr>
                                      <p:to>
                                        <p:strVal val="visible"/>
                                      </p:to>
                                    </p:set>
                                    <p:animEffect transition="in" filter="wipe(left)">
                                      <p:cBhvr>
                                        <p:cTn id="37" dur="500"/>
                                        <p:tgtEl>
                                          <p:spTgt spid="7373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731"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25000" b="-25000"/>
          </a:stretch>
        </a:blipFill>
        <a:effectLst/>
      </p:bgPr>
    </p:bg>
    <p:spTree>
      <p:nvGrpSpPr>
        <p:cNvPr id="1" name=""/>
        <p:cNvGrpSpPr/>
        <p:nvPr/>
      </p:nvGrpSpPr>
      <p:grpSpPr>
        <a:xfrm>
          <a:off x="0" y="0"/>
          <a:ext cx="0" cy="0"/>
          <a:chOff x="0" y="0"/>
          <a:chExt cx="0" cy="0"/>
        </a:xfrm>
      </p:grpSpPr>
      <p:sp>
        <p:nvSpPr>
          <p:cNvPr id="75779" name="Rectangle 3"/>
          <p:cNvSpPr>
            <a:spLocks noGrp="1" noChangeArrowheads="1"/>
          </p:cNvSpPr>
          <p:nvPr>
            <p:ph idx="1"/>
          </p:nvPr>
        </p:nvSpPr>
        <p:spPr>
          <a:xfrm>
            <a:off x="228600" y="685800"/>
            <a:ext cx="8686800" cy="5440363"/>
          </a:xfrm>
        </p:spPr>
        <p:txBody>
          <a:bodyPr>
            <a:normAutofit fontScale="92500" lnSpcReduction="20000"/>
          </a:bodyPr>
          <a:lstStyle/>
          <a:p>
            <a:pPr marL="1444625" lvl="2" indent="-457200" algn="just">
              <a:buClr>
                <a:schemeClr val="tx1"/>
              </a:buClr>
              <a:buFontTx/>
              <a:buAutoNum type="arabicParenR" startAt="6"/>
            </a:pPr>
            <a:r>
              <a:rPr lang="en-US" sz="2000" u="sng" dirty="0" err="1">
                <a:latin typeface="Comic Sans MS" pitchFamily="66" charset="0"/>
              </a:rPr>
              <a:t>Nilai-nilai</a:t>
            </a:r>
            <a:r>
              <a:rPr lang="en-US" sz="2000" u="sng" dirty="0">
                <a:latin typeface="Comic Sans MS" pitchFamily="66" charset="0"/>
              </a:rPr>
              <a:t> </a:t>
            </a:r>
            <a:r>
              <a:rPr lang="en-US" sz="2000" u="sng" dirty="0" err="1">
                <a:latin typeface="Comic Sans MS" pitchFamily="66" charset="0"/>
              </a:rPr>
              <a:t>estetis</a:t>
            </a:r>
            <a:r>
              <a:rPr lang="en-US" sz="2000" u="sng" dirty="0">
                <a:latin typeface="Comic Sans MS" pitchFamily="66" charset="0"/>
              </a:rPr>
              <a:t>:</a:t>
            </a:r>
            <a:r>
              <a:rPr lang="en-US" sz="2000" dirty="0">
                <a:latin typeface="Comic Sans MS" pitchFamily="66" charset="0"/>
              </a:rPr>
              <a:t> </a:t>
            </a:r>
            <a:r>
              <a:rPr lang="en-US" sz="2000" dirty="0" err="1">
                <a:latin typeface="Comic Sans MS" pitchFamily="66" charset="0"/>
              </a:rPr>
              <a:t>nilai-nilai</a:t>
            </a:r>
            <a:r>
              <a:rPr lang="en-US" sz="2000" dirty="0">
                <a:latin typeface="Comic Sans MS" pitchFamily="66" charset="0"/>
              </a:rPr>
              <a:t> </a:t>
            </a:r>
            <a:r>
              <a:rPr lang="en-US" sz="2000" dirty="0" err="1">
                <a:latin typeface="Comic Sans MS" pitchFamily="66" charset="0"/>
              </a:rPr>
              <a:t>keindahan</a:t>
            </a:r>
            <a:r>
              <a:rPr lang="en-US" sz="2000" dirty="0">
                <a:latin typeface="Comic Sans MS" pitchFamily="66" charset="0"/>
              </a:rPr>
              <a:t> </a:t>
            </a:r>
            <a:r>
              <a:rPr lang="en-US" sz="2000" dirty="0" err="1">
                <a:latin typeface="Comic Sans MS" pitchFamily="66" charset="0"/>
              </a:rPr>
              <a:t>dalam</a:t>
            </a:r>
            <a:r>
              <a:rPr lang="en-US" sz="2000" dirty="0">
                <a:latin typeface="Comic Sans MS" pitchFamily="66" charset="0"/>
              </a:rPr>
              <a:t> </a:t>
            </a:r>
            <a:r>
              <a:rPr lang="en-US" sz="2000" dirty="0" err="1">
                <a:latin typeface="Comic Sans MS" pitchFamily="66" charset="0"/>
              </a:rPr>
              <a:t>alam</a:t>
            </a:r>
            <a:r>
              <a:rPr lang="en-US" sz="2000" dirty="0">
                <a:latin typeface="Comic Sans MS" pitchFamily="66" charset="0"/>
              </a:rPr>
              <a:t> </a:t>
            </a:r>
            <a:r>
              <a:rPr lang="en-US" sz="2000" dirty="0" err="1">
                <a:latin typeface="Comic Sans MS" pitchFamily="66" charset="0"/>
              </a:rPr>
              <a:t>dan</a:t>
            </a:r>
            <a:r>
              <a:rPr lang="en-US" sz="2000" dirty="0">
                <a:latin typeface="Comic Sans MS" pitchFamily="66" charset="0"/>
              </a:rPr>
              <a:t> </a:t>
            </a:r>
            <a:r>
              <a:rPr lang="en-US" sz="2000" dirty="0" err="1">
                <a:latin typeface="Comic Sans MS" pitchFamily="66" charset="0"/>
              </a:rPr>
              <a:t>karya</a:t>
            </a:r>
            <a:r>
              <a:rPr lang="en-US" sz="2000" dirty="0">
                <a:latin typeface="Comic Sans MS" pitchFamily="66" charset="0"/>
              </a:rPr>
              <a:t> </a:t>
            </a:r>
            <a:r>
              <a:rPr lang="en-US" sz="2000" dirty="0" err="1">
                <a:latin typeface="Comic Sans MS" pitchFamily="66" charset="0"/>
              </a:rPr>
              <a:t>seni</a:t>
            </a:r>
            <a:r>
              <a:rPr lang="en-US" sz="2000" dirty="0">
                <a:latin typeface="Comic Sans MS" pitchFamily="66" charset="0"/>
              </a:rPr>
              <a:t>.</a:t>
            </a:r>
          </a:p>
          <a:p>
            <a:pPr marL="1444625" lvl="2" indent="-457200" algn="just">
              <a:buClr>
                <a:schemeClr val="tx1"/>
              </a:buClr>
              <a:buFontTx/>
              <a:buAutoNum type="arabicParenR" startAt="6"/>
            </a:pPr>
            <a:r>
              <a:rPr lang="en-US" sz="2000" u="sng" dirty="0" err="1">
                <a:latin typeface="Comic Sans MS" pitchFamily="66" charset="0"/>
              </a:rPr>
              <a:t>Nilai-nilai</a:t>
            </a:r>
            <a:r>
              <a:rPr lang="en-US" sz="2000" u="sng" dirty="0">
                <a:latin typeface="Comic Sans MS" pitchFamily="66" charset="0"/>
              </a:rPr>
              <a:t> </a:t>
            </a:r>
            <a:r>
              <a:rPr lang="en-US" sz="2000" u="sng" dirty="0" err="1">
                <a:latin typeface="Comic Sans MS" pitchFamily="66" charset="0"/>
              </a:rPr>
              <a:t>intelektual</a:t>
            </a:r>
            <a:r>
              <a:rPr lang="en-US" sz="2000" u="sng" dirty="0">
                <a:latin typeface="Comic Sans MS" pitchFamily="66" charset="0"/>
              </a:rPr>
              <a:t>:</a:t>
            </a:r>
            <a:r>
              <a:rPr lang="en-US" sz="2000" dirty="0">
                <a:latin typeface="Comic Sans MS" pitchFamily="66" charset="0"/>
              </a:rPr>
              <a:t> </a:t>
            </a:r>
            <a:r>
              <a:rPr lang="en-US" sz="2000" dirty="0" err="1">
                <a:latin typeface="Comic Sans MS" pitchFamily="66" charset="0"/>
              </a:rPr>
              <a:t>nilai-nilai</a:t>
            </a:r>
            <a:r>
              <a:rPr lang="en-US" sz="2000" dirty="0">
                <a:latin typeface="Comic Sans MS" pitchFamily="66" charset="0"/>
              </a:rPr>
              <a:t> </a:t>
            </a:r>
            <a:r>
              <a:rPr lang="en-US" sz="2000" dirty="0" err="1">
                <a:latin typeface="Comic Sans MS" pitchFamily="66" charset="0"/>
              </a:rPr>
              <a:t>pengetahuan</a:t>
            </a:r>
            <a:r>
              <a:rPr lang="en-US" sz="2000" dirty="0">
                <a:latin typeface="Comic Sans MS" pitchFamily="66" charset="0"/>
              </a:rPr>
              <a:t> </a:t>
            </a:r>
            <a:r>
              <a:rPr lang="en-US" sz="2000" dirty="0" err="1">
                <a:latin typeface="Comic Sans MS" pitchFamily="66" charset="0"/>
              </a:rPr>
              <a:t>dan</a:t>
            </a:r>
            <a:r>
              <a:rPr lang="en-US" sz="2000" dirty="0">
                <a:latin typeface="Comic Sans MS" pitchFamily="66" charset="0"/>
              </a:rPr>
              <a:t> </a:t>
            </a:r>
            <a:r>
              <a:rPr lang="en-US" sz="2000" dirty="0" err="1">
                <a:latin typeface="Comic Sans MS" pitchFamily="66" charset="0"/>
              </a:rPr>
              <a:t>pengajaran</a:t>
            </a:r>
            <a:r>
              <a:rPr lang="en-US" sz="2000" dirty="0">
                <a:latin typeface="Comic Sans MS" pitchFamily="66" charset="0"/>
              </a:rPr>
              <a:t> </a:t>
            </a:r>
            <a:r>
              <a:rPr lang="en-US" sz="2000" dirty="0" err="1">
                <a:latin typeface="Comic Sans MS" pitchFamily="66" charset="0"/>
              </a:rPr>
              <a:t>kebenaran</a:t>
            </a:r>
            <a:r>
              <a:rPr lang="en-US" sz="2000" dirty="0">
                <a:latin typeface="Comic Sans MS" pitchFamily="66" charset="0"/>
              </a:rPr>
              <a:t>.</a:t>
            </a:r>
          </a:p>
          <a:p>
            <a:pPr marL="1444625" lvl="2" indent="-457200" algn="just">
              <a:buClr>
                <a:schemeClr val="tx1"/>
              </a:buClr>
              <a:buFontTx/>
              <a:buAutoNum type="arabicParenR" startAt="6"/>
            </a:pPr>
            <a:r>
              <a:rPr lang="en-US" sz="2000" u="sng" dirty="0" err="1">
                <a:latin typeface="Comic Sans MS" pitchFamily="66" charset="0"/>
              </a:rPr>
              <a:t>Nilai-nilai</a:t>
            </a:r>
            <a:r>
              <a:rPr lang="en-US" sz="2000" u="sng" dirty="0">
                <a:latin typeface="Comic Sans MS" pitchFamily="66" charset="0"/>
              </a:rPr>
              <a:t> </a:t>
            </a:r>
            <a:r>
              <a:rPr lang="en-US" sz="2000" u="sng" dirty="0" err="1">
                <a:latin typeface="Comic Sans MS" pitchFamily="66" charset="0"/>
              </a:rPr>
              <a:t>keagamaan</a:t>
            </a:r>
            <a:endParaRPr lang="en-US" sz="2000" dirty="0">
              <a:latin typeface="Comic Sans MS" pitchFamily="66" charset="0"/>
            </a:endParaRPr>
          </a:p>
          <a:p>
            <a:pPr marL="1069975" lvl="1" indent="-533400" algn="just">
              <a:buClr>
                <a:schemeClr val="tx1"/>
              </a:buClr>
              <a:buFont typeface="Wingdings" pitchFamily="2" charset="2"/>
              <a:buChar char="§"/>
            </a:pPr>
            <a:r>
              <a:rPr lang="en-US" sz="2400" b="1" dirty="0" err="1">
                <a:latin typeface="Comic Sans MS" pitchFamily="66" charset="0"/>
              </a:rPr>
              <a:t>Notonagoro</a:t>
            </a:r>
            <a:r>
              <a:rPr lang="en-US" sz="2400" dirty="0">
                <a:latin typeface="Comic Sans MS" pitchFamily="66" charset="0"/>
              </a:rPr>
              <a:t> </a:t>
            </a:r>
            <a:r>
              <a:rPr lang="en-US" sz="2400" dirty="0" err="1">
                <a:latin typeface="Comic Sans MS" pitchFamily="66" charset="0"/>
              </a:rPr>
              <a:t>membagi</a:t>
            </a:r>
            <a:r>
              <a:rPr lang="en-US" sz="2400" dirty="0">
                <a:latin typeface="Comic Sans MS" pitchFamily="66" charset="0"/>
              </a:rPr>
              <a:t> </a:t>
            </a:r>
            <a:r>
              <a:rPr lang="en-US" sz="2400" dirty="0" err="1">
                <a:latin typeface="Comic Sans MS" pitchFamily="66" charset="0"/>
              </a:rPr>
              <a:t>nilai</a:t>
            </a:r>
            <a:r>
              <a:rPr lang="en-US" sz="2400" dirty="0">
                <a:latin typeface="Comic Sans MS" pitchFamily="66" charset="0"/>
              </a:rPr>
              <a:t> </a:t>
            </a:r>
            <a:r>
              <a:rPr lang="en-US" sz="2400" dirty="0" err="1">
                <a:latin typeface="Comic Sans MS" pitchFamily="66" charset="0"/>
              </a:rPr>
              <a:t>menjadi</a:t>
            </a:r>
            <a:r>
              <a:rPr lang="en-US" sz="2400" dirty="0">
                <a:latin typeface="Comic Sans MS" pitchFamily="66" charset="0"/>
              </a:rPr>
              <a:t> </a:t>
            </a:r>
            <a:r>
              <a:rPr lang="en-US" sz="2400" dirty="0" err="1">
                <a:latin typeface="Comic Sans MS" pitchFamily="66" charset="0"/>
              </a:rPr>
              <a:t>tiga</a:t>
            </a:r>
            <a:r>
              <a:rPr lang="en-US" sz="2400" dirty="0">
                <a:latin typeface="Comic Sans MS" pitchFamily="66" charset="0"/>
              </a:rPr>
              <a:t> </a:t>
            </a:r>
            <a:r>
              <a:rPr lang="en-US" sz="2400" dirty="0" err="1">
                <a:latin typeface="Comic Sans MS" pitchFamily="66" charset="0"/>
              </a:rPr>
              <a:t>macam</a:t>
            </a:r>
            <a:r>
              <a:rPr lang="en-US" sz="2400" dirty="0">
                <a:latin typeface="Comic Sans MS" pitchFamily="66" charset="0"/>
              </a:rPr>
              <a:t>,, </a:t>
            </a:r>
            <a:r>
              <a:rPr lang="en-US" sz="2400" dirty="0" err="1">
                <a:latin typeface="Comic Sans MS" pitchFamily="66" charset="0"/>
              </a:rPr>
              <a:t>yaitu</a:t>
            </a:r>
            <a:r>
              <a:rPr lang="en-US" sz="2400" dirty="0">
                <a:latin typeface="Comic Sans MS" pitchFamily="66" charset="0"/>
              </a:rPr>
              <a:t>:</a:t>
            </a:r>
          </a:p>
          <a:p>
            <a:pPr marL="1444625" lvl="2" indent="-457200" algn="just">
              <a:buClr>
                <a:schemeClr val="tx1"/>
              </a:buClr>
              <a:buFont typeface="Wingdings" pitchFamily="2" charset="2"/>
              <a:buAutoNum type="arabicParenR"/>
            </a:pPr>
            <a:r>
              <a:rPr lang="en-US" sz="2000" u="sng" dirty="0" err="1">
                <a:latin typeface="Comic Sans MS" pitchFamily="66" charset="0"/>
              </a:rPr>
              <a:t>Nilai</a:t>
            </a:r>
            <a:r>
              <a:rPr lang="en-US" sz="2000" u="sng" dirty="0">
                <a:latin typeface="Comic Sans MS" pitchFamily="66" charset="0"/>
              </a:rPr>
              <a:t> material</a:t>
            </a:r>
            <a:r>
              <a:rPr lang="en-US" sz="2000" dirty="0">
                <a:latin typeface="Comic Sans MS" pitchFamily="66" charset="0"/>
              </a:rPr>
              <a:t>, </a:t>
            </a:r>
            <a:r>
              <a:rPr lang="en-US" sz="2000" dirty="0" err="1">
                <a:latin typeface="Comic Sans MS" pitchFamily="66" charset="0"/>
              </a:rPr>
              <a:t>yaitu</a:t>
            </a:r>
            <a:r>
              <a:rPr lang="en-US" sz="2000" dirty="0">
                <a:latin typeface="Comic Sans MS" pitchFamily="66" charset="0"/>
              </a:rPr>
              <a:t> </a:t>
            </a:r>
            <a:r>
              <a:rPr lang="en-US" sz="2000" dirty="0" err="1">
                <a:latin typeface="Comic Sans MS" pitchFamily="66" charset="0"/>
              </a:rPr>
              <a:t>sesuatu</a:t>
            </a:r>
            <a:r>
              <a:rPr lang="en-US" sz="2000" dirty="0">
                <a:latin typeface="Comic Sans MS" pitchFamily="66" charset="0"/>
              </a:rPr>
              <a:t> yang </a:t>
            </a:r>
            <a:r>
              <a:rPr lang="en-US" sz="2000" dirty="0" err="1">
                <a:latin typeface="Comic Sans MS" pitchFamily="66" charset="0"/>
              </a:rPr>
              <a:t>berguna</a:t>
            </a:r>
            <a:r>
              <a:rPr lang="en-US" sz="2000" dirty="0">
                <a:latin typeface="Comic Sans MS" pitchFamily="66" charset="0"/>
              </a:rPr>
              <a:t> </a:t>
            </a:r>
            <a:r>
              <a:rPr lang="en-US" sz="2000" dirty="0" err="1">
                <a:latin typeface="Comic Sans MS" pitchFamily="66" charset="0"/>
              </a:rPr>
              <a:t>bagi</a:t>
            </a:r>
            <a:r>
              <a:rPr lang="en-US" sz="2000" dirty="0">
                <a:latin typeface="Comic Sans MS" pitchFamily="66" charset="0"/>
              </a:rPr>
              <a:t> </a:t>
            </a:r>
            <a:r>
              <a:rPr lang="en-US" sz="2000" dirty="0" err="1">
                <a:latin typeface="Comic Sans MS" pitchFamily="66" charset="0"/>
              </a:rPr>
              <a:t>manusia</a:t>
            </a:r>
            <a:r>
              <a:rPr lang="en-US" sz="2000" dirty="0">
                <a:latin typeface="Comic Sans MS" pitchFamily="66" charset="0"/>
              </a:rPr>
              <a:t>.</a:t>
            </a:r>
          </a:p>
          <a:p>
            <a:pPr marL="1444625" lvl="2" indent="-457200" algn="just">
              <a:buClr>
                <a:schemeClr val="tx1"/>
              </a:buClr>
              <a:buFont typeface="Wingdings" pitchFamily="2" charset="2"/>
              <a:buAutoNum type="arabicParenR"/>
            </a:pPr>
            <a:r>
              <a:rPr lang="en-US" sz="2000" u="sng" dirty="0" err="1">
                <a:latin typeface="Comic Sans MS" pitchFamily="66" charset="0"/>
              </a:rPr>
              <a:t>Nilai</a:t>
            </a:r>
            <a:r>
              <a:rPr lang="en-US" sz="2000" u="sng" dirty="0">
                <a:latin typeface="Comic Sans MS" pitchFamily="66" charset="0"/>
              </a:rPr>
              <a:t> vital</a:t>
            </a:r>
            <a:r>
              <a:rPr lang="en-US" sz="2000" dirty="0">
                <a:latin typeface="Comic Sans MS" pitchFamily="66" charset="0"/>
              </a:rPr>
              <a:t>, </a:t>
            </a:r>
            <a:r>
              <a:rPr lang="en-US" sz="2000" dirty="0" err="1">
                <a:latin typeface="Comic Sans MS" pitchFamily="66" charset="0"/>
              </a:rPr>
              <a:t>yaitu</a:t>
            </a:r>
            <a:r>
              <a:rPr lang="en-US" sz="2000" dirty="0">
                <a:latin typeface="Comic Sans MS" pitchFamily="66" charset="0"/>
              </a:rPr>
              <a:t> </a:t>
            </a:r>
            <a:r>
              <a:rPr lang="en-US" sz="2000" dirty="0" err="1">
                <a:latin typeface="Comic Sans MS" pitchFamily="66" charset="0"/>
              </a:rPr>
              <a:t>sesuatu</a:t>
            </a:r>
            <a:r>
              <a:rPr lang="en-US" sz="2000" dirty="0">
                <a:latin typeface="Comic Sans MS" pitchFamily="66" charset="0"/>
              </a:rPr>
              <a:t> yang </a:t>
            </a:r>
            <a:r>
              <a:rPr lang="en-US" sz="2000" dirty="0" err="1">
                <a:latin typeface="Comic Sans MS" pitchFamily="66" charset="0"/>
              </a:rPr>
              <a:t>berguna</a:t>
            </a:r>
            <a:r>
              <a:rPr lang="en-US" sz="2000" dirty="0">
                <a:latin typeface="Comic Sans MS" pitchFamily="66" charset="0"/>
              </a:rPr>
              <a:t> </a:t>
            </a:r>
            <a:r>
              <a:rPr lang="en-US" sz="2000" dirty="0" err="1">
                <a:latin typeface="Comic Sans MS" pitchFamily="66" charset="0"/>
              </a:rPr>
              <a:t>bagi</a:t>
            </a:r>
            <a:r>
              <a:rPr lang="en-US" sz="2000" dirty="0">
                <a:latin typeface="Comic Sans MS" pitchFamily="66" charset="0"/>
              </a:rPr>
              <a:t> </a:t>
            </a:r>
            <a:r>
              <a:rPr lang="en-US" sz="2000" dirty="0" err="1">
                <a:latin typeface="Comic Sans MS" pitchFamily="66" charset="0"/>
              </a:rPr>
              <a:t>manusia</a:t>
            </a:r>
            <a:r>
              <a:rPr lang="en-US" sz="2000" dirty="0">
                <a:latin typeface="Comic Sans MS" pitchFamily="66" charset="0"/>
              </a:rPr>
              <a:t> </a:t>
            </a:r>
            <a:r>
              <a:rPr lang="en-US" sz="2000" dirty="0" err="1">
                <a:latin typeface="Comic Sans MS" pitchFamily="66" charset="0"/>
              </a:rPr>
              <a:t>untuk</a:t>
            </a:r>
            <a:r>
              <a:rPr lang="en-US" sz="2000" dirty="0">
                <a:latin typeface="Comic Sans MS" pitchFamily="66" charset="0"/>
              </a:rPr>
              <a:t> </a:t>
            </a:r>
            <a:r>
              <a:rPr lang="en-US" sz="2000" dirty="0" err="1">
                <a:latin typeface="Comic Sans MS" pitchFamily="66" charset="0"/>
              </a:rPr>
              <a:t>dapat</a:t>
            </a:r>
            <a:r>
              <a:rPr lang="en-US" sz="2000" dirty="0">
                <a:latin typeface="Comic Sans MS" pitchFamily="66" charset="0"/>
              </a:rPr>
              <a:t> </a:t>
            </a:r>
            <a:r>
              <a:rPr lang="en-US" sz="2000" dirty="0" err="1">
                <a:latin typeface="Comic Sans MS" pitchFamily="66" charset="0"/>
              </a:rPr>
              <a:t>melaksanakana</a:t>
            </a:r>
            <a:r>
              <a:rPr lang="en-US" sz="2000" dirty="0">
                <a:latin typeface="Comic Sans MS" pitchFamily="66" charset="0"/>
              </a:rPr>
              <a:t> </a:t>
            </a:r>
            <a:r>
              <a:rPr lang="en-US" sz="2000" dirty="0" err="1">
                <a:latin typeface="Comic Sans MS" pitchFamily="66" charset="0"/>
              </a:rPr>
              <a:t>kegiatan</a:t>
            </a:r>
            <a:r>
              <a:rPr lang="en-US" sz="2000" dirty="0">
                <a:latin typeface="Comic Sans MS" pitchFamily="66" charset="0"/>
              </a:rPr>
              <a:t> </a:t>
            </a:r>
            <a:r>
              <a:rPr lang="en-US" sz="2000" dirty="0" err="1">
                <a:latin typeface="Comic Sans MS" pitchFamily="66" charset="0"/>
              </a:rPr>
              <a:t>atau</a:t>
            </a:r>
            <a:r>
              <a:rPr lang="en-US" sz="2000" dirty="0">
                <a:latin typeface="Comic Sans MS" pitchFamily="66" charset="0"/>
              </a:rPr>
              <a:t> </a:t>
            </a:r>
            <a:r>
              <a:rPr lang="en-US" sz="2000" dirty="0" err="1">
                <a:latin typeface="Comic Sans MS" pitchFamily="66" charset="0"/>
              </a:rPr>
              <a:t>aktivitas</a:t>
            </a:r>
            <a:r>
              <a:rPr lang="en-US" sz="2000" dirty="0">
                <a:latin typeface="Comic Sans MS" pitchFamily="66" charset="0"/>
              </a:rPr>
              <a:t>.</a:t>
            </a:r>
          </a:p>
          <a:p>
            <a:pPr marL="1444625" lvl="2" indent="-457200" algn="just">
              <a:buClr>
                <a:schemeClr val="tx1"/>
              </a:buClr>
              <a:buFont typeface="Wingdings" pitchFamily="2" charset="2"/>
              <a:buAutoNum type="arabicParenR"/>
            </a:pPr>
            <a:r>
              <a:rPr lang="en-US" sz="2000" u="sng" dirty="0" err="1">
                <a:latin typeface="Comic Sans MS" pitchFamily="66" charset="0"/>
              </a:rPr>
              <a:t>Nilai</a:t>
            </a:r>
            <a:r>
              <a:rPr lang="en-US" sz="2000" u="sng" dirty="0">
                <a:latin typeface="Comic Sans MS" pitchFamily="66" charset="0"/>
              </a:rPr>
              <a:t> </a:t>
            </a:r>
            <a:r>
              <a:rPr lang="en-US" sz="2000" u="sng" dirty="0" err="1">
                <a:latin typeface="Comic Sans MS" pitchFamily="66" charset="0"/>
              </a:rPr>
              <a:t>kerokhanian</a:t>
            </a:r>
            <a:r>
              <a:rPr lang="en-US" sz="2000" u="sng" dirty="0">
                <a:latin typeface="Comic Sans MS" pitchFamily="66" charset="0"/>
              </a:rPr>
              <a:t>,</a:t>
            </a:r>
            <a:r>
              <a:rPr lang="en-US" sz="2000" dirty="0">
                <a:latin typeface="Comic Sans MS" pitchFamily="66" charset="0"/>
              </a:rPr>
              <a:t> </a:t>
            </a:r>
            <a:r>
              <a:rPr lang="en-US" sz="2000" dirty="0" err="1">
                <a:latin typeface="Comic Sans MS" pitchFamily="66" charset="0"/>
              </a:rPr>
              <a:t>yaitu</a:t>
            </a:r>
            <a:r>
              <a:rPr lang="en-US" sz="2000" dirty="0">
                <a:latin typeface="Comic Sans MS" pitchFamily="66" charset="0"/>
              </a:rPr>
              <a:t> </a:t>
            </a:r>
            <a:r>
              <a:rPr lang="en-US" sz="2000" dirty="0" err="1">
                <a:latin typeface="Comic Sans MS" pitchFamily="66" charset="0"/>
              </a:rPr>
              <a:t>segala</a:t>
            </a:r>
            <a:r>
              <a:rPr lang="en-US" sz="2000" dirty="0">
                <a:latin typeface="Comic Sans MS" pitchFamily="66" charset="0"/>
              </a:rPr>
              <a:t> </a:t>
            </a:r>
            <a:r>
              <a:rPr lang="en-US" sz="2000" dirty="0" err="1">
                <a:latin typeface="Comic Sans MS" pitchFamily="66" charset="0"/>
              </a:rPr>
              <a:t>sesuatu</a:t>
            </a:r>
            <a:r>
              <a:rPr lang="en-US" sz="2000" dirty="0">
                <a:latin typeface="Comic Sans MS" pitchFamily="66" charset="0"/>
              </a:rPr>
              <a:t> yang </a:t>
            </a:r>
            <a:r>
              <a:rPr lang="en-US" sz="2000" dirty="0" err="1">
                <a:latin typeface="Comic Sans MS" pitchFamily="66" charset="0"/>
              </a:rPr>
              <a:t>berguna</a:t>
            </a:r>
            <a:r>
              <a:rPr lang="en-US" sz="2000" dirty="0">
                <a:latin typeface="Comic Sans MS" pitchFamily="66" charset="0"/>
              </a:rPr>
              <a:t> </a:t>
            </a:r>
            <a:r>
              <a:rPr lang="en-US" sz="2000" dirty="0" err="1">
                <a:latin typeface="Comic Sans MS" pitchFamily="66" charset="0"/>
              </a:rPr>
              <a:t>bagi</a:t>
            </a:r>
            <a:r>
              <a:rPr lang="en-US" sz="2000" dirty="0">
                <a:latin typeface="Comic Sans MS" pitchFamily="66" charset="0"/>
              </a:rPr>
              <a:t> </a:t>
            </a:r>
            <a:r>
              <a:rPr lang="en-US" sz="2000" dirty="0" err="1">
                <a:latin typeface="Comic Sans MS" pitchFamily="66" charset="0"/>
              </a:rPr>
              <a:t>rohani</a:t>
            </a:r>
            <a:r>
              <a:rPr lang="en-US" sz="2000" dirty="0">
                <a:latin typeface="Comic Sans MS" pitchFamily="66" charset="0"/>
              </a:rPr>
              <a:t> yang </a:t>
            </a:r>
            <a:r>
              <a:rPr lang="en-US" sz="2000" dirty="0" err="1">
                <a:latin typeface="Comic Sans MS" pitchFamily="66" charset="0"/>
              </a:rPr>
              <a:t>dapat</a:t>
            </a:r>
            <a:r>
              <a:rPr lang="en-US" sz="2000" dirty="0">
                <a:latin typeface="Comic Sans MS" pitchFamily="66" charset="0"/>
              </a:rPr>
              <a:t> </a:t>
            </a:r>
            <a:r>
              <a:rPr lang="en-US" sz="2000" dirty="0" err="1">
                <a:latin typeface="Comic Sans MS" pitchFamily="66" charset="0"/>
              </a:rPr>
              <a:t>dibedakan</a:t>
            </a:r>
            <a:r>
              <a:rPr lang="en-US" sz="2000" dirty="0">
                <a:latin typeface="Comic Sans MS" pitchFamily="66" charset="0"/>
              </a:rPr>
              <a:t> </a:t>
            </a:r>
            <a:r>
              <a:rPr lang="en-US" sz="2000" dirty="0" err="1">
                <a:latin typeface="Comic Sans MS" pitchFamily="66" charset="0"/>
              </a:rPr>
              <a:t>menjadi</a:t>
            </a:r>
            <a:r>
              <a:rPr lang="en-US" sz="2000" dirty="0">
                <a:latin typeface="Comic Sans MS" pitchFamily="66" charset="0"/>
              </a:rPr>
              <a:t> </a:t>
            </a:r>
            <a:r>
              <a:rPr lang="en-US" sz="2000" dirty="0" err="1">
                <a:latin typeface="Comic Sans MS" pitchFamily="66" charset="0"/>
              </a:rPr>
              <a:t>empat</a:t>
            </a:r>
            <a:r>
              <a:rPr lang="en-US" sz="2000" dirty="0">
                <a:latin typeface="Comic Sans MS" pitchFamily="66" charset="0"/>
              </a:rPr>
              <a:t> </a:t>
            </a:r>
            <a:r>
              <a:rPr lang="en-US" sz="2000" dirty="0" err="1">
                <a:latin typeface="Comic Sans MS" pitchFamily="66" charset="0"/>
              </a:rPr>
              <a:t>macam</a:t>
            </a:r>
            <a:r>
              <a:rPr lang="en-US" sz="2000" dirty="0">
                <a:latin typeface="Comic Sans MS" pitchFamily="66" charset="0"/>
              </a:rPr>
              <a:t>:</a:t>
            </a:r>
          </a:p>
          <a:p>
            <a:pPr marL="1905000" lvl="3" indent="-381000" algn="just">
              <a:buClr>
                <a:schemeClr val="tx1"/>
              </a:buClr>
              <a:buFont typeface="Wingdings" pitchFamily="2" charset="2"/>
              <a:buAutoNum type="alphaLcParenR"/>
            </a:pPr>
            <a:r>
              <a:rPr lang="en-US" sz="1800" u="sng" dirty="0" err="1">
                <a:latin typeface="Comic Sans MS" pitchFamily="66" charset="0"/>
              </a:rPr>
              <a:t>Nilai</a:t>
            </a:r>
            <a:r>
              <a:rPr lang="en-US" sz="1800" u="sng" dirty="0">
                <a:latin typeface="Comic Sans MS" pitchFamily="66" charset="0"/>
              </a:rPr>
              <a:t> </a:t>
            </a:r>
            <a:r>
              <a:rPr lang="en-US" sz="1800" u="sng" dirty="0" err="1">
                <a:latin typeface="Comic Sans MS" pitchFamily="66" charset="0"/>
              </a:rPr>
              <a:t>kebenaran</a:t>
            </a:r>
            <a:r>
              <a:rPr lang="en-US" sz="1800" dirty="0">
                <a:latin typeface="Comic Sans MS" pitchFamily="66" charset="0"/>
              </a:rPr>
              <a:t>, yang </a:t>
            </a:r>
            <a:r>
              <a:rPr lang="en-US" sz="1800" dirty="0" err="1">
                <a:latin typeface="Comic Sans MS" pitchFamily="66" charset="0"/>
              </a:rPr>
              <a:t>bersumber</a:t>
            </a:r>
            <a:r>
              <a:rPr lang="en-US" sz="1800" dirty="0">
                <a:latin typeface="Comic Sans MS" pitchFamily="66" charset="0"/>
              </a:rPr>
              <a:t> </a:t>
            </a:r>
            <a:r>
              <a:rPr lang="en-US" sz="1800" dirty="0" err="1">
                <a:latin typeface="Comic Sans MS" pitchFamily="66" charset="0"/>
              </a:rPr>
              <a:t>pada</a:t>
            </a:r>
            <a:r>
              <a:rPr lang="en-US" sz="1800" dirty="0">
                <a:latin typeface="Comic Sans MS" pitchFamily="66" charset="0"/>
              </a:rPr>
              <a:t> </a:t>
            </a:r>
            <a:r>
              <a:rPr lang="en-US" sz="1800" dirty="0" err="1">
                <a:latin typeface="Comic Sans MS" pitchFamily="66" charset="0"/>
              </a:rPr>
              <a:t>akal</a:t>
            </a:r>
            <a:r>
              <a:rPr lang="en-US" sz="1800" dirty="0">
                <a:latin typeface="Comic Sans MS" pitchFamily="66" charset="0"/>
              </a:rPr>
              <a:t> (ratio, </a:t>
            </a:r>
            <a:r>
              <a:rPr lang="en-US" sz="1800" dirty="0" err="1">
                <a:latin typeface="Comic Sans MS" pitchFamily="66" charset="0"/>
              </a:rPr>
              <a:t>budi</a:t>
            </a:r>
            <a:r>
              <a:rPr lang="en-US" sz="1800" dirty="0">
                <a:latin typeface="Comic Sans MS" pitchFamily="66" charset="0"/>
              </a:rPr>
              <a:t>, </a:t>
            </a:r>
            <a:r>
              <a:rPr lang="en-US" sz="1800" dirty="0" err="1">
                <a:latin typeface="Comic Sans MS" pitchFamily="66" charset="0"/>
              </a:rPr>
              <a:t>cipta</a:t>
            </a:r>
            <a:r>
              <a:rPr lang="en-US" sz="1800" dirty="0">
                <a:latin typeface="Comic Sans MS" pitchFamily="66" charset="0"/>
              </a:rPr>
              <a:t>) </a:t>
            </a:r>
            <a:r>
              <a:rPr lang="en-US" sz="1800" dirty="0" err="1">
                <a:latin typeface="Comic Sans MS" pitchFamily="66" charset="0"/>
              </a:rPr>
              <a:t>manusia</a:t>
            </a:r>
            <a:r>
              <a:rPr lang="en-US" sz="1800" dirty="0">
                <a:latin typeface="Comic Sans MS" pitchFamily="66" charset="0"/>
              </a:rPr>
              <a:t>.</a:t>
            </a:r>
          </a:p>
          <a:p>
            <a:pPr marL="1905000" lvl="3" indent="-381000" algn="just">
              <a:buClr>
                <a:schemeClr val="tx1"/>
              </a:buClr>
              <a:buFont typeface="Wingdings" pitchFamily="2" charset="2"/>
              <a:buAutoNum type="alphaLcParenR"/>
            </a:pPr>
            <a:r>
              <a:rPr lang="en-US" sz="1800" u="sng" dirty="0" err="1">
                <a:latin typeface="Comic Sans MS" pitchFamily="66" charset="0"/>
              </a:rPr>
              <a:t>Nilai</a:t>
            </a:r>
            <a:r>
              <a:rPr lang="en-US" sz="1800" u="sng" dirty="0">
                <a:latin typeface="Comic Sans MS" pitchFamily="66" charset="0"/>
              </a:rPr>
              <a:t> </a:t>
            </a:r>
            <a:r>
              <a:rPr lang="en-US" sz="1800" u="sng" dirty="0" err="1">
                <a:latin typeface="Comic Sans MS" pitchFamily="66" charset="0"/>
              </a:rPr>
              <a:t>keindahan</a:t>
            </a:r>
            <a:r>
              <a:rPr lang="en-US" sz="1800" u="sng" dirty="0">
                <a:latin typeface="Comic Sans MS" pitchFamily="66" charset="0"/>
              </a:rPr>
              <a:t>,</a:t>
            </a:r>
            <a:r>
              <a:rPr lang="en-US" sz="1800" dirty="0">
                <a:latin typeface="Comic Sans MS" pitchFamily="66" charset="0"/>
              </a:rPr>
              <a:t> </a:t>
            </a:r>
            <a:r>
              <a:rPr lang="en-US" sz="1800" dirty="0" err="1">
                <a:latin typeface="Comic Sans MS" pitchFamily="66" charset="0"/>
              </a:rPr>
              <a:t>atau</a:t>
            </a:r>
            <a:r>
              <a:rPr lang="en-US" sz="1800" dirty="0">
                <a:latin typeface="Comic Sans MS" pitchFamily="66" charset="0"/>
              </a:rPr>
              <a:t> </a:t>
            </a:r>
            <a:r>
              <a:rPr lang="en-US" sz="1800" dirty="0" err="1">
                <a:latin typeface="Comic Sans MS" pitchFamily="66" charset="0"/>
              </a:rPr>
              <a:t>nilai</a:t>
            </a:r>
            <a:r>
              <a:rPr lang="en-US" sz="1800" dirty="0">
                <a:latin typeface="Comic Sans MS" pitchFamily="66" charset="0"/>
              </a:rPr>
              <a:t> </a:t>
            </a:r>
            <a:r>
              <a:rPr lang="en-US" sz="1800" dirty="0" err="1">
                <a:latin typeface="Comic Sans MS" pitchFamily="66" charset="0"/>
              </a:rPr>
              <a:t>estetis</a:t>
            </a:r>
            <a:r>
              <a:rPr lang="en-US" sz="1800" dirty="0">
                <a:latin typeface="Comic Sans MS" pitchFamily="66" charset="0"/>
              </a:rPr>
              <a:t>, yang </a:t>
            </a:r>
            <a:r>
              <a:rPr lang="en-US" sz="1800" dirty="0" err="1">
                <a:latin typeface="Comic Sans MS" pitchFamily="66" charset="0"/>
              </a:rPr>
              <a:t>bersumber</a:t>
            </a:r>
            <a:r>
              <a:rPr lang="en-US" sz="1800" dirty="0">
                <a:latin typeface="Comic Sans MS" pitchFamily="66" charset="0"/>
              </a:rPr>
              <a:t> </a:t>
            </a:r>
            <a:r>
              <a:rPr lang="en-US" sz="1800" dirty="0" err="1">
                <a:latin typeface="Comic Sans MS" pitchFamily="66" charset="0"/>
              </a:rPr>
              <a:t>pada</a:t>
            </a:r>
            <a:r>
              <a:rPr lang="en-US" sz="1800" dirty="0">
                <a:latin typeface="Comic Sans MS" pitchFamily="66" charset="0"/>
              </a:rPr>
              <a:t> </a:t>
            </a:r>
            <a:r>
              <a:rPr lang="en-US" sz="1800" dirty="0" err="1">
                <a:latin typeface="Comic Sans MS" pitchFamily="66" charset="0"/>
              </a:rPr>
              <a:t>unsur</a:t>
            </a:r>
            <a:r>
              <a:rPr lang="en-US" sz="1800" dirty="0">
                <a:latin typeface="Comic Sans MS" pitchFamily="66" charset="0"/>
              </a:rPr>
              <a:t> </a:t>
            </a:r>
            <a:r>
              <a:rPr lang="en-US" sz="1800" dirty="0" err="1">
                <a:latin typeface="Comic Sans MS" pitchFamily="66" charset="0"/>
              </a:rPr>
              <a:t>perasaan</a:t>
            </a:r>
            <a:r>
              <a:rPr lang="en-US" sz="1800" dirty="0">
                <a:latin typeface="Comic Sans MS" pitchFamily="66" charset="0"/>
              </a:rPr>
              <a:t> (</a:t>
            </a:r>
            <a:r>
              <a:rPr lang="en-US" sz="1800" dirty="0" err="1">
                <a:latin typeface="Comic Sans MS" pitchFamily="66" charset="0"/>
              </a:rPr>
              <a:t>aesthetis</a:t>
            </a:r>
            <a:r>
              <a:rPr lang="en-US" sz="1800" dirty="0">
                <a:latin typeface="Comic Sans MS" pitchFamily="66" charset="0"/>
              </a:rPr>
              <a:t>, rasa) </a:t>
            </a:r>
            <a:r>
              <a:rPr lang="en-US" sz="1800" dirty="0" err="1">
                <a:latin typeface="Comic Sans MS" pitchFamily="66" charset="0"/>
              </a:rPr>
              <a:t>manusia</a:t>
            </a:r>
            <a:r>
              <a:rPr lang="en-US" sz="1800" dirty="0">
                <a:latin typeface="Comic Sans MS" pitchFamily="66" charset="0"/>
              </a:rPr>
              <a:t>.</a:t>
            </a:r>
          </a:p>
          <a:p>
            <a:pPr marL="1905000" lvl="3" indent="-381000" algn="just">
              <a:buClr>
                <a:schemeClr val="tx1"/>
              </a:buClr>
              <a:buFont typeface="Wingdings" pitchFamily="2" charset="2"/>
              <a:buAutoNum type="alphaLcParenR"/>
            </a:pPr>
            <a:r>
              <a:rPr lang="en-US" sz="1800" u="sng" dirty="0" err="1">
                <a:latin typeface="Comic Sans MS" pitchFamily="66" charset="0"/>
              </a:rPr>
              <a:t>Nilai</a:t>
            </a:r>
            <a:r>
              <a:rPr lang="en-US" sz="1800" u="sng" dirty="0">
                <a:latin typeface="Comic Sans MS" pitchFamily="66" charset="0"/>
              </a:rPr>
              <a:t> </a:t>
            </a:r>
            <a:r>
              <a:rPr lang="en-US" sz="1800" u="sng" dirty="0" err="1">
                <a:latin typeface="Comic Sans MS" pitchFamily="66" charset="0"/>
              </a:rPr>
              <a:t>kebaikan</a:t>
            </a:r>
            <a:r>
              <a:rPr lang="en-US" sz="1800" u="sng" dirty="0">
                <a:latin typeface="Comic Sans MS" pitchFamily="66" charset="0"/>
              </a:rPr>
              <a:t>,</a:t>
            </a:r>
            <a:r>
              <a:rPr lang="en-US" sz="1800" dirty="0">
                <a:latin typeface="Comic Sans MS" pitchFamily="66" charset="0"/>
              </a:rPr>
              <a:t> </a:t>
            </a:r>
            <a:r>
              <a:rPr lang="en-US" sz="1800" dirty="0" err="1">
                <a:latin typeface="Comic Sans MS" pitchFamily="66" charset="0"/>
              </a:rPr>
              <a:t>atau</a:t>
            </a:r>
            <a:r>
              <a:rPr lang="en-US" sz="1800" dirty="0">
                <a:latin typeface="Comic Sans MS" pitchFamily="66" charset="0"/>
              </a:rPr>
              <a:t> </a:t>
            </a:r>
            <a:r>
              <a:rPr lang="en-US" sz="1800" dirty="0" err="1">
                <a:latin typeface="Comic Sans MS" pitchFamily="66" charset="0"/>
              </a:rPr>
              <a:t>nilai</a:t>
            </a:r>
            <a:r>
              <a:rPr lang="en-US" sz="1800" dirty="0">
                <a:latin typeface="Comic Sans MS" pitchFamily="66" charset="0"/>
              </a:rPr>
              <a:t> moral, yang </a:t>
            </a:r>
            <a:r>
              <a:rPr lang="en-US" sz="1800" dirty="0" err="1">
                <a:latin typeface="Comic Sans MS" pitchFamily="66" charset="0"/>
              </a:rPr>
              <a:t>bersumber</a:t>
            </a:r>
            <a:r>
              <a:rPr lang="en-US" sz="1800" dirty="0">
                <a:latin typeface="Comic Sans MS" pitchFamily="66" charset="0"/>
              </a:rPr>
              <a:t> </a:t>
            </a:r>
            <a:r>
              <a:rPr lang="en-US" sz="1800" dirty="0" err="1">
                <a:latin typeface="Comic Sans MS" pitchFamily="66" charset="0"/>
              </a:rPr>
              <a:t>pada</a:t>
            </a:r>
            <a:r>
              <a:rPr lang="en-US" sz="1800" dirty="0">
                <a:latin typeface="Comic Sans MS" pitchFamily="66" charset="0"/>
              </a:rPr>
              <a:t> </a:t>
            </a:r>
            <a:r>
              <a:rPr lang="en-US" sz="1800" dirty="0" err="1">
                <a:latin typeface="Comic Sans MS" pitchFamily="66" charset="0"/>
              </a:rPr>
              <a:t>unsur</a:t>
            </a:r>
            <a:r>
              <a:rPr lang="en-US" sz="1800" dirty="0">
                <a:latin typeface="Comic Sans MS" pitchFamily="66" charset="0"/>
              </a:rPr>
              <a:t> </a:t>
            </a:r>
            <a:r>
              <a:rPr lang="en-US" sz="1800" dirty="0" err="1">
                <a:latin typeface="Comic Sans MS" pitchFamily="66" charset="0"/>
              </a:rPr>
              <a:t>kehendak</a:t>
            </a:r>
            <a:r>
              <a:rPr lang="en-US" sz="1800" dirty="0">
                <a:latin typeface="Comic Sans MS" pitchFamily="66" charset="0"/>
              </a:rPr>
              <a:t> (will, </a:t>
            </a:r>
            <a:r>
              <a:rPr lang="en-US" sz="1800" dirty="0" err="1">
                <a:latin typeface="Comic Sans MS" pitchFamily="66" charset="0"/>
              </a:rPr>
              <a:t>karsa</a:t>
            </a:r>
            <a:r>
              <a:rPr lang="en-US" sz="1800" dirty="0">
                <a:latin typeface="Comic Sans MS" pitchFamily="66" charset="0"/>
              </a:rPr>
              <a:t>) </a:t>
            </a:r>
            <a:r>
              <a:rPr lang="en-US" sz="1800" dirty="0" err="1">
                <a:latin typeface="Comic Sans MS" pitchFamily="66" charset="0"/>
              </a:rPr>
              <a:t>manusia</a:t>
            </a:r>
            <a:r>
              <a:rPr lang="en-US" sz="1800" dirty="0">
                <a:latin typeface="Comic Sans MS" pitchFamily="66" charset="0"/>
              </a:rPr>
              <a:t>.</a:t>
            </a:r>
          </a:p>
          <a:p>
            <a:pPr marL="1905000" lvl="3" indent="-381000" algn="just">
              <a:buClr>
                <a:schemeClr val="tx1"/>
              </a:buClr>
              <a:buFont typeface="Wingdings" pitchFamily="2" charset="2"/>
              <a:buAutoNum type="alphaLcParenR"/>
            </a:pPr>
            <a:r>
              <a:rPr lang="en-US" sz="1800" u="sng" dirty="0" err="1">
                <a:latin typeface="Comic Sans MS" pitchFamily="66" charset="0"/>
              </a:rPr>
              <a:t>Nilai</a:t>
            </a:r>
            <a:r>
              <a:rPr lang="en-US" sz="1800" u="sng" dirty="0">
                <a:latin typeface="Comic Sans MS" pitchFamily="66" charset="0"/>
              </a:rPr>
              <a:t> </a:t>
            </a:r>
            <a:r>
              <a:rPr lang="en-US" sz="1800" u="sng" dirty="0" err="1">
                <a:latin typeface="Comic Sans MS" pitchFamily="66" charset="0"/>
              </a:rPr>
              <a:t>religius</a:t>
            </a:r>
            <a:r>
              <a:rPr lang="en-US" sz="1800" u="sng" dirty="0">
                <a:latin typeface="Comic Sans MS" pitchFamily="66" charset="0"/>
              </a:rPr>
              <a:t>,</a:t>
            </a:r>
            <a:r>
              <a:rPr lang="en-US" sz="1800" dirty="0">
                <a:latin typeface="Comic Sans MS" pitchFamily="66" charset="0"/>
              </a:rPr>
              <a:t> yang </a:t>
            </a:r>
            <a:r>
              <a:rPr lang="en-US" sz="1800" dirty="0" err="1">
                <a:latin typeface="Comic Sans MS" pitchFamily="66" charset="0"/>
              </a:rPr>
              <a:t>merupakan</a:t>
            </a:r>
            <a:r>
              <a:rPr lang="en-US" sz="1800" dirty="0">
                <a:latin typeface="Comic Sans MS" pitchFamily="66" charset="0"/>
              </a:rPr>
              <a:t> </a:t>
            </a:r>
            <a:r>
              <a:rPr lang="en-US" sz="1800" dirty="0" err="1">
                <a:latin typeface="Comic Sans MS" pitchFamily="66" charset="0"/>
              </a:rPr>
              <a:t>nilai</a:t>
            </a:r>
            <a:r>
              <a:rPr lang="en-US" sz="1800" dirty="0">
                <a:latin typeface="Comic Sans MS" pitchFamily="66" charset="0"/>
              </a:rPr>
              <a:t> </a:t>
            </a:r>
            <a:r>
              <a:rPr lang="en-US" sz="1800" dirty="0" err="1">
                <a:latin typeface="Comic Sans MS" pitchFamily="66" charset="0"/>
              </a:rPr>
              <a:t>kerokhanian</a:t>
            </a:r>
            <a:r>
              <a:rPr lang="en-US" sz="1800" dirty="0">
                <a:latin typeface="Comic Sans MS" pitchFamily="66" charset="0"/>
              </a:rPr>
              <a:t> </a:t>
            </a:r>
            <a:r>
              <a:rPr lang="en-US" sz="1800" dirty="0" err="1">
                <a:latin typeface="Comic Sans MS" pitchFamily="66" charset="0"/>
              </a:rPr>
              <a:t>tertinggi</a:t>
            </a:r>
            <a:r>
              <a:rPr lang="en-US" sz="1800" dirty="0">
                <a:latin typeface="Comic Sans MS" pitchFamily="66" charset="0"/>
              </a:rPr>
              <a:t> </a:t>
            </a:r>
            <a:r>
              <a:rPr lang="en-US" sz="1800" dirty="0" err="1">
                <a:latin typeface="Comic Sans MS" pitchFamily="66" charset="0"/>
              </a:rPr>
              <a:t>dan</a:t>
            </a:r>
            <a:r>
              <a:rPr lang="en-US" sz="1800" dirty="0">
                <a:latin typeface="Comic Sans MS" pitchFamily="66" charset="0"/>
              </a:rPr>
              <a:t> </a:t>
            </a:r>
            <a:r>
              <a:rPr lang="en-US" sz="1800" dirty="0" err="1">
                <a:latin typeface="Comic Sans MS" pitchFamily="66" charset="0"/>
              </a:rPr>
              <a:t>mutlak</a:t>
            </a:r>
            <a:r>
              <a:rPr lang="en-US" sz="1800" dirty="0">
                <a:latin typeface="Comic Sans MS" pitchFamily="66" charset="0"/>
              </a:rPr>
              <a:t>. </a:t>
            </a:r>
            <a:r>
              <a:rPr lang="en-US" sz="1800" dirty="0" err="1">
                <a:latin typeface="Comic Sans MS" pitchFamily="66" charset="0"/>
              </a:rPr>
              <a:t>Nilai</a:t>
            </a:r>
            <a:r>
              <a:rPr lang="en-US" sz="1800" dirty="0">
                <a:latin typeface="Comic Sans MS" pitchFamily="66" charset="0"/>
              </a:rPr>
              <a:t> </a:t>
            </a:r>
            <a:r>
              <a:rPr lang="en-US" sz="1800" dirty="0" err="1">
                <a:latin typeface="Comic Sans MS" pitchFamily="66" charset="0"/>
              </a:rPr>
              <a:t>religius</a:t>
            </a:r>
            <a:r>
              <a:rPr lang="en-US" sz="1800" dirty="0">
                <a:latin typeface="Comic Sans MS" pitchFamily="66" charset="0"/>
              </a:rPr>
              <a:t> </a:t>
            </a:r>
            <a:r>
              <a:rPr lang="en-US" sz="1800" dirty="0" err="1">
                <a:latin typeface="Comic Sans MS" pitchFamily="66" charset="0"/>
              </a:rPr>
              <a:t>ini</a:t>
            </a:r>
            <a:r>
              <a:rPr lang="en-US" sz="1800" dirty="0">
                <a:latin typeface="Comic Sans MS" pitchFamily="66" charset="0"/>
              </a:rPr>
              <a:t> </a:t>
            </a:r>
            <a:r>
              <a:rPr lang="en-US" sz="1800" dirty="0" err="1">
                <a:latin typeface="Comic Sans MS" pitchFamily="66" charset="0"/>
              </a:rPr>
              <a:t>bersumber</a:t>
            </a:r>
            <a:r>
              <a:rPr lang="en-US" sz="1800" dirty="0">
                <a:latin typeface="Comic Sans MS" pitchFamily="66" charset="0"/>
              </a:rPr>
              <a:t> </a:t>
            </a:r>
            <a:r>
              <a:rPr lang="en-US" sz="1800" dirty="0" err="1">
                <a:latin typeface="Comic Sans MS" pitchFamily="66" charset="0"/>
              </a:rPr>
              <a:t>kepada</a:t>
            </a:r>
            <a:r>
              <a:rPr lang="en-US" sz="1800" dirty="0">
                <a:latin typeface="Comic Sans MS" pitchFamily="66" charset="0"/>
              </a:rPr>
              <a:t> </a:t>
            </a:r>
            <a:r>
              <a:rPr lang="en-US" sz="1800" dirty="0" err="1">
                <a:latin typeface="Comic Sans MS" pitchFamily="66" charset="0"/>
              </a:rPr>
              <a:t>kepercayaan</a:t>
            </a:r>
            <a:r>
              <a:rPr lang="en-US" sz="1800" dirty="0">
                <a:latin typeface="Comic Sans MS" pitchFamily="66" charset="0"/>
              </a:rPr>
              <a:t> </a:t>
            </a:r>
            <a:r>
              <a:rPr lang="en-US" sz="1800" dirty="0" err="1">
                <a:latin typeface="Comic Sans MS" pitchFamily="66" charset="0"/>
              </a:rPr>
              <a:t>atau</a:t>
            </a:r>
            <a:r>
              <a:rPr lang="en-US" sz="1800" dirty="0">
                <a:latin typeface="Comic Sans MS" pitchFamily="66" charset="0"/>
              </a:rPr>
              <a:t> </a:t>
            </a:r>
            <a:r>
              <a:rPr lang="en-US" sz="1800" dirty="0" err="1">
                <a:latin typeface="Comic Sans MS" pitchFamily="66" charset="0"/>
              </a:rPr>
              <a:t>keyakinan</a:t>
            </a:r>
            <a:r>
              <a:rPr lang="en-US" sz="1800" dirty="0">
                <a:latin typeface="Comic Sans MS" pitchFamily="66" charset="0"/>
              </a:rPr>
              <a:t> </a:t>
            </a:r>
            <a:r>
              <a:rPr lang="en-US" sz="1800" dirty="0" err="1">
                <a:latin typeface="Comic Sans MS" pitchFamily="66" charset="0"/>
              </a:rPr>
              <a:t>manusia</a:t>
            </a:r>
            <a:r>
              <a:rPr lang="en-US" sz="1800" dirty="0">
                <a:latin typeface="Comic Sans MS" pitchFamily="66" charset="0"/>
              </a:rPr>
              <a:t>.</a:t>
            </a:r>
            <a:endParaRPr lang="en-US" sz="1800" u="sng" dirty="0">
              <a:latin typeface="Comic Sans MS" pitchFamily="66" charset="0"/>
            </a:endParaRPr>
          </a:p>
        </p:txBody>
      </p:sp>
      <p:sp>
        <p:nvSpPr>
          <p:cNvPr id="3" name="Slide Number Placeholder 3"/>
          <p:cNvSpPr>
            <a:spLocks noGrp="1"/>
          </p:cNvSpPr>
          <p:nvPr>
            <p:ph type="sldNum" sz="quarter" idx="12"/>
          </p:nvPr>
        </p:nvSpPr>
        <p:spPr/>
        <p:txBody>
          <a:bodyPr/>
          <a:lstStyle/>
          <a:p>
            <a:fld id="{72BD6BE9-7C1F-446A-AD79-96C46551B622}" type="slidenum">
              <a:rPr lang="en-US"/>
              <a:pPr/>
              <a:t>14</a:t>
            </a:fld>
            <a:endParaRPr lang="en-US"/>
          </a:p>
        </p:txBody>
      </p:sp>
    </p:spTree>
  </p:cSld>
  <p:clrMapOvr>
    <a:masterClrMapping/>
  </p:clrMapOvr>
  <p:transition spd="slow">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5779">
                                            <p:txEl>
                                              <p:pRg st="0" end="0"/>
                                            </p:txEl>
                                          </p:spTgt>
                                        </p:tgtEl>
                                        <p:attrNameLst>
                                          <p:attrName>style.visibility</p:attrName>
                                        </p:attrNameLst>
                                      </p:cBhvr>
                                      <p:to>
                                        <p:strVal val="visible"/>
                                      </p:to>
                                    </p:set>
                                    <p:animEffect transition="in" filter="wipe(left)">
                                      <p:cBhvr>
                                        <p:cTn id="7" dur="500"/>
                                        <p:tgtEl>
                                          <p:spTgt spid="757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5779">
                                            <p:txEl>
                                              <p:pRg st="1" end="1"/>
                                            </p:txEl>
                                          </p:spTgt>
                                        </p:tgtEl>
                                        <p:attrNameLst>
                                          <p:attrName>style.visibility</p:attrName>
                                        </p:attrNameLst>
                                      </p:cBhvr>
                                      <p:to>
                                        <p:strVal val="visible"/>
                                      </p:to>
                                    </p:set>
                                    <p:animEffect transition="in" filter="wipe(left)">
                                      <p:cBhvr>
                                        <p:cTn id="12" dur="500"/>
                                        <p:tgtEl>
                                          <p:spTgt spid="7577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75779">
                                            <p:txEl>
                                              <p:pRg st="2" end="2"/>
                                            </p:txEl>
                                          </p:spTgt>
                                        </p:tgtEl>
                                        <p:attrNameLst>
                                          <p:attrName>style.visibility</p:attrName>
                                        </p:attrNameLst>
                                      </p:cBhvr>
                                      <p:to>
                                        <p:strVal val="visible"/>
                                      </p:to>
                                    </p:set>
                                    <p:animEffect transition="in" filter="wipe(left)">
                                      <p:cBhvr>
                                        <p:cTn id="17" dur="500"/>
                                        <p:tgtEl>
                                          <p:spTgt spid="7577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75779">
                                            <p:txEl>
                                              <p:pRg st="3" end="3"/>
                                            </p:txEl>
                                          </p:spTgt>
                                        </p:tgtEl>
                                        <p:attrNameLst>
                                          <p:attrName>style.visibility</p:attrName>
                                        </p:attrNameLst>
                                      </p:cBhvr>
                                      <p:to>
                                        <p:strVal val="visible"/>
                                      </p:to>
                                    </p:set>
                                    <p:animEffect transition="in" filter="wipe(left)">
                                      <p:cBhvr>
                                        <p:cTn id="22" dur="500"/>
                                        <p:tgtEl>
                                          <p:spTgt spid="7577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75779">
                                            <p:txEl>
                                              <p:pRg st="4" end="4"/>
                                            </p:txEl>
                                          </p:spTgt>
                                        </p:tgtEl>
                                        <p:attrNameLst>
                                          <p:attrName>style.visibility</p:attrName>
                                        </p:attrNameLst>
                                      </p:cBhvr>
                                      <p:to>
                                        <p:strVal val="visible"/>
                                      </p:to>
                                    </p:set>
                                    <p:animEffect transition="in" filter="wipe(left)">
                                      <p:cBhvr>
                                        <p:cTn id="27" dur="500"/>
                                        <p:tgtEl>
                                          <p:spTgt spid="7577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75779">
                                            <p:txEl>
                                              <p:pRg st="5" end="5"/>
                                            </p:txEl>
                                          </p:spTgt>
                                        </p:tgtEl>
                                        <p:attrNameLst>
                                          <p:attrName>style.visibility</p:attrName>
                                        </p:attrNameLst>
                                      </p:cBhvr>
                                      <p:to>
                                        <p:strVal val="visible"/>
                                      </p:to>
                                    </p:set>
                                    <p:animEffect transition="in" filter="wipe(left)">
                                      <p:cBhvr>
                                        <p:cTn id="32" dur="500"/>
                                        <p:tgtEl>
                                          <p:spTgt spid="75779">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75779">
                                            <p:txEl>
                                              <p:pRg st="6" end="6"/>
                                            </p:txEl>
                                          </p:spTgt>
                                        </p:tgtEl>
                                        <p:attrNameLst>
                                          <p:attrName>style.visibility</p:attrName>
                                        </p:attrNameLst>
                                      </p:cBhvr>
                                      <p:to>
                                        <p:strVal val="visible"/>
                                      </p:to>
                                    </p:set>
                                    <p:animEffect transition="in" filter="wipe(left)">
                                      <p:cBhvr>
                                        <p:cTn id="37" dur="500"/>
                                        <p:tgtEl>
                                          <p:spTgt spid="75779">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75779">
                                            <p:txEl>
                                              <p:pRg st="7" end="7"/>
                                            </p:txEl>
                                          </p:spTgt>
                                        </p:tgtEl>
                                        <p:attrNameLst>
                                          <p:attrName>style.visibility</p:attrName>
                                        </p:attrNameLst>
                                      </p:cBhvr>
                                      <p:to>
                                        <p:strVal val="visible"/>
                                      </p:to>
                                    </p:set>
                                    <p:animEffect transition="in" filter="wipe(left)">
                                      <p:cBhvr>
                                        <p:cTn id="42" dur="500"/>
                                        <p:tgtEl>
                                          <p:spTgt spid="75779">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75779">
                                            <p:txEl>
                                              <p:pRg st="8" end="8"/>
                                            </p:txEl>
                                          </p:spTgt>
                                        </p:tgtEl>
                                        <p:attrNameLst>
                                          <p:attrName>style.visibility</p:attrName>
                                        </p:attrNameLst>
                                      </p:cBhvr>
                                      <p:to>
                                        <p:strVal val="visible"/>
                                      </p:to>
                                    </p:set>
                                    <p:animEffect transition="in" filter="wipe(left)">
                                      <p:cBhvr>
                                        <p:cTn id="47" dur="500"/>
                                        <p:tgtEl>
                                          <p:spTgt spid="75779">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75779">
                                            <p:txEl>
                                              <p:pRg st="9" end="9"/>
                                            </p:txEl>
                                          </p:spTgt>
                                        </p:tgtEl>
                                        <p:attrNameLst>
                                          <p:attrName>style.visibility</p:attrName>
                                        </p:attrNameLst>
                                      </p:cBhvr>
                                      <p:to>
                                        <p:strVal val="visible"/>
                                      </p:to>
                                    </p:set>
                                    <p:animEffect transition="in" filter="wipe(left)">
                                      <p:cBhvr>
                                        <p:cTn id="52" dur="500"/>
                                        <p:tgtEl>
                                          <p:spTgt spid="75779">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0" nodeType="clickEffect">
                                  <p:stCondLst>
                                    <p:cond delay="0"/>
                                  </p:stCondLst>
                                  <p:childTnLst>
                                    <p:set>
                                      <p:cBhvr>
                                        <p:cTn id="56" dur="1" fill="hold">
                                          <p:stCondLst>
                                            <p:cond delay="0"/>
                                          </p:stCondLst>
                                        </p:cTn>
                                        <p:tgtEl>
                                          <p:spTgt spid="75779">
                                            <p:txEl>
                                              <p:pRg st="10" end="10"/>
                                            </p:txEl>
                                          </p:spTgt>
                                        </p:tgtEl>
                                        <p:attrNameLst>
                                          <p:attrName>style.visibility</p:attrName>
                                        </p:attrNameLst>
                                      </p:cBhvr>
                                      <p:to>
                                        <p:strVal val="visible"/>
                                      </p:to>
                                    </p:set>
                                    <p:animEffect transition="in" filter="wipe(left)">
                                      <p:cBhvr>
                                        <p:cTn id="57" dur="500"/>
                                        <p:tgtEl>
                                          <p:spTgt spid="75779">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779"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25000" r="-25000"/>
          </a:stretch>
        </a:blipFill>
        <a:effectLst/>
      </p:bgPr>
    </p:bg>
    <p:spTree>
      <p:nvGrpSpPr>
        <p:cNvPr id="1" name=""/>
        <p:cNvGrpSpPr/>
        <p:nvPr/>
      </p:nvGrpSpPr>
      <p:grpSpPr>
        <a:xfrm>
          <a:off x="0" y="0"/>
          <a:ext cx="0" cy="0"/>
          <a:chOff x="0" y="0"/>
          <a:chExt cx="0" cy="0"/>
        </a:xfrm>
      </p:grpSpPr>
      <p:sp>
        <p:nvSpPr>
          <p:cNvPr id="77827" name="Rectangle 3"/>
          <p:cNvSpPr>
            <a:spLocks noGrp="1" noChangeArrowheads="1"/>
          </p:cNvSpPr>
          <p:nvPr>
            <p:ph idx="1"/>
          </p:nvPr>
        </p:nvSpPr>
        <p:spPr>
          <a:xfrm>
            <a:off x="228600" y="762001"/>
            <a:ext cx="8686800" cy="5364163"/>
          </a:xfrm>
        </p:spPr>
        <p:txBody>
          <a:bodyPr>
            <a:normAutofit lnSpcReduction="10000"/>
          </a:bodyPr>
          <a:lstStyle/>
          <a:p>
            <a:pPr lvl="1" algn="just">
              <a:lnSpc>
                <a:spcPct val="80000"/>
              </a:lnSpc>
              <a:buClr>
                <a:schemeClr val="tx1"/>
              </a:buClr>
              <a:buFont typeface="Wingdings" pitchFamily="2" charset="2"/>
              <a:buChar char="§"/>
            </a:pPr>
            <a:r>
              <a:rPr lang="en-US" sz="2400" dirty="0" err="1">
                <a:latin typeface="Comic Sans MS" pitchFamily="66" charset="0"/>
              </a:rPr>
              <a:t>Dalam</a:t>
            </a:r>
            <a:r>
              <a:rPr lang="en-US" sz="2400" dirty="0">
                <a:latin typeface="Comic Sans MS" pitchFamily="66" charset="0"/>
              </a:rPr>
              <a:t> </a:t>
            </a:r>
            <a:r>
              <a:rPr lang="en-US" sz="2400" dirty="0" err="1">
                <a:latin typeface="Comic Sans MS" pitchFamily="66" charset="0"/>
              </a:rPr>
              <a:t>filsafat</a:t>
            </a:r>
            <a:r>
              <a:rPr lang="en-US" sz="2400" dirty="0">
                <a:latin typeface="Comic Sans MS" pitchFamily="66" charset="0"/>
              </a:rPr>
              <a:t> </a:t>
            </a:r>
            <a:r>
              <a:rPr lang="en-US" sz="2400" dirty="0" err="1">
                <a:latin typeface="Comic Sans MS" pitchFamily="66" charset="0"/>
              </a:rPr>
              <a:t>Pancasila</a:t>
            </a:r>
            <a:r>
              <a:rPr lang="en-US" sz="2400" dirty="0">
                <a:latin typeface="Comic Sans MS" pitchFamily="66" charset="0"/>
              </a:rPr>
              <a:t>, </a:t>
            </a:r>
            <a:r>
              <a:rPr lang="en-US" sz="2400" dirty="0" err="1">
                <a:latin typeface="Comic Sans MS" pitchFamily="66" charset="0"/>
              </a:rPr>
              <a:t>disebutkan</a:t>
            </a:r>
            <a:r>
              <a:rPr lang="en-US" sz="2400" dirty="0">
                <a:latin typeface="Comic Sans MS" pitchFamily="66" charset="0"/>
              </a:rPr>
              <a:t> </a:t>
            </a:r>
            <a:r>
              <a:rPr lang="en-US" sz="2400" dirty="0" err="1">
                <a:latin typeface="Comic Sans MS" pitchFamily="66" charset="0"/>
              </a:rPr>
              <a:t>ada</a:t>
            </a:r>
            <a:r>
              <a:rPr lang="en-US" sz="2400" dirty="0">
                <a:latin typeface="Comic Sans MS" pitchFamily="66" charset="0"/>
              </a:rPr>
              <a:t> </a:t>
            </a:r>
            <a:r>
              <a:rPr lang="en-US" sz="2400" dirty="0" err="1">
                <a:latin typeface="Comic Sans MS" pitchFamily="66" charset="0"/>
              </a:rPr>
              <a:t>tiga</a:t>
            </a:r>
            <a:r>
              <a:rPr lang="en-US" sz="2400" dirty="0">
                <a:latin typeface="Comic Sans MS" pitchFamily="66" charset="0"/>
              </a:rPr>
              <a:t> </a:t>
            </a:r>
            <a:r>
              <a:rPr lang="en-US" sz="2400" dirty="0" err="1">
                <a:latin typeface="Comic Sans MS" pitchFamily="66" charset="0"/>
              </a:rPr>
              <a:t>tingkatan</a:t>
            </a:r>
            <a:r>
              <a:rPr lang="en-US" sz="2400" dirty="0">
                <a:latin typeface="Comic Sans MS" pitchFamily="66" charset="0"/>
              </a:rPr>
              <a:t> </a:t>
            </a:r>
            <a:r>
              <a:rPr lang="en-US" sz="2400" dirty="0" err="1">
                <a:latin typeface="Comic Sans MS" pitchFamily="66" charset="0"/>
              </a:rPr>
              <a:t>nilai</a:t>
            </a:r>
            <a:r>
              <a:rPr lang="en-US" sz="2400" dirty="0">
                <a:latin typeface="Comic Sans MS" pitchFamily="66" charset="0"/>
              </a:rPr>
              <a:t>, </a:t>
            </a:r>
            <a:r>
              <a:rPr lang="en-US" sz="2400" dirty="0" err="1">
                <a:latin typeface="Comic Sans MS" pitchFamily="66" charset="0"/>
              </a:rPr>
              <a:t>yaitu</a:t>
            </a:r>
            <a:r>
              <a:rPr lang="en-US" sz="2400" dirty="0">
                <a:latin typeface="Comic Sans MS" pitchFamily="66" charset="0"/>
              </a:rPr>
              <a:t> </a:t>
            </a:r>
            <a:r>
              <a:rPr lang="en-US" sz="2400" dirty="0" err="1">
                <a:latin typeface="Comic Sans MS" pitchFamily="66" charset="0"/>
              </a:rPr>
              <a:t>nilai</a:t>
            </a:r>
            <a:r>
              <a:rPr lang="en-US" sz="2400" dirty="0">
                <a:latin typeface="Comic Sans MS" pitchFamily="66" charset="0"/>
              </a:rPr>
              <a:t> </a:t>
            </a:r>
            <a:r>
              <a:rPr lang="en-US" sz="2400" dirty="0" err="1">
                <a:latin typeface="Comic Sans MS" pitchFamily="66" charset="0"/>
              </a:rPr>
              <a:t>dasar</a:t>
            </a:r>
            <a:r>
              <a:rPr lang="en-US" sz="2400" dirty="0">
                <a:latin typeface="Comic Sans MS" pitchFamily="66" charset="0"/>
              </a:rPr>
              <a:t>, </a:t>
            </a:r>
            <a:r>
              <a:rPr lang="en-US" sz="2400" dirty="0" err="1">
                <a:latin typeface="Comic Sans MS" pitchFamily="66" charset="0"/>
              </a:rPr>
              <a:t>nilai</a:t>
            </a:r>
            <a:r>
              <a:rPr lang="en-US" sz="2400" dirty="0">
                <a:latin typeface="Comic Sans MS" pitchFamily="66" charset="0"/>
              </a:rPr>
              <a:t> instrumental, </a:t>
            </a:r>
            <a:r>
              <a:rPr lang="en-US" sz="2400" dirty="0" err="1">
                <a:latin typeface="Comic Sans MS" pitchFamily="66" charset="0"/>
              </a:rPr>
              <a:t>dan</a:t>
            </a:r>
            <a:r>
              <a:rPr lang="en-US" sz="2400" dirty="0">
                <a:latin typeface="Comic Sans MS" pitchFamily="66" charset="0"/>
              </a:rPr>
              <a:t> </a:t>
            </a:r>
            <a:r>
              <a:rPr lang="en-US" sz="2400" dirty="0" err="1">
                <a:latin typeface="Comic Sans MS" pitchFamily="66" charset="0"/>
              </a:rPr>
              <a:t>nilai</a:t>
            </a:r>
            <a:r>
              <a:rPr lang="en-US" sz="2400" dirty="0">
                <a:latin typeface="Comic Sans MS" pitchFamily="66" charset="0"/>
              </a:rPr>
              <a:t> </a:t>
            </a:r>
            <a:r>
              <a:rPr lang="en-US" sz="2400" dirty="0" err="1">
                <a:latin typeface="Comic Sans MS" pitchFamily="66" charset="0"/>
              </a:rPr>
              <a:t>praktis</a:t>
            </a:r>
            <a:r>
              <a:rPr lang="en-US" sz="2400" dirty="0">
                <a:latin typeface="Comic Sans MS" pitchFamily="66" charset="0"/>
              </a:rPr>
              <a:t>.</a:t>
            </a:r>
          </a:p>
          <a:p>
            <a:pPr lvl="2" algn="just">
              <a:lnSpc>
                <a:spcPct val="80000"/>
              </a:lnSpc>
              <a:buClr>
                <a:schemeClr val="tx1"/>
              </a:buClr>
            </a:pPr>
            <a:r>
              <a:rPr lang="en-US" sz="2200" u="sng" dirty="0" err="1">
                <a:latin typeface="Comic Sans MS" pitchFamily="66" charset="0"/>
              </a:rPr>
              <a:t>Nilai</a:t>
            </a:r>
            <a:r>
              <a:rPr lang="en-US" sz="2200" u="sng" dirty="0">
                <a:latin typeface="Comic Sans MS" pitchFamily="66" charset="0"/>
              </a:rPr>
              <a:t> </a:t>
            </a:r>
            <a:r>
              <a:rPr lang="en-US" sz="2200" u="sng" dirty="0" err="1">
                <a:latin typeface="Comic Sans MS" pitchFamily="66" charset="0"/>
              </a:rPr>
              <a:t>dasar</a:t>
            </a:r>
            <a:r>
              <a:rPr lang="en-US" sz="2200" u="sng" dirty="0">
                <a:latin typeface="Comic Sans MS" pitchFamily="66" charset="0"/>
              </a:rPr>
              <a:t>,</a:t>
            </a:r>
            <a:r>
              <a:rPr lang="en-US" sz="2200" dirty="0">
                <a:latin typeface="Comic Sans MS" pitchFamily="66" charset="0"/>
              </a:rPr>
              <a:t> </a:t>
            </a:r>
            <a:r>
              <a:rPr lang="en-US" sz="2200" dirty="0" err="1">
                <a:latin typeface="Comic Sans MS" pitchFamily="66" charset="0"/>
              </a:rPr>
              <a:t>adalah</a:t>
            </a:r>
            <a:r>
              <a:rPr lang="en-US" sz="2200" dirty="0">
                <a:latin typeface="Comic Sans MS" pitchFamily="66" charset="0"/>
              </a:rPr>
              <a:t> </a:t>
            </a:r>
            <a:r>
              <a:rPr lang="en-US" sz="2200" dirty="0" err="1">
                <a:latin typeface="Comic Sans MS" pitchFamily="66" charset="0"/>
              </a:rPr>
              <a:t>asas-asas</a:t>
            </a:r>
            <a:r>
              <a:rPr lang="en-US" sz="2200" dirty="0">
                <a:latin typeface="Comic Sans MS" pitchFamily="66" charset="0"/>
              </a:rPr>
              <a:t> yang </a:t>
            </a:r>
            <a:r>
              <a:rPr lang="en-US" sz="2200" dirty="0" err="1">
                <a:latin typeface="Comic Sans MS" pitchFamily="66" charset="0"/>
              </a:rPr>
              <a:t>kita</a:t>
            </a:r>
            <a:r>
              <a:rPr lang="en-US" sz="2200" dirty="0">
                <a:latin typeface="Comic Sans MS" pitchFamily="66" charset="0"/>
              </a:rPr>
              <a:t> </a:t>
            </a:r>
            <a:r>
              <a:rPr lang="en-US" sz="2200" dirty="0" err="1">
                <a:latin typeface="Comic Sans MS" pitchFamily="66" charset="0"/>
              </a:rPr>
              <a:t>terima</a:t>
            </a:r>
            <a:r>
              <a:rPr lang="en-US" sz="2200" dirty="0">
                <a:latin typeface="Comic Sans MS" pitchFamily="66" charset="0"/>
              </a:rPr>
              <a:t> </a:t>
            </a:r>
            <a:r>
              <a:rPr lang="en-US" sz="2200" dirty="0" err="1">
                <a:latin typeface="Comic Sans MS" pitchFamily="66" charset="0"/>
              </a:rPr>
              <a:t>sebagai</a:t>
            </a:r>
            <a:r>
              <a:rPr lang="en-US" sz="2200" dirty="0">
                <a:latin typeface="Comic Sans MS" pitchFamily="66" charset="0"/>
              </a:rPr>
              <a:t> </a:t>
            </a:r>
            <a:r>
              <a:rPr lang="en-US" sz="2200" dirty="0" err="1">
                <a:latin typeface="Comic Sans MS" pitchFamily="66" charset="0"/>
              </a:rPr>
              <a:t>dalil</a:t>
            </a:r>
            <a:r>
              <a:rPr lang="en-US" sz="2200" dirty="0">
                <a:latin typeface="Comic Sans MS" pitchFamily="66" charset="0"/>
              </a:rPr>
              <a:t> yang </a:t>
            </a:r>
            <a:r>
              <a:rPr lang="en-US" sz="2200" dirty="0" err="1">
                <a:latin typeface="Comic Sans MS" pitchFamily="66" charset="0"/>
              </a:rPr>
              <a:t>bersifat</a:t>
            </a:r>
            <a:r>
              <a:rPr lang="en-US" sz="2200" dirty="0">
                <a:latin typeface="Comic Sans MS" pitchFamily="66" charset="0"/>
              </a:rPr>
              <a:t> </a:t>
            </a:r>
            <a:r>
              <a:rPr lang="en-US" sz="2200" dirty="0" err="1">
                <a:latin typeface="Comic Sans MS" pitchFamily="66" charset="0"/>
              </a:rPr>
              <a:t>mutlak</a:t>
            </a:r>
            <a:r>
              <a:rPr lang="en-US" sz="2200" dirty="0">
                <a:latin typeface="Comic Sans MS" pitchFamily="66" charset="0"/>
              </a:rPr>
              <a:t>, </a:t>
            </a:r>
            <a:r>
              <a:rPr lang="en-US" sz="2200" dirty="0" err="1">
                <a:latin typeface="Comic Sans MS" pitchFamily="66" charset="0"/>
              </a:rPr>
              <a:t>sebagai</a:t>
            </a:r>
            <a:r>
              <a:rPr lang="en-US" sz="2200" dirty="0">
                <a:latin typeface="Comic Sans MS" pitchFamily="66" charset="0"/>
              </a:rPr>
              <a:t> </a:t>
            </a:r>
            <a:r>
              <a:rPr lang="en-US" sz="2200" dirty="0" err="1">
                <a:latin typeface="Comic Sans MS" pitchFamily="66" charset="0"/>
              </a:rPr>
              <a:t>sesuatu</a:t>
            </a:r>
            <a:r>
              <a:rPr lang="en-US" sz="2200" dirty="0">
                <a:latin typeface="Comic Sans MS" pitchFamily="66" charset="0"/>
              </a:rPr>
              <a:t> yang </a:t>
            </a:r>
            <a:r>
              <a:rPr lang="en-US" sz="2200" dirty="0" err="1">
                <a:latin typeface="Comic Sans MS" pitchFamily="66" charset="0"/>
              </a:rPr>
              <a:t>benar</a:t>
            </a:r>
            <a:r>
              <a:rPr lang="en-US" sz="2200" dirty="0">
                <a:latin typeface="Comic Sans MS" pitchFamily="66" charset="0"/>
              </a:rPr>
              <a:t> </a:t>
            </a:r>
            <a:r>
              <a:rPr lang="en-US" sz="2200" dirty="0" err="1">
                <a:latin typeface="Comic Sans MS" pitchFamily="66" charset="0"/>
              </a:rPr>
              <a:t>atau</a:t>
            </a:r>
            <a:r>
              <a:rPr lang="en-US" sz="2200" dirty="0">
                <a:latin typeface="Comic Sans MS" pitchFamily="66" charset="0"/>
              </a:rPr>
              <a:t> </a:t>
            </a:r>
            <a:r>
              <a:rPr lang="en-US" sz="2200" dirty="0" err="1">
                <a:latin typeface="Comic Sans MS" pitchFamily="66" charset="0"/>
              </a:rPr>
              <a:t>tidak</a:t>
            </a:r>
            <a:r>
              <a:rPr lang="en-US" sz="2200" dirty="0">
                <a:latin typeface="Comic Sans MS" pitchFamily="66" charset="0"/>
              </a:rPr>
              <a:t> </a:t>
            </a:r>
            <a:r>
              <a:rPr lang="en-US" sz="2200" dirty="0" err="1">
                <a:latin typeface="Comic Sans MS" pitchFamily="66" charset="0"/>
              </a:rPr>
              <a:t>perlu</a:t>
            </a:r>
            <a:r>
              <a:rPr lang="en-US" sz="2200" dirty="0">
                <a:latin typeface="Comic Sans MS" pitchFamily="66" charset="0"/>
              </a:rPr>
              <a:t> </a:t>
            </a:r>
            <a:r>
              <a:rPr lang="en-US" sz="2200" dirty="0" err="1">
                <a:latin typeface="Comic Sans MS" pitchFamily="66" charset="0"/>
              </a:rPr>
              <a:t>dipertanyakan</a:t>
            </a:r>
            <a:r>
              <a:rPr lang="en-US" sz="2200" dirty="0">
                <a:latin typeface="Comic Sans MS" pitchFamily="66" charset="0"/>
              </a:rPr>
              <a:t> </a:t>
            </a:r>
            <a:r>
              <a:rPr lang="en-US" sz="2200" dirty="0" err="1">
                <a:latin typeface="Comic Sans MS" pitchFamily="66" charset="0"/>
              </a:rPr>
              <a:t>lagi</a:t>
            </a:r>
            <a:r>
              <a:rPr lang="en-US" sz="2200" dirty="0">
                <a:latin typeface="Comic Sans MS" pitchFamily="66" charset="0"/>
              </a:rPr>
              <a:t>. </a:t>
            </a:r>
            <a:r>
              <a:rPr lang="en-US" sz="2200" dirty="0" err="1">
                <a:latin typeface="Comic Sans MS" pitchFamily="66" charset="0"/>
              </a:rPr>
              <a:t>Nilai-nilai</a:t>
            </a:r>
            <a:r>
              <a:rPr lang="en-US" sz="2200" dirty="0">
                <a:latin typeface="Comic Sans MS" pitchFamily="66" charset="0"/>
              </a:rPr>
              <a:t> </a:t>
            </a:r>
            <a:r>
              <a:rPr lang="en-US" sz="2200" dirty="0" err="1">
                <a:latin typeface="Comic Sans MS" pitchFamily="66" charset="0"/>
              </a:rPr>
              <a:t>dasar</a:t>
            </a:r>
            <a:r>
              <a:rPr lang="en-US" sz="2200" dirty="0">
                <a:latin typeface="Comic Sans MS" pitchFamily="66" charset="0"/>
              </a:rPr>
              <a:t> </a:t>
            </a:r>
            <a:r>
              <a:rPr lang="en-US" sz="2200" dirty="0" err="1">
                <a:latin typeface="Comic Sans MS" pitchFamily="66" charset="0"/>
              </a:rPr>
              <a:t>dari</a:t>
            </a:r>
            <a:r>
              <a:rPr lang="en-US" sz="2200" dirty="0">
                <a:latin typeface="Comic Sans MS" pitchFamily="66" charset="0"/>
              </a:rPr>
              <a:t> </a:t>
            </a:r>
            <a:r>
              <a:rPr lang="en-US" sz="2200" dirty="0" err="1">
                <a:latin typeface="Comic Sans MS" pitchFamily="66" charset="0"/>
              </a:rPr>
              <a:t>Pancasila</a:t>
            </a:r>
            <a:r>
              <a:rPr lang="en-US" sz="2200" dirty="0">
                <a:latin typeface="Comic Sans MS" pitchFamily="66" charset="0"/>
              </a:rPr>
              <a:t> </a:t>
            </a:r>
            <a:r>
              <a:rPr lang="en-US" sz="2200" dirty="0" err="1">
                <a:latin typeface="Comic Sans MS" pitchFamily="66" charset="0"/>
              </a:rPr>
              <a:t>adalah</a:t>
            </a:r>
            <a:r>
              <a:rPr lang="en-US" sz="2200" dirty="0">
                <a:latin typeface="Comic Sans MS" pitchFamily="66" charset="0"/>
              </a:rPr>
              <a:t> </a:t>
            </a:r>
            <a:r>
              <a:rPr lang="en-US" sz="2200" dirty="0" err="1">
                <a:latin typeface="Comic Sans MS" pitchFamily="66" charset="0"/>
              </a:rPr>
              <a:t>nilai</a:t>
            </a:r>
            <a:r>
              <a:rPr lang="en-US" sz="2200" dirty="0">
                <a:latin typeface="Comic Sans MS" pitchFamily="66" charset="0"/>
              </a:rPr>
              <a:t> </a:t>
            </a:r>
            <a:r>
              <a:rPr lang="en-US" sz="2200" dirty="0" err="1">
                <a:latin typeface="Comic Sans MS" pitchFamily="66" charset="0"/>
              </a:rPr>
              <a:t>ketuhanan</a:t>
            </a:r>
            <a:r>
              <a:rPr lang="en-US" sz="2200" dirty="0">
                <a:latin typeface="Comic Sans MS" pitchFamily="66" charset="0"/>
              </a:rPr>
              <a:t>, </a:t>
            </a:r>
            <a:r>
              <a:rPr lang="en-US" sz="2200" dirty="0" err="1">
                <a:latin typeface="Comic Sans MS" pitchFamily="66" charset="0"/>
              </a:rPr>
              <a:t>nilai</a:t>
            </a:r>
            <a:r>
              <a:rPr lang="en-US" sz="2200" dirty="0">
                <a:latin typeface="Comic Sans MS" pitchFamily="66" charset="0"/>
              </a:rPr>
              <a:t> </a:t>
            </a:r>
            <a:r>
              <a:rPr lang="en-US" sz="2200" dirty="0" err="1">
                <a:latin typeface="Comic Sans MS" pitchFamily="66" charset="0"/>
              </a:rPr>
              <a:t>kemanusiaan</a:t>
            </a:r>
            <a:r>
              <a:rPr lang="en-US" sz="2200" dirty="0">
                <a:latin typeface="Comic Sans MS" pitchFamily="66" charset="0"/>
              </a:rPr>
              <a:t>, </a:t>
            </a:r>
            <a:r>
              <a:rPr lang="en-US" sz="2200" dirty="0" err="1">
                <a:latin typeface="Comic Sans MS" pitchFamily="66" charset="0"/>
              </a:rPr>
              <a:t>nilai</a:t>
            </a:r>
            <a:r>
              <a:rPr lang="en-US" sz="2200" dirty="0">
                <a:latin typeface="Comic Sans MS" pitchFamily="66" charset="0"/>
              </a:rPr>
              <a:t> </a:t>
            </a:r>
            <a:r>
              <a:rPr lang="en-US" sz="2200" dirty="0" err="1">
                <a:latin typeface="Comic Sans MS" pitchFamily="66" charset="0"/>
              </a:rPr>
              <a:t>persatuan</a:t>
            </a:r>
            <a:r>
              <a:rPr lang="en-US" sz="2200" dirty="0">
                <a:latin typeface="Comic Sans MS" pitchFamily="66" charset="0"/>
              </a:rPr>
              <a:t>, </a:t>
            </a:r>
            <a:r>
              <a:rPr lang="en-US" sz="2200" dirty="0" err="1">
                <a:latin typeface="Comic Sans MS" pitchFamily="66" charset="0"/>
              </a:rPr>
              <a:t>nilai</a:t>
            </a:r>
            <a:r>
              <a:rPr lang="en-US" sz="2200" dirty="0">
                <a:latin typeface="Comic Sans MS" pitchFamily="66" charset="0"/>
              </a:rPr>
              <a:t> </a:t>
            </a:r>
            <a:r>
              <a:rPr lang="en-US" sz="2200" dirty="0" err="1">
                <a:latin typeface="Comic Sans MS" pitchFamily="66" charset="0"/>
              </a:rPr>
              <a:t>kerakyatan</a:t>
            </a:r>
            <a:r>
              <a:rPr lang="en-US" sz="2200" dirty="0">
                <a:latin typeface="Comic Sans MS" pitchFamily="66" charset="0"/>
              </a:rPr>
              <a:t>, </a:t>
            </a:r>
            <a:r>
              <a:rPr lang="en-US" sz="2200" dirty="0" err="1">
                <a:latin typeface="Comic Sans MS" pitchFamily="66" charset="0"/>
              </a:rPr>
              <a:t>dan</a:t>
            </a:r>
            <a:r>
              <a:rPr lang="en-US" sz="2200" dirty="0">
                <a:latin typeface="Comic Sans MS" pitchFamily="66" charset="0"/>
              </a:rPr>
              <a:t> </a:t>
            </a:r>
            <a:r>
              <a:rPr lang="en-US" sz="2200" dirty="0" err="1">
                <a:latin typeface="Comic Sans MS" pitchFamily="66" charset="0"/>
              </a:rPr>
              <a:t>nilai</a:t>
            </a:r>
            <a:r>
              <a:rPr lang="en-US" sz="2200" dirty="0">
                <a:latin typeface="Comic Sans MS" pitchFamily="66" charset="0"/>
              </a:rPr>
              <a:t> </a:t>
            </a:r>
            <a:r>
              <a:rPr lang="en-US" sz="2200" dirty="0" err="1">
                <a:latin typeface="Comic Sans MS" pitchFamily="66" charset="0"/>
              </a:rPr>
              <a:t>keadilan</a:t>
            </a:r>
            <a:r>
              <a:rPr lang="en-US" sz="2200" dirty="0">
                <a:latin typeface="Comic Sans MS" pitchFamily="66" charset="0"/>
              </a:rPr>
              <a:t>.</a:t>
            </a:r>
          </a:p>
          <a:p>
            <a:pPr lvl="2" algn="just">
              <a:lnSpc>
                <a:spcPct val="80000"/>
              </a:lnSpc>
              <a:buClr>
                <a:schemeClr val="tx1"/>
              </a:buClr>
            </a:pPr>
            <a:r>
              <a:rPr lang="en-US" sz="2200" u="sng" dirty="0" err="1">
                <a:latin typeface="Comic Sans MS" pitchFamily="66" charset="0"/>
              </a:rPr>
              <a:t>Nilai</a:t>
            </a:r>
            <a:r>
              <a:rPr lang="en-US" sz="2200" u="sng" dirty="0">
                <a:latin typeface="Comic Sans MS" pitchFamily="66" charset="0"/>
              </a:rPr>
              <a:t> instrumental,</a:t>
            </a:r>
            <a:r>
              <a:rPr lang="en-US" sz="2200" dirty="0">
                <a:latin typeface="Comic Sans MS" pitchFamily="66" charset="0"/>
              </a:rPr>
              <a:t> </a:t>
            </a:r>
            <a:r>
              <a:rPr lang="en-US" sz="2200" dirty="0" err="1">
                <a:latin typeface="Comic Sans MS" pitchFamily="66" charset="0"/>
              </a:rPr>
              <a:t>adalah</a:t>
            </a:r>
            <a:r>
              <a:rPr lang="en-US" sz="2200" dirty="0">
                <a:latin typeface="Comic Sans MS" pitchFamily="66" charset="0"/>
              </a:rPr>
              <a:t> </a:t>
            </a:r>
            <a:r>
              <a:rPr lang="en-US" sz="2200" dirty="0" err="1">
                <a:latin typeface="Comic Sans MS" pitchFamily="66" charset="0"/>
              </a:rPr>
              <a:t>nilai</a:t>
            </a:r>
            <a:r>
              <a:rPr lang="en-US" sz="2200" dirty="0">
                <a:latin typeface="Comic Sans MS" pitchFamily="66" charset="0"/>
              </a:rPr>
              <a:t> yang </a:t>
            </a:r>
            <a:r>
              <a:rPr lang="en-US" sz="2200" dirty="0" err="1">
                <a:latin typeface="Comic Sans MS" pitchFamily="66" charset="0"/>
              </a:rPr>
              <a:t>berbentuk</a:t>
            </a:r>
            <a:r>
              <a:rPr lang="en-US" sz="2200" dirty="0">
                <a:latin typeface="Comic Sans MS" pitchFamily="66" charset="0"/>
              </a:rPr>
              <a:t> </a:t>
            </a:r>
            <a:r>
              <a:rPr lang="en-US" sz="2200" dirty="0" err="1">
                <a:latin typeface="Comic Sans MS" pitchFamily="66" charset="0"/>
              </a:rPr>
              <a:t>norma</a:t>
            </a:r>
            <a:r>
              <a:rPr lang="en-US" sz="2200" dirty="0">
                <a:latin typeface="Comic Sans MS" pitchFamily="66" charset="0"/>
              </a:rPr>
              <a:t> </a:t>
            </a:r>
            <a:r>
              <a:rPr lang="en-US" sz="2200" dirty="0" err="1">
                <a:latin typeface="Comic Sans MS" pitchFamily="66" charset="0"/>
              </a:rPr>
              <a:t>sosial</a:t>
            </a:r>
            <a:r>
              <a:rPr lang="en-US" sz="2200" dirty="0">
                <a:latin typeface="Comic Sans MS" pitchFamily="66" charset="0"/>
              </a:rPr>
              <a:t> </a:t>
            </a:r>
            <a:r>
              <a:rPr lang="en-US" sz="2200" dirty="0" err="1">
                <a:latin typeface="Comic Sans MS" pitchFamily="66" charset="0"/>
              </a:rPr>
              <a:t>dan</a:t>
            </a:r>
            <a:r>
              <a:rPr lang="en-US" sz="2200" dirty="0">
                <a:latin typeface="Comic Sans MS" pitchFamily="66" charset="0"/>
              </a:rPr>
              <a:t> </a:t>
            </a:r>
            <a:r>
              <a:rPr lang="en-US" sz="2200" dirty="0" err="1">
                <a:latin typeface="Comic Sans MS" pitchFamily="66" charset="0"/>
              </a:rPr>
              <a:t>norma</a:t>
            </a:r>
            <a:r>
              <a:rPr lang="en-US" sz="2200" dirty="0">
                <a:latin typeface="Comic Sans MS" pitchFamily="66" charset="0"/>
              </a:rPr>
              <a:t> </a:t>
            </a:r>
            <a:r>
              <a:rPr lang="en-US" sz="2200" dirty="0" err="1">
                <a:latin typeface="Comic Sans MS" pitchFamily="66" charset="0"/>
              </a:rPr>
              <a:t>hukum</a:t>
            </a:r>
            <a:r>
              <a:rPr lang="en-US" sz="2200" dirty="0">
                <a:latin typeface="Comic Sans MS" pitchFamily="66" charset="0"/>
              </a:rPr>
              <a:t> yang </a:t>
            </a:r>
            <a:r>
              <a:rPr lang="en-US" sz="2200" dirty="0" err="1">
                <a:latin typeface="Comic Sans MS" pitchFamily="66" charset="0"/>
              </a:rPr>
              <a:t>selanjutnya</a:t>
            </a:r>
            <a:r>
              <a:rPr lang="en-US" sz="2200" dirty="0">
                <a:latin typeface="Comic Sans MS" pitchFamily="66" charset="0"/>
              </a:rPr>
              <a:t> </a:t>
            </a:r>
            <a:r>
              <a:rPr lang="en-US" sz="2200" dirty="0" err="1">
                <a:latin typeface="Comic Sans MS" pitchFamily="66" charset="0"/>
              </a:rPr>
              <a:t>akan</a:t>
            </a:r>
            <a:r>
              <a:rPr lang="en-US" sz="2200" dirty="0">
                <a:latin typeface="Comic Sans MS" pitchFamily="66" charset="0"/>
              </a:rPr>
              <a:t> </a:t>
            </a:r>
            <a:r>
              <a:rPr lang="en-US" sz="2200" dirty="0" err="1">
                <a:latin typeface="Comic Sans MS" pitchFamily="66" charset="0"/>
              </a:rPr>
              <a:t>terkristalisasi</a:t>
            </a:r>
            <a:r>
              <a:rPr lang="en-US" sz="2200" dirty="0">
                <a:latin typeface="Comic Sans MS" pitchFamily="66" charset="0"/>
              </a:rPr>
              <a:t> </a:t>
            </a:r>
            <a:r>
              <a:rPr lang="en-US" sz="2200" dirty="0" err="1">
                <a:latin typeface="Comic Sans MS" pitchFamily="66" charset="0"/>
              </a:rPr>
              <a:t>dalam</a:t>
            </a:r>
            <a:r>
              <a:rPr lang="en-US" sz="2200" dirty="0">
                <a:latin typeface="Comic Sans MS" pitchFamily="66" charset="0"/>
              </a:rPr>
              <a:t> </a:t>
            </a:r>
            <a:r>
              <a:rPr lang="en-US" sz="2200" dirty="0" err="1">
                <a:latin typeface="Comic Sans MS" pitchFamily="66" charset="0"/>
              </a:rPr>
              <a:t>peraturan</a:t>
            </a:r>
            <a:r>
              <a:rPr lang="en-US" sz="2200" dirty="0">
                <a:latin typeface="Comic Sans MS" pitchFamily="66" charset="0"/>
              </a:rPr>
              <a:t> </a:t>
            </a:r>
            <a:r>
              <a:rPr lang="en-US" sz="2200" dirty="0" err="1">
                <a:latin typeface="Comic Sans MS" pitchFamily="66" charset="0"/>
              </a:rPr>
              <a:t>dan</a:t>
            </a:r>
            <a:r>
              <a:rPr lang="en-US" sz="2200" dirty="0">
                <a:latin typeface="Comic Sans MS" pitchFamily="66" charset="0"/>
              </a:rPr>
              <a:t> </a:t>
            </a:r>
            <a:r>
              <a:rPr lang="en-US" sz="2200" dirty="0" err="1">
                <a:latin typeface="Comic Sans MS" pitchFamily="66" charset="0"/>
              </a:rPr>
              <a:t>mekanisme</a:t>
            </a:r>
            <a:r>
              <a:rPr lang="en-US" sz="2200" dirty="0">
                <a:latin typeface="Comic Sans MS" pitchFamily="66" charset="0"/>
              </a:rPr>
              <a:t> </a:t>
            </a:r>
            <a:r>
              <a:rPr lang="en-US" sz="2200" dirty="0" err="1">
                <a:latin typeface="Comic Sans MS" pitchFamily="66" charset="0"/>
              </a:rPr>
              <a:t>lembaga-lembaga</a:t>
            </a:r>
            <a:r>
              <a:rPr lang="en-US" sz="2200" dirty="0">
                <a:latin typeface="Comic Sans MS" pitchFamily="66" charset="0"/>
              </a:rPr>
              <a:t> </a:t>
            </a:r>
            <a:r>
              <a:rPr lang="en-US" sz="2200" dirty="0" err="1">
                <a:latin typeface="Comic Sans MS" pitchFamily="66" charset="0"/>
              </a:rPr>
              <a:t>negara</a:t>
            </a:r>
            <a:r>
              <a:rPr lang="en-US" sz="2200" dirty="0">
                <a:latin typeface="Comic Sans MS" pitchFamily="66" charset="0"/>
              </a:rPr>
              <a:t>.</a:t>
            </a:r>
          </a:p>
          <a:p>
            <a:pPr lvl="2" algn="just">
              <a:lnSpc>
                <a:spcPct val="80000"/>
              </a:lnSpc>
              <a:buClr>
                <a:schemeClr val="tx1"/>
              </a:buClr>
            </a:pPr>
            <a:r>
              <a:rPr lang="en-US" sz="2200" u="sng" dirty="0" err="1">
                <a:latin typeface="Comic Sans MS" pitchFamily="66" charset="0"/>
              </a:rPr>
              <a:t>Nilai</a:t>
            </a:r>
            <a:r>
              <a:rPr lang="en-US" sz="2200" u="sng" dirty="0">
                <a:latin typeface="Comic Sans MS" pitchFamily="66" charset="0"/>
              </a:rPr>
              <a:t> </a:t>
            </a:r>
            <a:r>
              <a:rPr lang="en-US" sz="2200" u="sng" dirty="0" err="1">
                <a:latin typeface="Comic Sans MS" pitchFamily="66" charset="0"/>
              </a:rPr>
              <a:t>praksis</a:t>
            </a:r>
            <a:r>
              <a:rPr lang="en-US" sz="2200" u="sng" dirty="0">
                <a:latin typeface="Comic Sans MS" pitchFamily="66" charset="0"/>
              </a:rPr>
              <a:t>,</a:t>
            </a:r>
            <a:r>
              <a:rPr lang="en-US" sz="2200" dirty="0">
                <a:latin typeface="Comic Sans MS" pitchFamily="66" charset="0"/>
              </a:rPr>
              <a:t> </a:t>
            </a:r>
            <a:r>
              <a:rPr lang="en-US" sz="2200" dirty="0" err="1">
                <a:latin typeface="Comic Sans MS" pitchFamily="66" charset="0"/>
              </a:rPr>
              <a:t>adalah</a:t>
            </a:r>
            <a:r>
              <a:rPr lang="en-US" sz="2200" dirty="0">
                <a:latin typeface="Comic Sans MS" pitchFamily="66" charset="0"/>
              </a:rPr>
              <a:t> </a:t>
            </a:r>
            <a:r>
              <a:rPr lang="en-US" sz="2200" dirty="0" err="1">
                <a:latin typeface="Comic Sans MS" pitchFamily="66" charset="0"/>
              </a:rPr>
              <a:t>nilai</a:t>
            </a:r>
            <a:r>
              <a:rPr lang="en-US" sz="2200" dirty="0">
                <a:latin typeface="Comic Sans MS" pitchFamily="66" charset="0"/>
              </a:rPr>
              <a:t> yang </a:t>
            </a:r>
            <a:r>
              <a:rPr lang="en-US" sz="2200" dirty="0" err="1">
                <a:latin typeface="Comic Sans MS" pitchFamily="66" charset="0"/>
              </a:rPr>
              <a:t>sesungguhnya</a:t>
            </a:r>
            <a:r>
              <a:rPr lang="en-US" sz="2200" dirty="0">
                <a:latin typeface="Comic Sans MS" pitchFamily="66" charset="0"/>
              </a:rPr>
              <a:t> </a:t>
            </a:r>
            <a:r>
              <a:rPr lang="en-US" sz="2200" dirty="0" err="1">
                <a:latin typeface="Comic Sans MS" pitchFamily="66" charset="0"/>
              </a:rPr>
              <a:t>kita</a:t>
            </a:r>
            <a:r>
              <a:rPr lang="en-US" sz="2200" dirty="0">
                <a:latin typeface="Comic Sans MS" pitchFamily="66" charset="0"/>
              </a:rPr>
              <a:t> </a:t>
            </a:r>
            <a:r>
              <a:rPr lang="en-US" sz="2200" dirty="0" err="1">
                <a:latin typeface="Comic Sans MS" pitchFamily="66" charset="0"/>
              </a:rPr>
              <a:t>laksanakan</a:t>
            </a:r>
            <a:r>
              <a:rPr lang="en-US" sz="2200" dirty="0">
                <a:latin typeface="Comic Sans MS" pitchFamily="66" charset="0"/>
              </a:rPr>
              <a:t> </a:t>
            </a:r>
            <a:r>
              <a:rPr lang="en-US" sz="2200" dirty="0" err="1">
                <a:latin typeface="Comic Sans MS" pitchFamily="66" charset="0"/>
              </a:rPr>
              <a:t>dalam</a:t>
            </a:r>
            <a:r>
              <a:rPr lang="en-US" sz="2200" dirty="0">
                <a:latin typeface="Comic Sans MS" pitchFamily="66" charset="0"/>
              </a:rPr>
              <a:t> </a:t>
            </a:r>
            <a:r>
              <a:rPr lang="en-US" sz="2200" dirty="0" err="1">
                <a:latin typeface="Comic Sans MS" pitchFamily="66" charset="0"/>
              </a:rPr>
              <a:t>kenyataan</a:t>
            </a:r>
            <a:r>
              <a:rPr lang="en-US" sz="2200" dirty="0">
                <a:latin typeface="Comic Sans MS" pitchFamily="66" charset="0"/>
              </a:rPr>
              <a:t>. </a:t>
            </a:r>
            <a:r>
              <a:rPr lang="en-US" sz="2200" dirty="0" err="1">
                <a:latin typeface="Comic Sans MS" pitchFamily="66" charset="0"/>
              </a:rPr>
              <a:t>Nilai</a:t>
            </a:r>
            <a:r>
              <a:rPr lang="en-US" sz="2200" dirty="0">
                <a:latin typeface="Comic Sans MS" pitchFamily="66" charset="0"/>
              </a:rPr>
              <a:t> </a:t>
            </a:r>
            <a:r>
              <a:rPr lang="en-US" sz="2200" dirty="0" err="1">
                <a:latin typeface="Comic Sans MS" pitchFamily="66" charset="0"/>
              </a:rPr>
              <a:t>ini</a:t>
            </a:r>
            <a:r>
              <a:rPr lang="en-US" sz="2200" dirty="0">
                <a:latin typeface="Comic Sans MS" pitchFamily="66" charset="0"/>
              </a:rPr>
              <a:t> </a:t>
            </a:r>
            <a:r>
              <a:rPr lang="en-US" sz="2200" dirty="0" err="1">
                <a:latin typeface="Comic Sans MS" pitchFamily="66" charset="0"/>
              </a:rPr>
              <a:t>merupakan</a:t>
            </a:r>
            <a:r>
              <a:rPr lang="en-US" sz="2200" dirty="0">
                <a:latin typeface="Comic Sans MS" pitchFamily="66" charset="0"/>
              </a:rPr>
              <a:t> </a:t>
            </a:r>
            <a:r>
              <a:rPr lang="en-US" sz="2200" dirty="0" err="1">
                <a:latin typeface="Comic Sans MS" pitchFamily="66" charset="0"/>
              </a:rPr>
              <a:t>batu</a:t>
            </a:r>
            <a:r>
              <a:rPr lang="en-US" sz="2200" dirty="0">
                <a:latin typeface="Comic Sans MS" pitchFamily="66" charset="0"/>
              </a:rPr>
              <a:t> </a:t>
            </a:r>
            <a:r>
              <a:rPr lang="en-US" sz="2200" dirty="0" err="1">
                <a:latin typeface="Comic Sans MS" pitchFamily="66" charset="0"/>
              </a:rPr>
              <a:t>ujian</a:t>
            </a:r>
            <a:r>
              <a:rPr lang="en-US" sz="2200" dirty="0">
                <a:latin typeface="Comic Sans MS" pitchFamily="66" charset="0"/>
              </a:rPr>
              <a:t> </a:t>
            </a:r>
            <a:r>
              <a:rPr lang="en-US" sz="2200" dirty="0" err="1">
                <a:latin typeface="Comic Sans MS" pitchFamily="66" charset="0"/>
              </a:rPr>
              <a:t>apakah</a:t>
            </a:r>
            <a:r>
              <a:rPr lang="en-US" sz="2200" dirty="0">
                <a:latin typeface="Comic Sans MS" pitchFamily="66" charset="0"/>
              </a:rPr>
              <a:t> </a:t>
            </a:r>
            <a:r>
              <a:rPr lang="en-US" sz="2200" dirty="0" err="1">
                <a:latin typeface="Comic Sans MS" pitchFamily="66" charset="0"/>
              </a:rPr>
              <a:t>nilai</a:t>
            </a:r>
            <a:r>
              <a:rPr lang="en-US" sz="2200" dirty="0">
                <a:latin typeface="Comic Sans MS" pitchFamily="66" charset="0"/>
              </a:rPr>
              <a:t> </a:t>
            </a:r>
            <a:r>
              <a:rPr lang="en-US" sz="2200" dirty="0" err="1">
                <a:latin typeface="Comic Sans MS" pitchFamily="66" charset="0"/>
              </a:rPr>
              <a:t>dasar</a:t>
            </a:r>
            <a:r>
              <a:rPr lang="en-US" sz="2200" dirty="0">
                <a:latin typeface="Comic Sans MS" pitchFamily="66" charset="0"/>
              </a:rPr>
              <a:t> </a:t>
            </a:r>
            <a:r>
              <a:rPr lang="en-US" sz="2200" dirty="0" err="1">
                <a:latin typeface="Comic Sans MS" pitchFamily="66" charset="0"/>
              </a:rPr>
              <a:t>dan</a:t>
            </a:r>
            <a:r>
              <a:rPr lang="en-US" sz="2200" dirty="0">
                <a:latin typeface="Comic Sans MS" pitchFamily="66" charset="0"/>
              </a:rPr>
              <a:t> </a:t>
            </a:r>
            <a:r>
              <a:rPr lang="en-US" sz="2200" dirty="0" err="1">
                <a:latin typeface="Comic Sans MS" pitchFamily="66" charset="0"/>
              </a:rPr>
              <a:t>nilai</a:t>
            </a:r>
            <a:r>
              <a:rPr lang="en-US" sz="2200" dirty="0">
                <a:latin typeface="Comic Sans MS" pitchFamily="66" charset="0"/>
              </a:rPr>
              <a:t> instrumental </a:t>
            </a:r>
            <a:r>
              <a:rPr lang="en-US" sz="2200" dirty="0" err="1">
                <a:latin typeface="Comic Sans MS" pitchFamily="66" charset="0"/>
              </a:rPr>
              <a:t>itu</a:t>
            </a:r>
            <a:r>
              <a:rPr lang="en-US" sz="2200" dirty="0">
                <a:latin typeface="Comic Sans MS" pitchFamily="66" charset="0"/>
              </a:rPr>
              <a:t> </a:t>
            </a:r>
            <a:r>
              <a:rPr lang="en-US" sz="2200" dirty="0" err="1">
                <a:latin typeface="Comic Sans MS" pitchFamily="66" charset="0"/>
              </a:rPr>
              <a:t>benar-benar</a:t>
            </a:r>
            <a:r>
              <a:rPr lang="en-US" sz="2200" dirty="0">
                <a:latin typeface="Comic Sans MS" pitchFamily="66" charset="0"/>
              </a:rPr>
              <a:t> </a:t>
            </a:r>
            <a:r>
              <a:rPr lang="en-US" sz="2200" dirty="0" err="1">
                <a:latin typeface="Comic Sans MS" pitchFamily="66" charset="0"/>
              </a:rPr>
              <a:t>hidup</a:t>
            </a:r>
            <a:r>
              <a:rPr lang="en-US" sz="2200" dirty="0">
                <a:latin typeface="Comic Sans MS" pitchFamily="66" charset="0"/>
              </a:rPr>
              <a:t> </a:t>
            </a:r>
            <a:r>
              <a:rPr lang="en-US" sz="2200" dirty="0" err="1">
                <a:latin typeface="Comic Sans MS" pitchFamily="66" charset="0"/>
              </a:rPr>
              <a:t>dalam</a:t>
            </a:r>
            <a:r>
              <a:rPr lang="en-US" sz="2200" dirty="0">
                <a:latin typeface="Comic Sans MS" pitchFamily="66" charset="0"/>
              </a:rPr>
              <a:t> </a:t>
            </a:r>
            <a:r>
              <a:rPr lang="en-US" sz="2200" dirty="0" err="1">
                <a:latin typeface="Comic Sans MS" pitchFamily="66" charset="0"/>
              </a:rPr>
              <a:t>masyarakat</a:t>
            </a:r>
            <a:r>
              <a:rPr lang="en-US" sz="2200" dirty="0">
                <a:latin typeface="Comic Sans MS" pitchFamily="66" charset="0"/>
              </a:rPr>
              <a:t>.</a:t>
            </a:r>
            <a:endParaRPr lang="en-US" sz="2200" u="sng" dirty="0">
              <a:latin typeface="Comic Sans MS" pitchFamily="66" charset="0"/>
            </a:endParaRPr>
          </a:p>
          <a:p>
            <a:pPr lvl="1" algn="just">
              <a:lnSpc>
                <a:spcPct val="80000"/>
              </a:lnSpc>
              <a:buClr>
                <a:schemeClr val="tx1"/>
              </a:buClr>
              <a:buFont typeface="Wingdings" pitchFamily="2" charset="2"/>
              <a:buChar char="§"/>
            </a:pPr>
            <a:r>
              <a:rPr lang="en-US" sz="2400" dirty="0" err="1">
                <a:latin typeface="Comic Sans MS" pitchFamily="66" charset="0"/>
              </a:rPr>
              <a:t>Nila-nilai</a:t>
            </a:r>
            <a:r>
              <a:rPr lang="en-US" sz="2400" dirty="0">
                <a:latin typeface="Comic Sans MS" pitchFamily="66" charset="0"/>
              </a:rPr>
              <a:t> </a:t>
            </a:r>
            <a:r>
              <a:rPr lang="en-US" sz="2400" dirty="0" err="1">
                <a:latin typeface="Comic Sans MS" pitchFamily="66" charset="0"/>
              </a:rPr>
              <a:t>dalam</a:t>
            </a:r>
            <a:r>
              <a:rPr lang="en-US" sz="2400" dirty="0">
                <a:latin typeface="Comic Sans MS" pitchFamily="66" charset="0"/>
              </a:rPr>
              <a:t> </a:t>
            </a:r>
            <a:r>
              <a:rPr lang="en-US" sz="2400" dirty="0" err="1">
                <a:latin typeface="Comic Sans MS" pitchFamily="66" charset="0"/>
              </a:rPr>
              <a:t>Pancasila</a:t>
            </a:r>
            <a:r>
              <a:rPr lang="en-US" sz="2400" dirty="0">
                <a:latin typeface="Comic Sans MS" pitchFamily="66" charset="0"/>
              </a:rPr>
              <a:t> </a:t>
            </a:r>
            <a:r>
              <a:rPr lang="en-US" sz="2400" dirty="0" err="1">
                <a:latin typeface="Comic Sans MS" pitchFamily="66" charset="0"/>
              </a:rPr>
              <a:t>termasuk</a:t>
            </a:r>
            <a:r>
              <a:rPr lang="en-US" sz="2400" dirty="0">
                <a:latin typeface="Comic Sans MS" pitchFamily="66" charset="0"/>
              </a:rPr>
              <a:t> </a:t>
            </a:r>
            <a:r>
              <a:rPr lang="en-US" sz="2400" dirty="0" err="1">
                <a:latin typeface="Comic Sans MS" pitchFamily="66" charset="0"/>
              </a:rPr>
              <a:t>nilai</a:t>
            </a:r>
            <a:r>
              <a:rPr lang="en-US" sz="2400" dirty="0">
                <a:latin typeface="Comic Sans MS" pitchFamily="66" charset="0"/>
              </a:rPr>
              <a:t> </a:t>
            </a:r>
            <a:r>
              <a:rPr lang="en-US" sz="2400" dirty="0" err="1">
                <a:latin typeface="Comic Sans MS" pitchFamily="66" charset="0"/>
              </a:rPr>
              <a:t>etik</a:t>
            </a:r>
            <a:r>
              <a:rPr lang="en-US" sz="2400" dirty="0">
                <a:latin typeface="Comic Sans MS" pitchFamily="66" charset="0"/>
              </a:rPr>
              <a:t> </a:t>
            </a:r>
            <a:r>
              <a:rPr lang="en-US" sz="2400" dirty="0" err="1">
                <a:latin typeface="Comic Sans MS" pitchFamily="66" charset="0"/>
              </a:rPr>
              <a:t>atau</a:t>
            </a:r>
            <a:r>
              <a:rPr lang="en-US" sz="2400" dirty="0">
                <a:latin typeface="Comic Sans MS" pitchFamily="66" charset="0"/>
              </a:rPr>
              <a:t> </a:t>
            </a:r>
            <a:r>
              <a:rPr lang="en-US" sz="2400" dirty="0" err="1">
                <a:latin typeface="Comic Sans MS" pitchFamily="66" charset="0"/>
              </a:rPr>
              <a:t>nilai</a:t>
            </a:r>
            <a:r>
              <a:rPr lang="en-US" sz="2400" dirty="0">
                <a:latin typeface="Comic Sans MS" pitchFamily="66" charset="0"/>
              </a:rPr>
              <a:t> moral </a:t>
            </a:r>
            <a:r>
              <a:rPr lang="en-US" sz="2400" dirty="0" err="1">
                <a:latin typeface="Comic Sans MS" pitchFamily="66" charset="0"/>
              </a:rPr>
              <a:t>merupakan</a:t>
            </a:r>
            <a:r>
              <a:rPr lang="en-US" sz="2400" dirty="0">
                <a:latin typeface="Comic Sans MS" pitchFamily="66" charset="0"/>
              </a:rPr>
              <a:t> </a:t>
            </a:r>
            <a:r>
              <a:rPr lang="en-US" sz="2400" dirty="0" err="1">
                <a:latin typeface="Comic Sans MS" pitchFamily="66" charset="0"/>
              </a:rPr>
              <a:t>nilai</a:t>
            </a:r>
            <a:r>
              <a:rPr lang="en-US" sz="2400" dirty="0">
                <a:latin typeface="Comic Sans MS" pitchFamily="66" charset="0"/>
              </a:rPr>
              <a:t> </a:t>
            </a:r>
            <a:r>
              <a:rPr lang="en-US" sz="2400" dirty="0" err="1">
                <a:latin typeface="Comic Sans MS" pitchFamily="66" charset="0"/>
              </a:rPr>
              <a:t>dasar</a:t>
            </a:r>
            <a:r>
              <a:rPr lang="en-US" sz="2400" dirty="0">
                <a:latin typeface="Comic Sans MS" pitchFamily="66" charset="0"/>
              </a:rPr>
              <a:t> yang </a:t>
            </a:r>
            <a:r>
              <a:rPr lang="en-US" sz="2400" dirty="0" err="1">
                <a:latin typeface="Comic Sans MS" pitchFamily="66" charset="0"/>
              </a:rPr>
              <a:t>mendasari</a:t>
            </a:r>
            <a:r>
              <a:rPr lang="en-US" sz="2400" dirty="0">
                <a:latin typeface="Comic Sans MS" pitchFamily="66" charset="0"/>
              </a:rPr>
              <a:t> </a:t>
            </a:r>
            <a:r>
              <a:rPr lang="en-US" sz="2400" dirty="0" err="1">
                <a:latin typeface="Comic Sans MS" pitchFamily="66" charset="0"/>
              </a:rPr>
              <a:t>nilai</a:t>
            </a:r>
            <a:r>
              <a:rPr lang="en-US" sz="2400" dirty="0">
                <a:latin typeface="Comic Sans MS" pitchFamily="66" charset="0"/>
              </a:rPr>
              <a:t> </a:t>
            </a:r>
            <a:r>
              <a:rPr lang="en-US" sz="2400" dirty="0" err="1">
                <a:latin typeface="Comic Sans MS" pitchFamily="66" charset="0"/>
              </a:rPr>
              <a:t>intrumental</a:t>
            </a:r>
            <a:r>
              <a:rPr lang="en-US" sz="2400" dirty="0">
                <a:latin typeface="Comic Sans MS" pitchFamily="66" charset="0"/>
              </a:rPr>
              <a:t> </a:t>
            </a:r>
            <a:r>
              <a:rPr lang="en-US" sz="2400" dirty="0" err="1">
                <a:latin typeface="Comic Sans MS" pitchFamily="66" charset="0"/>
              </a:rPr>
              <a:t>dan</a:t>
            </a:r>
            <a:r>
              <a:rPr lang="en-US" sz="2400" dirty="0">
                <a:latin typeface="Comic Sans MS" pitchFamily="66" charset="0"/>
              </a:rPr>
              <a:t> </a:t>
            </a:r>
            <a:r>
              <a:rPr lang="en-US" sz="2400" dirty="0" err="1">
                <a:latin typeface="Comic Sans MS" pitchFamily="66" charset="0"/>
              </a:rPr>
              <a:t>selanjutnya</a:t>
            </a:r>
            <a:r>
              <a:rPr lang="en-US" sz="2400" dirty="0">
                <a:latin typeface="Comic Sans MS" pitchFamily="66" charset="0"/>
              </a:rPr>
              <a:t> </a:t>
            </a:r>
            <a:r>
              <a:rPr lang="en-US" sz="2400" dirty="0" err="1">
                <a:latin typeface="Comic Sans MS" pitchFamily="66" charset="0"/>
              </a:rPr>
              <a:t>mendasari</a:t>
            </a:r>
            <a:r>
              <a:rPr lang="en-US" sz="2400" dirty="0">
                <a:latin typeface="Comic Sans MS" pitchFamily="66" charset="0"/>
              </a:rPr>
              <a:t> </a:t>
            </a:r>
            <a:r>
              <a:rPr lang="en-US" sz="2400" dirty="0" err="1">
                <a:latin typeface="Comic Sans MS" pitchFamily="66" charset="0"/>
              </a:rPr>
              <a:t>semua</a:t>
            </a:r>
            <a:r>
              <a:rPr lang="en-US" sz="2400" dirty="0">
                <a:latin typeface="Comic Sans MS" pitchFamily="66" charset="0"/>
              </a:rPr>
              <a:t> </a:t>
            </a:r>
            <a:r>
              <a:rPr lang="en-US" sz="2400" dirty="0" err="1">
                <a:latin typeface="Comic Sans MS" pitchFamily="66" charset="0"/>
              </a:rPr>
              <a:t>aktivitas</a:t>
            </a:r>
            <a:r>
              <a:rPr lang="en-US" sz="2400" dirty="0">
                <a:latin typeface="Comic Sans MS" pitchFamily="66" charset="0"/>
              </a:rPr>
              <a:t> </a:t>
            </a:r>
            <a:r>
              <a:rPr lang="en-US" sz="2400" dirty="0" err="1">
                <a:latin typeface="Comic Sans MS" pitchFamily="66" charset="0"/>
              </a:rPr>
              <a:t>kehidupan</a:t>
            </a:r>
            <a:r>
              <a:rPr lang="en-US" sz="2400" dirty="0">
                <a:latin typeface="Comic Sans MS" pitchFamily="66" charset="0"/>
              </a:rPr>
              <a:t> </a:t>
            </a:r>
            <a:r>
              <a:rPr lang="en-US" sz="2400" dirty="0" err="1">
                <a:latin typeface="Comic Sans MS" pitchFamily="66" charset="0"/>
              </a:rPr>
              <a:t>masyarakat</a:t>
            </a:r>
            <a:r>
              <a:rPr lang="en-US" sz="2400" dirty="0">
                <a:latin typeface="Comic Sans MS" pitchFamily="66" charset="0"/>
              </a:rPr>
              <a:t>, </a:t>
            </a:r>
            <a:r>
              <a:rPr lang="en-US" sz="2400" dirty="0" err="1" smtClean="0">
                <a:latin typeface="Comic Sans MS" pitchFamily="66" charset="0"/>
              </a:rPr>
              <a:t>berbangsa</a:t>
            </a:r>
            <a:r>
              <a:rPr lang="en-US" sz="2400" dirty="0">
                <a:latin typeface="Comic Sans MS" pitchFamily="66" charset="0"/>
              </a:rPr>
              <a:t>, </a:t>
            </a:r>
            <a:r>
              <a:rPr lang="en-US" sz="2400" dirty="0" err="1">
                <a:latin typeface="Comic Sans MS" pitchFamily="66" charset="0"/>
              </a:rPr>
              <a:t>dan</a:t>
            </a:r>
            <a:r>
              <a:rPr lang="en-US" sz="2400" dirty="0">
                <a:latin typeface="Comic Sans MS" pitchFamily="66" charset="0"/>
              </a:rPr>
              <a:t> </a:t>
            </a:r>
            <a:r>
              <a:rPr lang="en-US" sz="2400" dirty="0" err="1">
                <a:latin typeface="Comic Sans MS" pitchFamily="66" charset="0"/>
              </a:rPr>
              <a:t>bernegara</a:t>
            </a:r>
            <a:r>
              <a:rPr lang="en-US" sz="2400" dirty="0">
                <a:latin typeface="Comic Sans MS" pitchFamily="66" charset="0"/>
              </a:rPr>
              <a:t>. </a:t>
            </a:r>
          </a:p>
        </p:txBody>
      </p:sp>
      <p:sp>
        <p:nvSpPr>
          <p:cNvPr id="3" name="Slide Number Placeholder 3"/>
          <p:cNvSpPr>
            <a:spLocks noGrp="1"/>
          </p:cNvSpPr>
          <p:nvPr>
            <p:ph type="sldNum" sz="quarter" idx="12"/>
          </p:nvPr>
        </p:nvSpPr>
        <p:spPr/>
        <p:txBody>
          <a:bodyPr/>
          <a:lstStyle/>
          <a:p>
            <a:fld id="{D32A401B-824B-4AD9-A1F4-6DE0749158AA}" type="slidenum">
              <a:rPr lang="en-US"/>
              <a:pPr/>
              <a:t>15</a:t>
            </a:fld>
            <a:endParaRPr lang="en-US"/>
          </a:p>
        </p:txBody>
      </p:sp>
    </p:spTree>
  </p:cSld>
  <p:clrMapOvr>
    <a:masterClrMapping/>
  </p:clrMapOvr>
  <p:transition spd="slow">
    <p:strips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7827">
                                            <p:txEl>
                                              <p:pRg st="0" end="0"/>
                                            </p:txEl>
                                          </p:spTgt>
                                        </p:tgtEl>
                                        <p:attrNameLst>
                                          <p:attrName>style.visibility</p:attrName>
                                        </p:attrNameLst>
                                      </p:cBhvr>
                                      <p:to>
                                        <p:strVal val="visible"/>
                                      </p:to>
                                    </p:set>
                                    <p:animEffect transition="in" filter="wipe(left)">
                                      <p:cBhvr>
                                        <p:cTn id="7" dur="500"/>
                                        <p:tgtEl>
                                          <p:spTgt spid="7782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7827">
                                            <p:txEl>
                                              <p:pRg st="1" end="1"/>
                                            </p:txEl>
                                          </p:spTgt>
                                        </p:tgtEl>
                                        <p:attrNameLst>
                                          <p:attrName>style.visibility</p:attrName>
                                        </p:attrNameLst>
                                      </p:cBhvr>
                                      <p:to>
                                        <p:strVal val="visible"/>
                                      </p:to>
                                    </p:set>
                                    <p:animEffect transition="in" filter="wipe(left)">
                                      <p:cBhvr>
                                        <p:cTn id="12" dur="500"/>
                                        <p:tgtEl>
                                          <p:spTgt spid="7782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77827">
                                            <p:txEl>
                                              <p:pRg st="2" end="2"/>
                                            </p:txEl>
                                          </p:spTgt>
                                        </p:tgtEl>
                                        <p:attrNameLst>
                                          <p:attrName>style.visibility</p:attrName>
                                        </p:attrNameLst>
                                      </p:cBhvr>
                                      <p:to>
                                        <p:strVal val="visible"/>
                                      </p:to>
                                    </p:set>
                                    <p:animEffect transition="in" filter="wipe(left)">
                                      <p:cBhvr>
                                        <p:cTn id="17" dur="500"/>
                                        <p:tgtEl>
                                          <p:spTgt spid="7782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77827">
                                            <p:txEl>
                                              <p:pRg st="3" end="3"/>
                                            </p:txEl>
                                          </p:spTgt>
                                        </p:tgtEl>
                                        <p:attrNameLst>
                                          <p:attrName>style.visibility</p:attrName>
                                        </p:attrNameLst>
                                      </p:cBhvr>
                                      <p:to>
                                        <p:strVal val="visible"/>
                                      </p:to>
                                    </p:set>
                                    <p:animEffect transition="in" filter="wipe(left)">
                                      <p:cBhvr>
                                        <p:cTn id="22" dur="500"/>
                                        <p:tgtEl>
                                          <p:spTgt spid="7782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77827">
                                            <p:txEl>
                                              <p:pRg st="4" end="4"/>
                                            </p:txEl>
                                          </p:spTgt>
                                        </p:tgtEl>
                                        <p:attrNameLst>
                                          <p:attrName>style.visibility</p:attrName>
                                        </p:attrNameLst>
                                      </p:cBhvr>
                                      <p:to>
                                        <p:strVal val="visible"/>
                                      </p:to>
                                    </p:set>
                                    <p:animEffect transition="in" filter="wipe(left)">
                                      <p:cBhvr>
                                        <p:cTn id="27" dur="500"/>
                                        <p:tgtEl>
                                          <p:spTgt spid="7782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27"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81923" name="Rectangle 3"/>
          <p:cNvSpPr>
            <a:spLocks noGrp="1" noChangeArrowheads="1"/>
          </p:cNvSpPr>
          <p:nvPr>
            <p:ph idx="1"/>
          </p:nvPr>
        </p:nvSpPr>
        <p:spPr>
          <a:xfrm>
            <a:off x="228600" y="762001"/>
            <a:ext cx="8686800" cy="5364163"/>
          </a:xfrm>
        </p:spPr>
        <p:txBody>
          <a:bodyPr/>
          <a:lstStyle/>
          <a:p>
            <a:pPr lvl="1" algn="just">
              <a:buClr>
                <a:schemeClr val="tx1"/>
              </a:buClr>
              <a:buFont typeface="Wingdings" pitchFamily="2" charset="2"/>
              <a:buChar char="§"/>
            </a:pPr>
            <a:r>
              <a:rPr lang="en-US" dirty="0" err="1">
                <a:latin typeface="Comic Sans MS" pitchFamily="66" charset="0"/>
              </a:rPr>
              <a:t>Secara</a:t>
            </a:r>
            <a:r>
              <a:rPr lang="en-US" dirty="0">
                <a:latin typeface="Comic Sans MS" pitchFamily="66" charset="0"/>
              </a:rPr>
              <a:t> </a:t>
            </a:r>
            <a:r>
              <a:rPr lang="en-US" dirty="0" err="1">
                <a:latin typeface="Comic Sans MS" pitchFamily="66" charset="0"/>
              </a:rPr>
              <a:t>aksiologis</a:t>
            </a:r>
            <a:r>
              <a:rPr lang="en-US" dirty="0">
                <a:latin typeface="Comic Sans MS" pitchFamily="66" charset="0"/>
              </a:rPr>
              <a:t>, </a:t>
            </a:r>
            <a:r>
              <a:rPr lang="en-US" dirty="0" err="1">
                <a:latin typeface="Comic Sans MS" pitchFamily="66" charset="0"/>
              </a:rPr>
              <a:t>bangsa</a:t>
            </a:r>
            <a:r>
              <a:rPr lang="en-US" dirty="0">
                <a:latin typeface="Comic Sans MS" pitchFamily="66" charset="0"/>
              </a:rPr>
              <a:t> Indonesia </a:t>
            </a:r>
            <a:r>
              <a:rPr lang="en-US" dirty="0" err="1">
                <a:latin typeface="Comic Sans MS" pitchFamily="66" charset="0"/>
              </a:rPr>
              <a:t>merupakan</a:t>
            </a:r>
            <a:r>
              <a:rPr lang="en-US" dirty="0">
                <a:latin typeface="Comic Sans MS" pitchFamily="66" charset="0"/>
              </a:rPr>
              <a:t> </a:t>
            </a:r>
            <a:r>
              <a:rPr lang="en-US" dirty="0" err="1">
                <a:latin typeface="Comic Sans MS" pitchFamily="66" charset="0"/>
              </a:rPr>
              <a:t>pendukung</a:t>
            </a:r>
            <a:r>
              <a:rPr lang="en-US" dirty="0">
                <a:latin typeface="Comic Sans MS" pitchFamily="66" charset="0"/>
              </a:rPr>
              <a:t> </a:t>
            </a:r>
            <a:r>
              <a:rPr lang="en-US" dirty="0" err="1">
                <a:latin typeface="Comic Sans MS" pitchFamily="66" charset="0"/>
              </a:rPr>
              <a:t>nilai-nilai</a:t>
            </a:r>
            <a:r>
              <a:rPr lang="en-US" dirty="0">
                <a:latin typeface="Comic Sans MS" pitchFamily="66" charset="0"/>
              </a:rPr>
              <a:t> </a:t>
            </a:r>
            <a:r>
              <a:rPr lang="en-US" dirty="0" err="1">
                <a:latin typeface="Comic Sans MS" pitchFamily="66" charset="0"/>
              </a:rPr>
              <a:t>Pancasila</a:t>
            </a:r>
            <a:r>
              <a:rPr lang="en-US" dirty="0">
                <a:latin typeface="Comic Sans MS" pitchFamily="66" charset="0"/>
              </a:rPr>
              <a:t> (</a:t>
            </a:r>
            <a:r>
              <a:rPr lang="en-US" i="1" dirty="0">
                <a:latin typeface="Comic Sans MS" pitchFamily="66" charset="0"/>
              </a:rPr>
              <a:t>subscriber of value </a:t>
            </a:r>
            <a:r>
              <a:rPr lang="en-US" i="1" dirty="0" err="1">
                <a:latin typeface="Comic Sans MS" pitchFamily="66" charset="0"/>
              </a:rPr>
              <a:t>Pancasila</a:t>
            </a:r>
            <a:r>
              <a:rPr lang="en-US" dirty="0">
                <a:latin typeface="Comic Sans MS" pitchFamily="66" charset="0"/>
              </a:rPr>
              <a:t>), </a:t>
            </a:r>
            <a:r>
              <a:rPr lang="en-US" dirty="0" err="1">
                <a:latin typeface="Comic Sans MS" pitchFamily="66" charset="0"/>
              </a:rPr>
              <a:t>yaitu</a:t>
            </a:r>
            <a:r>
              <a:rPr lang="en-US" dirty="0">
                <a:latin typeface="Comic Sans MS" pitchFamily="66" charset="0"/>
              </a:rPr>
              <a:t> </a:t>
            </a:r>
            <a:r>
              <a:rPr lang="en-US" dirty="0" err="1">
                <a:latin typeface="Comic Sans MS" pitchFamily="66" charset="0"/>
              </a:rPr>
              <a:t>bangsa</a:t>
            </a:r>
            <a:r>
              <a:rPr lang="en-US" dirty="0">
                <a:latin typeface="Comic Sans MS" pitchFamily="66" charset="0"/>
              </a:rPr>
              <a:t> yang </a:t>
            </a:r>
            <a:r>
              <a:rPr lang="en-US" dirty="0" err="1">
                <a:latin typeface="Comic Sans MS" pitchFamily="66" charset="0"/>
              </a:rPr>
              <a:t>berketuhanan</a:t>
            </a:r>
            <a:r>
              <a:rPr lang="en-US" dirty="0">
                <a:latin typeface="Comic Sans MS" pitchFamily="66" charset="0"/>
              </a:rPr>
              <a:t>, yang </a:t>
            </a:r>
            <a:r>
              <a:rPr lang="en-US" dirty="0" err="1">
                <a:latin typeface="Comic Sans MS" pitchFamily="66" charset="0"/>
              </a:rPr>
              <a:t>berkemanusiaan</a:t>
            </a:r>
            <a:r>
              <a:rPr lang="en-US" dirty="0">
                <a:latin typeface="Comic Sans MS" pitchFamily="66" charset="0"/>
              </a:rPr>
              <a:t>, yang </a:t>
            </a:r>
            <a:r>
              <a:rPr lang="en-US" dirty="0" err="1">
                <a:latin typeface="Comic Sans MS" pitchFamily="66" charset="0"/>
              </a:rPr>
              <a:t>berpersatuan</a:t>
            </a:r>
            <a:r>
              <a:rPr lang="en-US" dirty="0">
                <a:latin typeface="Comic Sans MS" pitchFamily="66" charset="0"/>
              </a:rPr>
              <a:t>, yang </a:t>
            </a:r>
            <a:r>
              <a:rPr lang="en-US" dirty="0" err="1">
                <a:latin typeface="Comic Sans MS" pitchFamily="66" charset="0"/>
              </a:rPr>
              <a:t>berkerakyatan</a:t>
            </a:r>
            <a:r>
              <a:rPr lang="en-US" dirty="0">
                <a:latin typeface="Comic Sans MS" pitchFamily="66" charset="0"/>
              </a:rPr>
              <a:t> </a:t>
            </a:r>
            <a:r>
              <a:rPr lang="en-US" dirty="0" err="1">
                <a:latin typeface="Comic Sans MS" pitchFamily="66" charset="0"/>
              </a:rPr>
              <a:t>dan</a:t>
            </a:r>
            <a:r>
              <a:rPr lang="en-US" dirty="0">
                <a:latin typeface="Comic Sans MS" pitchFamily="66" charset="0"/>
              </a:rPr>
              <a:t> </a:t>
            </a:r>
            <a:r>
              <a:rPr lang="en-US" dirty="0" err="1">
                <a:latin typeface="Comic Sans MS" pitchFamily="66" charset="0"/>
              </a:rPr>
              <a:t>berkeadilan</a:t>
            </a:r>
            <a:r>
              <a:rPr lang="en-US" dirty="0">
                <a:latin typeface="Comic Sans MS" pitchFamily="66" charset="0"/>
              </a:rPr>
              <a:t> </a:t>
            </a:r>
            <a:r>
              <a:rPr lang="en-US" dirty="0" err="1">
                <a:latin typeface="Comic Sans MS" pitchFamily="66" charset="0"/>
              </a:rPr>
              <a:t>sosial</a:t>
            </a:r>
            <a:r>
              <a:rPr lang="en-US" dirty="0">
                <a:latin typeface="Comic Sans MS" pitchFamily="66" charset="0"/>
              </a:rPr>
              <a:t>. </a:t>
            </a:r>
          </a:p>
          <a:p>
            <a:pPr lvl="1" algn="just">
              <a:buClr>
                <a:schemeClr val="tx1"/>
              </a:buClr>
              <a:buFont typeface="Wingdings" pitchFamily="2" charset="2"/>
              <a:buChar char="§"/>
            </a:pPr>
            <a:r>
              <a:rPr lang="en-US" dirty="0" err="1">
                <a:latin typeface="Comic Sans MS" pitchFamily="66" charset="0"/>
              </a:rPr>
              <a:t>Pengakuan</a:t>
            </a:r>
            <a:r>
              <a:rPr lang="en-US" dirty="0">
                <a:latin typeface="Comic Sans MS" pitchFamily="66" charset="0"/>
              </a:rPr>
              <a:t>, </a:t>
            </a:r>
            <a:r>
              <a:rPr lang="en-US" dirty="0" err="1">
                <a:latin typeface="Comic Sans MS" pitchFamily="66" charset="0"/>
              </a:rPr>
              <a:t>penerimaan</a:t>
            </a:r>
            <a:r>
              <a:rPr lang="en-US" dirty="0">
                <a:latin typeface="Comic Sans MS" pitchFamily="66" charset="0"/>
              </a:rPr>
              <a:t> </a:t>
            </a:r>
            <a:r>
              <a:rPr lang="en-US" dirty="0" err="1">
                <a:latin typeface="Comic Sans MS" pitchFamily="66" charset="0"/>
              </a:rPr>
              <a:t>dan</a:t>
            </a:r>
            <a:r>
              <a:rPr lang="en-US" dirty="0">
                <a:latin typeface="Comic Sans MS" pitchFamily="66" charset="0"/>
              </a:rPr>
              <a:t> </a:t>
            </a:r>
            <a:r>
              <a:rPr lang="en-US" dirty="0" err="1">
                <a:latin typeface="Comic Sans MS" pitchFamily="66" charset="0"/>
              </a:rPr>
              <a:t>pernghargaan</a:t>
            </a:r>
            <a:r>
              <a:rPr lang="en-US" dirty="0">
                <a:latin typeface="Comic Sans MS" pitchFamily="66" charset="0"/>
              </a:rPr>
              <a:t> </a:t>
            </a:r>
            <a:r>
              <a:rPr lang="en-US" dirty="0" err="1">
                <a:latin typeface="Comic Sans MS" pitchFamily="66" charset="0"/>
              </a:rPr>
              <a:t>atas</a:t>
            </a:r>
            <a:r>
              <a:rPr lang="en-US" dirty="0">
                <a:latin typeface="Comic Sans MS" pitchFamily="66" charset="0"/>
              </a:rPr>
              <a:t> </a:t>
            </a:r>
            <a:r>
              <a:rPr lang="en-US" dirty="0" err="1">
                <a:latin typeface="Comic Sans MS" pitchFamily="66" charset="0"/>
              </a:rPr>
              <a:t>nilai-nilai</a:t>
            </a:r>
            <a:r>
              <a:rPr lang="en-US" dirty="0">
                <a:latin typeface="Comic Sans MS" pitchFamily="66" charset="0"/>
              </a:rPr>
              <a:t> </a:t>
            </a:r>
            <a:r>
              <a:rPr lang="en-US" dirty="0" err="1">
                <a:latin typeface="Comic Sans MS" pitchFamily="66" charset="0"/>
              </a:rPr>
              <a:t>Pancasila</a:t>
            </a:r>
            <a:r>
              <a:rPr lang="en-US" dirty="0">
                <a:latin typeface="Comic Sans MS" pitchFamily="66" charset="0"/>
              </a:rPr>
              <a:t> </a:t>
            </a:r>
            <a:r>
              <a:rPr lang="en-US" dirty="0" err="1">
                <a:latin typeface="Comic Sans MS" pitchFamily="66" charset="0"/>
              </a:rPr>
              <a:t>itu</a:t>
            </a:r>
            <a:r>
              <a:rPr lang="en-US" dirty="0">
                <a:latin typeface="Comic Sans MS" pitchFamily="66" charset="0"/>
              </a:rPr>
              <a:t> </a:t>
            </a:r>
            <a:r>
              <a:rPr lang="en-US" dirty="0" err="1">
                <a:latin typeface="Comic Sans MS" pitchFamily="66" charset="0"/>
              </a:rPr>
              <a:t>nampak</a:t>
            </a:r>
            <a:r>
              <a:rPr lang="en-US" dirty="0">
                <a:latin typeface="Comic Sans MS" pitchFamily="66" charset="0"/>
              </a:rPr>
              <a:t> </a:t>
            </a:r>
            <a:r>
              <a:rPr lang="en-US" dirty="0" err="1">
                <a:latin typeface="Comic Sans MS" pitchFamily="66" charset="0"/>
              </a:rPr>
              <a:t>dalam</a:t>
            </a:r>
            <a:r>
              <a:rPr lang="en-US" dirty="0">
                <a:latin typeface="Comic Sans MS" pitchFamily="66" charset="0"/>
              </a:rPr>
              <a:t> </a:t>
            </a:r>
            <a:r>
              <a:rPr lang="en-US" dirty="0" err="1">
                <a:latin typeface="Comic Sans MS" pitchFamily="66" charset="0"/>
              </a:rPr>
              <a:t>sikap</a:t>
            </a:r>
            <a:r>
              <a:rPr lang="en-US" dirty="0">
                <a:latin typeface="Comic Sans MS" pitchFamily="66" charset="0"/>
              </a:rPr>
              <a:t>, </a:t>
            </a:r>
            <a:r>
              <a:rPr lang="en-US" dirty="0" err="1">
                <a:latin typeface="Comic Sans MS" pitchFamily="66" charset="0"/>
              </a:rPr>
              <a:t>tingkah</a:t>
            </a:r>
            <a:r>
              <a:rPr lang="en-US" dirty="0">
                <a:latin typeface="Comic Sans MS" pitchFamily="66" charset="0"/>
              </a:rPr>
              <a:t> </a:t>
            </a:r>
            <a:r>
              <a:rPr lang="en-US" dirty="0" err="1">
                <a:latin typeface="Comic Sans MS" pitchFamily="66" charset="0"/>
              </a:rPr>
              <a:t>laku</a:t>
            </a:r>
            <a:r>
              <a:rPr lang="en-US" dirty="0">
                <a:latin typeface="Comic Sans MS" pitchFamily="66" charset="0"/>
              </a:rPr>
              <a:t>, </a:t>
            </a:r>
            <a:r>
              <a:rPr lang="en-US" dirty="0" err="1">
                <a:latin typeface="Comic Sans MS" pitchFamily="66" charset="0"/>
              </a:rPr>
              <a:t>dan</a:t>
            </a:r>
            <a:r>
              <a:rPr lang="en-US" dirty="0">
                <a:latin typeface="Comic Sans MS" pitchFamily="66" charset="0"/>
              </a:rPr>
              <a:t> </a:t>
            </a:r>
            <a:r>
              <a:rPr lang="en-US" dirty="0" err="1">
                <a:latin typeface="Comic Sans MS" pitchFamily="66" charset="0"/>
              </a:rPr>
              <a:t>perbuatan</a:t>
            </a:r>
            <a:r>
              <a:rPr lang="en-US" dirty="0">
                <a:latin typeface="Comic Sans MS" pitchFamily="66" charset="0"/>
              </a:rPr>
              <a:t> </a:t>
            </a:r>
            <a:r>
              <a:rPr lang="en-US" dirty="0" err="1">
                <a:latin typeface="Comic Sans MS" pitchFamily="66" charset="0"/>
              </a:rPr>
              <a:t>bangsa</a:t>
            </a:r>
            <a:r>
              <a:rPr lang="en-US" dirty="0">
                <a:latin typeface="Comic Sans MS" pitchFamily="66" charset="0"/>
              </a:rPr>
              <a:t> Indonesia </a:t>
            </a:r>
            <a:r>
              <a:rPr lang="en-US" dirty="0" err="1">
                <a:latin typeface="Comic Sans MS" pitchFamily="66" charset="0"/>
              </a:rPr>
              <a:t>sehingga</a:t>
            </a:r>
            <a:r>
              <a:rPr lang="en-US" dirty="0">
                <a:latin typeface="Comic Sans MS" pitchFamily="66" charset="0"/>
              </a:rPr>
              <a:t> </a:t>
            </a:r>
            <a:r>
              <a:rPr lang="en-US" dirty="0" err="1">
                <a:latin typeface="Comic Sans MS" pitchFamily="66" charset="0"/>
              </a:rPr>
              <a:t>mencerminkan</a:t>
            </a:r>
            <a:r>
              <a:rPr lang="en-US" dirty="0">
                <a:latin typeface="Comic Sans MS" pitchFamily="66" charset="0"/>
              </a:rPr>
              <a:t> </a:t>
            </a:r>
            <a:r>
              <a:rPr lang="en-US" dirty="0" err="1">
                <a:latin typeface="Comic Sans MS" pitchFamily="66" charset="0"/>
              </a:rPr>
              <a:t>sifat</a:t>
            </a:r>
            <a:r>
              <a:rPr lang="en-US" dirty="0">
                <a:latin typeface="Comic Sans MS" pitchFamily="66" charset="0"/>
              </a:rPr>
              <a:t> </a:t>
            </a:r>
            <a:r>
              <a:rPr lang="en-US" dirty="0" err="1">
                <a:latin typeface="Comic Sans MS" pitchFamily="66" charset="0"/>
              </a:rPr>
              <a:t>khas</a:t>
            </a:r>
            <a:r>
              <a:rPr lang="en-US" dirty="0">
                <a:latin typeface="Comic Sans MS" pitchFamily="66" charset="0"/>
              </a:rPr>
              <a:t> </a:t>
            </a:r>
            <a:r>
              <a:rPr lang="en-US" dirty="0" err="1">
                <a:latin typeface="Comic Sans MS" pitchFamily="66" charset="0"/>
              </a:rPr>
              <a:t>sebagai</a:t>
            </a:r>
            <a:r>
              <a:rPr lang="en-US" dirty="0">
                <a:latin typeface="Comic Sans MS" pitchFamily="66" charset="0"/>
              </a:rPr>
              <a:t> </a:t>
            </a:r>
            <a:r>
              <a:rPr lang="en-US" dirty="0" err="1">
                <a:latin typeface="Comic Sans MS" pitchFamily="66" charset="0"/>
              </a:rPr>
              <a:t>Manusia</a:t>
            </a:r>
            <a:r>
              <a:rPr lang="en-US" dirty="0">
                <a:latin typeface="Comic Sans MS" pitchFamily="66" charset="0"/>
              </a:rPr>
              <a:t> Indonesia</a:t>
            </a:r>
          </a:p>
        </p:txBody>
      </p:sp>
      <p:sp>
        <p:nvSpPr>
          <p:cNvPr id="3" name="Slide Number Placeholder 3"/>
          <p:cNvSpPr>
            <a:spLocks noGrp="1"/>
          </p:cNvSpPr>
          <p:nvPr>
            <p:ph type="sldNum" sz="quarter" idx="12"/>
          </p:nvPr>
        </p:nvSpPr>
        <p:spPr/>
        <p:txBody>
          <a:bodyPr/>
          <a:lstStyle/>
          <a:p>
            <a:fld id="{B1BD7DFF-9418-41C1-AF57-61C34890DDFA}" type="slidenum">
              <a:rPr lang="en-US"/>
              <a:pPr/>
              <a:t>16</a:t>
            </a:fld>
            <a:endParaRPr lang="en-US"/>
          </a:p>
        </p:txBody>
      </p:sp>
    </p:spTree>
  </p:cSld>
  <p:clrMapOvr>
    <a:masterClrMapping/>
  </p:clrMapOvr>
  <p:transition spd="slow">
    <p:check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1923">
                                            <p:txEl>
                                              <p:pRg st="0" end="0"/>
                                            </p:txEl>
                                          </p:spTgt>
                                        </p:tgtEl>
                                        <p:attrNameLst>
                                          <p:attrName>style.visibility</p:attrName>
                                        </p:attrNameLst>
                                      </p:cBhvr>
                                      <p:to>
                                        <p:strVal val="visible"/>
                                      </p:to>
                                    </p:set>
                                    <p:animEffect transition="in" filter="wipe(left)">
                                      <p:cBhvr>
                                        <p:cTn id="7" dur="500"/>
                                        <p:tgtEl>
                                          <p:spTgt spid="8192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1923">
                                            <p:txEl>
                                              <p:pRg st="1" end="1"/>
                                            </p:txEl>
                                          </p:spTgt>
                                        </p:tgtEl>
                                        <p:attrNameLst>
                                          <p:attrName>style.visibility</p:attrName>
                                        </p:attrNameLst>
                                      </p:cBhvr>
                                      <p:to>
                                        <p:strVal val="visible"/>
                                      </p:to>
                                    </p:set>
                                    <p:animEffect transition="in" filter="wipe(left)">
                                      <p:cBhvr>
                                        <p:cTn id="12" dur="500"/>
                                        <p:tgtEl>
                                          <p:spTgt spid="8192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2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T</a:t>
            </a:r>
            <a:r>
              <a:rPr lang="pt-BR" dirty="0" smtClean="0"/>
              <a:t>antangan </a:t>
            </a:r>
            <a:r>
              <a:rPr lang="pt-BR" dirty="0" smtClean="0"/>
              <a:t>terhadap Pancasila sebagai sistem filsafat</a:t>
            </a:r>
            <a:endParaRPr lang="id-ID" dirty="0"/>
          </a:p>
        </p:txBody>
      </p:sp>
      <p:sp>
        <p:nvSpPr>
          <p:cNvPr id="3" name="Content Placeholder 2"/>
          <p:cNvSpPr>
            <a:spLocks noGrp="1"/>
          </p:cNvSpPr>
          <p:nvPr>
            <p:ph idx="1"/>
          </p:nvPr>
        </p:nvSpPr>
        <p:spPr/>
        <p:txBody>
          <a:bodyPr>
            <a:normAutofit fontScale="92500" lnSpcReduction="20000"/>
          </a:bodyPr>
          <a:lstStyle/>
          <a:p>
            <a:pPr algn="just"/>
            <a:r>
              <a:rPr lang="id-ID" b="1" i="1" dirty="0" smtClean="0"/>
              <a:t>Pertama, kapitalisme, </a:t>
            </a:r>
            <a:r>
              <a:rPr lang="id-ID" dirty="0" smtClean="0"/>
              <a:t>yaitu aliran yang meyakini bahwa kebebasan </a:t>
            </a:r>
            <a:r>
              <a:rPr lang="id-ID" dirty="0" smtClean="0"/>
              <a:t>individual</a:t>
            </a:r>
            <a:r>
              <a:rPr lang="id-ID" i="1" dirty="0" smtClean="0"/>
              <a:t> </a:t>
            </a:r>
            <a:r>
              <a:rPr lang="id-ID" dirty="0" smtClean="0"/>
              <a:t>pemilik </a:t>
            </a:r>
            <a:r>
              <a:rPr lang="id-ID" dirty="0" smtClean="0"/>
              <a:t>modal untuk mengembangkan usahanya dalam rangka </a:t>
            </a:r>
            <a:r>
              <a:rPr lang="id-ID" dirty="0" smtClean="0"/>
              <a:t>meraih keuntungan </a:t>
            </a:r>
            <a:r>
              <a:rPr lang="id-ID" dirty="0" smtClean="0"/>
              <a:t>sebesar-besarnya merupakan upaya untuk </a:t>
            </a:r>
            <a:r>
              <a:rPr lang="id-ID" dirty="0" smtClean="0"/>
              <a:t>menyejahterakan masyarakat</a:t>
            </a:r>
            <a:r>
              <a:rPr lang="id-ID" dirty="0" smtClean="0"/>
              <a:t>. Salah satu bentuk tantangan kapitalisme terhadap </a:t>
            </a:r>
            <a:r>
              <a:rPr lang="id-ID" dirty="0" smtClean="0"/>
              <a:t>Pancasila sebagai </a:t>
            </a:r>
            <a:r>
              <a:rPr lang="id-ID" dirty="0" smtClean="0"/>
              <a:t>sistem filsafat ialah meletakkan kebebasan individual secara </a:t>
            </a:r>
            <a:r>
              <a:rPr lang="id-ID" dirty="0" smtClean="0"/>
              <a:t>berlebihan sehingga </a:t>
            </a:r>
            <a:r>
              <a:rPr lang="id-ID" dirty="0" smtClean="0"/>
              <a:t>dapat menimbulkan berbagai dampak negatif, seperti monopoli, </a:t>
            </a:r>
            <a:r>
              <a:rPr lang="id-ID" dirty="0" smtClean="0"/>
              <a:t>gaya hidup </a:t>
            </a:r>
            <a:r>
              <a:rPr lang="id-ID" dirty="0" smtClean="0"/>
              <a:t>konsumerisme, dan lain-lain.</a:t>
            </a:r>
            <a:endParaRPr lang="id-ID"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fontScale="92500"/>
          </a:bodyPr>
          <a:lstStyle/>
          <a:p>
            <a:pPr algn="just"/>
            <a:r>
              <a:rPr lang="id-ID" b="1" i="1" dirty="0" smtClean="0"/>
              <a:t>Kedua, komunisme </a:t>
            </a:r>
            <a:r>
              <a:rPr lang="id-ID" dirty="0" smtClean="0"/>
              <a:t>adalah sebuah paham yang muncul sebagai reaksi </a:t>
            </a:r>
            <a:r>
              <a:rPr lang="id-ID" dirty="0" smtClean="0"/>
              <a:t>atas perkembangan </a:t>
            </a:r>
            <a:r>
              <a:rPr lang="id-ID" dirty="0" smtClean="0"/>
              <a:t>kapitalisme sebagai produk masyarakat liberal. </a:t>
            </a:r>
            <a:r>
              <a:rPr lang="id-ID" dirty="0" smtClean="0"/>
              <a:t>Komunisme merupakan </a:t>
            </a:r>
            <a:r>
              <a:rPr lang="id-ID" dirty="0" smtClean="0"/>
              <a:t>aliran yang meyakini bahwa kepemilikan modal dikuasai </a:t>
            </a:r>
            <a:r>
              <a:rPr lang="id-ID" dirty="0" smtClean="0"/>
              <a:t>oleh negara </a:t>
            </a:r>
            <a:r>
              <a:rPr lang="id-ID" dirty="0" smtClean="0"/>
              <a:t>untuk kemakmuran rakyat secara merata. Salah satu bentuk </a:t>
            </a:r>
            <a:r>
              <a:rPr lang="id-ID" dirty="0" smtClean="0"/>
              <a:t>tantangan komunisme </a:t>
            </a:r>
            <a:r>
              <a:rPr lang="id-ID" dirty="0" smtClean="0"/>
              <a:t>terhadap Pancasila sebagai sistem filsafat ialah dominasi </a:t>
            </a:r>
            <a:r>
              <a:rPr lang="id-ID" dirty="0" smtClean="0"/>
              <a:t>negara yang </a:t>
            </a:r>
            <a:r>
              <a:rPr lang="id-ID" dirty="0" smtClean="0"/>
              <a:t>berlebihan sehingga dapat menghilangkan peran rakyat dalam </a:t>
            </a:r>
            <a:r>
              <a:rPr lang="id-ID" dirty="0" smtClean="0"/>
              <a:t>kehidupan bernegara</a:t>
            </a:r>
            <a:r>
              <a:rPr lang="id-ID" dirty="0" smtClean="0"/>
              <a:t>.</a:t>
            </a:r>
            <a:endParaRPr lang="id-ID"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Hakikat </a:t>
            </a:r>
            <a:r>
              <a:rPr lang="id-ID" dirty="0" smtClean="0"/>
              <a:t>Pancasila </a:t>
            </a:r>
            <a:r>
              <a:rPr lang="id-ID" dirty="0" smtClean="0"/>
              <a:t>sebagai sistem filsafat</a:t>
            </a:r>
            <a:endParaRPr lang="id-ID" dirty="0"/>
          </a:p>
        </p:txBody>
      </p:sp>
      <p:sp>
        <p:nvSpPr>
          <p:cNvPr id="3" name="Content Placeholder 2"/>
          <p:cNvSpPr>
            <a:spLocks noGrp="1"/>
          </p:cNvSpPr>
          <p:nvPr>
            <p:ph idx="1"/>
          </p:nvPr>
        </p:nvSpPr>
        <p:spPr/>
        <p:txBody>
          <a:bodyPr>
            <a:normAutofit fontScale="92500" lnSpcReduction="10000"/>
          </a:bodyPr>
          <a:lstStyle/>
          <a:p>
            <a:pPr algn="just"/>
            <a:r>
              <a:rPr lang="fi-FI" b="1" dirty="0" smtClean="0"/>
              <a:t>Pertama</a:t>
            </a:r>
            <a:r>
              <a:rPr lang="id-ID" b="1" dirty="0" smtClean="0"/>
              <a:t>,</a:t>
            </a:r>
            <a:r>
              <a:rPr lang="fi-FI" b="1" dirty="0" smtClean="0"/>
              <a:t> </a:t>
            </a:r>
            <a:r>
              <a:rPr lang="fi-FI" b="1" dirty="0" smtClean="0"/>
              <a:t>hakikat sila ketuhanan terletak pada keyakinan bangsa </a:t>
            </a:r>
            <a:r>
              <a:rPr lang="fi-FI" b="1" dirty="0" smtClean="0"/>
              <a:t>Indonesia</a:t>
            </a:r>
            <a:r>
              <a:rPr lang="id-ID" b="1" dirty="0" smtClean="0"/>
              <a:t> </a:t>
            </a:r>
            <a:r>
              <a:rPr lang="id-ID" dirty="0" smtClean="0"/>
              <a:t>bahwa </a:t>
            </a:r>
            <a:r>
              <a:rPr lang="id-ID" dirty="0" smtClean="0"/>
              <a:t>Tuhan sebagai prinsip utama dalam kehidupan semua makhluk. </a:t>
            </a:r>
            <a:r>
              <a:rPr lang="id-ID" dirty="0" smtClean="0"/>
              <a:t>Artinya, </a:t>
            </a:r>
            <a:r>
              <a:rPr lang="pt-BR" dirty="0" smtClean="0"/>
              <a:t>setiap </a:t>
            </a:r>
            <a:r>
              <a:rPr lang="pt-BR" dirty="0" smtClean="0"/>
              <a:t>mahluk hidup, termasuk warga negara harus memiliki kesadaran </a:t>
            </a:r>
            <a:r>
              <a:rPr lang="pt-BR" dirty="0" smtClean="0"/>
              <a:t>yang</a:t>
            </a:r>
            <a:r>
              <a:rPr lang="id-ID" dirty="0" smtClean="0"/>
              <a:t> otonom </a:t>
            </a:r>
            <a:r>
              <a:rPr lang="id-ID" dirty="0" smtClean="0"/>
              <a:t>(kebebasan, kemandirian) di satu pihak, dan berkesadaran </a:t>
            </a:r>
            <a:r>
              <a:rPr lang="id-ID" dirty="0" smtClean="0"/>
              <a:t>sebagai mahluk </a:t>
            </a:r>
            <a:r>
              <a:rPr lang="id-ID" dirty="0" smtClean="0"/>
              <a:t>Tuhan Yang Maha Esa yang akan dimintai pertanggungjawaban </a:t>
            </a:r>
            <a:r>
              <a:rPr lang="id-ID" dirty="0" smtClean="0"/>
              <a:t>atas semua </a:t>
            </a:r>
            <a:r>
              <a:rPr lang="id-ID" dirty="0" smtClean="0"/>
              <a:t>tindakan yang dilakukan.</a:t>
            </a:r>
            <a:endParaRPr lang="id-ID"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sz="half" idx="1"/>
          </p:nvPr>
        </p:nvSpPr>
        <p:spPr/>
        <p:txBody>
          <a:bodyPr>
            <a:normAutofit/>
          </a:bodyPr>
          <a:lstStyle/>
          <a:p>
            <a:endParaRPr lang="id-ID"/>
          </a:p>
        </p:txBody>
      </p:sp>
      <p:sp>
        <p:nvSpPr>
          <p:cNvPr id="8" name="Content Placeholder 7"/>
          <p:cNvSpPr>
            <a:spLocks noGrp="1"/>
          </p:cNvSpPr>
          <p:nvPr>
            <p:ph sz="half" idx="2"/>
          </p:nvPr>
        </p:nvSpPr>
        <p:spPr>
          <a:xfrm>
            <a:off x="4648200" y="457200"/>
            <a:ext cx="4038600" cy="6019800"/>
          </a:xfrm>
        </p:spPr>
        <p:txBody>
          <a:bodyPr>
            <a:normAutofit/>
          </a:bodyPr>
          <a:lstStyle/>
          <a:p>
            <a:pPr>
              <a:buNone/>
            </a:pPr>
            <a:r>
              <a:rPr lang="id-ID" dirty="0" smtClean="0"/>
              <a:t>    Patung Soekarno sedang duduk di taman rumah pengasingan di Ende menggambarkan ia sedang memikirkan dan merenungkan masa depan bangsa Indonesia. Hasil pemikiran dan perenungan itu adalah pancasila sebagai dasar negara dan </a:t>
            </a:r>
            <a:r>
              <a:rPr lang="id-ID" i="1" dirty="0" smtClean="0"/>
              <a:t>Philosofische Grondslag.</a:t>
            </a:r>
            <a:endParaRPr lang="id-ID" dirty="0"/>
          </a:p>
        </p:txBody>
      </p:sp>
      <p:pic>
        <p:nvPicPr>
          <p:cNvPr id="1026" name="Picture 2"/>
          <p:cNvPicPr>
            <a:picLocks noChangeAspect="1" noChangeArrowheads="1"/>
          </p:cNvPicPr>
          <p:nvPr/>
        </p:nvPicPr>
        <p:blipFill>
          <a:blip r:embed="rId2"/>
          <a:srcRect/>
          <a:stretch>
            <a:fillRect/>
          </a:stretch>
        </p:blipFill>
        <p:spPr bwMode="auto">
          <a:xfrm>
            <a:off x="304800" y="533400"/>
            <a:ext cx="4314825" cy="5591175"/>
          </a:xfrm>
          <a:prstGeom prst="rect">
            <a:avLst/>
          </a:prstGeom>
          <a:noFill/>
          <a:ln w="9525">
            <a:noFill/>
            <a:miter lim="800000"/>
            <a:headEnd/>
            <a:tailEnd/>
          </a:ln>
          <a:effectLst/>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pPr algn="just"/>
            <a:r>
              <a:rPr lang="id-ID" b="1" dirty="0" smtClean="0"/>
              <a:t>Kedua, </a:t>
            </a:r>
            <a:r>
              <a:rPr lang="id-ID" b="1" dirty="0" smtClean="0"/>
              <a:t>hakikat sila kemanusiaan adalah manusia monopluralis, yang </a:t>
            </a:r>
            <a:r>
              <a:rPr lang="id-ID" b="1" dirty="0" smtClean="0"/>
              <a:t>terdiri </a:t>
            </a:r>
            <a:r>
              <a:rPr lang="id-ID" dirty="0" smtClean="0"/>
              <a:t>atas </a:t>
            </a:r>
            <a:r>
              <a:rPr lang="id-ID" dirty="0" smtClean="0"/>
              <a:t>3 monodualis, yaitu susunan kodrat (jiwa, raga), sifat kodrat (</a:t>
            </a:r>
            <a:r>
              <a:rPr lang="id-ID" dirty="0" smtClean="0"/>
              <a:t>makhluk individu</a:t>
            </a:r>
            <a:r>
              <a:rPr lang="id-ID" dirty="0" smtClean="0"/>
              <a:t>, sosial), kedudukan kodrat (makhluk pribadi yang otonom dan </a:t>
            </a:r>
            <a:r>
              <a:rPr lang="id-ID" dirty="0" smtClean="0"/>
              <a:t>makhluk Tuhan</a:t>
            </a:r>
            <a:r>
              <a:rPr lang="id-ID" dirty="0" smtClean="0"/>
              <a:t>)</a:t>
            </a:r>
            <a:endParaRPr lang="id-ID"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a:bodyPr>
          <a:lstStyle/>
          <a:p>
            <a:pPr algn="just"/>
            <a:r>
              <a:rPr lang="fi-FI" b="1" i="1" dirty="0" smtClean="0"/>
              <a:t>Ketig</a:t>
            </a:r>
            <a:r>
              <a:rPr lang="id-ID" b="1" i="1" dirty="0" smtClean="0"/>
              <a:t>a</a:t>
            </a:r>
            <a:r>
              <a:rPr lang="fi-FI" b="1" i="1" dirty="0" smtClean="0"/>
              <a:t>, </a:t>
            </a:r>
            <a:r>
              <a:rPr lang="fi-FI" b="1" i="1" dirty="0" smtClean="0"/>
              <a:t>hakikat sila persatuan terkait dengan semangat kebangsaan. </a:t>
            </a:r>
            <a:r>
              <a:rPr lang="fi-FI" dirty="0" smtClean="0"/>
              <a:t>Rasa</a:t>
            </a:r>
            <a:r>
              <a:rPr lang="id-ID" b="1" i="1" dirty="0" smtClean="0"/>
              <a:t> </a:t>
            </a:r>
            <a:r>
              <a:rPr lang="id-ID" dirty="0" smtClean="0"/>
              <a:t>kebangsaan </a:t>
            </a:r>
            <a:r>
              <a:rPr lang="id-ID" dirty="0" smtClean="0"/>
              <a:t>terwujud dalam bentuk cinta tanah </a:t>
            </a:r>
            <a:r>
              <a:rPr lang="id-ID" dirty="0" smtClean="0"/>
              <a:t>air.</a:t>
            </a:r>
          </a:p>
          <a:p>
            <a:pPr algn="just"/>
            <a:r>
              <a:rPr lang="id-ID" b="1" i="1" dirty="0" smtClean="0"/>
              <a:t>Keempat, hakikat sila kerakyatan terletak pada prinsip musyawarah. </a:t>
            </a:r>
            <a:r>
              <a:rPr lang="id-ID" b="1" i="1" dirty="0" smtClean="0"/>
              <a:t>Artinya, </a:t>
            </a:r>
            <a:r>
              <a:rPr lang="sv-SE" dirty="0" smtClean="0"/>
              <a:t>keputusan </a:t>
            </a:r>
            <a:r>
              <a:rPr lang="sv-SE" dirty="0" smtClean="0"/>
              <a:t>yang diambil lebih didasarkan atas semangat musyawarah </a:t>
            </a:r>
            <a:r>
              <a:rPr lang="sv-SE" dirty="0" smtClean="0"/>
              <a:t>untuk</a:t>
            </a:r>
            <a:r>
              <a:rPr lang="id-ID" dirty="0" smtClean="0"/>
              <a:t> </a:t>
            </a:r>
            <a:r>
              <a:rPr lang="sv-SE" dirty="0" smtClean="0"/>
              <a:t>mufakat</a:t>
            </a:r>
            <a:r>
              <a:rPr lang="sv-SE" dirty="0" smtClean="0"/>
              <a:t>, bukan membenarkan begitu saja pendapat mayoritas tanpa </a:t>
            </a:r>
            <a:r>
              <a:rPr lang="sv-SE" dirty="0" smtClean="0"/>
              <a:t>peduli</a:t>
            </a:r>
            <a:r>
              <a:rPr lang="id-ID" dirty="0" smtClean="0"/>
              <a:t> pendapat </a:t>
            </a:r>
            <a:r>
              <a:rPr lang="id-ID" dirty="0" smtClean="0"/>
              <a:t>minoritas.</a:t>
            </a:r>
            <a:endParaRPr lang="id-ID"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normAutofit/>
          </a:bodyPr>
          <a:lstStyle/>
          <a:p>
            <a:pPr algn="just"/>
            <a:r>
              <a:rPr lang="id-ID" b="1" i="1" dirty="0" smtClean="0"/>
              <a:t>Kelima, hakikat sila keadilan terwujud dalam tiga aspek, </a:t>
            </a:r>
            <a:r>
              <a:rPr lang="id-ID" dirty="0" smtClean="0"/>
              <a:t>yaitu </a:t>
            </a:r>
            <a:r>
              <a:rPr lang="id-ID" dirty="0" smtClean="0"/>
              <a:t>keadilan distributif</a:t>
            </a:r>
            <a:r>
              <a:rPr lang="id-ID" dirty="0" smtClean="0"/>
              <a:t>, legal, dan komutatif. Keadilan distributif adalah keadilan </a:t>
            </a:r>
            <a:r>
              <a:rPr lang="id-ID" dirty="0" smtClean="0"/>
              <a:t>bersifat membagi </a:t>
            </a:r>
            <a:r>
              <a:rPr lang="id-ID" dirty="0" smtClean="0"/>
              <a:t>dari negara kepada warga negara. Keadilan legal adalah </a:t>
            </a:r>
            <a:r>
              <a:rPr lang="id-ID" dirty="0" smtClean="0"/>
              <a:t>kewajiban </a:t>
            </a:r>
            <a:r>
              <a:rPr lang="pt-BR" dirty="0" smtClean="0"/>
              <a:t>warga </a:t>
            </a:r>
            <a:r>
              <a:rPr lang="pt-BR" dirty="0" smtClean="0"/>
              <a:t>negara terhadap negara atau dinamakan keadilan bertaat. </a:t>
            </a:r>
            <a:r>
              <a:rPr lang="pt-BR" dirty="0" smtClean="0"/>
              <a:t>Keadilan</a:t>
            </a:r>
            <a:r>
              <a:rPr lang="id-ID" dirty="0" smtClean="0"/>
              <a:t> komutatif </a:t>
            </a:r>
            <a:r>
              <a:rPr lang="id-ID" dirty="0" smtClean="0"/>
              <a:t>adalah keadilan antara sesama warga negara</a:t>
            </a:r>
            <a:endParaRPr lang="id-ID"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4819" name="Rectangle 3"/>
          <p:cNvSpPr>
            <a:spLocks noGrp="1" noChangeArrowheads="1"/>
          </p:cNvSpPr>
          <p:nvPr>
            <p:ph idx="1"/>
          </p:nvPr>
        </p:nvSpPr>
        <p:spPr>
          <a:xfrm>
            <a:off x="228600" y="685800"/>
            <a:ext cx="8686800" cy="5440363"/>
          </a:xfrm>
        </p:spPr>
        <p:txBody>
          <a:bodyPr>
            <a:normAutofit lnSpcReduction="10000"/>
          </a:bodyPr>
          <a:lstStyle/>
          <a:p>
            <a:pPr marL="450850" indent="-450850" algn="just">
              <a:buClr>
                <a:schemeClr val="tx1"/>
              </a:buClr>
              <a:buNone/>
            </a:pPr>
            <a:r>
              <a:rPr lang="en-US" b="1" dirty="0" smtClean="0">
                <a:latin typeface="Comic Sans MS" pitchFamily="66" charset="0"/>
              </a:rPr>
              <a:t>1. </a:t>
            </a:r>
            <a:r>
              <a:rPr lang="en-US" b="1" dirty="0" err="1" smtClean="0">
                <a:latin typeface="Comic Sans MS" pitchFamily="66" charset="0"/>
              </a:rPr>
              <a:t>Dasar</a:t>
            </a:r>
            <a:r>
              <a:rPr lang="en-US" b="1" dirty="0" smtClean="0">
                <a:latin typeface="Comic Sans MS" pitchFamily="66" charset="0"/>
              </a:rPr>
              <a:t> </a:t>
            </a:r>
            <a:r>
              <a:rPr lang="en-US" b="1" dirty="0" err="1">
                <a:latin typeface="Comic Sans MS" pitchFamily="66" charset="0"/>
              </a:rPr>
              <a:t>Epistemologis</a:t>
            </a:r>
            <a:r>
              <a:rPr lang="en-US" b="1" dirty="0">
                <a:latin typeface="Comic Sans MS" pitchFamily="66" charset="0"/>
              </a:rPr>
              <a:t> </a:t>
            </a:r>
            <a:r>
              <a:rPr lang="en-US" b="1" dirty="0" err="1">
                <a:latin typeface="Comic Sans MS" pitchFamily="66" charset="0"/>
              </a:rPr>
              <a:t>Pancasila</a:t>
            </a:r>
            <a:endParaRPr lang="en-US" b="1" dirty="0">
              <a:latin typeface="Comic Sans MS" pitchFamily="66" charset="0"/>
            </a:endParaRPr>
          </a:p>
          <a:p>
            <a:pPr marL="989013" lvl="1" indent="-358775" algn="just">
              <a:buClr>
                <a:schemeClr val="tx1"/>
              </a:buClr>
              <a:buFont typeface="Wingdings" pitchFamily="2" charset="2"/>
              <a:buChar char="§"/>
            </a:pPr>
            <a:r>
              <a:rPr lang="en-US" sz="2400" dirty="0" err="1">
                <a:latin typeface="Comic Sans MS" pitchFamily="66" charset="0"/>
              </a:rPr>
              <a:t>Epistemologi</a:t>
            </a:r>
            <a:r>
              <a:rPr lang="en-US" sz="2400" dirty="0">
                <a:latin typeface="Comic Sans MS" pitchFamily="66" charset="0"/>
              </a:rPr>
              <a:t> </a:t>
            </a:r>
            <a:r>
              <a:rPr lang="en-US" sz="2400" dirty="0" err="1">
                <a:latin typeface="Comic Sans MS" pitchFamily="66" charset="0"/>
              </a:rPr>
              <a:t>adalah</a:t>
            </a:r>
            <a:r>
              <a:rPr lang="en-US" sz="2400" dirty="0">
                <a:latin typeface="Comic Sans MS" pitchFamily="66" charset="0"/>
              </a:rPr>
              <a:t> </a:t>
            </a:r>
            <a:r>
              <a:rPr lang="en-US" sz="2400" dirty="0" err="1">
                <a:latin typeface="Comic Sans MS" pitchFamily="66" charset="0"/>
              </a:rPr>
              <a:t>cabang</a:t>
            </a:r>
            <a:r>
              <a:rPr lang="en-US" sz="2400" dirty="0">
                <a:latin typeface="Comic Sans MS" pitchFamily="66" charset="0"/>
              </a:rPr>
              <a:t> </a:t>
            </a:r>
            <a:r>
              <a:rPr lang="en-US" sz="2400" dirty="0" err="1">
                <a:latin typeface="Comic Sans MS" pitchFamily="66" charset="0"/>
              </a:rPr>
              <a:t>filsafat</a:t>
            </a:r>
            <a:r>
              <a:rPr lang="en-US" sz="2400" dirty="0">
                <a:latin typeface="Comic Sans MS" pitchFamily="66" charset="0"/>
              </a:rPr>
              <a:t>  yang </a:t>
            </a:r>
            <a:r>
              <a:rPr lang="en-US" sz="2400" dirty="0" err="1">
                <a:latin typeface="Comic Sans MS" pitchFamily="66" charset="0"/>
              </a:rPr>
              <a:t>menyelidiki</a:t>
            </a:r>
            <a:r>
              <a:rPr lang="en-US" sz="2400" dirty="0">
                <a:latin typeface="Comic Sans MS" pitchFamily="66" charset="0"/>
              </a:rPr>
              <a:t> </a:t>
            </a:r>
            <a:r>
              <a:rPr lang="en-US" sz="2400" dirty="0" err="1">
                <a:latin typeface="Comic Sans MS" pitchFamily="66" charset="0"/>
              </a:rPr>
              <a:t>asal</a:t>
            </a:r>
            <a:r>
              <a:rPr lang="en-US" sz="2400" dirty="0">
                <a:latin typeface="Comic Sans MS" pitchFamily="66" charset="0"/>
              </a:rPr>
              <a:t>, </a:t>
            </a:r>
            <a:r>
              <a:rPr lang="en-US" sz="2400" dirty="0" err="1">
                <a:latin typeface="Comic Sans MS" pitchFamily="66" charset="0"/>
              </a:rPr>
              <a:t>syarat</a:t>
            </a:r>
            <a:r>
              <a:rPr lang="en-US" sz="2400" dirty="0">
                <a:latin typeface="Comic Sans MS" pitchFamily="66" charset="0"/>
              </a:rPr>
              <a:t>, </a:t>
            </a:r>
            <a:r>
              <a:rPr lang="en-US" sz="2400" dirty="0" err="1">
                <a:latin typeface="Comic Sans MS" pitchFamily="66" charset="0"/>
              </a:rPr>
              <a:t>susunan</a:t>
            </a:r>
            <a:r>
              <a:rPr lang="en-US" sz="2400" dirty="0">
                <a:latin typeface="Comic Sans MS" pitchFamily="66" charset="0"/>
              </a:rPr>
              <a:t>, </a:t>
            </a:r>
            <a:r>
              <a:rPr lang="en-US" sz="2400" dirty="0" err="1">
                <a:latin typeface="Comic Sans MS" pitchFamily="66" charset="0"/>
              </a:rPr>
              <a:t>metode</a:t>
            </a:r>
            <a:r>
              <a:rPr lang="en-US" sz="2400" dirty="0">
                <a:latin typeface="Comic Sans MS" pitchFamily="66" charset="0"/>
              </a:rPr>
              <a:t>, </a:t>
            </a:r>
            <a:r>
              <a:rPr lang="en-US" sz="2400" dirty="0" err="1">
                <a:latin typeface="Comic Sans MS" pitchFamily="66" charset="0"/>
              </a:rPr>
              <a:t>dan</a:t>
            </a:r>
            <a:r>
              <a:rPr lang="en-US" sz="2400" dirty="0">
                <a:latin typeface="Comic Sans MS" pitchFamily="66" charset="0"/>
              </a:rPr>
              <a:t> </a:t>
            </a:r>
            <a:r>
              <a:rPr lang="en-US" sz="2400" dirty="0" err="1">
                <a:latin typeface="Comic Sans MS" pitchFamily="66" charset="0"/>
              </a:rPr>
              <a:t>validitas</a:t>
            </a:r>
            <a:r>
              <a:rPr lang="en-US" sz="2400" dirty="0">
                <a:latin typeface="Comic Sans MS" pitchFamily="66" charset="0"/>
              </a:rPr>
              <a:t> </a:t>
            </a:r>
            <a:r>
              <a:rPr lang="en-US" sz="2400" dirty="0" err="1">
                <a:latin typeface="Comic Sans MS" pitchFamily="66" charset="0"/>
              </a:rPr>
              <a:t>ilmu</a:t>
            </a:r>
            <a:r>
              <a:rPr lang="en-US" sz="2400" dirty="0">
                <a:latin typeface="Comic Sans MS" pitchFamily="66" charset="0"/>
              </a:rPr>
              <a:t> </a:t>
            </a:r>
            <a:r>
              <a:rPr lang="en-US" sz="2400" dirty="0" err="1">
                <a:latin typeface="Comic Sans MS" pitchFamily="66" charset="0"/>
              </a:rPr>
              <a:t>pengetahuan</a:t>
            </a:r>
            <a:r>
              <a:rPr lang="en-US" sz="2400" dirty="0">
                <a:latin typeface="Comic Sans MS" pitchFamily="66" charset="0"/>
              </a:rPr>
              <a:t>. </a:t>
            </a:r>
          </a:p>
          <a:p>
            <a:pPr marL="989013" lvl="1" indent="-358775" algn="just">
              <a:buClr>
                <a:schemeClr val="tx1"/>
              </a:buClr>
              <a:buFont typeface="Wingdings" pitchFamily="2" charset="2"/>
              <a:buChar char="§"/>
            </a:pPr>
            <a:r>
              <a:rPr lang="en-US" sz="2400" dirty="0" err="1">
                <a:latin typeface="Comic Sans MS" pitchFamily="66" charset="0"/>
              </a:rPr>
              <a:t>Epistemologi</a:t>
            </a:r>
            <a:r>
              <a:rPr lang="en-US" sz="2400" dirty="0">
                <a:latin typeface="Comic Sans MS" pitchFamily="66" charset="0"/>
              </a:rPr>
              <a:t> </a:t>
            </a:r>
            <a:r>
              <a:rPr lang="en-US" sz="2400" dirty="0" err="1">
                <a:latin typeface="Comic Sans MS" pitchFamily="66" charset="0"/>
              </a:rPr>
              <a:t>meneliti</a:t>
            </a:r>
            <a:r>
              <a:rPr lang="en-US" sz="2400" dirty="0">
                <a:latin typeface="Comic Sans MS" pitchFamily="66" charset="0"/>
              </a:rPr>
              <a:t> </a:t>
            </a:r>
            <a:r>
              <a:rPr lang="en-US" sz="2400" dirty="0" err="1">
                <a:latin typeface="Comic Sans MS" pitchFamily="66" charset="0"/>
              </a:rPr>
              <a:t>sumber</a:t>
            </a:r>
            <a:r>
              <a:rPr lang="en-US" sz="2400" dirty="0">
                <a:latin typeface="Comic Sans MS" pitchFamily="66" charset="0"/>
              </a:rPr>
              <a:t> </a:t>
            </a:r>
            <a:r>
              <a:rPr lang="en-US" sz="2400" dirty="0" err="1">
                <a:latin typeface="Comic Sans MS" pitchFamily="66" charset="0"/>
              </a:rPr>
              <a:t>pengetahuan</a:t>
            </a:r>
            <a:r>
              <a:rPr lang="en-US" sz="2400" dirty="0">
                <a:latin typeface="Comic Sans MS" pitchFamily="66" charset="0"/>
              </a:rPr>
              <a:t>, </a:t>
            </a:r>
            <a:r>
              <a:rPr lang="en-US" sz="2400" dirty="0" err="1">
                <a:latin typeface="Comic Sans MS" pitchFamily="66" charset="0"/>
              </a:rPr>
              <a:t>proses</a:t>
            </a:r>
            <a:r>
              <a:rPr lang="en-US" sz="2400" dirty="0">
                <a:latin typeface="Comic Sans MS" pitchFamily="66" charset="0"/>
              </a:rPr>
              <a:t> </a:t>
            </a:r>
            <a:r>
              <a:rPr lang="en-US" sz="2400" dirty="0" err="1">
                <a:latin typeface="Comic Sans MS" pitchFamily="66" charset="0"/>
              </a:rPr>
              <a:t>dan</a:t>
            </a:r>
            <a:r>
              <a:rPr lang="en-US" sz="2400" dirty="0">
                <a:latin typeface="Comic Sans MS" pitchFamily="66" charset="0"/>
              </a:rPr>
              <a:t> </a:t>
            </a:r>
            <a:r>
              <a:rPr lang="en-US" sz="2400" dirty="0" err="1">
                <a:latin typeface="Comic Sans MS" pitchFamily="66" charset="0"/>
              </a:rPr>
              <a:t>syarat</a:t>
            </a:r>
            <a:r>
              <a:rPr lang="en-US" sz="2400" dirty="0">
                <a:latin typeface="Comic Sans MS" pitchFamily="66" charset="0"/>
              </a:rPr>
              <a:t> </a:t>
            </a:r>
            <a:r>
              <a:rPr lang="en-US" sz="2400" dirty="0" err="1">
                <a:latin typeface="Comic Sans MS" pitchFamily="66" charset="0"/>
              </a:rPr>
              <a:t>terjadinya</a:t>
            </a:r>
            <a:r>
              <a:rPr lang="en-US" sz="2400" dirty="0">
                <a:latin typeface="Comic Sans MS" pitchFamily="66" charset="0"/>
              </a:rPr>
              <a:t> </a:t>
            </a:r>
            <a:r>
              <a:rPr lang="en-US" sz="2400" dirty="0" err="1">
                <a:latin typeface="Comic Sans MS" pitchFamily="66" charset="0"/>
              </a:rPr>
              <a:t>pengetahuan</a:t>
            </a:r>
            <a:r>
              <a:rPr lang="en-US" sz="2400" dirty="0">
                <a:latin typeface="Comic Sans MS" pitchFamily="66" charset="0"/>
              </a:rPr>
              <a:t>, </a:t>
            </a:r>
            <a:r>
              <a:rPr lang="en-US" sz="2400" dirty="0" err="1">
                <a:latin typeface="Comic Sans MS" pitchFamily="66" charset="0"/>
              </a:rPr>
              <a:t>batas</a:t>
            </a:r>
            <a:r>
              <a:rPr lang="en-US" sz="2400" dirty="0">
                <a:latin typeface="Comic Sans MS" pitchFamily="66" charset="0"/>
              </a:rPr>
              <a:t> </a:t>
            </a:r>
            <a:r>
              <a:rPr lang="en-US" sz="2400" dirty="0" err="1">
                <a:latin typeface="Comic Sans MS" pitchFamily="66" charset="0"/>
              </a:rPr>
              <a:t>dan</a:t>
            </a:r>
            <a:r>
              <a:rPr lang="en-US" sz="2400" dirty="0">
                <a:latin typeface="Comic Sans MS" pitchFamily="66" charset="0"/>
              </a:rPr>
              <a:t> </a:t>
            </a:r>
            <a:r>
              <a:rPr lang="en-US" sz="2400" dirty="0" err="1">
                <a:latin typeface="Comic Sans MS" pitchFamily="66" charset="0"/>
              </a:rPr>
              <a:t>validitas</a:t>
            </a:r>
            <a:r>
              <a:rPr lang="en-US" sz="2400" dirty="0">
                <a:latin typeface="Comic Sans MS" pitchFamily="66" charset="0"/>
              </a:rPr>
              <a:t> </a:t>
            </a:r>
            <a:r>
              <a:rPr lang="en-US" sz="2400" dirty="0" err="1">
                <a:latin typeface="Comic Sans MS" pitchFamily="66" charset="0"/>
              </a:rPr>
              <a:t>ilmu</a:t>
            </a:r>
            <a:r>
              <a:rPr lang="en-US" sz="2400" dirty="0">
                <a:latin typeface="Comic Sans MS" pitchFamily="66" charset="0"/>
              </a:rPr>
              <a:t> </a:t>
            </a:r>
            <a:r>
              <a:rPr lang="en-US" sz="2400" dirty="0" err="1">
                <a:latin typeface="Comic Sans MS" pitchFamily="66" charset="0"/>
              </a:rPr>
              <a:t>pengetahuan</a:t>
            </a:r>
            <a:r>
              <a:rPr lang="en-US" sz="2400" dirty="0">
                <a:latin typeface="Comic Sans MS" pitchFamily="66" charset="0"/>
              </a:rPr>
              <a:t>. </a:t>
            </a:r>
          </a:p>
          <a:p>
            <a:pPr marL="989013" lvl="1" indent="-358775" algn="just">
              <a:buClr>
                <a:schemeClr val="tx1"/>
              </a:buClr>
              <a:buFont typeface="Wingdings" pitchFamily="2" charset="2"/>
              <a:buChar char="§"/>
            </a:pPr>
            <a:r>
              <a:rPr lang="en-US" sz="2400" dirty="0" err="1">
                <a:latin typeface="Comic Sans MS" pitchFamily="66" charset="0"/>
              </a:rPr>
              <a:t>Epistemologi</a:t>
            </a:r>
            <a:r>
              <a:rPr lang="en-US" sz="2400" dirty="0">
                <a:latin typeface="Comic Sans MS" pitchFamily="66" charset="0"/>
              </a:rPr>
              <a:t> </a:t>
            </a:r>
            <a:r>
              <a:rPr lang="en-US" sz="2400" dirty="0" err="1">
                <a:latin typeface="Comic Sans MS" pitchFamily="66" charset="0"/>
              </a:rPr>
              <a:t>adalah</a:t>
            </a:r>
            <a:r>
              <a:rPr lang="en-US" sz="2400" dirty="0">
                <a:latin typeface="Comic Sans MS" pitchFamily="66" charset="0"/>
              </a:rPr>
              <a:t> </a:t>
            </a:r>
            <a:r>
              <a:rPr lang="en-US" sz="2400" dirty="0" err="1">
                <a:latin typeface="Comic Sans MS" pitchFamily="66" charset="0"/>
              </a:rPr>
              <a:t>ilmu</a:t>
            </a:r>
            <a:r>
              <a:rPr lang="en-US" sz="2400" dirty="0">
                <a:latin typeface="Comic Sans MS" pitchFamily="66" charset="0"/>
              </a:rPr>
              <a:t> </a:t>
            </a:r>
            <a:r>
              <a:rPr lang="en-US" sz="2400" dirty="0" err="1">
                <a:latin typeface="Comic Sans MS" pitchFamily="66" charset="0"/>
              </a:rPr>
              <a:t>tentang</a:t>
            </a:r>
            <a:r>
              <a:rPr lang="en-US" sz="2400" dirty="0">
                <a:latin typeface="Comic Sans MS" pitchFamily="66" charset="0"/>
              </a:rPr>
              <a:t> </a:t>
            </a:r>
            <a:r>
              <a:rPr lang="en-US" sz="2400" dirty="0" err="1">
                <a:latin typeface="Comic Sans MS" pitchFamily="66" charset="0"/>
              </a:rPr>
              <a:t>ilmu</a:t>
            </a:r>
            <a:r>
              <a:rPr lang="en-US" sz="2400" dirty="0">
                <a:latin typeface="Comic Sans MS" pitchFamily="66" charset="0"/>
              </a:rPr>
              <a:t> </a:t>
            </a:r>
            <a:r>
              <a:rPr lang="en-US" sz="2400" dirty="0" err="1">
                <a:latin typeface="Comic Sans MS" pitchFamily="66" charset="0"/>
              </a:rPr>
              <a:t>atau</a:t>
            </a:r>
            <a:r>
              <a:rPr lang="en-US" sz="2400" dirty="0">
                <a:latin typeface="Comic Sans MS" pitchFamily="66" charset="0"/>
              </a:rPr>
              <a:t> </a:t>
            </a:r>
            <a:r>
              <a:rPr lang="en-US" sz="2400" dirty="0" err="1">
                <a:latin typeface="Comic Sans MS" pitchFamily="66" charset="0"/>
              </a:rPr>
              <a:t>teori</a:t>
            </a:r>
            <a:r>
              <a:rPr lang="en-US" sz="2400" dirty="0">
                <a:latin typeface="Comic Sans MS" pitchFamily="66" charset="0"/>
              </a:rPr>
              <a:t> </a:t>
            </a:r>
            <a:r>
              <a:rPr lang="en-US" sz="2400" dirty="0" err="1">
                <a:latin typeface="Comic Sans MS" pitchFamily="66" charset="0"/>
              </a:rPr>
              <a:t>terjadinya</a:t>
            </a:r>
            <a:r>
              <a:rPr lang="en-US" sz="2400" dirty="0">
                <a:latin typeface="Comic Sans MS" pitchFamily="66" charset="0"/>
              </a:rPr>
              <a:t> </a:t>
            </a:r>
            <a:r>
              <a:rPr lang="en-US" sz="2400" dirty="0" err="1">
                <a:latin typeface="Comic Sans MS" pitchFamily="66" charset="0"/>
              </a:rPr>
              <a:t>ilmu</a:t>
            </a:r>
            <a:r>
              <a:rPr lang="en-US" sz="2400" dirty="0">
                <a:latin typeface="Comic Sans MS" pitchFamily="66" charset="0"/>
              </a:rPr>
              <a:t> </a:t>
            </a:r>
            <a:r>
              <a:rPr lang="en-US" sz="2400" dirty="0" err="1">
                <a:latin typeface="Comic Sans MS" pitchFamily="66" charset="0"/>
              </a:rPr>
              <a:t>atau</a:t>
            </a:r>
            <a:r>
              <a:rPr lang="en-US" sz="2400" dirty="0">
                <a:latin typeface="Comic Sans MS" pitchFamily="66" charset="0"/>
              </a:rPr>
              <a:t> </a:t>
            </a:r>
            <a:r>
              <a:rPr lang="en-US" sz="2400" i="1" dirty="0">
                <a:latin typeface="Comic Sans MS" pitchFamily="66" charset="0"/>
              </a:rPr>
              <a:t>science of science.</a:t>
            </a:r>
          </a:p>
          <a:p>
            <a:pPr marL="989013" lvl="1" indent="-358775" algn="just">
              <a:buClr>
                <a:schemeClr val="tx1"/>
              </a:buClr>
              <a:buFont typeface="Wingdings" pitchFamily="2" charset="2"/>
              <a:buChar char="§"/>
            </a:pPr>
            <a:r>
              <a:rPr lang="en-US" sz="2400" dirty="0" err="1">
                <a:latin typeface="Comic Sans MS" pitchFamily="66" charset="0"/>
              </a:rPr>
              <a:t>Menurut</a:t>
            </a:r>
            <a:r>
              <a:rPr lang="en-US" sz="2400" dirty="0">
                <a:latin typeface="Comic Sans MS" pitchFamily="66" charset="0"/>
              </a:rPr>
              <a:t> Titus (1984:20) </a:t>
            </a:r>
            <a:r>
              <a:rPr lang="en-US" sz="2400" dirty="0" err="1">
                <a:latin typeface="Comic Sans MS" pitchFamily="66" charset="0"/>
              </a:rPr>
              <a:t>terdapat</a:t>
            </a:r>
            <a:r>
              <a:rPr lang="en-US" sz="2400" dirty="0">
                <a:latin typeface="Comic Sans MS" pitchFamily="66" charset="0"/>
              </a:rPr>
              <a:t> </a:t>
            </a:r>
            <a:r>
              <a:rPr lang="en-US" sz="2400" dirty="0" err="1">
                <a:latin typeface="Comic Sans MS" pitchFamily="66" charset="0"/>
              </a:rPr>
              <a:t>tiga</a:t>
            </a:r>
            <a:r>
              <a:rPr lang="en-US" sz="2400" dirty="0">
                <a:latin typeface="Comic Sans MS" pitchFamily="66" charset="0"/>
              </a:rPr>
              <a:t> </a:t>
            </a:r>
            <a:r>
              <a:rPr lang="en-US" sz="2400" dirty="0" err="1">
                <a:latin typeface="Comic Sans MS" pitchFamily="66" charset="0"/>
              </a:rPr>
              <a:t>persoalan</a:t>
            </a:r>
            <a:r>
              <a:rPr lang="en-US" sz="2400" dirty="0">
                <a:latin typeface="Comic Sans MS" pitchFamily="66" charset="0"/>
              </a:rPr>
              <a:t> yang </a:t>
            </a:r>
            <a:r>
              <a:rPr lang="en-US" sz="2400" dirty="0" err="1">
                <a:latin typeface="Comic Sans MS" pitchFamily="66" charset="0"/>
              </a:rPr>
              <a:t>mendasar</a:t>
            </a:r>
            <a:r>
              <a:rPr lang="en-US" sz="2400" dirty="0">
                <a:latin typeface="Comic Sans MS" pitchFamily="66" charset="0"/>
              </a:rPr>
              <a:t> </a:t>
            </a:r>
            <a:r>
              <a:rPr lang="en-US" sz="2400" dirty="0" err="1">
                <a:latin typeface="Comic Sans MS" pitchFamily="66" charset="0"/>
              </a:rPr>
              <a:t>dalam</a:t>
            </a:r>
            <a:r>
              <a:rPr lang="en-US" sz="2400" dirty="0">
                <a:latin typeface="Comic Sans MS" pitchFamily="66" charset="0"/>
              </a:rPr>
              <a:t> </a:t>
            </a:r>
            <a:r>
              <a:rPr lang="en-US" sz="2400" dirty="0" err="1">
                <a:latin typeface="Comic Sans MS" pitchFamily="66" charset="0"/>
              </a:rPr>
              <a:t>epistemologi</a:t>
            </a:r>
            <a:r>
              <a:rPr lang="en-US" sz="2400" dirty="0">
                <a:latin typeface="Comic Sans MS" pitchFamily="66" charset="0"/>
              </a:rPr>
              <a:t>, </a:t>
            </a:r>
            <a:r>
              <a:rPr lang="en-US" sz="2400" dirty="0" err="1">
                <a:latin typeface="Comic Sans MS" pitchFamily="66" charset="0"/>
              </a:rPr>
              <a:t>yaitu</a:t>
            </a:r>
            <a:r>
              <a:rPr lang="en-US" sz="2400" dirty="0">
                <a:latin typeface="Comic Sans MS" pitchFamily="66" charset="0"/>
              </a:rPr>
              <a:t>:</a:t>
            </a:r>
          </a:p>
          <a:p>
            <a:pPr marL="1616075" lvl="2" indent="-357188" algn="just">
              <a:buClr>
                <a:schemeClr val="tx1"/>
              </a:buClr>
              <a:buFont typeface="Wingdings" pitchFamily="2" charset="2"/>
              <a:buAutoNum type="arabicPeriod"/>
            </a:pPr>
            <a:r>
              <a:rPr lang="en-US" dirty="0" err="1">
                <a:latin typeface="Comic Sans MS" pitchFamily="66" charset="0"/>
              </a:rPr>
              <a:t>Tentang</a:t>
            </a:r>
            <a:r>
              <a:rPr lang="en-US" dirty="0">
                <a:latin typeface="Comic Sans MS" pitchFamily="66" charset="0"/>
              </a:rPr>
              <a:t> </a:t>
            </a:r>
            <a:r>
              <a:rPr lang="en-US" dirty="0" err="1">
                <a:latin typeface="Comic Sans MS" pitchFamily="66" charset="0"/>
              </a:rPr>
              <a:t>sumber</a:t>
            </a:r>
            <a:r>
              <a:rPr lang="en-US" dirty="0">
                <a:latin typeface="Comic Sans MS" pitchFamily="66" charset="0"/>
              </a:rPr>
              <a:t> </a:t>
            </a:r>
            <a:r>
              <a:rPr lang="en-US" dirty="0" err="1">
                <a:latin typeface="Comic Sans MS" pitchFamily="66" charset="0"/>
              </a:rPr>
              <a:t>pengetahuan</a:t>
            </a:r>
            <a:r>
              <a:rPr lang="en-US" dirty="0">
                <a:latin typeface="Comic Sans MS" pitchFamily="66" charset="0"/>
              </a:rPr>
              <a:t> </a:t>
            </a:r>
            <a:r>
              <a:rPr lang="en-US" dirty="0" err="1">
                <a:latin typeface="Comic Sans MS" pitchFamily="66" charset="0"/>
              </a:rPr>
              <a:t>manusia</a:t>
            </a:r>
            <a:r>
              <a:rPr lang="en-US" dirty="0">
                <a:latin typeface="Comic Sans MS" pitchFamily="66" charset="0"/>
              </a:rPr>
              <a:t>;</a:t>
            </a:r>
          </a:p>
          <a:p>
            <a:pPr marL="1616075" lvl="2" indent="-357188" algn="just">
              <a:buClr>
                <a:schemeClr val="tx1"/>
              </a:buClr>
              <a:buFont typeface="Wingdings" pitchFamily="2" charset="2"/>
              <a:buAutoNum type="arabicPeriod"/>
            </a:pPr>
            <a:r>
              <a:rPr lang="en-US" dirty="0" err="1">
                <a:latin typeface="Comic Sans MS" pitchFamily="66" charset="0"/>
              </a:rPr>
              <a:t>Tentang</a:t>
            </a:r>
            <a:r>
              <a:rPr lang="en-US" dirty="0">
                <a:latin typeface="Comic Sans MS" pitchFamily="66" charset="0"/>
              </a:rPr>
              <a:t> </a:t>
            </a:r>
            <a:r>
              <a:rPr lang="en-US" dirty="0" err="1">
                <a:latin typeface="Comic Sans MS" pitchFamily="66" charset="0"/>
              </a:rPr>
              <a:t>teori</a:t>
            </a:r>
            <a:r>
              <a:rPr lang="en-US" dirty="0">
                <a:latin typeface="Comic Sans MS" pitchFamily="66" charset="0"/>
              </a:rPr>
              <a:t> </a:t>
            </a:r>
            <a:r>
              <a:rPr lang="en-US" dirty="0" err="1">
                <a:latin typeface="Comic Sans MS" pitchFamily="66" charset="0"/>
              </a:rPr>
              <a:t>kebenaran</a:t>
            </a:r>
            <a:r>
              <a:rPr lang="en-US" dirty="0">
                <a:latin typeface="Comic Sans MS" pitchFamily="66" charset="0"/>
              </a:rPr>
              <a:t> </a:t>
            </a:r>
            <a:r>
              <a:rPr lang="en-US" dirty="0" err="1">
                <a:latin typeface="Comic Sans MS" pitchFamily="66" charset="0"/>
              </a:rPr>
              <a:t>pengetahuan</a:t>
            </a:r>
            <a:r>
              <a:rPr lang="en-US" dirty="0">
                <a:latin typeface="Comic Sans MS" pitchFamily="66" charset="0"/>
              </a:rPr>
              <a:t> </a:t>
            </a:r>
            <a:r>
              <a:rPr lang="en-US" dirty="0" err="1">
                <a:latin typeface="Comic Sans MS" pitchFamily="66" charset="0"/>
              </a:rPr>
              <a:t>manusia</a:t>
            </a:r>
            <a:r>
              <a:rPr lang="en-US" dirty="0">
                <a:latin typeface="Comic Sans MS" pitchFamily="66" charset="0"/>
              </a:rPr>
              <a:t>;</a:t>
            </a:r>
          </a:p>
          <a:p>
            <a:pPr marL="1616075" lvl="2" indent="-357188" algn="just">
              <a:buClr>
                <a:schemeClr val="tx1"/>
              </a:buClr>
              <a:buFont typeface="Wingdings" pitchFamily="2" charset="2"/>
              <a:buAutoNum type="arabicPeriod"/>
            </a:pPr>
            <a:r>
              <a:rPr lang="en-US" dirty="0" err="1">
                <a:latin typeface="Comic Sans MS" pitchFamily="66" charset="0"/>
              </a:rPr>
              <a:t>Tentang</a:t>
            </a:r>
            <a:r>
              <a:rPr lang="en-US" dirty="0">
                <a:latin typeface="Comic Sans MS" pitchFamily="66" charset="0"/>
              </a:rPr>
              <a:t> </a:t>
            </a:r>
            <a:r>
              <a:rPr lang="en-US" dirty="0" err="1">
                <a:latin typeface="Comic Sans MS" pitchFamily="66" charset="0"/>
              </a:rPr>
              <a:t>watak</a:t>
            </a:r>
            <a:r>
              <a:rPr lang="en-US" dirty="0">
                <a:latin typeface="Comic Sans MS" pitchFamily="66" charset="0"/>
              </a:rPr>
              <a:t> </a:t>
            </a:r>
            <a:r>
              <a:rPr lang="en-US" dirty="0" err="1">
                <a:latin typeface="Comic Sans MS" pitchFamily="66" charset="0"/>
              </a:rPr>
              <a:t>pengetahuan</a:t>
            </a:r>
            <a:r>
              <a:rPr lang="en-US" dirty="0">
                <a:latin typeface="Comic Sans MS" pitchFamily="66" charset="0"/>
              </a:rPr>
              <a:t> </a:t>
            </a:r>
            <a:r>
              <a:rPr lang="en-US" dirty="0" err="1">
                <a:latin typeface="Comic Sans MS" pitchFamily="66" charset="0"/>
              </a:rPr>
              <a:t>manusia</a:t>
            </a:r>
            <a:r>
              <a:rPr lang="en-US" dirty="0">
                <a:latin typeface="Comic Sans MS" pitchFamily="66" charset="0"/>
              </a:rPr>
              <a:t>.</a:t>
            </a:r>
          </a:p>
          <a:p>
            <a:pPr marL="450850" indent="-450850" algn="just">
              <a:buClr>
                <a:schemeClr val="tx1"/>
              </a:buClr>
              <a:buFontTx/>
              <a:buAutoNum type="arabicPeriod" startAt="2"/>
            </a:pPr>
            <a:endParaRPr lang="en-US" sz="2400" b="1" dirty="0">
              <a:latin typeface="Comic Sans MS" pitchFamily="66" charset="0"/>
            </a:endParaRPr>
          </a:p>
        </p:txBody>
      </p:sp>
      <p:sp>
        <p:nvSpPr>
          <p:cNvPr id="3" name="Slide Number Placeholder 3"/>
          <p:cNvSpPr>
            <a:spLocks noGrp="1"/>
          </p:cNvSpPr>
          <p:nvPr>
            <p:ph type="sldNum" sz="quarter" idx="12"/>
          </p:nvPr>
        </p:nvSpPr>
        <p:spPr/>
        <p:txBody>
          <a:bodyPr/>
          <a:lstStyle/>
          <a:p>
            <a:fld id="{11F08A9B-5F46-42D0-9FF9-720BCA7F1703}" type="slidenum">
              <a:rPr lang="en-US"/>
              <a:pPr/>
              <a:t>3</a:t>
            </a:fld>
            <a:endParaRPr lang="en-US"/>
          </a:p>
        </p:txBody>
      </p:sp>
    </p:spTree>
  </p:cSld>
  <p:clrMapOvr>
    <a:masterClrMapping/>
  </p:clrMapOvr>
  <p:transition spd="slow">
    <p:wheel spokes="3"/>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4819">
                                            <p:txEl>
                                              <p:pRg st="0" end="0"/>
                                            </p:txEl>
                                          </p:spTgt>
                                        </p:tgtEl>
                                        <p:attrNameLst>
                                          <p:attrName>style.visibility</p:attrName>
                                        </p:attrNameLst>
                                      </p:cBhvr>
                                      <p:to>
                                        <p:strVal val="visible"/>
                                      </p:to>
                                    </p:set>
                                    <p:animEffect transition="in" filter="wipe(left)">
                                      <p:cBhvr>
                                        <p:cTn id="7" dur="500"/>
                                        <p:tgtEl>
                                          <p:spTgt spid="3481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4819">
                                            <p:txEl>
                                              <p:pRg st="1" end="1"/>
                                            </p:txEl>
                                          </p:spTgt>
                                        </p:tgtEl>
                                        <p:attrNameLst>
                                          <p:attrName>style.visibility</p:attrName>
                                        </p:attrNameLst>
                                      </p:cBhvr>
                                      <p:to>
                                        <p:strVal val="visible"/>
                                      </p:to>
                                    </p:set>
                                    <p:animEffect transition="in" filter="wipe(left)">
                                      <p:cBhvr>
                                        <p:cTn id="12" dur="500"/>
                                        <p:tgtEl>
                                          <p:spTgt spid="3481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4819">
                                            <p:txEl>
                                              <p:pRg st="2" end="2"/>
                                            </p:txEl>
                                          </p:spTgt>
                                        </p:tgtEl>
                                        <p:attrNameLst>
                                          <p:attrName>style.visibility</p:attrName>
                                        </p:attrNameLst>
                                      </p:cBhvr>
                                      <p:to>
                                        <p:strVal val="visible"/>
                                      </p:to>
                                    </p:set>
                                    <p:animEffect transition="in" filter="wipe(left)">
                                      <p:cBhvr>
                                        <p:cTn id="17" dur="500"/>
                                        <p:tgtEl>
                                          <p:spTgt spid="3481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4819">
                                            <p:txEl>
                                              <p:pRg st="3" end="3"/>
                                            </p:txEl>
                                          </p:spTgt>
                                        </p:tgtEl>
                                        <p:attrNameLst>
                                          <p:attrName>style.visibility</p:attrName>
                                        </p:attrNameLst>
                                      </p:cBhvr>
                                      <p:to>
                                        <p:strVal val="visible"/>
                                      </p:to>
                                    </p:set>
                                    <p:animEffect transition="in" filter="wipe(left)">
                                      <p:cBhvr>
                                        <p:cTn id="22" dur="500"/>
                                        <p:tgtEl>
                                          <p:spTgt spid="3481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4819">
                                            <p:txEl>
                                              <p:pRg st="4" end="4"/>
                                            </p:txEl>
                                          </p:spTgt>
                                        </p:tgtEl>
                                        <p:attrNameLst>
                                          <p:attrName>style.visibility</p:attrName>
                                        </p:attrNameLst>
                                      </p:cBhvr>
                                      <p:to>
                                        <p:strVal val="visible"/>
                                      </p:to>
                                    </p:set>
                                    <p:animEffect transition="in" filter="wipe(left)">
                                      <p:cBhvr>
                                        <p:cTn id="27" dur="500"/>
                                        <p:tgtEl>
                                          <p:spTgt spid="3481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4819">
                                            <p:txEl>
                                              <p:pRg st="5" end="5"/>
                                            </p:txEl>
                                          </p:spTgt>
                                        </p:tgtEl>
                                        <p:attrNameLst>
                                          <p:attrName>style.visibility</p:attrName>
                                        </p:attrNameLst>
                                      </p:cBhvr>
                                      <p:to>
                                        <p:strVal val="visible"/>
                                      </p:to>
                                    </p:set>
                                    <p:animEffect transition="in" filter="wipe(left)">
                                      <p:cBhvr>
                                        <p:cTn id="32" dur="500"/>
                                        <p:tgtEl>
                                          <p:spTgt spid="34819">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34819">
                                            <p:txEl>
                                              <p:pRg st="6" end="6"/>
                                            </p:txEl>
                                          </p:spTgt>
                                        </p:tgtEl>
                                        <p:attrNameLst>
                                          <p:attrName>style.visibility</p:attrName>
                                        </p:attrNameLst>
                                      </p:cBhvr>
                                      <p:to>
                                        <p:strVal val="visible"/>
                                      </p:to>
                                    </p:set>
                                    <p:animEffect transition="in" filter="wipe(left)">
                                      <p:cBhvr>
                                        <p:cTn id="37" dur="500"/>
                                        <p:tgtEl>
                                          <p:spTgt spid="34819">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34819">
                                            <p:txEl>
                                              <p:pRg st="7" end="7"/>
                                            </p:txEl>
                                          </p:spTgt>
                                        </p:tgtEl>
                                        <p:attrNameLst>
                                          <p:attrName>style.visibility</p:attrName>
                                        </p:attrNameLst>
                                      </p:cBhvr>
                                      <p:to>
                                        <p:strVal val="visible"/>
                                      </p:to>
                                    </p:set>
                                    <p:animEffect transition="in" filter="wipe(left)">
                                      <p:cBhvr>
                                        <p:cTn id="42" dur="500"/>
                                        <p:tgtEl>
                                          <p:spTgt spid="3481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9"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25000" r="-25000"/>
          </a:stretch>
        </a:blipFill>
        <a:effectLst/>
      </p:bgPr>
    </p:bg>
    <p:spTree>
      <p:nvGrpSpPr>
        <p:cNvPr id="1" name=""/>
        <p:cNvGrpSpPr/>
        <p:nvPr/>
      </p:nvGrpSpPr>
      <p:grpSpPr>
        <a:xfrm>
          <a:off x="0" y="0"/>
          <a:ext cx="0" cy="0"/>
          <a:chOff x="0" y="0"/>
          <a:chExt cx="0" cy="0"/>
        </a:xfrm>
      </p:grpSpPr>
      <p:sp>
        <p:nvSpPr>
          <p:cNvPr id="35843" name="Rectangle 3"/>
          <p:cNvSpPr>
            <a:spLocks noGrp="1" noChangeArrowheads="1"/>
          </p:cNvSpPr>
          <p:nvPr>
            <p:ph idx="1"/>
          </p:nvPr>
        </p:nvSpPr>
        <p:spPr>
          <a:xfrm>
            <a:off x="228600" y="762001"/>
            <a:ext cx="8686800" cy="5364163"/>
          </a:xfrm>
        </p:spPr>
        <p:txBody>
          <a:bodyPr>
            <a:normAutofit fontScale="92500" lnSpcReduction="10000"/>
          </a:bodyPr>
          <a:lstStyle/>
          <a:p>
            <a:pPr lvl="1" algn="just">
              <a:lnSpc>
                <a:spcPct val="90000"/>
              </a:lnSpc>
              <a:buClr>
                <a:schemeClr val="tx1"/>
              </a:buClr>
              <a:buFont typeface="Wingdings" pitchFamily="2" charset="2"/>
              <a:buChar char="§"/>
            </a:pPr>
            <a:r>
              <a:rPr lang="en-US" dirty="0" err="1">
                <a:latin typeface="Comic Sans MS" pitchFamily="66" charset="0"/>
              </a:rPr>
              <a:t>Secara</a:t>
            </a:r>
            <a:r>
              <a:rPr lang="en-US" dirty="0">
                <a:latin typeface="Comic Sans MS" pitchFamily="66" charset="0"/>
              </a:rPr>
              <a:t> </a:t>
            </a:r>
            <a:r>
              <a:rPr lang="en-US" dirty="0" err="1">
                <a:latin typeface="Comic Sans MS" pitchFamily="66" charset="0"/>
              </a:rPr>
              <a:t>epistemologis</a:t>
            </a:r>
            <a:r>
              <a:rPr lang="en-US" dirty="0">
                <a:latin typeface="Comic Sans MS" pitchFamily="66" charset="0"/>
              </a:rPr>
              <a:t> </a:t>
            </a:r>
            <a:r>
              <a:rPr lang="en-US" dirty="0" err="1">
                <a:latin typeface="Comic Sans MS" pitchFamily="66" charset="0"/>
              </a:rPr>
              <a:t>kajian</a:t>
            </a:r>
            <a:r>
              <a:rPr lang="en-US" dirty="0">
                <a:latin typeface="Comic Sans MS" pitchFamily="66" charset="0"/>
              </a:rPr>
              <a:t> </a:t>
            </a:r>
            <a:r>
              <a:rPr lang="en-US" dirty="0" err="1">
                <a:latin typeface="Comic Sans MS" pitchFamily="66" charset="0"/>
              </a:rPr>
              <a:t>Pancasila</a:t>
            </a:r>
            <a:r>
              <a:rPr lang="en-US" dirty="0">
                <a:latin typeface="Comic Sans MS" pitchFamily="66" charset="0"/>
              </a:rPr>
              <a:t> </a:t>
            </a:r>
            <a:r>
              <a:rPr lang="en-US" dirty="0" err="1">
                <a:latin typeface="Comic Sans MS" pitchFamily="66" charset="0"/>
              </a:rPr>
              <a:t>sebagai</a:t>
            </a:r>
            <a:r>
              <a:rPr lang="en-US" dirty="0">
                <a:latin typeface="Comic Sans MS" pitchFamily="66" charset="0"/>
              </a:rPr>
              <a:t> </a:t>
            </a:r>
            <a:r>
              <a:rPr lang="en-US" dirty="0" err="1">
                <a:latin typeface="Comic Sans MS" pitchFamily="66" charset="0"/>
              </a:rPr>
              <a:t>filsafat</a:t>
            </a:r>
            <a:r>
              <a:rPr lang="en-US" dirty="0">
                <a:latin typeface="Comic Sans MS" pitchFamily="66" charset="0"/>
              </a:rPr>
              <a:t> </a:t>
            </a:r>
            <a:r>
              <a:rPr lang="en-US" dirty="0" err="1">
                <a:latin typeface="Comic Sans MS" pitchFamily="66" charset="0"/>
              </a:rPr>
              <a:t>dimaksudkan</a:t>
            </a:r>
            <a:r>
              <a:rPr lang="en-US" dirty="0">
                <a:latin typeface="Comic Sans MS" pitchFamily="66" charset="0"/>
              </a:rPr>
              <a:t> </a:t>
            </a:r>
            <a:r>
              <a:rPr lang="en-US" dirty="0" err="1">
                <a:latin typeface="Comic Sans MS" pitchFamily="66" charset="0"/>
              </a:rPr>
              <a:t>sebagai</a:t>
            </a:r>
            <a:r>
              <a:rPr lang="en-US" dirty="0">
                <a:latin typeface="Comic Sans MS" pitchFamily="66" charset="0"/>
              </a:rPr>
              <a:t> </a:t>
            </a:r>
            <a:r>
              <a:rPr lang="en-US" dirty="0" err="1">
                <a:latin typeface="Comic Sans MS" pitchFamily="66" charset="0"/>
              </a:rPr>
              <a:t>upaya</a:t>
            </a:r>
            <a:r>
              <a:rPr lang="en-US" dirty="0">
                <a:latin typeface="Comic Sans MS" pitchFamily="66" charset="0"/>
              </a:rPr>
              <a:t> </a:t>
            </a:r>
            <a:r>
              <a:rPr lang="en-US" dirty="0" err="1">
                <a:latin typeface="Comic Sans MS" pitchFamily="66" charset="0"/>
              </a:rPr>
              <a:t>untuk</a:t>
            </a:r>
            <a:r>
              <a:rPr lang="en-US" dirty="0">
                <a:latin typeface="Comic Sans MS" pitchFamily="66" charset="0"/>
              </a:rPr>
              <a:t> </a:t>
            </a:r>
            <a:r>
              <a:rPr lang="en-US" dirty="0" err="1">
                <a:latin typeface="Comic Sans MS" pitchFamily="66" charset="0"/>
              </a:rPr>
              <a:t>mencari</a:t>
            </a:r>
            <a:r>
              <a:rPr lang="en-US" dirty="0">
                <a:latin typeface="Comic Sans MS" pitchFamily="66" charset="0"/>
              </a:rPr>
              <a:t> </a:t>
            </a:r>
            <a:r>
              <a:rPr lang="en-US" dirty="0" err="1">
                <a:latin typeface="Comic Sans MS" pitchFamily="66" charset="0"/>
              </a:rPr>
              <a:t>hakikat</a:t>
            </a:r>
            <a:r>
              <a:rPr lang="en-US" dirty="0">
                <a:latin typeface="Comic Sans MS" pitchFamily="66" charset="0"/>
              </a:rPr>
              <a:t> </a:t>
            </a:r>
            <a:r>
              <a:rPr lang="en-US" dirty="0" err="1">
                <a:latin typeface="Comic Sans MS" pitchFamily="66" charset="0"/>
              </a:rPr>
              <a:t>Pancasila</a:t>
            </a:r>
            <a:r>
              <a:rPr lang="en-US" dirty="0">
                <a:latin typeface="Comic Sans MS" pitchFamily="66" charset="0"/>
              </a:rPr>
              <a:t> </a:t>
            </a:r>
            <a:r>
              <a:rPr lang="en-US" dirty="0" err="1">
                <a:latin typeface="Comic Sans MS" pitchFamily="66" charset="0"/>
              </a:rPr>
              <a:t>sebagai</a:t>
            </a:r>
            <a:r>
              <a:rPr lang="en-US" dirty="0">
                <a:latin typeface="Comic Sans MS" pitchFamily="66" charset="0"/>
              </a:rPr>
              <a:t> </a:t>
            </a:r>
            <a:r>
              <a:rPr lang="en-US" dirty="0" err="1">
                <a:latin typeface="Comic Sans MS" pitchFamily="66" charset="0"/>
              </a:rPr>
              <a:t>suatu</a:t>
            </a:r>
            <a:r>
              <a:rPr lang="en-US" dirty="0">
                <a:latin typeface="Comic Sans MS" pitchFamily="66" charset="0"/>
              </a:rPr>
              <a:t> </a:t>
            </a:r>
            <a:r>
              <a:rPr lang="en-US" dirty="0" err="1">
                <a:latin typeface="Comic Sans MS" pitchFamily="66" charset="0"/>
              </a:rPr>
              <a:t>sistem</a:t>
            </a:r>
            <a:r>
              <a:rPr lang="en-US" dirty="0">
                <a:latin typeface="Comic Sans MS" pitchFamily="66" charset="0"/>
              </a:rPr>
              <a:t> </a:t>
            </a:r>
            <a:r>
              <a:rPr lang="en-US" dirty="0" err="1">
                <a:latin typeface="Comic Sans MS" pitchFamily="66" charset="0"/>
              </a:rPr>
              <a:t>pengetahuan</a:t>
            </a:r>
            <a:r>
              <a:rPr lang="en-US" dirty="0">
                <a:latin typeface="Comic Sans MS" pitchFamily="66" charset="0"/>
              </a:rPr>
              <a:t>.</a:t>
            </a:r>
          </a:p>
          <a:p>
            <a:pPr lvl="1" algn="just">
              <a:lnSpc>
                <a:spcPct val="90000"/>
              </a:lnSpc>
              <a:buClr>
                <a:schemeClr val="tx1"/>
              </a:buClr>
              <a:buFont typeface="Wingdings" pitchFamily="2" charset="2"/>
              <a:buChar char="§"/>
            </a:pPr>
            <a:r>
              <a:rPr lang="en-US" dirty="0" err="1">
                <a:latin typeface="Comic Sans MS" pitchFamily="66" charset="0"/>
              </a:rPr>
              <a:t>Pancasila</a:t>
            </a:r>
            <a:r>
              <a:rPr lang="en-US" dirty="0">
                <a:latin typeface="Comic Sans MS" pitchFamily="66" charset="0"/>
              </a:rPr>
              <a:t> </a:t>
            </a:r>
            <a:r>
              <a:rPr lang="en-US" dirty="0" err="1">
                <a:latin typeface="Comic Sans MS" pitchFamily="66" charset="0"/>
              </a:rPr>
              <a:t>sebagai</a:t>
            </a:r>
            <a:r>
              <a:rPr lang="en-US" dirty="0">
                <a:latin typeface="Comic Sans MS" pitchFamily="66" charset="0"/>
              </a:rPr>
              <a:t> </a:t>
            </a:r>
            <a:r>
              <a:rPr lang="en-US" dirty="0" err="1">
                <a:latin typeface="Comic Sans MS" pitchFamily="66" charset="0"/>
              </a:rPr>
              <a:t>sistem</a:t>
            </a:r>
            <a:r>
              <a:rPr lang="en-US" dirty="0">
                <a:latin typeface="Comic Sans MS" pitchFamily="66" charset="0"/>
              </a:rPr>
              <a:t> </a:t>
            </a:r>
            <a:r>
              <a:rPr lang="en-US" dirty="0" err="1">
                <a:latin typeface="Comic Sans MS" pitchFamily="66" charset="0"/>
              </a:rPr>
              <a:t>filsafat</a:t>
            </a:r>
            <a:r>
              <a:rPr lang="en-US" dirty="0">
                <a:latin typeface="Comic Sans MS" pitchFamily="66" charset="0"/>
              </a:rPr>
              <a:t> </a:t>
            </a:r>
            <a:r>
              <a:rPr lang="en-US" dirty="0" err="1">
                <a:latin typeface="Comic Sans MS" pitchFamily="66" charset="0"/>
              </a:rPr>
              <a:t>pada</a:t>
            </a:r>
            <a:r>
              <a:rPr lang="en-US" dirty="0">
                <a:latin typeface="Comic Sans MS" pitchFamily="66" charset="0"/>
              </a:rPr>
              <a:t> </a:t>
            </a:r>
            <a:r>
              <a:rPr lang="en-US" dirty="0" err="1">
                <a:latin typeface="Comic Sans MS" pitchFamily="66" charset="0"/>
              </a:rPr>
              <a:t>hakikatnya</a:t>
            </a:r>
            <a:r>
              <a:rPr lang="en-US" dirty="0">
                <a:latin typeface="Comic Sans MS" pitchFamily="66" charset="0"/>
              </a:rPr>
              <a:t> </a:t>
            </a:r>
            <a:r>
              <a:rPr lang="en-US" dirty="0" err="1">
                <a:latin typeface="Comic Sans MS" pitchFamily="66" charset="0"/>
              </a:rPr>
              <a:t>juga</a:t>
            </a:r>
            <a:r>
              <a:rPr lang="en-US" dirty="0">
                <a:latin typeface="Comic Sans MS" pitchFamily="66" charset="0"/>
              </a:rPr>
              <a:t> </a:t>
            </a:r>
            <a:r>
              <a:rPr lang="en-US" dirty="0" err="1">
                <a:latin typeface="Comic Sans MS" pitchFamily="66" charset="0"/>
              </a:rPr>
              <a:t>merupakan</a:t>
            </a:r>
            <a:r>
              <a:rPr lang="en-US" dirty="0">
                <a:latin typeface="Comic Sans MS" pitchFamily="66" charset="0"/>
              </a:rPr>
              <a:t> </a:t>
            </a:r>
            <a:r>
              <a:rPr lang="en-US" dirty="0" err="1">
                <a:latin typeface="Comic Sans MS" pitchFamily="66" charset="0"/>
              </a:rPr>
              <a:t>sistem</a:t>
            </a:r>
            <a:r>
              <a:rPr lang="en-US" dirty="0">
                <a:latin typeface="Comic Sans MS" pitchFamily="66" charset="0"/>
              </a:rPr>
              <a:t> </a:t>
            </a:r>
            <a:r>
              <a:rPr lang="en-US" dirty="0" err="1">
                <a:latin typeface="Comic Sans MS" pitchFamily="66" charset="0"/>
              </a:rPr>
              <a:t>pengetahuan</a:t>
            </a:r>
            <a:r>
              <a:rPr lang="en-US" dirty="0">
                <a:latin typeface="Comic Sans MS" pitchFamily="66" charset="0"/>
              </a:rPr>
              <a:t>. </a:t>
            </a:r>
            <a:r>
              <a:rPr lang="en-US" dirty="0" err="1">
                <a:latin typeface="Comic Sans MS" pitchFamily="66" charset="0"/>
              </a:rPr>
              <a:t>Ini</a:t>
            </a:r>
            <a:r>
              <a:rPr lang="en-US" dirty="0">
                <a:latin typeface="Comic Sans MS" pitchFamily="66" charset="0"/>
              </a:rPr>
              <a:t> </a:t>
            </a:r>
            <a:r>
              <a:rPr lang="en-US" dirty="0" err="1">
                <a:latin typeface="Comic Sans MS" pitchFamily="66" charset="0"/>
              </a:rPr>
              <a:t>berarti</a:t>
            </a:r>
            <a:r>
              <a:rPr lang="en-US" dirty="0">
                <a:latin typeface="Comic Sans MS" pitchFamily="66" charset="0"/>
              </a:rPr>
              <a:t> </a:t>
            </a:r>
            <a:r>
              <a:rPr lang="en-US" dirty="0" err="1">
                <a:latin typeface="Comic Sans MS" pitchFamily="66" charset="0"/>
              </a:rPr>
              <a:t>Pancasila</a:t>
            </a:r>
            <a:r>
              <a:rPr lang="en-US" dirty="0">
                <a:latin typeface="Comic Sans MS" pitchFamily="66" charset="0"/>
              </a:rPr>
              <a:t> </a:t>
            </a:r>
            <a:r>
              <a:rPr lang="en-US" dirty="0" err="1">
                <a:latin typeface="Comic Sans MS" pitchFamily="66" charset="0"/>
              </a:rPr>
              <a:t>telah</a:t>
            </a:r>
            <a:r>
              <a:rPr lang="en-US" dirty="0">
                <a:latin typeface="Comic Sans MS" pitchFamily="66" charset="0"/>
              </a:rPr>
              <a:t> </a:t>
            </a:r>
            <a:r>
              <a:rPr lang="en-US" dirty="0" err="1">
                <a:latin typeface="Comic Sans MS" pitchFamily="66" charset="0"/>
              </a:rPr>
              <a:t>menjadi</a:t>
            </a:r>
            <a:r>
              <a:rPr lang="en-US" dirty="0">
                <a:latin typeface="Comic Sans MS" pitchFamily="66" charset="0"/>
              </a:rPr>
              <a:t> </a:t>
            </a:r>
            <a:r>
              <a:rPr lang="en-US" dirty="0" err="1">
                <a:latin typeface="Comic Sans MS" pitchFamily="66" charset="0"/>
              </a:rPr>
              <a:t>suatu</a:t>
            </a:r>
            <a:r>
              <a:rPr lang="en-US" dirty="0">
                <a:latin typeface="Comic Sans MS" pitchFamily="66" charset="0"/>
              </a:rPr>
              <a:t> </a:t>
            </a:r>
            <a:r>
              <a:rPr lang="en-US" i="1" dirty="0">
                <a:latin typeface="Comic Sans MS" pitchFamily="66" charset="0"/>
              </a:rPr>
              <a:t>belief system</a:t>
            </a:r>
            <a:r>
              <a:rPr lang="en-US" dirty="0">
                <a:latin typeface="Comic Sans MS" pitchFamily="66" charset="0"/>
              </a:rPr>
              <a:t>, </a:t>
            </a:r>
            <a:r>
              <a:rPr lang="en-US" dirty="0" err="1">
                <a:latin typeface="Comic Sans MS" pitchFamily="66" charset="0"/>
              </a:rPr>
              <a:t>sistem</a:t>
            </a:r>
            <a:r>
              <a:rPr lang="en-US" dirty="0">
                <a:latin typeface="Comic Sans MS" pitchFamily="66" charset="0"/>
              </a:rPr>
              <a:t> </a:t>
            </a:r>
            <a:r>
              <a:rPr lang="en-US" dirty="0" err="1">
                <a:latin typeface="Comic Sans MS" pitchFamily="66" charset="0"/>
              </a:rPr>
              <a:t>cita-cita</a:t>
            </a:r>
            <a:r>
              <a:rPr lang="en-US" dirty="0">
                <a:latin typeface="Comic Sans MS" pitchFamily="66" charset="0"/>
              </a:rPr>
              <a:t>, </a:t>
            </a:r>
            <a:r>
              <a:rPr lang="en-US" dirty="0" err="1">
                <a:latin typeface="Comic Sans MS" pitchFamily="66" charset="0"/>
              </a:rPr>
              <a:t>menjadi</a:t>
            </a:r>
            <a:r>
              <a:rPr lang="en-US" dirty="0">
                <a:latin typeface="Comic Sans MS" pitchFamily="66" charset="0"/>
              </a:rPr>
              <a:t> </a:t>
            </a:r>
            <a:r>
              <a:rPr lang="en-US" dirty="0" err="1">
                <a:latin typeface="Comic Sans MS" pitchFamily="66" charset="0"/>
              </a:rPr>
              <a:t>suatu</a:t>
            </a:r>
            <a:r>
              <a:rPr lang="en-US" dirty="0">
                <a:latin typeface="Comic Sans MS" pitchFamily="66" charset="0"/>
              </a:rPr>
              <a:t> </a:t>
            </a:r>
            <a:r>
              <a:rPr lang="en-US" dirty="0" err="1">
                <a:latin typeface="Comic Sans MS" pitchFamily="66" charset="0"/>
              </a:rPr>
              <a:t>ideologi</a:t>
            </a:r>
            <a:r>
              <a:rPr lang="en-US" dirty="0">
                <a:latin typeface="Comic Sans MS" pitchFamily="66" charset="0"/>
              </a:rPr>
              <a:t>. </a:t>
            </a:r>
            <a:r>
              <a:rPr lang="en-US" dirty="0" err="1">
                <a:latin typeface="Comic Sans MS" pitchFamily="66" charset="0"/>
              </a:rPr>
              <a:t>Oleh</a:t>
            </a:r>
            <a:r>
              <a:rPr lang="en-US" dirty="0">
                <a:latin typeface="Comic Sans MS" pitchFamily="66" charset="0"/>
              </a:rPr>
              <a:t> </a:t>
            </a:r>
            <a:r>
              <a:rPr lang="en-US" dirty="0" err="1">
                <a:latin typeface="Comic Sans MS" pitchFamily="66" charset="0"/>
              </a:rPr>
              <a:t>karena</a:t>
            </a:r>
            <a:r>
              <a:rPr lang="en-US" dirty="0">
                <a:latin typeface="Comic Sans MS" pitchFamily="66" charset="0"/>
              </a:rPr>
              <a:t> </a:t>
            </a:r>
            <a:r>
              <a:rPr lang="en-US" dirty="0" err="1">
                <a:latin typeface="Comic Sans MS" pitchFamily="66" charset="0"/>
              </a:rPr>
              <a:t>itu</a:t>
            </a:r>
            <a:r>
              <a:rPr lang="en-US" dirty="0">
                <a:latin typeface="Comic Sans MS" pitchFamily="66" charset="0"/>
              </a:rPr>
              <a:t> </a:t>
            </a:r>
            <a:r>
              <a:rPr lang="en-US" dirty="0" err="1">
                <a:latin typeface="Comic Sans MS" pitchFamily="66" charset="0"/>
              </a:rPr>
              <a:t>Pancasila</a:t>
            </a:r>
            <a:r>
              <a:rPr lang="en-US" dirty="0">
                <a:latin typeface="Comic Sans MS" pitchFamily="66" charset="0"/>
              </a:rPr>
              <a:t> </a:t>
            </a:r>
            <a:r>
              <a:rPr lang="en-US" dirty="0" err="1">
                <a:latin typeface="Comic Sans MS" pitchFamily="66" charset="0"/>
              </a:rPr>
              <a:t>harus</a:t>
            </a:r>
            <a:r>
              <a:rPr lang="en-US" dirty="0">
                <a:latin typeface="Comic Sans MS" pitchFamily="66" charset="0"/>
              </a:rPr>
              <a:t> </a:t>
            </a:r>
            <a:r>
              <a:rPr lang="en-US" dirty="0" err="1">
                <a:latin typeface="Comic Sans MS" pitchFamily="66" charset="0"/>
              </a:rPr>
              <a:t>memiliki</a:t>
            </a:r>
            <a:r>
              <a:rPr lang="en-US" dirty="0">
                <a:latin typeface="Comic Sans MS" pitchFamily="66" charset="0"/>
              </a:rPr>
              <a:t> </a:t>
            </a:r>
            <a:r>
              <a:rPr lang="en-US" dirty="0" err="1">
                <a:latin typeface="Comic Sans MS" pitchFamily="66" charset="0"/>
              </a:rPr>
              <a:t>unsur</a:t>
            </a:r>
            <a:r>
              <a:rPr lang="en-US" dirty="0">
                <a:latin typeface="Comic Sans MS" pitchFamily="66" charset="0"/>
              </a:rPr>
              <a:t> </a:t>
            </a:r>
            <a:r>
              <a:rPr lang="en-US" dirty="0" err="1">
                <a:latin typeface="Comic Sans MS" pitchFamily="66" charset="0"/>
              </a:rPr>
              <a:t>rasionalitas</a:t>
            </a:r>
            <a:r>
              <a:rPr lang="en-US" dirty="0">
                <a:latin typeface="Comic Sans MS" pitchFamily="66" charset="0"/>
              </a:rPr>
              <a:t> </a:t>
            </a:r>
            <a:r>
              <a:rPr lang="en-US" dirty="0" err="1">
                <a:latin typeface="Comic Sans MS" pitchFamily="66" charset="0"/>
              </a:rPr>
              <a:t>terutama</a:t>
            </a:r>
            <a:r>
              <a:rPr lang="en-US" dirty="0">
                <a:latin typeface="Comic Sans MS" pitchFamily="66" charset="0"/>
              </a:rPr>
              <a:t> </a:t>
            </a:r>
            <a:r>
              <a:rPr lang="en-US" dirty="0" err="1">
                <a:latin typeface="Comic Sans MS" pitchFamily="66" charset="0"/>
              </a:rPr>
              <a:t>dalam</a:t>
            </a:r>
            <a:r>
              <a:rPr lang="en-US" dirty="0">
                <a:latin typeface="Comic Sans MS" pitchFamily="66" charset="0"/>
              </a:rPr>
              <a:t> </a:t>
            </a:r>
            <a:r>
              <a:rPr lang="en-US" dirty="0" err="1">
                <a:latin typeface="Comic Sans MS" pitchFamily="66" charset="0"/>
              </a:rPr>
              <a:t>kedudukannya</a:t>
            </a:r>
            <a:r>
              <a:rPr lang="en-US" dirty="0">
                <a:latin typeface="Comic Sans MS" pitchFamily="66" charset="0"/>
              </a:rPr>
              <a:t> </a:t>
            </a:r>
            <a:r>
              <a:rPr lang="en-US" dirty="0" err="1">
                <a:latin typeface="Comic Sans MS" pitchFamily="66" charset="0"/>
              </a:rPr>
              <a:t>sebagai</a:t>
            </a:r>
            <a:r>
              <a:rPr lang="en-US" dirty="0">
                <a:latin typeface="Comic Sans MS" pitchFamily="66" charset="0"/>
              </a:rPr>
              <a:t> </a:t>
            </a:r>
            <a:r>
              <a:rPr lang="en-US" dirty="0" err="1">
                <a:latin typeface="Comic Sans MS" pitchFamily="66" charset="0"/>
              </a:rPr>
              <a:t>sistem</a:t>
            </a:r>
            <a:r>
              <a:rPr lang="en-US" dirty="0">
                <a:latin typeface="Comic Sans MS" pitchFamily="66" charset="0"/>
              </a:rPr>
              <a:t> </a:t>
            </a:r>
            <a:r>
              <a:rPr lang="en-US" dirty="0" err="1">
                <a:latin typeface="Comic Sans MS" pitchFamily="66" charset="0"/>
              </a:rPr>
              <a:t>pengetahuan</a:t>
            </a:r>
            <a:r>
              <a:rPr lang="en-US" dirty="0">
                <a:latin typeface="Comic Sans MS" pitchFamily="66" charset="0"/>
              </a:rPr>
              <a:t>.</a:t>
            </a:r>
          </a:p>
          <a:p>
            <a:pPr lvl="1" algn="just">
              <a:lnSpc>
                <a:spcPct val="90000"/>
              </a:lnSpc>
              <a:buClr>
                <a:schemeClr val="tx1"/>
              </a:buClr>
              <a:buFont typeface="Wingdings" pitchFamily="2" charset="2"/>
              <a:buChar char="§"/>
            </a:pPr>
            <a:r>
              <a:rPr lang="en-US" dirty="0" err="1">
                <a:latin typeface="Comic Sans MS" pitchFamily="66" charset="0"/>
              </a:rPr>
              <a:t>Dasar</a:t>
            </a:r>
            <a:r>
              <a:rPr lang="en-US" dirty="0">
                <a:latin typeface="Comic Sans MS" pitchFamily="66" charset="0"/>
              </a:rPr>
              <a:t> </a:t>
            </a:r>
            <a:r>
              <a:rPr lang="en-US" dirty="0" err="1">
                <a:latin typeface="Comic Sans MS" pitchFamily="66" charset="0"/>
              </a:rPr>
              <a:t>epistemologis</a:t>
            </a:r>
            <a:r>
              <a:rPr lang="en-US" dirty="0">
                <a:latin typeface="Comic Sans MS" pitchFamily="66" charset="0"/>
              </a:rPr>
              <a:t> </a:t>
            </a:r>
            <a:r>
              <a:rPr lang="en-US" dirty="0" err="1">
                <a:latin typeface="Comic Sans MS" pitchFamily="66" charset="0"/>
              </a:rPr>
              <a:t>Pancasila</a:t>
            </a:r>
            <a:r>
              <a:rPr lang="en-US" dirty="0">
                <a:latin typeface="Comic Sans MS" pitchFamily="66" charset="0"/>
              </a:rPr>
              <a:t> </a:t>
            </a:r>
            <a:r>
              <a:rPr lang="en-US" dirty="0" err="1">
                <a:latin typeface="Comic Sans MS" pitchFamily="66" charset="0"/>
              </a:rPr>
              <a:t>pada</a:t>
            </a:r>
            <a:r>
              <a:rPr lang="en-US" dirty="0">
                <a:latin typeface="Comic Sans MS" pitchFamily="66" charset="0"/>
              </a:rPr>
              <a:t> </a:t>
            </a:r>
            <a:r>
              <a:rPr lang="en-US" dirty="0" err="1">
                <a:latin typeface="Comic Sans MS" pitchFamily="66" charset="0"/>
              </a:rPr>
              <a:t>hakikatnya</a:t>
            </a:r>
            <a:r>
              <a:rPr lang="en-US" dirty="0">
                <a:latin typeface="Comic Sans MS" pitchFamily="66" charset="0"/>
              </a:rPr>
              <a:t> </a:t>
            </a:r>
            <a:r>
              <a:rPr lang="en-US" dirty="0" err="1">
                <a:latin typeface="Comic Sans MS" pitchFamily="66" charset="0"/>
              </a:rPr>
              <a:t>tidak</a:t>
            </a:r>
            <a:r>
              <a:rPr lang="en-US" dirty="0">
                <a:latin typeface="Comic Sans MS" pitchFamily="66" charset="0"/>
              </a:rPr>
              <a:t> </a:t>
            </a:r>
            <a:r>
              <a:rPr lang="en-US" dirty="0" err="1">
                <a:latin typeface="Comic Sans MS" pitchFamily="66" charset="0"/>
              </a:rPr>
              <a:t>dapat</a:t>
            </a:r>
            <a:r>
              <a:rPr lang="en-US" dirty="0">
                <a:latin typeface="Comic Sans MS" pitchFamily="66" charset="0"/>
              </a:rPr>
              <a:t> </a:t>
            </a:r>
            <a:r>
              <a:rPr lang="en-US" dirty="0" err="1">
                <a:latin typeface="Comic Sans MS" pitchFamily="66" charset="0"/>
              </a:rPr>
              <a:t>dipisahkan</a:t>
            </a:r>
            <a:r>
              <a:rPr lang="en-US" dirty="0">
                <a:latin typeface="Comic Sans MS" pitchFamily="66" charset="0"/>
              </a:rPr>
              <a:t> </a:t>
            </a:r>
            <a:r>
              <a:rPr lang="en-US" dirty="0" err="1">
                <a:latin typeface="Comic Sans MS" pitchFamily="66" charset="0"/>
              </a:rPr>
              <a:t>dengan</a:t>
            </a:r>
            <a:r>
              <a:rPr lang="en-US" dirty="0">
                <a:latin typeface="Comic Sans MS" pitchFamily="66" charset="0"/>
              </a:rPr>
              <a:t> </a:t>
            </a:r>
            <a:r>
              <a:rPr lang="en-US" dirty="0" err="1">
                <a:latin typeface="Comic Sans MS" pitchFamily="66" charset="0"/>
              </a:rPr>
              <a:t>dasar</a:t>
            </a:r>
            <a:r>
              <a:rPr lang="en-US" dirty="0">
                <a:latin typeface="Comic Sans MS" pitchFamily="66" charset="0"/>
              </a:rPr>
              <a:t> </a:t>
            </a:r>
            <a:r>
              <a:rPr lang="en-US" dirty="0" err="1">
                <a:latin typeface="Comic Sans MS" pitchFamily="66" charset="0"/>
              </a:rPr>
              <a:t>ontologisnya</a:t>
            </a:r>
            <a:r>
              <a:rPr lang="en-US" dirty="0">
                <a:latin typeface="Comic Sans MS" pitchFamily="66" charset="0"/>
              </a:rPr>
              <a:t>.  </a:t>
            </a:r>
            <a:r>
              <a:rPr lang="en-US" dirty="0" err="1">
                <a:latin typeface="Comic Sans MS" pitchFamily="66" charset="0"/>
              </a:rPr>
              <a:t>Maka</a:t>
            </a:r>
            <a:r>
              <a:rPr lang="en-US" dirty="0">
                <a:latin typeface="Comic Sans MS" pitchFamily="66" charset="0"/>
              </a:rPr>
              <a:t>, </a:t>
            </a:r>
            <a:r>
              <a:rPr lang="en-US" dirty="0" err="1">
                <a:latin typeface="Comic Sans MS" pitchFamily="66" charset="0"/>
              </a:rPr>
              <a:t>dasar</a:t>
            </a:r>
            <a:r>
              <a:rPr lang="en-US" dirty="0">
                <a:latin typeface="Comic Sans MS" pitchFamily="66" charset="0"/>
              </a:rPr>
              <a:t> </a:t>
            </a:r>
            <a:r>
              <a:rPr lang="en-US" dirty="0" err="1">
                <a:latin typeface="Comic Sans MS" pitchFamily="66" charset="0"/>
              </a:rPr>
              <a:t>epistemologis</a:t>
            </a:r>
            <a:r>
              <a:rPr lang="en-US" dirty="0">
                <a:latin typeface="Comic Sans MS" pitchFamily="66" charset="0"/>
              </a:rPr>
              <a:t> </a:t>
            </a:r>
            <a:r>
              <a:rPr lang="en-US" dirty="0" err="1">
                <a:latin typeface="Comic Sans MS" pitchFamily="66" charset="0"/>
              </a:rPr>
              <a:t>Pancasila</a:t>
            </a:r>
            <a:r>
              <a:rPr lang="en-US" dirty="0">
                <a:latin typeface="Comic Sans MS" pitchFamily="66" charset="0"/>
              </a:rPr>
              <a:t> </a:t>
            </a:r>
            <a:r>
              <a:rPr lang="en-US" dirty="0" err="1">
                <a:latin typeface="Comic Sans MS" pitchFamily="66" charset="0"/>
              </a:rPr>
              <a:t>sangat</a:t>
            </a:r>
            <a:r>
              <a:rPr lang="en-US" dirty="0">
                <a:latin typeface="Comic Sans MS" pitchFamily="66" charset="0"/>
              </a:rPr>
              <a:t> </a:t>
            </a:r>
            <a:r>
              <a:rPr lang="en-US" dirty="0" err="1">
                <a:latin typeface="Comic Sans MS" pitchFamily="66" charset="0"/>
              </a:rPr>
              <a:t>berkaitan</a:t>
            </a:r>
            <a:r>
              <a:rPr lang="en-US" dirty="0">
                <a:latin typeface="Comic Sans MS" pitchFamily="66" charset="0"/>
              </a:rPr>
              <a:t> </a:t>
            </a:r>
            <a:r>
              <a:rPr lang="en-US" dirty="0" err="1">
                <a:latin typeface="Comic Sans MS" pitchFamily="66" charset="0"/>
              </a:rPr>
              <a:t>erat</a:t>
            </a:r>
            <a:r>
              <a:rPr lang="en-US" dirty="0">
                <a:latin typeface="Comic Sans MS" pitchFamily="66" charset="0"/>
              </a:rPr>
              <a:t> </a:t>
            </a:r>
            <a:r>
              <a:rPr lang="en-US" dirty="0" err="1">
                <a:latin typeface="Comic Sans MS" pitchFamily="66" charset="0"/>
              </a:rPr>
              <a:t>dengan</a:t>
            </a:r>
            <a:r>
              <a:rPr lang="en-US" dirty="0">
                <a:latin typeface="Comic Sans MS" pitchFamily="66" charset="0"/>
              </a:rPr>
              <a:t> </a:t>
            </a:r>
            <a:r>
              <a:rPr lang="en-US" dirty="0" err="1">
                <a:latin typeface="Comic Sans MS" pitchFamily="66" charset="0"/>
              </a:rPr>
              <a:t>konsep</a:t>
            </a:r>
            <a:r>
              <a:rPr lang="en-US" dirty="0">
                <a:latin typeface="Comic Sans MS" pitchFamily="66" charset="0"/>
              </a:rPr>
              <a:t> </a:t>
            </a:r>
            <a:r>
              <a:rPr lang="en-US" dirty="0" err="1">
                <a:latin typeface="Comic Sans MS" pitchFamily="66" charset="0"/>
              </a:rPr>
              <a:t>dasarnya</a:t>
            </a:r>
            <a:r>
              <a:rPr lang="en-US" dirty="0">
                <a:latin typeface="Comic Sans MS" pitchFamily="66" charset="0"/>
              </a:rPr>
              <a:t> </a:t>
            </a:r>
            <a:r>
              <a:rPr lang="en-US" dirty="0" err="1">
                <a:latin typeface="Comic Sans MS" pitchFamily="66" charset="0"/>
              </a:rPr>
              <a:t>tentang</a:t>
            </a:r>
            <a:r>
              <a:rPr lang="en-US" dirty="0">
                <a:latin typeface="Comic Sans MS" pitchFamily="66" charset="0"/>
              </a:rPr>
              <a:t> </a:t>
            </a:r>
            <a:r>
              <a:rPr lang="en-US" dirty="0" err="1">
                <a:latin typeface="Comic Sans MS" pitchFamily="66" charset="0"/>
              </a:rPr>
              <a:t>hakikat</a:t>
            </a:r>
            <a:r>
              <a:rPr lang="en-US" dirty="0">
                <a:latin typeface="Comic Sans MS" pitchFamily="66" charset="0"/>
              </a:rPr>
              <a:t> </a:t>
            </a:r>
            <a:r>
              <a:rPr lang="en-US" dirty="0" err="1">
                <a:latin typeface="Comic Sans MS" pitchFamily="66" charset="0"/>
              </a:rPr>
              <a:t>manusia</a:t>
            </a:r>
            <a:r>
              <a:rPr lang="en-US" dirty="0">
                <a:latin typeface="Comic Sans MS" pitchFamily="66" charset="0"/>
              </a:rPr>
              <a:t>.</a:t>
            </a:r>
          </a:p>
        </p:txBody>
      </p:sp>
      <p:sp>
        <p:nvSpPr>
          <p:cNvPr id="3" name="Slide Number Placeholder 3"/>
          <p:cNvSpPr>
            <a:spLocks noGrp="1"/>
          </p:cNvSpPr>
          <p:nvPr>
            <p:ph type="sldNum" sz="quarter" idx="12"/>
          </p:nvPr>
        </p:nvSpPr>
        <p:spPr/>
        <p:txBody>
          <a:bodyPr/>
          <a:lstStyle/>
          <a:p>
            <a:fld id="{A424DB62-AA69-4B51-90C7-0F6AB0C89A74}" type="slidenum">
              <a:rPr lang="en-US"/>
              <a:pPr/>
              <a:t>4</a:t>
            </a:fld>
            <a:endParaRPr lang="en-US"/>
          </a:p>
        </p:txBody>
      </p:sp>
    </p:spTree>
  </p:cSld>
  <p:clrMapOvr>
    <a:masterClrMapping/>
  </p:clrMapOvr>
  <p:transition spd="slow">
    <p:pull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5843">
                                            <p:txEl>
                                              <p:pRg st="0" end="0"/>
                                            </p:txEl>
                                          </p:spTgt>
                                        </p:tgtEl>
                                        <p:attrNameLst>
                                          <p:attrName>style.visibility</p:attrName>
                                        </p:attrNameLst>
                                      </p:cBhvr>
                                      <p:to>
                                        <p:strVal val="visible"/>
                                      </p:to>
                                    </p:set>
                                    <p:animEffect transition="in" filter="wipe(left)">
                                      <p:cBhvr>
                                        <p:cTn id="7" dur="500"/>
                                        <p:tgtEl>
                                          <p:spTgt spid="3584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5843">
                                            <p:txEl>
                                              <p:pRg st="1" end="1"/>
                                            </p:txEl>
                                          </p:spTgt>
                                        </p:tgtEl>
                                        <p:attrNameLst>
                                          <p:attrName>style.visibility</p:attrName>
                                        </p:attrNameLst>
                                      </p:cBhvr>
                                      <p:to>
                                        <p:strVal val="visible"/>
                                      </p:to>
                                    </p:set>
                                    <p:animEffect transition="in" filter="wipe(left)">
                                      <p:cBhvr>
                                        <p:cTn id="12" dur="500"/>
                                        <p:tgtEl>
                                          <p:spTgt spid="3584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5843">
                                            <p:txEl>
                                              <p:pRg st="2" end="2"/>
                                            </p:txEl>
                                          </p:spTgt>
                                        </p:tgtEl>
                                        <p:attrNameLst>
                                          <p:attrName>style.visibility</p:attrName>
                                        </p:attrNameLst>
                                      </p:cBhvr>
                                      <p:to>
                                        <p:strVal val="visible"/>
                                      </p:to>
                                    </p:set>
                                    <p:animEffect transition="in" filter="wipe(left)">
                                      <p:cBhvr>
                                        <p:cTn id="17" dur="500"/>
                                        <p:tgtEl>
                                          <p:spTgt spid="3584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6000" b="-6000"/>
          </a:stretch>
        </a:blipFill>
        <a:effectLst/>
      </p:bgPr>
    </p:bg>
    <p:spTree>
      <p:nvGrpSpPr>
        <p:cNvPr id="1" name=""/>
        <p:cNvGrpSpPr/>
        <p:nvPr/>
      </p:nvGrpSpPr>
      <p:grpSpPr>
        <a:xfrm>
          <a:off x="0" y="0"/>
          <a:ext cx="0" cy="0"/>
          <a:chOff x="0" y="0"/>
          <a:chExt cx="0" cy="0"/>
        </a:xfrm>
      </p:grpSpPr>
      <p:sp>
        <p:nvSpPr>
          <p:cNvPr id="36867" name="Rectangle 3"/>
          <p:cNvSpPr>
            <a:spLocks noGrp="1" noChangeArrowheads="1"/>
          </p:cNvSpPr>
          <p:nvPr>
            <p:ph idx="1"/>
          </p:nvPr>
        </p:nvSpPr>
        <p:spPr>
          <a:xfrm>
            <a:off x="228600" y="685800"/>
            <a:ext cx="8686800" cy="5440363"/>
          </a:xfrm>
        </p:spPr>
        <p:txBody>
          <a:bodyPr>
            <a:normAutofit fontScale="92500"/>
          </a:bodyPr>
          <a:lstStyle/>
          <a:p>
            <a:pPr lvl="1" algn="just">
              <a:lnSpc>
                <a:spcPct val="90000"/>
              </a:lnSpc>
              <a:buClr>
                <a:schemeClr val="tx1"/>
              </a:buClr>
              <a:buFont typeface="Wingdings" pitchFamily="2" charset="2"/>
              <a:buChar char="§"/>
            </a:pPr>
            <a:r>
              <a:rPr lang="en-US" dirty="0" err="1">
                <a:latin typeface="Comic Sans MS" pitchFamily="66" charset="0"/>
              </a:rPr>
              <a:t>Pancasila</a:t>
            </a:r>
            <a:r>
              <a:rPr lang="en-US" dirty="0">
                <a:latin typeface="Comic Sans MS" pitchFamily="66" charset="0"/>
              </a:rPr>
              <a:t> </a:t>
            </a:r>
            <a:r>
              <a:rPr lang="en-US" dirty="0" err="1">
                <a:latin typeface="Comic Sans MS" pitchFamily="66" charset="0"/>
              </a:rPr>
              <a:t>sebagai</a:t>
            </a:r>
            <a:r>
              <a:rPr lang="en-US" dirty="0">
                <a:latin typeface="Comic Sans MS" pitchFamily="66" charset="0"/>
              </a:rPr>
              <a:t> </a:t>
            </a:r>
            <a:r>
              <a:rPr lang="en-US" dirty="0" err="1">
                <a:latin typeface="Comic Sans MS" pitchFamily="66" charset="0"/>
              </a:rPr>
              <a:t>suatu</a:t>
            </a:r>
            <a:r>
              <a:rPr lang="en-US" dirty="0">
                <a:latin typeface="Comic Sans MS" pitchFamily="66" charset="0"/>
              </a:rPr>
              <a:t> </a:t>
            </a:r>
            <a:r>
              <a:rPr lang="en-US" dirty="0" err="1">
                <a:latin typeface="Comic Sans MS" pitchFamily="66" charset="0"/>
              </a:rPr>
              <a:t>obyek</a:t>
            </a:r>
            <a:r>
              <a:rPr lang="en-US" dirty="0">
                <a:latin typeface="Comic Sans MS" pitchFamily="66" charset="0"/>
              </a:rPr>
              <a:t> </a:t>
            </a:r>
            <a:r>
              <a:rPr lang="en-US" dirty="0" err="1">
                <a:latin typeface="Comic Sans MS" pitchFamily="66" charset="0"/>
              </a:rPr>
              <a:t>pengetahuan</a:t>
            </a:r>
            <a:r>
              <a:rPr lang="en-US" dirty="0">
                <a:latin typeface="Comic Sans MS" pitchFamily="66" charset="0"/>
              </a:rPr>
              <a:t>  </a:t>
            </a:r>
            <a:r>
              <a:rPr lang="en-US" dirty="0" err="1">
                <a:latin typeface="Comic Sans MS" pitchFamily="66" charset="0"/>
              </a:rPr>
              <a:t>pada</a:t>
            </a:r>
            <a:r>
              <a:rPr lang="en-US" dirty="0">
                <a:latin typeface="Comic Sans MS" pitchFamily="66" charset="0"/>
              </a:rPr>
              <a:t> </a:t>
            </a:r>
            <a:r>
              <a:rPr lang="en-US" dirty="0" err="1">
                <a:latin typeface="Comic Sans MS" pitchFamily="66" charset="0"/>
              </a:rPr>
              <a:t>hakikatnya</a:t>
            </a:r>
            <a:r>
              <a:rPr lang="en-US" dirty="0">
                <a:latin typeface="Comic Sans MS" pitchFamily="66" charset="0"/>
              </a:rPr>
              <a:t> </a:t>
            </a:r>
            <a:r>
              <a:rPr lang="en-US" dirty="0" err="1">
                <a:latin typeface="Comic Sans MS" pitchFamily="66" charset="0"/>
              </a:rPr>
              <a:t>meliputi</a:t>
            </a:r>
            <a:r>
              <a:rPr lang="en-US" dirty="0">
                <a:latin typeface="Comic Sans MS" pitchFamily="66" charset="0"/>
              </a:rPr>
              <a:t> </a:t>
            </a:r>
            <a:r>
              <a:rPr lang="en-US" dirty="0" err="1">
                <a:latin typeface="Comic Sans MS" pitchFamily="66" charset="0"/>
              </a:rPr>
              <a:t>masalah</a:t>
            </a:r>
            <a:r>
              <a:rPr lang="en-US" dirty="0">
                <a:latin typeface="Comic Sans MS" pitchFamily="66" charset="0"/>
              </a:rPr>
              <a:t> </a:t>
            </a:r>
            <a:r>
              <a:rPr lang="en-US" dirty="0" err="1">
                <a:latin typeface="Comic Sans MS" pitchFamily="66" charset="0"/>
              </a:rPr>
              <a:t>sumber</a:t>
            </a:r>
            <a:r>
              <a:rPr lang="en-US" dirty="0">
                <a:latin typeface="Comic Sans MS" pitchFamily="66" charset="0"/>
              </a:rPr>
              <a:t> </a:t>
            </a:r>
            <a:r>
              <a:rPr lang="en-US" dirty="0" err="1">
                <a:latin typeface="Comic Sans MS" pitchFamily="66" charset="0"/>
              </a:rPr>
              <a:t>pengetahuan</a:t>
            </a:r>
            <a:r>
              <a:rPr lang="en-US" dirty="0">
                <a:latin typeface="Comic Sans MS" pitchFamily="66" charset="0"/>
              </a:rPr>
              <a:t> </a:t>
            </a:r>
            <a:r>
              <a:rPr lang="en-US" dirty="0" err="1">
                <a:latin typeface="Comic Sans MS" pitchFamily="66" charset="0"/>
              </a:rPr>
              <a:t>dan</a:t>
            </a:r>
            <a:r>
              <a:rPr lang="en-US" dirty="0">
                <a:latin typeface="Comic Sans MS" pitchFamily="66" charset="0"/>
              </a:rPr>
              <a:t> </a:t>
            </a:r>
            <a:r>
              <a:rPr lang="en-US" dirty="0" err="1">
                <a:latin typeface="Comic Sans MS" pitchFamily="66" charset="0"/>
              </a:rPr>
              <a:t>susunan</a:t>
            </a:r>
            <a:r>
              <a:rPr lang="en-US" dirty="0">
                <a:latin typeface="Comic Sans MS" pitchFamily="66" charset="0"/>
              </a:rPr>
              <a:t> </a:t>
            </a:r>
            <a:r>
              <a:rPr lang="en-US" dirty="0" err="1">
                <a:latin typeface="Comic Sans MS" pitchFamily="66" charset="0"/>
              </a:rPr>
              <a:t>pengetahuan</a:t>
            </a:r>
            <a:r>
              <a:rPr lang="en-US" dirty="0">
                <a:latin typeface="Comic Sans MS" pitchFamily="66" charset="0"/>
              </a:rPr>
              <a:t> </a:t>
            </a:r>
            <a:r>
              <a:rPr lang="en-US" dirty="0" err="1">
                <a:latin typeface="Comic Sans MS" pitchFamily="66" charset="0"/>
              </a:rPr>
              <a:t>Pancasila</a:t>
            </a:r>
            <a:r>
              <a:rPr lang="en-US" dirty="0">
                <a:latin typeface="Comic Sans MS" pitchFamily="66" charset="0"/>
              </a:rPr>
              <a:t>. </a:t>
            </a:r>
          </a:p>
          <a:p>
            <a:pPr lvl="1" algn="just">
              <a:lnSpc>
                <a:spcPct val="90000"/>
              </a:lnSpc>
              <a:buClr>
                <a:schemeClr val="tx1"/>
              </a:buClr>
              <a:buFont typeface="Wingdings" pitchFamily="2" charset="2"/>
              <a:buChar char="§"/>
            </a:pPr>
            <a:r>
              <a:rPr lang="en-US" dirty="0" err="1">
                <a:latin typeface="Comic Sans MS" pitchFamily="66" charset="0"/>
              </a:rPr>
              <a:t>Tentang</a:t>
            </a:r>
            <a:r>
              <a:rPr lang="en-US" dirty="0">
                <a:latin typeface="Comic Sans MS" pitchFamily="66" charset="0"/>
              </a:rPr>
              <a:t> </a:t>
            </a:r>
            <a:r>
              <a:rPr lang="en-US" i="1" dirty="0" err="1">
                <a:latin typeface="Comic Sans MS" pitchFamily="66" charset="0"/>
              </a:rPr>
              <a:t>sumber</a:t>
            </a:r>
            <a:r>
              <a:rPr lang="en-US" i="1" dirty="0">
                <a:latin typeface="Comic Sans MS" pitchFamily="66" charset="0"/>
              </a:rPr>
              <a:t> </a:t>
            </a:r>
            <a:r>
              <a:rPr lang="en-US" i="1" dirty="0" err="1">
                <a:latin typeface="Comic Sans MS" pitchFamily="66" charset="0"/>
              </a:rPr>
              <a:t>pengetahuan</a:t>
            </a:r>
            <a:r>
              <a:rPr lang="en-US" i="1" dirty="0">
                <a:latin typeface="Comic Sans MS" pitchFamily="66" charset="0"/>
              </a:rPr>
              <a:t> </a:t>
            </a:r>
            <a:r>
              <a:rPr lang="en-US" i="1" dirty="0" err="1">
                <a:latin typeface="Comic Sans MS" pitchFamily="66" charset="0"/>
              </a:rPr>
              <a:t>Pancasila</a:t>
            </a:r>
            <a:r>
              <a:rPr lang="en-US" dirty="0">
                <a:latin typeface="Comic Sans MS" pitchFamily="66" charset="0"/>
              </a:rPr>
              <a:t>, </a:t>
            </a:r>
            <a:r>
              <a:rPr lang="en-US" dirty="0" err="1">
                <a:latin typeface="Comic Sans MS" pitchFamily="66" charset="0"/>
              </a:rPr>
              <a:t>sebagaimana</a:t>
            </a:r>
            <a:r>
              <a:rPr lang="en-US" dirty="0">
                <a:latin typeface="Comic Sans MS" pitchFamily="66" charset="0"/>
              </a:rPr>
              <a:t> </a:t>
            </a:r>
            <a:r>
              <a:rPr lang="en-US" dirty="0" err="1">
                <a:latin typeface="Comic Sans MS" pitchFamily="66" charset="0"/>
              </a:rPr>
              <a:t>telah</a:t>
            </a:r>
            <a:r>
              <a:rPr lang="en-US" dirty="0">
                <a:latin typeface="Comic Sans MS" pitchFamily="66" charset="0"/>
              </a:rPr>
              <a:t> </a:t>
            </a:r>
            <a:r>
              <a:rPr lang="en-US" dirty="0" err="1">
                <a:latin typeface="Comic Sans MS" pitchFamily="66" charset="0"/>
              </a:rPr>
              <a:t>dipahami</a:t>
            </a:r>
            <a:r>
              <a:rPr lang="en-US" dirty="0">
                <a:latin typeface="Comic Sans MS" pitchFamily="66" charset="0"/>
              </a:rPr>
              <a:t> </a:t>
            </a:r>
            <a:r>
              <a:rPr lang="en-US" dirty="0" err="1">
                <a:latin typeface="Comic Sans MS" pitchFamily="66" charset="0"/>
              </a:rPr>
              <a:t>bersama</a:t>
            </a:r>
            <a:r>
              <a:rPr lang="en-US" dirty="0">
                <a:latin typeface="Comic Sans MS" pitchFamily="66" charset="0"/>
              </a:rPr>
              <a:t> </a:t>
            </a:r>
            <a:r>
              <a:rPr lang="en-US" dirty="0" err="1">
                <a:latin typeface="Comic Sans MS" pitchFamily="66" charset="0"/>
              </a:rPr>
              <a:t>adalah</a:t>
            </a:r>
            <a:r>
              <a:rPr lang="en-US" dirty="0">
                <a:latin typeface="Comic Sans MS" pitchFamily="66" charset="0"/>
              </a:rPr>
              <a:t> </a:t>
            </a:r>
            <a:r>
              <a:rPr lang="en-US" dirty="0" err="1">
                <a:latin typeface="Comic Sans MS" pitchFamily="66" charset="0"/>
              </a:rPr>
              <a:t>nilai-nilai</a:t>
            </a:r>
            <a:r>
              <a:rPr lang="en-US" dirty="0">
                <a:latin typeface="Comic Sans MS" pitchFamily="66" charset="0"/>
              </a:rPr>
              <a:t> yang </a:t>
            </a:r>
            <a:r>
              <a:rPr lang="en-US" dirty="0" err="1">
                <a:latin typeface="Comic Sans MS" pitchFamily="66" charset="0"/>
              </a:rPr>
              <a:t>ada</a:t>
            </a:r>
            <a:r>
              <a:rPr lang="en-US" dirty="0">
                <a:latin typeface="Comic Sans MS" pitchFamily="66" charset="0"/>
              </a:rPr>
              <a:t> </a:t>
            </a:r>
            <a:r>
              <a:rPr lang="en-US" dirty="0" err="1">
                <a:latin typeface="Comic Sans MS" pitchFamily="66" charset="0"/>
              </a:rPr>
              <a:t>pada</a:t>
            </a:r>
            <a:r>
              <a:rPr lang="en-US" dirty="0">
                <a:latin typeface="Comic Sans MS" pitchFamily="66" charset="0"/>
              </a:rPr>
              <a:t> </a:t>
            </a:r>
            <a:r>
              <a:rPr lang="en-US" dirty="0" err="1">
                <a:latin typeface="Comic Sans MS" pitchFamily="66" charset="0"/>
              </a:rPr>
              <a:t>bangsa</a:t>
            </a:r>
            <a:r>
              <a:rPr lang="en-US" dirty="0">
                <a:latin typeface="Comic Sans MS" pitchFamily="66" charset="0"/>
              </a:rPr>
              <a:t> Indonesia </a:t>
            </a:r>
            <a:r>
              <a:rPr lang="en-US" dirty="0" err="1">
                <a:latin typeface="Comic Sans MS" pitchFamily="66" charset="0"/>
              </a:rPr>
              <a:t>sendiri</a:t>
            </a:r>
            <a:r>
              <a:rPr lang="en-US" dirty="0">
                <a:latin typeface="Comic Sans MS" pitchFamily="66" charset="0"/>
              </a:rPr>
              <a:t>. </a:t>
            </a:r>
            <a:r>
              <a:rPr lang="en-US" dirty="0" err="1">
                <a:latin typeface="Comic Sans MS" pitchFamily="66" charset="0"/>
              </a:rPr>
              <a:t>Nilai-nilai</a:t>
            </a:r>
            <a:r>
              <a:rPr lang="en-US" dirty="0">
                <a:latin typeface="Comic Sans MS" pitchFamily="66" charset="0"/>
              </a:rPr>
              <a:t> </a:t>
            </a:r>
            <a:r>
              <a:rPr lang="en-US" dirty="0" err="1">
                <a:latin typeface="Comic Sans MS" pitchFamily="66" charset="0"/>
              </a:rPr>
              <a:t>tersebut</a:t>
            </a:r>
            <a:r>
              <a:rPr lang="en-US" dirty="0">
                <a:latin typeface="Comic Sans MS" pitchFamily="66" charset="0"/>
              </a:rPr>
              <a:t> </a:t>
            </a:r>
            <a:r>
              <a:rPr lang="en-US" dirty="0" err="1">
                <a:latin typeface="Comic Sans MS" pitchFamily="66" charset="0"/>
              </a:rPr>
              <a:t>merupakan</a:t>
            </a:r>
            <a:r>
              <a:rPr lang="en-US" dirty="0">
                <a:latin typeface="Comic Sans MS" pitchFamily="66" charset="0"/>
              </a:rPr>
              <a:t> </a:t>
            </a:r>
            <a:r>
              <a:rPr lang="en-US" dirty="0" err="1">
                <a:latin typeface="Comic Sans MS" pitchFamily="66" charset="0"/>
              </a:rPr>
              <a:t>kausa</a:t>
            </a:r>
            <a:r>
              <a:rPr lang="en-US" dirty="0">
                <a:latin typeface="Comic Sans MS" pitchFamily="66" charset="0"/>
              </a:rPr>
              <a:t> </a:t>
            </a:r>
            <a:r>
              <a:rPr lang="en-US" dirty="0" err="1">
                <a:latin typeface="Comic Sans MS" pitchFamily="66" charset="0"/>
              </a:rPr>
              <a:t>materialis</a:t>
            </a:r>
            <a:r>
              <a:rPr lang="en-US" dirty="0">
                <a:latin typeface="Comic Sans MS" pitchFamily="66" charset="0"/>
              </a:rPr>
              <a:t> </a:t>
            </a:r>
            <a:r>
              <a:rPr lang="en-US" dirty="0" err="1">
                <a:latin typeface="Comic Sans MS" pitchFamily="66" charset="0"/>
              </a:rPr>
              <a:t>Pancasila</a:t>
            </a:r>
            <a:r>
              <a:rPr lang="en-US" dirty="0">
                <a:latin typeface="Comic Sans MS" pitchFamily="66" charset="0"/>
              </a:rPr>
              <a:t>.</a:t>
            </a:r>
          </a:p>
          <a:p>
            <a:pPr lvl="1" algn="just">
              <a:lnSpc>
                <a:spcPct val="90000"/>
              </a:lnSpc>
              <a:buClr>
                <a:schemeClr val="tx1"/>
              </a:buClr>
              <a:buFont typeface="Wingdings" pitchFamily="2" charset="2"/>
              <a:buChar char="§"/>
            </a:pPr>
            <a:r>
              <a:rPr lang="en-US" dirty="0" err="1">
                <a:latin typeface="Comic Sans MS" pitchFamily="66" charset="0"/>
              </a:rPr>
              <a:t>Tentang</a:t>
            </a:r>
            <a:r>
              <a:rPr lang="en-US" dirty="0">
                <a:latin typeface="Comic Sans MS" pitchFamily="66" charset="0"/>
              </a:rPr>
              <a:t> </a:t>
            </a:r>
            <a:r>
              <a:rPr lang="en-US" i="1" dirty="0" err="1">
                <a:latin typeface="Comic Sans MS" pitchFamily="66" charset="0"/>
              </a:rPr>
              <a:t>susunan</a:t>
            </a:r>
            <a:r>
              <a:rPr lang="en-US" i="1" dirty="0">
                <a:latin typeface="Comic Sans MS" pitchFamily="66" charset="0"/>
              </a:rPr>
              <a:t> </a:t>
            </a:r>
            <a:r>
              <a:rPr lang="en-US" i="1" dirty="0" err="1">
                <a:latin typeface="Comic Sans MS" pitchFamily="66" charset="0"/>
              </a:rPr>
              <a:t>Pancasila</a:t>
            </a:r>
            <a:r>
              <a:rPr lang="en-US" i="1" dirty="0">
                <a:latin typeface="Comic Sans MS" pitchFamily="66" charset="0"/>
              </a:rPr>
              <a:t> </a:t>
            </a:r>
            <a:r>
              <a:rPr lang="en-US" i="1" dirty="0" err="1">
                <a:latin typeface="Comic Sans MS" pitchFamily="66" charset="0"/>
              </a:rPr>
              <a:t>sebagai</a:t>
            </a:r>
            <a:r>
              <a:rPr lang="en-US" i="1" dirty="0">
                <a:latin typeface="Comic Sans MS" pitchFamily="66" charset="0"/>
              </a:rPr>
              <a:t> </a:t>
            </a:r>
            <a:r>
              <a:rPr lang="en-US" i="1" dirty="0" err="1">
                <a:latin typeface="Comic Sans MS" pitchFamily="66" charset="0"/>
              </a:rPr>
              <a:t>suatu</a:t>
            </a:r>
            <a:r>
              <a:rPr lang="en-US" i="1" dirty="0">
                <a:latin typeface="Comic Sans MS" pitchFamily="66" charset="0"/>
              </a:rPr>
              <a:t> </a:t>
            </a:r>
            <a:r>
              <a:rPr lang="en-US" i="1" dirty="0" err="1">
                <a:latin typeface="Comic Sans MS" pitchFamily="66" charset="0"/>
              </a:rPr>
              <a:t>sistem</a:t>
            </a:r>
            <a:r>
              <a:rPr lang="en-US" i="1" dirty="0">
                <a:latin typeface="Comic Sans MS" pitchFamily="66" charset="0"/>
              </a:rPr>
              <a:t> </a:t>
            </a:r>
            <a:r>
              <a:rPr lang="en-US" i="1" dirty="0" err="1">
                <a:latin typeface="Comic Sans MS" pitchFamily="66" charset="0"/>
              </a:rPr>
              <a:t>pengetahuan</a:t>
            </a:r>
            <a:r>
              <a:rPr lang="en-US" i="1" dirty="0">
                <a:latin typeface="Comic Sans MS" pitchFamily="66" charset="0"/>
              </a:rPr>
              <a:t>,</a:t>
            </a:r>
            <a:r>
              <a:rPr lang="en-US" dirty="0">
                <a:latin typeface="Comic Sans MS" pitchFamily="66" charset="0"/>
              </a:rPr>
              <a:t> </a:t>
            </a:r>
            <a:r>
              <a:rPr lang="en-US" dirty="0" err="1">
                <a:latin typeface="Comic Sans MS" pitchFamily="66" charset="0"/>
              </a:rPr>
              <a:t>maka</a:t>
            </a:r>
            <a:r>
              <a:rPr lang="en-US" dirty="0">
                <a:latin typeface="Comic Sans MS" pitchFamily="66" charset="0"/>
              </a:rPr>
              <a:t> </a:t>
            </a:r>
            <a:r>
              <a:rPr lang="en-US" dirty="0" err="1">
                <a:latin typeface="Comic Sans MS" pitchFamily="66" charset="0"/>
              </a:rPr>
              <a:t>Pancasila</a:t>
            </a:r>
            <a:r>
              <a:rPr lang="en-US" dirty="0">
                <a:latin typeface="Comic Sans MS" pitchFamily="66" charset="0"/>
              </a:rPr>
              <a:t> </a:t>
            </a:r>
            <a:r>
              <a:rPr lang="en-US" dirty="0" err="1">
                <a:latin typeface="Comic Sans MS" pitchFamily="66" charset="0"/>
              </a:rPr>
              <a:t>memiliki</a:t>
            </a:r>
            <a:r>
              <a:rPr lang="en-US" dirty="0">
                <a:latin typeface="Comic Sans MS" pitchFamily="66" charset="0"/>
              </a:rPr>
              <a:t> </a:t>
            </a:r>
            <a:r>
              <a:rPr lang="en-US" dirty="0" err="1">
                <a:latin typeface="Comic Sans MS" pitchFamily="66" charset="0"/>
              </a:rPr>
              <a:t>susunan</a:t>
            </a:r>
            <a:r>
              <a:rPr lang="en-US" dirty="0">
                <a:latin typeface="Comic Sans MS" pitchFamily="66" charset="0"/>
              </a:rPr>
              <a:t> yang </a:t>
            </a:r>
            <a:r>
              <a:rPr lang="en-US" dirty="0" err="1">
                <a:latin typeface="Comic Sans MS" pitchFamily="66" charset="0"/>
              </a:rPr>
              <a:t>bersifat</a:t>
            </a:r>
            <a:r>
              <a:rPr lang="en-US" dirty="0">
                <a:latin typeface="Comic Sans MS" pitchFamily="66" charset="0"/>
              </a:rPr>
              <a:t> formal </a:t>
            </a:r>
            <a:r>
              <a:rPr lang="en-US" dirty="0" err="1">
                <a:latin typeface="Comic Sans MS" pitchFamily="66" charset="0"/>
              </a:rPr>
              <a:t>logis</a:t>
            </a:r>
            <a:r>
              <a:rPr lang="en-US" dirty="0">
                <a:latin typeface="Comic Sans MS" pitchFamily="66" charset="0"/>
              </a:rPr>
              <a:t>, </a:t>
            </a:r>
            <a:r>
              <a:rPr lang="en-US" dirty="0" err="1">
                <a:latin typeface="Comic Sans MS" pitchFamily="66" charset="0"/>
              </a:rPr>
              <a:t>baik</a:t>
            </a:r>
            <a:r>
              <a:rPr lang="en-US" dirty="0">
                <a:latin typeface="Comic Sans MS" pitchFamily="66" charset="0"/>
              </a:rPr>
              <a:t> </a:t>
            </a:r>
            <a:r>
              <a:rPr lang="en-US" dirty="0" err="1">
                <a:latin typeface="Comic Sans MS" pitchFamily="66" charset="0"/>
              </a:rPr>
              <a:t>dalam</a:t>
            </a:r>
            <a:r>
              <a:rPr lang="en-US" dirty="0">
                <a:latin typeface="Comic Sans MS" pitchFamily="66" charset="0"/>
              </a:rPr>
              <a:t> </a:t>
            </a:r>
            <a:r>
              <a:rPr lang="en-US" dirty="0" err="1">
                <a:latin typeface="Comic Sans MS" pitchFamily="66" charset="0"/>
              </a:rPr>
              <a:t>arti</a:t>
            </a:r>
            <a:r>
              <a:rPr lang="en-US" dirty="0">
                <a:latin typeface="Comic Sans MS" pitchFamily="66" charset="0"/>
              </a:rPr>
              <a:t> </a:t>
            </a:r>
            <a:r>
              <a:rPr lang="en-US" dirty="0" err="1">
                <a:latin typeface="Comic Sans MS" pitchFamily="66" charset="0"/>
              </a:rPr>
              <a:t>susunan</a:t>
            </a:r>
            <a:r>
              <a:rPr lang="en-US" dirty="0">
                <a:latin typeface="Comic Sans MS" pitchFamily="66" charset="0"/>
              </a:rPr>
              <a:t> </a:t>
            </a:r>
            <a:r>
              <a:rPr lang="en-US" dirty="0" err="1">
                <a:latin typeface="Comic Sans MS" pitchFamily="66" charset="0"/>
              </a:rPr>
              <a:t>sila-sila</a:t>
            </a:r>
            <a:r>
              <a:rPr lang="en-US" dirty="0">
                <a:latin typeface="Comic Sans MS" pitchFamily="66" charset="0"/>
              </a:rPr>
              <a:t> </a:t>
            </a:r>
            <a:r>
              <a:rPr lang="en-US" dirty="0" err="1">
                <a:latin typeface="Comic Sans MS" pitchFamily="66" charset="0"/>
              </a:rPr>
              <a:t>Pancasila</a:t>
            </a:r>
            <a:r>
              <a:rPr lang="en-US" dirty="0">
                <a:latin typeface="Comic Sans MS" pitchFamily="66" charset="0"/>
              </a:rPr>
              <a:t> </a:t>
            </a:r>
            <a:r>
              <a:rPr lang="en-US" dirty="0" err="1">
                <a:latin typeface="Comic Sans MS" pitchFamily="66" charset="0"/>
              </a:rPr>
              <a:t>maupun</a:t>
            </a:r>
            <a:r>
              <a:rPr lang="en-US" dirty="0">
                <a:latin typeface="Comic Sans MS" pitchFamily="66" charset="0"/>
              </a:rPr>
              <a:t> </a:t>
            </a:r>
            <a:r>
              <a:rPr lang="en-US" dirty="0" err="1">
                <a:latin typeface="Comic Sans MS" pitchFamily="66" charset="0"/>
              </a:rPr>
              <a:t>isi</a:t>
            </a:r>
            <a:r>
              <a:rPr lang="en-US" dirty="0">
                <a:latin typeface="Comic Sans MS" pitchFamily="66" charset="0"/>
              </a:rPr>
              <a:t> </a:t>
            </a:r>
            <a:r>
              <a:rPr lang="en-US" dirty="0" err="1">
                <a:latin typeface="Comic Sans MS" pitchFamily="66" charset="0"/>
              </a:rPr>
              <a:t>arti</a:t>
            </a:r>
            <a:r>
              <a:rPr lang="en-US" dirty="0">
                <a:latin typeface="Comic Sans MS" pitchFamily="66" charset="0"/>
              </a:rPr>
              <a:t> </a:t>
            </a:r>
            <a:r>
              <a:rPr lang="en-US" dirty="0" err="1">
                <a:latin typeface="Comic Sans MS" pitchFamily="66" charset="0"/>
              </a:rPr>
              <a:t>dari</a:t>
            </a:r>
            <a:r>
              <a:rPr lang="en-US" dirty="0">
                <a:latin typeface="Comic Sans MS" pitchFamily="66" charset="0"/>
              </a:rPr>
              <a:t> </a:t>
            </a:r>
            <a:r>
              <a:rPr lang="en-US" dirty="0" err="1">
                <a:latin typeface="Comic Sans MS" pitchFamily="66" charset="0"/>
              </a:rPr>
              <a:t>sila-sila</a:t>
            </a:r>
            <a:r>
              <a:rPr lang="en-US" dirty="0">
                <a:latin typeface="Comic Sans MS" pitchFamily="66" charset="0"/>
              </a:rPr>
              <a:t> </a:t>
            </a:r>
            <a:r>
              <a:rPr lang="en-US" dirty="0" err="1">
                <a:latin typeface="Comic Sans MS" pitchFamily="66" charset="0"/>
              </a:rPr>
              <a:t>Pancasila</a:t>
            </a:r>
            <a:r>
              <a:rPr lang="en-US" dirty="0">
                <a:latin typeface="Comic Sans MS" pitchFamily="66" charset="0"/>
              </a:rPr>
              <a:t> </a:t>
            </a:r>
            <a:r>
              <a:rPr lang="en-US" dirty="0" err="1">
                <a:latin typeface="Comic Sans MS" pitchFamily="66" charset="0"/>
              </a:rPr>
              <a:t>itu</a:t>
            </a:r>
            <a:r>
              <a:rPr lang="en-US" dirty="0">
                <a:latin typeface="Comic Sans MS" pitchFamily="66" charset="0"/>
              </a:rPr>
              <a:t>. </a:t>
            </a:r>
            <a:r>
              <a:rPr lang="en-US" dirty="0" err="1">
                <a:latin typeface="Comic Sans MS" pitchFamily="66" charset="0"/>
              </a:rPr>
              <a:t>Susunan</a:t>
            </a:r>
            <a:r>
              <a:rPr lang="en-US" dirty="0">
                <a:latin typeface="Comic Sans MS" pitchFamily="66" charset="0"/>
              </a:rPr>
              <a:t> </a:t>
            </a:r>
            <a:r>
              <a:rPr lang="en-US" dirty="0" err="1">
                <a:latin typeface="Comic Sans MS" pitchFamily="66" charset="0"/>
              </a:rPr>
              <a:t>kesatuan</a:t>
            </a:r>
            <a:r>
              <a:rPr lang="en-US" dirty="0">
                <a:latin typeface="Comic Sans MS" pitchFamily="66" charset="0"/>
              </a:rPr>
              <a:t> </a:t>
            </a:r>
            <a:r>
              <a:rPr lang="en-US" dirty="0" err="1">
                <a:latin typeface="Comic Sans MS" pitchFamily="66" charset="0"/>
              </a:rPr>
              <a:t>sila-sila</a:t>
            </a:r>
            <a:r>
              <a:rPr lang="en-US" dirty="0">
                <a:latin typeface="Comic Sans MS" pitchFamily="66" charset="0"/>
              </a:rPr>
              <a:t> </a:t>
            </a:r>
            <a:r>
              <a:rPr lang="en-US" dirty="0" err="1">
                <a:latin typeface="Comic Sans MS" pitchFamily="66" charset="0"/>
              </a:rPr>
              <a:t>Pancasila</a:t>
            </a:r>
            <a:r>
              <a:rPr lang="en-US" dirty="0">
                <a:latin typeface="Comic Sans MS" pitchFamily="66" charset="0"/>
              </a:rPr>
              <a:t> </a:t>
            </a:r>
            <a:r>
              <a:rPr lang="en-US" dirty="0" err="1">
                <a:latin typeface="Comic Sans MS" pitchFamily="66" charset="0"/>
              </a:rPr>
              <a:t>adalah</a:t>
            </a:r>
            <a:r>
              <a:rPr lang="en-US" dirty="0">
                <a:latin typeface="Comic Sans MS" pitchFamily="66" charset="0"/>
              </a:rPr>
              <a:t> </a:t>
            </a:r>
            <a:r>
              <a:rPr lang="en-US" dirty="0" err="1">
                <a:latin typeface="Comic Sans MS" pitchFamily="66" charset="0"/>
              </a:rPr>
              <a:t>bersifat</a:t>
            </a:r>
            <a:r>
              <a:rPr lang="en-US" dirty="0">
                <a:latin typeface="Comic Sans MS" pitchFamily="66" charset="0"/>
              </a:rPr>
              <a:t> </a:t>
            </a:r>
            <a:r>
              <a:rPr lang="en-US" dirty="0" err="1">
                <a:latin typeface="Comic Sans MS" pitchFamily="66" charset="0"/>
              </a:rPr>
              <a:t>hirarkis</a:t>
            </a:r>
            <a:r>
              <a:rPr lang="en-US" dirty="0">
                <a:latin typeface="Comic Sans MS" pitchFamily="66" charset="0"/>
              </a:rPr>
              <a:t> </a:t>
            </a:r>
            <a:r>
              <a:rPr lang="en-US" dirty="0" err="1">
                <a:latin typeface="Comic Sans MS" pitchFamily="66" charset="0"/>
              </a:rPr>
              <a:t>dan</a:t>
            </a:r>
            <a:r>
              <a:rPr lang="en-US" dirty="0">
                <a:latin typeface="Comic Sans MS" pitchFamily="66" charset="0"/>
              </a:rPr>
              <a:t> </a:t>
            </a:r>
            <a:r>
              <a:rPr lang="en-US" dirty="0" err="1">
                <a:latin typeface="Comic Sans MS" pitchFamily="66" charset="0"/>
              </a:rPr>
              <a:t>berbentuk</a:t>
            </a:r>
            <a:r>
              <a:rPr lang="en-US" dirty="0">
                <a:latin typeface="Comic Sans MS" pitchFamily="66" charset="0"/>
              </a:rPr>
              <a:t> </a:t>
            </a:r>
            <a:r>
              <a:rPr lang="en-US" dirty="0" err="1">
                <a:latin typeface="Comic Sans MS" pitchFamily="66" charset="0"/>
              </a:rPr>
              <a:t>piramidal</a:t>
            </a:r>
            <a:r>
              <a:rPr lang="en-US" dirty="0">
                <a:latin typeface="Comic Sans MS" pitchFamily="66" charset="0"/>
              </a:rPr>
              <a:t>. </a:t>
            </a:r>
          </a:p>
        </p:txBody>
      </p:sp>
      <p:sp>
        <p:nvSpPr>
          <p:cNvPr id="3" name="Slide Number Placeholder 3"/>
          <p:cNvSpPr>
            <a:spLocks noGrp="1"/>
          </p:cNvSpPr>
          <p:nvPr>
            <p:ph type="sldNum" sz="quarter" idx="12"/>
          </p:nvPr>
        </p:nvSpPr>
        <p:spPr/>
        <p:txBody>
          <a:bodyPr/>
          <a:lstStyle/>
          <a:p>
            <a:fld id="{467E43EA-7BC6-46D1-A4B2-AA47A8253B4D}" type="slidenum">
              <a:rPr lang="en-US"/>
              <a:pPr/>
              <a:t>5</a:t>
            </a:fld>
            <a:endParaRPr lang="en-US"/>
          </a:p>
        </p:txBody>
      </p:sp>
    </p:spTree>
  </p:cSld>
  <p:clrMapOvr>
    <a:masterClrMapping/>
  </p:clrMapOvr>
  <p:transition spd="slow">
    <p:zoom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6867">
                                            <p:txEl>
                                              <p:pRg st="0" end="0"/>
                                            </p:txEl>
                                          </p:spTgt>
                                        </p:tgtEl>
                                        <p:attrNameLst>
                                          <p:attrName>style.visibility</p:attrName>
                                        </p:attrNameLst>
                                      </p:cBhvr>
                                      <p:to>
                                        <p:strVal val="visible"/>
                                      </p:to>
                                    </p:set>
                                    <p:animEffect transition="in" filter="wipe(left)">
                                      <p:cBhvr>
                                        <p:cTn id="7" dur="500"/>
                                        <p:tgtEl>
                                          <p:spTgt spid="3686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6867">
                                            <p:txEl>
                                              <p:pRg st="1" end="1"/>
                                            </p:txEl>
                                          </p:spTgt>
                                        </p:tgtEl>
                                        <p:attrNameLst>
                                          <p:attrName>style.visibility</p:attrName>
                                        </p:attrNameLst>
                                      </p:cBhvr>
                                      <p:to>
                                        <p:strVal val="visible"/>
                                      </p:to>
                                    </p:set>
                                    <p:animEffect transition="in" filter="wipe(left)">
                                      <p:cBhvr>
                                        <p:cTn id="12" dur="500"/>
                                        <p:tgtEl>
                                          <p:spTgt spid="3686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6867">
                                            <p:txEl>
                                              <p:pRg st="2" end="2"/>
                                            </p:txEl>
                                          </p:spTgt>
                                        </p:tgtEl>
                                        <p:attrNameLst>
                                          <p:attrName>style.visibility</p:attrName>
                                        </p:attrNameLst>
                                      </p:cBhvr>
                                      <p:to>
                                        <p:strVal val="visible"/>
                                      </p:to>
                                    </p:set>
                                    <p:animEffect transition="in" filter="wipe(left)">
                                      <p:cBhvr>
                                        <p:cTn id="17" dur="500"/>
                                        <p:tgtEl>
                                          <p:spTgt spid="3686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7"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67587" name="Rectangle 3"/>
          <p:cNvSpPr>
            <a:spLocks noGrp="1" noChangeArrowheads="1"/>
          </p:cNvSpPr>
          <p:nvPr>
            <p:ph idx="1"/>
          </p:nvPr>
        </p:nvSpPr>
        <p:spPr>
          <a:xfrm>
            <a:off x="228600" y="762001"/>
            <a:ext cx="8686800" cy="5364163"/>
          </a:xfrm>
        </p:spPr>
        <p:txBody>
          <a:bodyPr>
            <a:normAutofit fontScale="92500"/>
          </a:bodyPr>
          <a:lstStyle/>
          <a:p>
            <a:pPr lvl="1" algn="just">
              <a:buClr>
                <a:schemeClr val="tx1"/>
              </a:buClr>
              <a:buFont typeface="Wingdings" pitchFamily="2" charset="2"/>
              <a:buChar char="§"/>
            </a:pPr>
            <a:r>
              <a:rPr lang="en-US" sz="2600" dirty="0" err="1">
                <a:latin typeface="Comic Sans MS" pitchFamily="66" charset="0"/>
              </a:rPr>
              <a:t>Sifat</a:t>
            </a:r>
            <a:r>
              <a:rPr lang="en-US" sz="2600" dirty="0">
                <a:latin typeface="Comic Sans MS" pitchFamily="66" charset="0"/>
              </a:rPr>
              <a:t> </a:t>
            </a:r>
            <a:r>
              <a:rPr lang="en-US" sz="2600" dirty="0" err="1">
                <a:latin typeface="Comic Sans MS" pitchFamily="66" charset="0"/>
              </a:rPr>
              <a:t>hirarkis</a:t>
            </a:r>
            <a:r>
              <a:rPr lang="en-US" sz="2600" dirty="0">
                <a:latin typeface="Comic Sans MS" pitchFamily="66" charset="0"/>
              </a:rPr>
              <a:t> </a:t>
            </a:r>
            <a:r>
              <a:rPr lang="en-US" sz="2600" dirty="0" err="1">
                <a:latin typeface="Comic Sans MS" pitchFamily="66" charset="0"/>
              </a:rPr>
              <a:t>dan</a:t>
            </a:r>
            <a:r>
              <a:rPr lang="en-US" sz="2600" dirty="0">
                <a:latin typeface="Comic Sans MS" pitchFamily="66" charset="0"/>
              </a:rPr>
              <a:t> </a:t>
            </a:r>
            <a:r>
              <a:rPr lang="en-US" sz="2600" dirty="0" err="1">
                <a:latin typeface="Comic Sans MS" pitchFamily="66" charset="0"/>
              </a:rPr>
              <a:t>bentuk</a:t>
            </a:r>
            <a:r>
              <a:rPr lang="en-US" sz="2600" dirty="0">
                <a:latin typeface="Comic Sans MS" pitchFamily="66" charset="0"/>
              </a:rPr>
              <a:t> </a:t>
            </a:r>
            <a:r>
              <a:rPr lang="en-US" sz="2600" dirty="0" err="1">
                <a:latin typeface="Comic Sans MS" pitchFamily="66" charset="0"/>
              </a:rPr>
              <a:t>piramidal</a:t>
            </a:r>
            <a:r>
              <a:rPr lang="en-US" sz="2600" dirty="0">
                <a:latin typeface="Comic Sans MS" pitchFamily="66" charset="0"/>
              </a:rPr>
              <a:t> </a:t>
            </a:r>
            <a:r>
              <a:rPr lang="en-US" sz="2600" dirty="0" err="1">
                <a:latin typeface="Comic Sans MS" pitchFamily="66" charset="0"/>
              </a:rPr>
              <a:t>itu</a:t>
            </a:r>
            <a:r>
              <a:rPr lang="en-US" sz="2600" dirty="0">
                <a:latin typeface="Comic Sans MS" pitchFamily="66" charset="0"/>
              </a:rPr>
              <a:t> </a:t>
            </a:r>
            <a:r>
              <a:rPr lang="en-US" sz="2600" dirty="0" err="1">
                <a:latin typeface="Comic Sans MS" pitchFamily="66" charset="0"/>
              </a:rPr>
              <a:t>nampak</a:t>
            </a:r>
            <a:r>
              <a:rPr lang="en-US" sz="2600" dirty="0">
                <a:latin typeface="Comic Sans MS" pitchFamily="66" charset="0"/>
              </a:rPr>
              <a:t> </a:t>
            </a:r>
            <a:r>
              <a:rPr lang="en-US" sz="2600" dirty="0" err="1">
                <a:latin typeface="Comic Sans MS" pitchFamily="66" charset="0"/>
              </a:rPr>
              <a:t>dalam</a:t>
            </a:r>
            <a:r>
              <a:rPr lang="en-US" sz="2600" dirty="0">
                <a:latin typeface="Comic Sans MS" pitchFamily="66" charset="0"/>
              </a:rPr>
              <a:t> </a:t>
            </a:r>
            <a:r>
              <a:rPr lang="en-US" sz="2600" dirty="0" err="1">
                <a:latin typeface="Comic Sans MS" pitchFamily="66" charset="0"/>
              </a:rPr>
              <a:t>susunan</a:t>
            </a:r>
            <a:r>
              <a:rPr lang="en-US" sz="2600" dirty="0">
                <a:latin typeface="Comic Sans MS" pitchFamily="66" charset="0"/>
              </a:rPr>
              <a:t> </a:t>
            </a:r>
            <a:r>
              <a:rPr lang="en-US" sz="2600" dirty="0" err="1">
                <a:latin typeface="Comic Sans MS" pitchFamily="66" charset="0"/>
              </a:rPr>
              <a:t>Pancasila</a:t>
            </a:r>
            <a:r>
              <a:rPr lang="en-US" sz="2600" dirty="0">
                <a:latin typeface="Comic Sans MS" pitchFamily="66" charset="0"/>
              </a:rPr>
              <a:t>, </a:t>
            </a:r>
            <a:r>
              <a:rPr lang="en-US" sz="2600" dirty="0" err="1">
                <a:latin typeface="Comic Sans MS" pitchFamily="66" charset="0"/>
              </a:rPr>
              <a:t>di</a:t>
            </a:r>
            <a:r>
              <a:rPr lang="en-US" sz="2600" dirty="0">
                <a:latin typeface="Comic Sans MS" pitchFamily="66" charset="0"/>
              </a:rPr>
              <a:t> </a:t>
            </a:r>
            <a:r>
              <a:rPr lang="en-US" sz="2600" dirty="0" err="1">
                <a:latin typeface="Comic Sans MS" pitchFamily="66" charset="0"/>
              </a:rPr>
              <a:t>mana</a:t>
            </a:r>
            <a:r>
              <a:rPr lang="en-US" sz="2600" dirty="0">
                <a:latin typeface="Comic Sans MS" pitchFamily="66" charset="0"/>
              </a:rPr>
              <a:t> </a:t>
            </a:r>
            <a:r>
              <a:rPr lang="en-US" sz="2600" dirty="0" err="1">
                <a:latin typeface="Comic Sans MS" pitchFamily="66" charset="0"/>
              </a:rPr>
              <a:t>sila</a:t>
            </a:r>
            <a:r>
              <a:rPr lang="en-US" sz="2600" dirty="0">
                <a:latin typeface="Comic Sans MS" pitchFamily="66" charset="0"/>
              </a:rPr>
              <a:t> </a:t>
            </a:r>
            <a:r>
              <a:rPr lang="en-US" sz="2600" dirty="0" err="1">
                <a:latin typeface="Comic Sans MS" pitchFamily="66" charset="0"/>
              </a:rPr>
              <a:t>pertama</a:t>
            </a:r>
            <a:r>
              <a:rPr lang="en-US" sz="2600" dirty="0">
                <a:latin typeface="Comic Sans MS" pitchFamily="66" charset="0"/>
              </a:rPr>
              <a:t> </a:t>
            </a:r>
            <a:r>
              <a:rPr lang="en-US" sz="2600" dirty="0" err="1">
                <a:latin typeface="Comic Sans MS" pitchFamily="66" charset="0"/>
              </a:rPr>
              <a:t>Pancasila</a:t>
            </a:r>
            <a:r>
              <a:rPr lang="en-US" sz="2600" dirty="0">
                <a:latin typeface="Comic Sans MS" pitchFamily="66" charset="0"/>
              </a:rPr>
              <a:t> </a:t>
            </a:r>
            <a:r>
              <a:rPr lang="en-US" sz="2600" dirty="0" err="1">
                <a:latin typeface="Comic Sans MS" pitchFamily="66" charset="0"/>
              </a:rPr>
              <a:t>mendasari</a:t>
            </a:r>
            <a:r>
              <a:rPr lang="en-US" sz="2600" dirty="0">
                <a:latin typeface="Comic Sans MS" pitchFamily="66" charset="0"/>
              </a:rPr>
              <a:t> </a:t>
            </a:r>
            <a:r>
              <a:rPr lang="en-US" sz="2600" dirty="0" err="1">
                <a:latin typeface="Comic Sans MS" pitchFamily="66" charset="0"/>
              </a:rPr>
              <a:t>dan</a:t>
            </a:r>
            <a:r>
              <a:rPr lang="en-US" sz="2600" dirty="0">
                <a:latin typeface="Comic Sans MS" pitchFamily="66" charset="0"/>
              </a:rPr>
              <a:t> </a:t>
            </a:r>
            <a:r>
              <a:rPr lang="en-US" sz="2600" dirty="0" err="1">
                <a:latin typeface="Comic Sans MS" pitchFamily="66" charset="0"/>
              </a:rPr>
              <a:t>menjiwai</a:t>
            </a:r>
            <a:r>
              <a:rPr lang="en-US" sz="2600" dirty="0">
                <a:latin typeface="Comic Sans MS" pitchFamily="66" charset="0"/>
              </a:rPr>
              <a:t> </a:t>
            </a:r>
            <a:r>
              <a:rPr lang="en-US" sz="2600" dirty="0" err="1">
                <a:latin typeface="Comic Sans MS" pitchFamily="66" charset="0"/>
              </a:rPr>
              <a:t>keempat</a:t>
            </a:r>
            <a:r>
              <a:rPr lang="en-US" sz="2600" dirty="0">
                <a:latin typeface="Comic Sans MS" pitchFamily="66" charset="0"/>
              </a:rPr>
              <a:t> </a:t>
            </a:r>
            <a:r>
              <a:rPr lang="en-US" sz="2600" dirty="0" err="1">
                <a:latin typeface="Comic Sans MS" pitchFamily="66" charset="0"/>
              </a:rPr>
              <a:t>sila</a:t>
            </a:r>
            <a:r>
              <a:rPr lang="en-US" sz="2600" dirty="0">
                <a:latin typeface="Comic Sans MS" pitchFamily="66" charset="0"/>
              </a:rPr>
              <a:t> </a:t>
            </a:r>
            <a:r>
              <a:rPr lang="en-US" sz="2600" dirty="0" err="1">
                <a:latin typeface="Comic Sans MS" pitchFamily="66" charset="0"/>
              </a:rPr>
              <a:t>lainny</a:t>
            </a:r>
            <a:r>
              <a:rPr lang="en-US" sz="2600" dirty="0">
                <a:latin typeface="Comic Sans MS" pitchFamily="66" charset="0"/>
              </a:rPr>
              <a:t>, </a:t>
            </a:r>
            <a:r>
              <a:rPr lang="en-US" sz="2600" dirty="0" err="1">
                <a:latin typeface="Comic Sans MS" pitchFamily="66" charset="0"/>
              </a:rPr>
              <a:t>sila</a:t>
            </a:r>
            <a:r>
              <a:rPr lang="en-US" sz="2600" dirty="0">
                <a:latin typeface="Comic Sans MS" pitchFamily="66" charset="0"/>
              </a:rPr>
              <a:t> </a:t>
            </a:r>
            <a:r>
              <a:rPr lang="en-US" sz="2600" dirty="0" err="1">
                <a:latin typeface="Comic Sans MS" pitchFamily="66" charset="0"/>
              </a:rPr>
              <a:t>kedua</a:t>
            </a:r>
            <a:r>
              <a:rPr lang="en-US" sz="2600" dirty="0">
                <a:latin typeface="Comic Sans MS" pitchFamily="66" charset="0"/>
              </a:rPr>
              <a:t> </a:t>
            </a:r>
            <a:r>
              <a:rPr lang="en-US" sz="2600" dirty="0" err="1">
                <a:latin typeface="Comic Sans MS" pitchFamily="66" charset="0"/>
              </a:rPr>
              <a:t>didasari</a:t>
            </a:r>
            <a:r>
              <a:rPr lang="en-US" sz="2600" dirty="0">
                <a:latin typeface="Comic Sans MS" pitchFamily="66" charset="0"/>
              </a:rPr>
              <a:t> </a:t>
            </a:r>
            <a:r>
              <a:rPr lang="en-US" sz="2600" dirty="0" err="1">
                <a:latin typeface="Comic Sans MS" pitchFamily="66" charset="0"/>
              </a:rPr>
              <a:t>sila</a:t>
            </a:r>
            <a:r>
              <a:rPr lang="en-US" sz="2600" dirty="0">
                <a:latin typeface="Comic Sans MS" pitchFamily="66" charset="0"/>
              </a:rPr>
              <a:t> </a:t>
            </a:r>
            <a:r>
              <a:rPr lang="en-US" sz="2600" dirty="0" err="1">
                <a:latin typeface="Comic Sans MS" pitchFamily="66" charset="0"/>
              </a:rPr>
              <a:t>pertama</a:t>
            </a:r>
            <a:r>
              <a:rPr lang="en-US" sz="2600" dirty="0">
                <a:latin typeface="Comic Sans MS" pitchFamily="66" charset="0"/>
              </a:rPr>
              <a:t> </a:t>
            </a:r>
            <a:r>
              <a:rPr lang="en-US" sz="2600" dirty="0" err="1">
                <a:latin typeface="Comic Sans MS" pitchFamily="66" charset="0"/>
              </a:rPr>
              <a:t>dan</a:t>
            </a:r>
            <a:r>
              <a:rPr lang="en-US" sz="2600" dirty="0">
                <a:latin typeface="Comic Sans MS" pitchFamily="66" charset="0"/>
              </a:rPr>
              <a:t> </a:t>
            </a:r>
            <a:r>
              <a:rPr lang="en-US" sz="2600" dirty="0" err="1">
                <a:latin typeface="Comic Sans MS" pitchFamily="66" charset="0"/>
              </a:rPr>
              <a:t>mendasari</a:t>
            </a:r>
            <a:r>
              <a:rPr lang="en-US" sz="2600" dirty="0">
                <a:latin typeface="Comic Sans MS" pitchFamily="66" charset="0"/>
              </a:rPr>
              <a:t> </a:t>
            </a:r>
            <a:r>
              <a:rPr lang="en-US" sz="2600" dirty="0" err="1">
                <a:latin typeface="Comic Sans MS" pitchFamily="66" charset="0"/>
              </a:rPr>
              <a:t>serta</a:t>
            </a:r>
            <a:r>
              <a:rPr lang="en-US" sz="2600" dirty="0">
                <a:latin typeface="Comic Sans MS" pitchFamily="66" charset="0"/>
              </a:rPr>
              <a:t> </a:t>
            </a:r>
            <a:r>
              <a:rPr lang="en-US" sz="2600" dirty="0" err="1">
                <a:latin typeface="Comic Sans MS" pitchFamily="66" charset="0"/>
              </a:rPr>
              <a:t>menjiwai</a:t>
            </a:r>
            <a:r>
              <a:rPr lang="en-US" sz="2600" dirty="0">
                <a:latin typeface="Comic Sans MS" pitchFamily="66" charset="0"/>
              </a:rPr>
              <a:t> </a:t>
            </a:r>
            <a:r>
              <a:rPr lang="en-US" sz="2600" dirty="0" err="1">
                <a:latin typeface="Comic Sans MS" pitchFamily="66" charset="0"/>
              </a:rPr>
              <a:t>sila</a:t>
            </a:r>
            <a:r>
              <a:rPr lang="en-US" sz="2600" dirty="0">
                <a:latin typeface="Comic Sans MS" pitchFamily="66" charset="0"/>
              </a:rPr>
              <a:t> </a:t>
            </a:r>
            <a:r>
              <a:rPr lang="en-US" sz="2600" dirty="0" err="1">
                <a:latin typeface="Comic Sans MS" pitchFamily="66" charset="0"/>
              </a:rPr>
              <a:t>ketiga</a:t>
            </a:r>
            <a:r>
              <a:rPr lang="en-US" sz="2600" dirty="0">
                <a:latin typeface="Comic Sans MS" pitchFamily="66" charset="0"/>
              </a:rPr>
              <a:t>, </a:t>
            </a:r>
            <a:r>
              <a:rPr lang="en-US" sz="2600" dirty="0" err="1">
                <a:latin typeface="Comic Sans MS" pitchFamily="66" charset="0"/>
              </a:rPr>
              <a:t>keempat</a:t>
            </a:r>
            <a:r>
              <a:rPr lang="en-US" sz="2600" dirty="0">
                <a:latin typeface="Comic Sans MS" pitchFamily="66" charset="0"/>
              </a:rPr>
              <a:t> </a:t>
            </a:r>
            <a:r>
              <a:rPr lang="en-US" sz="2600" dirty="0" err="1">
                <a:latin typeface="Comic Sans MS" pitchFamily="66" charset="0"/>
              </a:rPr>
              <a:t>dan</a:t>
            </a:r>
            <a:r>
              <a:rPr lang="en-US" sz="2600" dirty="0">
                <a:latin typeface="Comic Sans MS" pitchFamily="66" charset="0"/>
              </a:rPr>
              <a:t> </a:t>
            </a:r>
            <a:r>
              <a:rPr lang="en-US" sz="2600" dirty="0" err="1">
                <a:latin typeface="Comic Sans MS" pitchFamily="66" charset="0"/>
              </a:rPr>
              <a:t>kelima</a:t>
            </a:r>
            <a:r>
              <a:rPr lang="en-US" sz="2600" dirty="0">
                <a:latin typeface="Comic Sans MS" pitchFamily="66" charset="0"/>
              </a:rPr>
              <a:t>, </a:t>
            </a:r>
            <a:r>
              <a:rPr lang="en-US" sz="2600" dirty="0" err="1">
                <a:latin typeface="Comic Sans MS" pitchFamily="66" charset="0"/>
              </a:rPr>
              <a:t>sila</a:t>
            </a:r>
            <a:r>
              <a:rPr lang="en-US" sz="2600" dirty="0">
                <a:latin typeface="Comic Sans MS" pitchFamily="66" charset="0"/>
              </a:rPr>
              <a:t> </a:t>
            </a:r>
            <a:r>
              <a:rPr lang="en-US" sz="2600" dirty="0" err="1">
                <a:latin typeface="Comic Sans MS" pitchFamily="66" charset="0"/>
              </a:rPr>
              <a:t>ketiga</a:t>
            </a:r>
            <a:r>
              <a:rPr lang="en-US" sz="2600" dirty="0">
                <a:latin typeface="Comic Sans MS" pitchFamily="66" charset="0"/>
              </a:rPr>
              <a:t> </a:t>
            </a:r>
            <a:r>
              <a:rPr lang="en-US" sz="2600" dirty="0" err="1">
                <a:latin typeface="Comic Sans MS" pitchFamily="66" charset="0"/>
              </a:rPr>
              <a:t>didasari</a:t>
            </a:r>
            <a:r>
              <a:rPr lang="en-US" sz="2600" dirty="0">
                <a:latin typeface="Comic Sans MS" pitchFamily="66" charset="0"/>
              </a:rPr>
              <a:t> </a:t>
            </a:r>
            <a:r>
              <a:rPr lang="en-US" sz="2600" dirty="0" err="1">
                <a:latin typeface="Comic Sans MS" pitchFamily="66" charset="0"/>
              </a:rPr>
              <a:t>dan</a:t>
            </a:r>
            <a:r>
              <a:rPr lang="en-US" sz="2600" dirty="0">
                <a:latin typeface="Comic Sans MS" pitchFamily="66" charset="0"/>
              </a:rPr>
              <a:t> </a:t>
            </a:r>
            <a:r>
              <a:rPr lang="en-US" sz="2600" dirty="0" err="1">
                <a:latin typeface="Comic Sans MS" pitchFamily="66" charset="0"/>
              </a:rPr>
              <a:t>dijiwai</a:t>
            </a:r>
            <a:r>
              <a:rPr lang="en-US" sz="2600" dirty="0">
                <a:latin typeface="Comic Sans MS" pitchFamily="66" charset="0"/>
              </a:rPr>
              <a:t> </a:t>
            </a:r>
            <a:r>
              <a:rPr lang="en-US" sz="2600" dirty="0" err="1">
                <a:latin typeface="Comic Sans MS" pitchFamily="66" charset="0"/>
              </a:rPr>
              <a:t>sila</a:t>
            </a:r>
            <a:r>
              <a:rPr lang="en-US" sz="2600" dirty="0">
                <a:latin typeface="Comic Sans MS" pitchFamily="66" charset="0"/>
              </a:rPr>
              <a:t> </a:t>
            </a:r>
            <a:r>
              <a:rPr lang="en-US" sz="2600" dirty="0" err="1">
                <a:latin typeface="Comic Sans MS" pitchFamily="66" charset="0"/>
              </a:rPr>
              <a:t>pertama</a:t>
            </a:r>
            <a:r>
              <a:rPr lang="en-US" sz="2600" dirty="0">
                <a:latin typeface="Comic Sans MS" pitchFamily="66" charset="0"/>
              </a:rPr>
              <a:t> </a:t>
            </a:r>
            <a:r>
              <a:rPr lang="en-US" sz="2600" dirty="0" err="1">
                <a:latin typeface="Comic Sans MS" pitchFamily="66" charset="0"/>
              </a:rPr>
              <a:t>dan</a:t>
            </a:r>
            <a:r>
              <a:rPr lang="en-US" sz="2600" dirty="0">
                <a:latin typeface="Comic Sans MS" pitchFamily="66" charset="0"/>
              </a:rPr>
              <a:t> </a:t>
            </a:r>
            <a:r>
              <a:rPr lang="en-US" sz="2600" dirty="0" err="1">
                <a:latin typeface="Comic Sans MS" pitchFamily="66" charset="0"/>
              </a:rPr>
              <a:t>kedua</a:t>
            </a:r>
            <a:r>
              <a:rPr lang="en-US" sz="2600" dirty="0">
                <a:latin typeface="Comic Sans MS" pitchFamily="66" charset="0"/>
              </a:rPr>
              <a:t>, </a:t>
            </a:r>
            <a:r>
              <a:rPr lang="en-US" sz="2600" dirty="0" err="1">
                <a:latin typeface="Comic Sans MS" pitchFamily="66" charset="0"/>
              </a:rPr>
              <a:t>serta</a:t>
            </a:r>
            <a:r>
              <a:rPr lang="en-US" sz="2600" dirty="0">
                <a:latin typeface="Comic Sans MS" pitchFamily="66" charset="0"/>
              </a:rPr>
              <a:t> </a:t>
            </a:r>
            <a:r>
              <a:rPr lang="en-US" sz="2600" dirty="0" err="1">
                <a:latin typeface="Comic Sans MS" pitchFamily="66" charset="0"/>
              </a:rPr>
              <a:t>mendasari</a:t>
            </a:r>
            <a:r>
              <a:rPr lang="en-US" sz="2600" dirty="0">
                <a:latin typeface="Comic Sans MS" pitchFamily="66" charset="0"/>
              </a:rPr>
              <a:t> </a:t>
            </a:r>
            <a:r>
              <a:rPr lang="en-US" sz="2600" dirty="0" err="1">
                <a:latin typeface="Comic Sans MS" pitchFamily="66" charset="0"/>
              </a:rPr>
              <a:t>dan</a:t>
            </a:r>
            <a:r>
              <a:rPr lang="en-US" sz="2600" dirty="0">
                <a:latin typeface="Comic Sans MS" pitchFamily="66" charset="0"/>
              </a:rPr>
              <a:t> </a:t>
            </a:r>
            <a:r>
              <a:rPr lang="en-US" sz="2600" dirty="0" err="1">
                <a:latin typeface="Comic Sans MS" pitchFamily="66" charset="0"/>
              </a:rPr>
              <a:t>menjiwai</a:t>
            </a:r>
            <a:r>
              <a:rPr lang="en-US" sz="2600" dirty="0">
                <a:latin typeface="Comic Sans MS" pitchFamily="66" charset="0"/>
              </a:rPr>
              <a:t> </a:t>
            </a:r>
            <a:r>
              <a:rPr lang="en-US" sz="2600" dirty="0" err="1">
                <a:latin typeface="Comic Sans MS" pitchFamily="66" charset="0"/>
              </a:rPr>
              <a:t>sila</a:t>
            </a:r>
            <a:r>
              <a:rPr lang="en-US" sz="2600" dirty="0">
                <a:latin typeface="Comic Sans MS" pitchFamily="66" charset="0"/>
              </a:rPr>
              <a:t> </a:t>
            </a:r>
            <a:r>
              <a:rPr lang="en-US" sz="2600" dirty="0" err="1">
                <a:latin typeface="Comic Sans MS" pitchFamily="66" charset="0"/>
              </a:rPr>
              <a:t>keempat</a:t>
            </a:r>
            <a:r>
              <a:rPr lang="en-US" sz="2600" dirty="0">
                <a:latin typeface="Comic Sans MS" pitchFamily="66" charset="0"/>
              </a:rPr>
              <a:t> </a:t>
            </a:r>
            <a:r>
              <a:rPr lang="en-US" sz="2600" dirty="0" err="1">
                <a:latin typeface="Comic Sans MS" pitchFamily="66" charset="0"/>
              </a:rPr>
              <a:t>dan</a:t>
            </a:r>
            <a:r>
              <a:rPr lang="en-US" sz="2600" dirty="0">
                <a:latin typeface="Comic Sans MS" pitchFamily="66" charset="0"/>
              </a:rPr>
              <a:t> </a:t>
            </a:r>
            <a:r>
              <a:rPr lang="en-US" sz="2600" dirty="0" err="1">
                <a:latin typeface="Comic Sans MS" pitchFamily="66" charset="0"/>
              </a:rPr>
              <a:t>kelima</a:t>
            </a:r>
            <a:r>
              <a:rPr lang="en-US" sz="2600" dirty="0">
                <a:latin typeface="Comic Sans MS" pitchFamily="66" charset="0"/>
              </a:rPr>
              <a:t>, </a:t>
            </a:r>
            <a:r>
              <a:rPr lang="en-US" sz="2600" dirty="0" err="1">
                <a:latin typeface="Comic Sans MS" pitchFamily="66" charset="0"/>
              </a:rPr>
              <a:t>sila</a:t>
            </a:r>
            <a:r>
              <a:rPr lang="en-US" sz="2600" dirty="0">
                <a:latin typeface="Comic Sans MS" pitchFamily="66" charset="0"/>
              </a:rPr>
              <a:t> </a:t>
            </a:r>
            <a:r>
              <a:rPr lang="en-US" sz="2600" dirty="0" err="1">
                <a:latin typeface="Comic Sans MS" pitchFamily="66" charset="0"/>
              </a:rPr>
              <a:t>keempat</a:t>
            </a:r>
            <a:r>
              <a:rPr lang="en-US" sz="2600" dirty="0">
                <a:latin typeface="Comic Sans MS" pitchFamily="66" charset="0"/>
              </a:rPr>
              <a:t> </a:t>
            </a:r>
            <a:r>
              <a:rPr lang="en-US" sz="2600" dirty="0" err="1">
                <a:latin typeface="Comic Sans MS" pitchFamily="66" charset="0"/>
              </a:rPr>
              <a:t>didasari</a:t>
            </a:r>
            <a:r>
              <a:rPr lang="en-US" sz="2600" dirty="0">
                <a:latin typeface="Comic Sans MS" pitchFamily="66" charset="0"/>
              </a:rPr>
              <a:t> </a:t>
            </a:r>
            <a:r>
              <a:rPr lang="en-US" sz="2600" dirty="0" err="1">
                <a:latin typeface="Comic Sans MS" pitchFamily="66" charset="0"/>
              </a:rPr>
              <a:t>dan</a:t>
            </a:r>
            <a:r>
              <a:rPr lang="en-US" sz="2600" dirty="0">
                <a:latin typeface="Comic Sans MS" pitchFamily="66" charset="0"/>
              </a:rPr>
              <a:t> </a:t>
            </a:r>
            <a:r>
              <a:rPr lang="en-US" sz="2600" dirty="0" err="1">
                <a:latin typeface="Comic Sans MS" pitchFamily="66" charset="0"/>
              </a:rPr>
              <a:t>dijiwai</a:t>
            </a:r>
            <a:r>
              <a:rPr lang="en-US" sz="2600" dirty="0">
                <a:latin typeface="Comic Sans MS" pitchFamily="66" charset="0"/>
              </a:rPr>
              <a:t> </a:t>
            </a:r>
            <a:r>
              <a:rPr lang="en-US" sz="2600" dirty="0" err="1">
                <a:latin typeface="Comic Sans MS" pitchFamily="66" charset="0"/>
              </a:rPr>
              <a:t>sila</a:t>
            </a:r>
            <a:r>
              <a:rPr lang="en-US" sz="2600" dirty="0">
                <a:latin typeface="Comic Sans MS" pitchFamily="66" charset="0"/>
              </a:rPr>
              <a:t> </a:t>
            </a:r>
            <a:r>
              <a:rPr lang="en-US" sz="2600" dirty="0" err="1">
                <a:latin typeface="Comic Sans MS" pitchFamily="66" charset="0"/>
              </a:rPr>
              <a:t>pertama</a:t>
            </a:r>
            <a:r>
              <a:rPr lang="en-US" sz="2600" dirty="0">
                <a:latin typeface="Comic Sans MS" pitchFamily="66" charset="0"/>
              </a:rPr>
              <a:t>, </a:t>
            </a:r>
            <a:r>
              <a:rPr lang="en-US" sz="2600" dirty="0" err="1">
                <a:latin typeface="Comic Sans MS" pitchFamily="66" charset="0"/>
              </a:rPr>
              <a:t>kedua</a:t>
            </a:r>
            <a:r>
              <a:rPr lang="en-US" sz="2600" dirty="0">
                <a:latin typeface="Comic Sans MS" pitchFamily="66" charset="0"/>
              </a:rPr>
              <a:t> </a:t>
            </a:r>
            <a:r>
              <a:rPr lang="en-US" sz="2600" dirty="0" err="1">
                <a:latin typeface="Comic Sans MS" pitchFamily="66" charset="0"/>
              </a:rPr>
              <a:t>dan</a:t>
            </a:r>
            <a:r>
              <a:rPr lang="en-US" sz="2600" dirty="0">
                <a:latin typeface="Comic Sans MS" pitchFamily="66" charset="0"/>
              </a:rPr>
              <a:t> </a:t>
            </a:r>
            <a:r>
              <a:rPr lang="en-US" sz="2600" dirty="0" err="1">
                <a:latin typeface="Comic Sans MS" pitchFamily="66" charset="0"/>
              </a:rPr>
              <a:t>ketiga</a:t>
            </a:r>
            <a:r>
              <a:rPr lang="en-US" sz="2600" dirty="0">
                <a:latin typeface="Comic Sans MS" pitchFamily="66" charset="0"/>
              </a:rPr>
              <a:t>, </a:t>
            </a:r>
            <a:r>
              <a:rPr lang="en-US" sz="2600" dirty="0" err="1">
                <a:latin typeface="Comic Sans MS" pitchFamily="66" charset="0"/>
              </a:rPr>
              <a:t>serta</a:t>
            </a:r>
            <a:r>
              <a:rPr lang="en-US" sz="2600" dirty="0">
                <a:latin typeface="Comic Sans MS" pitchFamily="66" charset="0"/>
              </a:rPr>
              <a:t> </a:t>
            </a:r>
            <a:r>
              <a:rPr lang="en-US" sz="2600" dirty="0" err="1">
                <a:latin typeface="Comic Sans MS" pitchFamily="66" charset="0"/>
              </a:rPr>
              <a:t>mendasari</a:t>
            </a:r>
            <a:r>
              <a:rPr lang="en-US" sz="2600" dirty="0">
                <a:latin typeface="Comic Sans MS" pitchFamily="66" charset="0"/>
              </a:rPr>
              <a:t> </a:t>
            </a:r>
            <a:r>
              <a:rPr lang="en-US" sz="2600" dirty="0" err="1">
                <a:latin typeface="Comic Sans MS" pitchFamily="66" charset="0"/>
              </a:rPr>
              <a:t>dan</a:t>
            </a:r>
            <a:r>
              <a:rPr lang="en-US" sz="2600" dirty="0">
                <a:latin typeface="Comic Sans MS" pitchFamily="66" charset="0"/>
              </a:rPr>
              <a:t> </a:t>
            </a:r>
            <a:r>
              <a:rPr lang="en-US" sz="2600" dirty="0" err="1">
                <a:latin typeface="Comic Sans MS" pitchFamily="66" charset="0"/>
              </a:rPr>
              <a:t>menjiwai</a:t>
            </a:r>
            <a:r>
              <a:rPr lang="en-US" sz="2600" dirty="0">
                <a:latin typeface="Comic Sans MS" pitchFamily="66" charset="0"/>
              </a:rPr>
              <a:t> </a:t>
            </a:r>
            <a:r>
              <a:rPr lang="en-US" sz="2600" dirty="0" err="1">
                <a:latin typeface="Comic Sans MS" pitchFamily="66" charset="0"/>
              </a:rPr>
              <a:t>sila</a:t>
            </a:r>
            <a:r>
              <a:rPr lang="en-US" sz="2600" dirty="0">
                <a:latin typeface="Comic Sans MS" pitchFamily="66" charset="0"/>
              </a:rPr>
              <a:t> </a:t>
            </a:r>
            <a:r>
              <a:rPr lang="en-US" sz="2600" dirty="0" err="1">
                <a:latin typeface="Comic Sans MS" pitchFamily="66" charset="0"/>
              </a:rPr>
              <a:t>kelma</a:t>
            </a:r>
            <a:r>
              <a:rPr lang="en-US" sz="2600" dirty="0">
                <a:latin typeface="Comic Sans MS" pitchFamily="66" charset="0"/>
              </a:rPr>
              <a:t>, </a:t>
            </a:r>
            <a:r>
              <a:rPr lang="en-US" sz="2600" dirty="0" err="1">
                <a:latin typeface="Comic Sans MS" pitchFamily="66" charset="0"/>
              </a:rPr>
              <a:t>sila</a:t>
            </a:r>
            <a:r>
              <a:rPr lang="en-US" sz="2600" dirty="0">
                <a:latin typeface="Comic Sans MS" pitchFamily="66" charset="0"/>
              </a:rPr>
              <a:t> </a:t>
            </a:r>
            <a:r>
              <a:rPr lang="en-US" sz="2600" dirty="0" err="1">
                <a:latin typeface="Comic Sans MS" pitchFamily="66" charset="0"/>
              </a:rPr>
              <a:t>kelima</a:t>
            </a:r>
            <a:r>
              <a:rPr lang="en-US" sz="2600" dirty="0">
                <a:latin typeface="Comic Sans MS" pitchFamily="66" charset="0"/>
              </a:rPr>
              <a:t> </a:t>
            </a:r>
            <a:r>
              <a:rPr lang="en-US" sz="2600" dirty="0" err="1">
                <a:latin typeface="Comic Sans MS" pitchFamily="66" charset="0"/>
              </a:rPr>
              <a:t>didasari</a:t>
            </a:r>
            <a:r>
              <a:rPr lang="en-US" sz="2600" dirty="0">
                <a:latin typeface="Comic Sans MS" pitchFamily="66" charset="0"/>
              </a:rPr>
              <a:t> </a:t>
            </a:r>
            <a:r>
              <a:rPr lang="en-US" sz="2600" dirty="0" err="1">
                <a:latin typeface="Comic Sans MS" pitchFamily="66" charset="0"/>
              </a:rPr>
              <a:t>dan</a:t>
            </a:r>
            <a:r>
              <a:rPr lang="en-US" sz="2600" dirty="0">
                <a:latin typeface="Comic Sans MS" pitchFamily="66" charset="0"/>
              </a:rPr>
              <a:t> </a:t>
            </a:r>
            <a:r>
              <a:rPr lang="en-US" sz="2600" dirty="0" err="1">
                <a:latin typeface="Comic Sans MS" pitchFamily="66" charset="0"/>
              </a:rPr>
              <a:t>dijiwai</a:t>
            </a:r>
            <a:r>
              <a:rPr lang="en-US" sz="2600" dirty="0">
                <a:latin typeface="Comic Sans MS" pitchFamily="66" charset="0"/>
              </a:rPr>
              <a:t> </a:t>
            </a:r>
            <a:r>
              <a:rPr lang="en-US" sz="2600" dirty="0" err="1">
                <a:latin typeface="Comic Sans MS" pitchFamily="66" charset="0"/>
              </a:rPr>
              <a:t>sila</a:t>
            </a:r>
            <a:r>
              <a:rPr lang="en-US" sz="2600" dirty="0">
                <a:latin typeface="Comic Sans MS" pitchFamily="66" charset="0"/>
              </a:rPr>
              <a:t> </a:t>
            </a:r>
            <a:r>
              <a:rPr lang="en-US" sz="2600" dirty="0" err="1">
                <a:latin typeface="Comic Sans MS" pitchFamily="66" charset="0"/>
              </a:rPr>
              <a:t>pertama</a:t>
            </a:r>
            <a:r>
              <a:rPr lang="en-US" sz="2600" dirty="0">
                <a:latin typeface="Comic Sans MS" pitchFamily="66" charset="0"/>
              </a:rPr>
              <a:t>, </a:t>
            </a:r>
            <a:r>
              <a:rPr lang="en-US" sz="2600" dirty="0" err="1">
                <a:latin typeface="Comic Sans MS" pitchFamily="66" charset="0"/>
              </a:rPr>
              <a:t>kedua</a:t>
            </a:r>
            <a:r>
              <a:rPr lang="en-US" sz="2600" dirty="0">
                <a:latin typeface="Comic Sans MS" pitchFamily="66" charset="0"/>
              </a:rPr>
              <a:t>, </a:t>
            </a:r>
            <a:r>
              <a:rPr lang="en-US" sz="2600" dirty="0" err="1">
                <a:latin typeface="Comic Sans MS" pitchFamily="66" charset="0"/>
              </a:rPr>
              <a:t>ketiga</a:t>
            </a:r>
            <a:r>
              <a:rPr lang="en-US" sz="2600" dirty="0">
                <a:latin typeface="Comic Sans MS" pitchFamily="66" charset="0"/>
              </a:rPr>
              <a:t> </a:t>
            </a:r>
            <a:r>
              <a:rPr lang="en-US" sz="2600" dirty="0" err="1">
                <a:latin typeface="Comic Sans MS" pitchFamily="66" charset="0"/>
              </a:rPr>
              <a:t>dan</a:t>
            </a:r>
            <a:r>
              <a:rPr lang="en-US" sz="2600" dirty="0">
                <a:latin typeface="Comic Sans MS" pitchFamily="66" charset="0"/>
              </a:rPr>
              <a:t> </a:t>
            </a:r>
            <a:r>
              <a:rPr lang="en-US" sz="2600" dirty="0" err="1">
                <a:latin typeface="Comic Sans MS" pitchFamily="66" charset="0"/>
              </a:rPr>
              <a:t>keempat</a:t>
            </a:r>
            <a:endParaRPr lang="en-US" sz="2600" dirty="0">
              <a:latin typeface="Comic Sans MS" pitchFamily="66" charset="0"/>
            </a:endParaRPr>
          </a:p>
          <a:p>
            <a:pPr lvl="1" algn="just">
              <a:buClr>
                <a:schemeClr val="tx1"/>
              </a:buClr>
              <a:buFont typeface="Wingdings" pitchFamily="2" charset="2"/>
              <a:buChar char="§"/>
            </a:pPr>
            <a:r>
              <a:rPr lang="en-US" sz="2600" dirty="0" err="1">
                <a:latin typeface="Comic Sans MS" pitchFamily="66" charset="0"/>
              </a:rPr>
              <a:t>Dengan</a:t>
            </a:r>
            <a:r>
              <a:rPr lang="en-US" sz="2600" dirty="0">
                <a:latin typeface="Comic Sans MS" pitchFamily="66" charset="0"/>
              </a:rPr>
              <a:t> </a:t>
            </a:r>
            <a:r>
              <a:rPr lang="en-US" sz="2600" dirty="0" err="1">
                <a:latin typeface="Comic Sans MS" pitchFamily="66" charset="0"/>
              </a:rPr>
              <a:t>demikian</a:t>
            </a:r>
            <a:r>
              <a:rPr lang="en-US" sz="2600" dirty="0">
                <a:latin typeface="Comic Sans MS" pitchFamily="66" charset="0"/>
              </a:rPr>
              <a:t> </a:t>
            </a:r>
            <a:r>
              <a:rPr lang="en-US" sz="2600" dirty="0" err="1">
                <a:latin typeface="Comic Sans MS" pitchFamily="66" charset="0"/>
              </a:rPr>
              <a:t>susunan</a:t>
            </a:r>
            <a:r>
              <a:rPr lang="en-US" sz="2600" dirty="0">
                <a:latin typeface="Comic Sans MS" pitchFamily="66" charset="0"/>
              </a:rPr>
              <a:t> </a:t>
            </a:r>
            <a:r>
              <a:rPr lang="en-US" sz="2600" dirty="0" err="1">
                <a:latin typeface="Comic Sans MS" pitchFamily="66" charset="0"/>
              </a:rPr>
              <a:t>Pancasila</a:t>
            </a:r>
            <a:r>
              <a:rPr lang="en-US" sz="2600" dirty="0">
                <a:latin typeface="Comic Sans MS" pitchFamily="66" charset="0"/>
              </a:rPr>
              <a:t> </a:t>
            </a:r>
            <a:r>
              <a:rPr lang="en-US" sz="2600" dirty="0" err="1">
                <a:latin typeface="Comic Sans MS" pitchFamily="66" charset="0"/>
              </a:rPr>
              <a:t>memiliki</a:t>
            </a:r>
            <a:r>
              <a:rPr lang="en-US" sz="2600" dirty="0">
                <a:latin typeface="Comic Sans MS" pitchFamily="66" charset="0"/>
              </a:rPr>
              <a:t> </a:t>
            </a:r>
            <a:r>
              <a:rPr lang="en-US" sz="2600" dirty="0" err="1">
                <a:latin typeface="Comic Sans MS" pitchFamily="66" charset="0"/>
              </a:rPr>
              <a:t>sistem</a:t>
            </a:r>
            <a:r>
              <a:rPr lang="en-US" sz="2600" dirty="0">
                <a:latin typeface="Comic Sans MS" pitchFamily="66" charset="0"/>
              </a:rPr>
              <a:t> </a:t>
            </a:r>
            <a:r>
              <a:rPr lang="en-US" sz="2600" dirty="0" err="1">
                <a:latin typeface="Comic Sans MS" pitchFamily="66" charset="0"/>
              </a:rPr>
              <a:t>logis</a:t>
            </a:r>
            <a:r>
              <a:rPr lang="en-US" sz="2600" dirty="0">
                <a:latin typeface="Comic Sans MS" pitchFamily="66" charset="0"/>
              </a:rPr>
              <a:t> </a:t>
            </a:r>
            <a:r>
              <a:rPr lang="en-US" sz="2600" dirty="0" err="1">
                <a:latin typeface="Comic Sans MS" pitchFamily="66" charset="0"/>
              </a:rPr>
              <a:t>baik</a:t>
            </a:r>
            <a:r>
              <a:rPr lang="en-US" sz="2600" dirty="0">
                <a:latin typeface="Comic Sans MS" pitchFamily="66" charset="0"/>
              </a:rPr>
              <a:t> yang </a:t>
            </a:r>
            <a:r>
              <a:rPr lang="en-US" sz="2600" dirty="0" err="1">
                <a:latin typeface="Comic Sans MS" pitchFamily="66" charset="0"/>
              </a:rPr>
              <a:t>menyangkut</a:t>
            </a:r>
            <a:r>
              <a:rPr lang="en-US" sz="2600" dirty="0">
                <a:latin typeface="Comic Sans MS" pitchFamily="66" charset="0"/>
              </a:rPr>
              <a:t> </a:t>
            </a:r>
            <a:r>
              <a:rPr lang="en-US" sz="2600" dirty="0" err="1">
                <a:latin typeface="Comic Sans MS" pitchFamily="66" charset="0"/>
              </a:rPr>
              <a:t>kualitas</a:t>
            </a:r>
            <a:r>
              <a:rPr lang="en-US" sz="2600" dirty="0">
                <a:latin typeface="Comic Sans MS" pitchFamily="66" charset="0"/>
              </a:rPr>
              <a:t> </a:t>
            </a:r>
            <a:r>
              <a:rPr lang="en-US" sz="2600" dirty="0" err="1">
                <a:latin typeface="Comic Sans MS" pitchFamily="66" charset="0"/>
              </a:rPr>
              <a:t>maupun</a:t>
            </a:r>
            <a:r>
              <a:rPr lang="en-US" sz="2600" dirty="0">
                <a:latin typeface="Comic Sans MS" pitchFamily="66" charset="0"/>
              </a:rPr>
              <a:t> </a:t>
            </a:r>
            <a:r>
              <a:rPr lang="en-US" sz="2600" dirty="0" err="1">
                <a:latin typeface="Comic Sans MS" pitchFamily="66" charset="0"/>
              </a:rPr>
              <a:t>kuantitasnya</a:t>
            </a:r>
            <a:r>
              <a:rPr lang="en-US" sz="2600" dirty="0">
                <a:latin typeface="Comic Sans MS" pitchFamily="66" charset="0"/>
              </a:rPr>
              <a:t>.</a:t>
            </a:r>
          </a:p>
        </p:txBody>
      </p:sp>
      <p:sp>
        <p:nvSpPr>
          <p:cNvPr id="3" name="Slide Number Placeholder 3"/>
          <p:cNvSpPr>
            <a:spLocks noGrp="1"/>
          </p:cNvSpPr>
          <p:nvPr>
            <p:ph type="sldNum" sz="quarter" idx="12"/>
          </p:nvPr>
        </p:nvSpPr>
        <p:spPr/>
        <p:txBody>
          <a:bodyPr/>
          <a:lstStyle/>
          <a:p>
            <a:fld id="{205D5372-0774-4D6B-AED8-D2AD9AB27FEF}" type="slidenum">
              <a:rPr lang="en-US"/>
              <a:pPr/>
              <a:t>6</a:t>
            </a:fld>
            <a:endParaRPr lang="en-US"/>
          </a:p>
        </p:txBody>
      </p:sp>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7587">
                                            <p:txEl>
                                              <p:pRg st="0" end="0"/>
                                            </p:txEl>
                                          </p:spTgt>
                                        </p:tgtEl>
                                        <p:attrNameLst>
                                          <p:attrName>style.visibility</p:attrName>
                                        </p:attrNameLst>
                                      </p:cBhvr>
                                      <p:to>
                                        <p:strVal val="visible"/>
                                      </p:to>
                                    </p:set>
                                    <p:animEffect transition="in" filter="wipe(left)">
                                      <p:cBhvr>
                                        <p:cTn id="7" dur="500"/>
                                        <p:tgtEl>
                                          <p:spTgt spid="6758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7587">
                                            <p:txEl>
                                              <p:pRg st="1" end="1"/>
                                            </p:txEl>
                                          </p:spTgt>
                                        </p:tgtEl>
                                        <p:attrNameLst>
                                          <p:attrName>style.visibility</p:attrName>
                                        </p:attrNameLst>
                                      </p:cBhvr>
                                      <p:to>
                                        <p:strVal val="visible"/>
                                      </p:to>
                                    </p:set>
                                    <p:animEffect transition="in" filter="wipe(left)">
                                      <p:cBhvr>
                                        <p:cTn id="12" dur="500"/>
                                        <p:tgtEl>
                                          <p:spTgt spid="6758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587"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3"/>
          <p:cNvSpPr>
            <a:spLocks noGrp="1" noChangeArrowheads="1"/>
          </p:cNvSpPr>
          <p:nvPr>
            <p:ph idx="1"/>
          </p:nvPr>
        </p:nvSpPr>
        <p:spPr>
          <a:xfrm>
            <a:off x="228600" y="685800"/>
            <a:ext cx="8686800" cy="5440363"/>
          </a:xfrm>
        </p:spPr>
        <p:txBody>
          <a:bodyPr>
            <a:normAutofit lnSpcReduction="10000"/>
          </a:bodyPr>
          <a:lstStyle/>
          <a:p>
            <a:pPr marL="450850" indent="-450850">
              <a:buNone/>
            </a:pPr>
            <a:r>
              <a:rPr lang="en-US" b="1" dirty="0" smtClean="0">
                <a:latin typeface="Comic Sans MS" pitchFamily="66" charset="0"/>
              </a:rPr>
              <a:t>2. </a:t>
            </a:r>
            <a:r>
              <a:rPr lang="en-US" b="1" dirty="0" err="1" smtClean="0">
                <a:latin typeface="Comic Sans MS" pitchFamily="66" charset="0"/>
              </a:rPr>
              <a:t>Dasar</a:t>
            </a:r>
            <a:r>
              <a:rPr lang="en-US" b="1" dirty="0" smtClean="0">
                <a:latin typeface="Comic Sans MS" pitchFamily="66" charset="0"/>
              </a:rPr>
              <a:t> </a:t>
            </a:r>
            <a:r>
              <a:rPr lang="en-US" b="1" dirty="0" err="1">
                <a:latin typeface="Comic Sans MS" pitchFamily="66" charset="0"/>
              </a:rPr>
              <a:t>Ontologis</a:t>
            </a:r>
            <a:r>
              <a:rPr lang="en-US" b="1" dirty="0">
                <a:latin typeface="Comic Sans MS" pitchFamily="66" charset="0"/>
              </a:rPr>
              <a:t> </a:t>
            </a:r>
            <a:r>
              <a:rPr lang="en-US" b="1" dirty="0" err="1">
                <a:latin typeface="Comic Sans MS" pitchFamily="66" charset="0"/>
              </a:rPr>
              <a:t>Pancasila</a:t>
            </a:r>
            <a:endParaRPr lang="en-US" b="1" dirty="0">
              <a:latin typeface="Comic Sans MS" pitchFamily="66" charset="0"/>
            </a:endParaRPr>
          </a:p>
          <a:p>
            <a:pPr marL="989013" lvl="1" indent="-358775" algn="just">
              <a:buClr>
                <a:schemeClr val="tx1"/>
              </a:buClr>
              <a:buFont typeface="Wingdings" pitchFamily="2" charset="2"/>
              <a:buChar char="§"/>
            </a:pPr>
            <a:r>
              <a:rPr lang="en-US" sz="2600" dirty="0" err="1">
                <a:latin typeface="Comic Sans MS" pitchFamily="66" charset="0"/>
              </a:rPr>
              <a:t>Ontologi</a:t>
            </a:r>
            <a:r>
              <a:rPr lang="en-US" sz="2600" dirty="0">
                <a:latin typeface="Comic Sans MS" pitchFamily="66" charset="0"/>
              </a:rPr>
              <a:t>, </a:t>
            </a:r>
            <a:r>
              <a:rPr lang="en-US" sz="2600" dirty="0" err="1">
                <a:latin typeface="Comic Sans MS" pitchFamily="66" charset="0"/>
              </a:rPr>
              <a:t>menurut</a:t>
            </a:r>
            <a:r>
              <a:rPr lang="en-US" sz="2600" dirty="0">
                <a:latin typeface="Comic Sans MS" pitchFamily="66" charset="0"/>
              </a:rPr>
              <a:t> </a:t>
            </a:r>
            <a:r>
              <a:rPr lang="en-US" sz="2600" dirty="0" err="1">
                <a:latin typeface="Comic Sans MS" pitchFamily="66" charset="0"/>
              </a:rPr>
              <a:t>Aristoteles</a:t>
            </a:r>
            <a:r>
              <a:rPr lang="en-US" sz="2600" dirty="0">
                <a:latin typeface="Comic Sans MS" pitchFamily="66" charset="0"/>
              </a:rPr>
              <a:t> </a:t>
            </a:r>
            <a:r>
              <a:rPr lang="en-US" sz="2600" dirty="0" err="1">
                <a:latin typeface="Comic Sans MS" pitchFamily="66" charset="0"/>
              </a:rPr>
              <a:t>adalah</a:t>
            </a:r>
            <a:r>
              <a:rPr lang="en-US" sz="2600" dirty="0">
                <a:latin typeface="Comic Sans MS" pitchFamily="66" charset="0"/>
              </a:rPr>
              <a:t> </a:t>
            </a:r>
            <a:r>
              <a:rPr lang="en-US" sz="2600" dirty="0" err="1">
                <a:latin typeface="Comic Sans MS" pitchFamily="66" charset="0"/>
              </a:rPr>
              <a:t>ilmu</a:t>
            </a:r>
            <a:r>
              <a:rPr lang="en-US" sz="2600" dirty="0">
                <a:latin typeface="Comic Sans MS" pitchFamily="66" charset="0"/>
              </a:rPr>
              <a:t> yang </a:t>
            </a:r>
            <a:r>
              <a:rPr lang="en-US" sz="2600" dirty="0" err="1">
                <a:latin typeface="Comic Sans MS" pitchFamily="66" charset="0"/>
              </a:rPr>
              <a:t>meyelidiki</a:t>
            </a:r>
            <a:r>
              <a:rPr lang="en-US" sz="2600" dirty="0">
                <a:latin typeface="Comic Sans MS" pitchFamily="66" charset="0"/>
              </a:rPr>
              <a:t> </a:t>
            </a:r>
            <a:r>
              <a:rPr lang="en-US" sz="2600" i="1" dirty="0" err="1">
                <a:latin typeface="Comic Sans MS" pitchFamily="66" charset="0"/>
              </a:rPr>
              <a:t>hakikat</a:t>
            </a:r>
            <a:r>
              <a:rPr lang="en-US" sz="2600" i="1" dirty="0">
                <a:latin typeface="Comic Sans MS" pitchFamily="66" charset="0"/>
              </a:rPr>
              <a:t> </a:t>
            </a:r>
            <a:r>
              <a:rPr lang="en-US" sz="2600" i="1" dirty="0" err="1">
                <a:latin typeface="Comic Sans MS" pitchFamily="66" charset="0"/>
              </a:rPr>
              <a:t>sesuatu</a:t>
            </a:r>
            <a:r>
              <a:rPr lang="en-US" sz="2600" dirty="0">
                <a:latin typeface="Comic Sans MS" pitchFamily="66" charset="0"/>
              </a:rPr>
              <a:t> </a:t>
            </a:r>
            <a:r>
              <a:rPr lang="en-US" sz="2600" dirty="0" err="1">
                <a:latin typeface="Comic Sans MS" pitchFamily="66" charset="0"/>
              </a:rPr>
              <a:t>atau</a:t>
            </a:r>
            <a:r>
              <a:rPr lang="en-US" sz="2600" dirty="0">
                <a:latin typeface="Comic Sans MS" pitchFamily="66" charset="0"/>
              </a:rPr>
              <a:t> </a:t>
            </a:r>
            <a:r>
              <a:rPr lang="en-US" sz="2600" i="1" dirty="0" err="1">
                <a:latin typeface="Comic Sans MS" pitchFamily="66" charset="0"/>
              </a:rPr>
              <a:t>tentang</a:t>
            </a:r>
            <a:r>
              <a:rPr lang="en-US" sz="2600" i="1" dirty="0">
                <a:latin typeface="Comic Sans MS" pitchFamily="66" charset="0"/>
              </a:rPr>
              <a:t> </a:t>
            </a:r>
            <a:r>
              <a:rPr lang="en-US" sz="2600" i="1" dirty="0" err="1">
                <a:latin typeface="Comic Sans MS" pitchFamily="66" charset="0"/>
              </a:rPr>
              <a:t>ada</a:t>
            </a:r>
            <a:r>
              <a:rPr lang="en-US" sz="2600" i="1" dirty="0">
                <a:latin typeface="Comic Sans MS" pitchFamily="66" charset="0"/>
              </a:rPr>
              <a:t>, </a:t>
            </a:r>
            <a:r>
              <a:rPr lang="en-US" sz="2600" i="1" dirty="0" err="1">
                <a:latin typeface="Comic Sans MS" pitchFamily="66" charset="0"/>
              </a:rPr>
              <a:t>keberadaan</a:t>
            </a:r>
            <a:r>
              <a:rPr lang="en-US" sz="2600" i="1" dirty="0">
                <a:latin typeface="Comic Sans MS" pitchFamily="66" charset="0"/>
              </a:rPr>
              <a:t> </a:t>
            </a:r>
            <a:r>
              <a:rPr lang="en-US" sz="2600" i="1" dirty="0" err="1">
                <a:latin typeface="Comic Sans MS" pitchFamily="66" charset="0"/>
              </a:rPr>
              <a:t>atau</a:t>
            </a:r>
            <a:r>
              <a:rPr lang="en-US" sz="2600" i="1" dirty="0">
                <a:latin typeface="Comic Sans MS" pitchFamily="66" charset="0"/>
              </a:rPr>
              <a:t> </a:t>
            </a:r>
            <a:r>
              <a:rPr lang="en-US" sz="2600" i="1" dirty="0" err="1">
                <a:latin typeface="Comic Sans MS" pitchFamily="66" charset="0"/>
              </a:rPr>
              <a:t>eksistensi</a:t>
            </a:r>
            <a:r>
              <a:rPr lang="en-US" sz="2600" i="1" dirty="0">
                <a:latin typeface="Comic Sans MS" pitchFamily="66" charset="0"/>
              </a:rPr>
              <a:t> </a:t>
            </a:r>
            <a:r>
              <a:rPr lang="en-US" sz="2600" dirty="0" err="1">
                <a:latin typeface="Comic Sans MS" pitchFamily="66" charset="0"/>
              </a:rPr>
              <a:t>dan</a:t>
            </a:r>
            <a:r>
              <a:rPr lang="en-US" sz="2600" dirty="0">
                <a:latin typeface="Comic Sans MS" pitchFamily="66" charset="0"/>
              </a:rPr>
              <a:t> </a:t>
            </a:r>
            <a:r>
              <a:rPr lang="en-US" sz="2600" dirty="0" err="1">
                <a:latin typeface="Comic Sans MS" pitchFamily="66" charset="0"/>
              </a:rPr>
              <a:t>disamakan</a:t>
            </a:r>
            <a:r>
              <a:rPr lang="en-US" sz="2600" dirty="0">
                <a:latin typeface="Comic Sans MS" pitchFamily="66" charset="0"/>
              </a:rPr>
              <a:t> </a:t>
            </a:r>
            <a:r>
              <a:rPr lang="en-US" sz="2600" dirty="0" err="1">
                <a:latin typeface="Comic Sans MS" pitchFamily="66" charset="0"/>
              </a:rPr>
              <a:t>artinya</a:t>
            </a:r>
            <a:r>
              <a:rPr lang="en-US" sz="2600" dirty="0">
                <a:latin typeface="Comic Sans MS" pitchFamily="66" charset="0"/>
              </a:rPr>
              <a:t> </a:t>
            </a:r>
            <a:r>
              <a:rPr lang="en-US" sz="2600" dirty="0" err="1">
                <a:latin typeface="Comic Sans MS" pitchFamily="66" charset="0"/>
              </a:rPr>
              <a:t>dengan</a:t>
            </a:r>
            <a:r>
              <a:rPr lang="en-US" sz="2600" dirty="0">
                <a:latin typeface="Comic Sans MS" pitchFamily="66" charset="0"/>
              </a:rPr>
              <a:t> </a:t>
            </a:r>
            <a:r>
              <a:rPr lang="en-US" sz="2600" dirty="0" err="1">
                <a:latin typeface="Comic Sans MS" pitchFamily="66" charset="0"/>
              </a:rPr>
              <a:t>metafisika</a:t>
            </a:r>
            <a:r>
              <a:rPr lang="en-US" sz="2600" dirty="0">
                <a:latin typeface="Comic Sans MS" pitchFamily="66" charset="0"/>
              </a:rPr>
              <a:t>.</a:t>
            </a:r>
          </a:p>
          <a:p>
            <a:pPr marL="989013" lvl="1" indent="-358775" algn="just">
              <a:buClr>
                <a:schemeClr val="tx1"/>
              </a:buClr>
              <a:buFont typeface="Wingdings" pitchFamily="2" charset="2"/>
              <a:buChar char="§"/>
            </a:pPr>
            <a:r>
              <a:rPr lang="en-US" sz="2600" dirty="0" err="1">
                <a:latin typeface="Comic Sans MS" pitchFamily="66" charset="0"/>
              </a:rPr>
              <a:t>Masalah</a:t>
            </a:r>
            <a:r>
              <a:rPr lang="en-US" sz="2600" dirty="0">
                <a:latin typeface="Comic Sans MS" pitchFamily="66" charset="0"/>
              </a:rPr>
              <a:t> </a:t>
            </a:r>
            <a:r>
              <a:rPr lang="en-US" sz="2600" dirty="0" err="1">
                <a:latin typeface="Comic Sans MS" pitchFamily="66" charset="0"/>
              </a:rPr>
              <a:t>ontologis</a:t>
            </a:r>
            <a:r>
              <a:rPr lang="en-US" sz="2600" dirty="0">
                <a:latin typeface="Comic Sans MS" pitchFamily="66" charset="0"/>
              </a:rPr>
              <a:t> </a:t>
            </a:r>
            <a:r>
              <a:rPr lang="en-US" sz="2600" dirty="0" err="1">
                <a:latin typeface="Comic Sans MS" pitchFamily="66" charset="0"/>
              </a:rPr>
              <a:t>antara</a:t>
            </a:r>
            <a:r>
              <a:rPr lang="en-US" sz="2600" dirty="0">
                <a:latin typeface="Comic Sans MS" pitchFamily="66" charset="0"/>
              </a:rPr>
              <a:t> lain: </a:t>
            </a:r>
            <a:r>
              <a:rPr lang="en-US" sz="2600" dirty="0" err="1">
                <a:latin typeface="Comic Sans MS" pitchFamily="66" charset="0"/>
              </a:rPr>
              <a:t>Apakah</a:t>
            </a:r>
            <a:r>
              <a:rPr lang="en-US" sz="2600" dirty="0">
                <a:latin typeface="Comic Sans MS" pitchFamily="66" charset="0"/>
              </a:rPr>
              <a:t> </a:t>
            </a:r>
            <a:r>
              <a:rPr lang="en-US" sz="2600" dirty="0" err="1">
                <a:latin typeface="Comic Sans MS" pitchFamily="66" charset="0"/>
              </a:rPr>
              <a:t>hakikat</a:t>
            </a:r>
            <a:r>
              <a:rPr lang="en-US" sz="2600" dirty="0">
                <a:latin typeface="Comic Sans MS" pitchFamily="66" charset="0"/>
              </a:rPr>
              <a:t> </a:t>
            </a:r>
            <a:r>
              <a:rPr lang="en-US" sz="2600" dirty="0" err="1">
                <a:latin typeface="Comic Sans MS" pitchFamily="66" charset="0"/>
              </a:rPr>
              <a:t>sesuatu</a:t>
            </a:r>
            <a:r>
              <a:rPr lang="en-US" sz="2600" dirty="0">
                <a:latin typeface="Comic Sans MS" pitchFamily="66" charset="0"/>
              </a:rPr>
              <a:t> </a:t>
            </a:r>
            <a:r>
              <a:rPr lang="en-US" sz="2600" dirty="0" err="1">
                <a:latin typeface="Comic Sans MS" pitchFamily="66" charset="0"/>
              </a:rPr>
              <a:t>itu</a:t>
            </a:r>
            <a:r>
              <a:rPr lang="en-US" sz="2600" dirty="0">
                <a:latin typeface="Comic Sans MS" pitchFamily="66" charset="0"/>
              </a:rPr>
              <a:t>? </a:t>
            </a:r>
            <a:r>
              <a:rPr lang="en-US" sz="2600" dirty="0" err="1">
                <a:latin typeface="Comic Sans MS" pitchFamily="66" charset="0"/>
              </a:rPr>
              <a:t>Apakah</a:t>
            </a:r>
            <a:r>
              <a:rPr lang="en-US" sz="2600" dirty="0">
                <a:latin typeface="Comic Sans MS" pitchFamily="66" charset="0"/>
              </a:rPr>
              <a:t> </a:t>
            </a:r>
            <a:r>
              <a:rPr lang="en-US" sz="2600" dirty="0" err="1">
                <a:latin typeface="Comic Sans MS" pitchFamily="66" charset="0"/>
              </a:rPr>
              <a:t>realitas</a:t>
            </a:r>
            <a:r>
              <a:rPr lang="en-US" sz="2600" dirty="0">
                <a:latin typeface="Comic Sans MS" pitchFamily="66" charset="0"/>
              </a:rPr>
              <a:t> yang </a:t>
            </a:r>
            <a:r>
              <a:rPr lang="en-US" sz="2600" dirty="0" err="1">
                <a:latin typeface="Comic Sans MS" pitchFamily="66" charset="0"/>
              </a:rPr>
              <a:t>ada</a:t>
            </a:r>
            <a:r>
              <a:rPr lang="en-US" sz="2600" dirty="0">
                <a:latin typeface="Comic Sans MS" pitchFamily="66" charset="0"/>
              </a:rPr>
              <a:t> </a:t>
            </a:r>
            <a:r>
              <a:rPr lang="en-US" sz="2600" dirty="0" err="1">
                <a:latin typeface="Comic Sans MS" pitchFamily="66" charset="0"/>
              </a:rPr>
              <a:t>tampak</a:t>
            </a:r>
            <a:r>
              <a:rPr lang="en-US" sz="2600" dirty="0">
                <a:latin typeface="Comic Sans MS" pitchFamily="66" charset="0"/>
              </a:rPr>
              <a:t> </a:t>
            </a:r>
            <a:r>
              <a:rPr lang="en-US" sz="2600" dirty="0" err="1">
                <a:latin typeface="Comic Sans MS" pitchFamily="66" charset="0"/>
              </a:rPr>
              <a:t>ini</a:t>
            </a:r>
            <a:r>
              <a:rPr lang="en-US" sz="2600" dirty="0">
                <a:latin typeface="Comic Sans MS" pitchFamily="66" charset="0"/>
              </a:rPr>
              <a:t> </a:t>
            </a:r>
            <a:r>
              <a:rPr lang="en-US" sz="2600" dirty="0" err="1">
                <a:latin typeface="Comic Sans MS" pitchFamily="66" charset="0"/>
              </a:rPr>
              <a:t>suatu</a:t>
            </a:r>
            <a:r>
              <a:rPr lang="en-US" sz="2600" dirty="0">
                <a:latin typeface="Comic Sans MS" pitchFamily="66" charset="0"/>
              </a:rPr>
              <a:t> </a:t>
            </a:r>
            <a:r>
              <a:rPr lang="en-US" sz="2600" dirty="0" err="1">
                <a:latin typeface="Comic Sans MS" pitchFamily="66" charset="0"/>
              </a:rPr>
              <a:t>realitas</a:t>
            </a:r>
            <a:r>
              <a:rPr lang="en-US" sz="2600" dirty="0">
                <a:latin typeface="Comic Sans MS" pitchFamily="66" charset="0"/>
              </a:rPr>
              <a:t> </a:t>
            </a:r>
            <a:r>
              <a:rPr lang="en-US" sz="2600" dirty="0" err="1">
                <a:latin typeface="Comic Sans MS" pitchFamily="66" charset="0"/>
              </a:rPr>
              <a:t>sebagai</a:t>
            </a:r>
            <a:r>
              <a:rPr lang="en-US" sz="2600" dirty="0">
                <a:latin typeface="Comic Sans MS" pitchFamily="66" charset="0"/>
              </a:rPr>
              <a:t> </a:t>
            </a:r>
            <a:r>
              <a:rPr lang="en-US" sz="2600" dirty="0" err="1">
                <a:latin typeface="Comic Sans MS" pitchFamily="66" charset="0"/>
              </a:rPr>
              <a:t>wujudnya</a:t>
            </a:r>
            <a:r>
              <a:rPr lang="en-US" sz="2600" dirty="0">
                <a:latin typeface="Comic Sans MS" pitchFamily="66" charset="0"/>
              </a:rPr>
              <a:t>,  </a:t>
            </a:r>
            <a:r>
              <a:rPr lang="en-US" sz="2600" dirty="0" err="1">
                <a:latin typeface="Comic Sans MS" pitchFamily="66" charset="0"/>
              </a:rPr>
              <a:t>yaitu</a:t>
            </a:r>
            <a:r>
              <a:rPr lang="en-US" sz="2600" dirty="0">
                <a:latin typeface="Comic Sans MS" pitchFamily="66" charset="0"/>
              </a:rPr>
              <a:t> </a:t>
            </a:r>
            <a:r>
              <a:rPr lang="en-US" sz="2600" dirty="0" err="1">
                <a:latin typeface="Comic Sans MS" pitchFamily="66" charset="0"/>
              </a:rPr>
              <a:t>benda</a:t>
            </a:r>
            <a:r>
              <a:rPr lang="en-US" sz="2600" dirty="0">
                <a:latin typeface="Comic Sans MS" pitchFamily="66" charset="0"/>
              </a:rPr>
              <a:t>? </a:t>
            </a:r>
            <a:r>
              <a:rPr lang="en-US" sz="2600" dirty="0" err="1">
                <a:latin typeface="Comic Sans MS" pitchFamily="66" charset="0"/>
              </a:rPr>
              <a:t>Apakah</a:t>
            </a:r>
            <a:r>
              <a:rPr lang="en-US" sz="2600" dirty="0">
                <a:latin typeface="Comic Sans MS" pitchFamily="66" charset="0"/>
              </a:rPr>
              <a:t> </a:t>
            </a:r>
            <a:r>
              <a:rPr lang="en-US" sz="2600" dirty="0" err="1">
                <a:latin typeface="Comic Sans MS" pitchFamily="66" charset="0"/>
              </a:rPr>
              <a:t>ada</a:t>
            </a:r>
            <a:r>
              <a:rPr lang="en-US" sz="2600" dirty="0">
                <a:latin typeface="Comic Sans MS" pitchFamily="66" charset="0"/>
              </a:rPr>
              <a:t> </a:t>
            </a:r>
            <a:r>
              <a:rPr lang="en-US" sz="2600" dirty="0" err="1">
                <a:latin typeface="Comic Sans MS" pitchFamily="66" charset="0"/>
              </a:rPr>
              <a:t>suatu</a:t>
            </a:r>
            <a:r>
              <a:rPr lang="en-US" sz="2600" dirty="0">
                <a:latin typeface="Comic Sans MS" pitchFamily="66" charset="0"/>
              </a:rPr>
              <a:t> </a:t>
            </a:r>
            <a:r>
              <a:rPr lang="en-US" sz="2600" dirty="0" err="1">
                <a:latin typeface="Comic Sans MS" pitchFamily="66" charset="0"/>
              </a:rPr>
              <a:t>rahasia</a:t>
            </a:r>
            <a:r>
              <a:rPr lang="en-US" sz="2600" dirty="0">
                <a:latin typeface="Comic Sans MS" pitchFamily="66" charset="0"/>
              </a:rPr>
              <a:t> </a:t>
            </a:r>
            <a:r>
              <a:rPr lang="en-US" sz="2600" dirty="0" err="1">
                <a:latin typeface="Comic Sans MS" pitchFamily="66" charset="0"/>
              </a:rPr>
              <a:t>di</a:t>
            </a:r>
            <a:r>
              <a:rPr lang="en-US" sz="2600" dirty="0">
                <a:latin typeface="Comic Sans MS" pitchFamily="66" charset="0"/>
              </a:rPr>
              <a:t> </a:t>
            </a:r>
            <a:r>
              <a:rPr lang="en-US" sz="2600" dirty="0" err="1">
                <a:latin typeface="Comic Sans MS" pitchFamily="66" charset="0"/>
              </a:rPr>
              <a:t>balik</a:t>
            </a:r>
            <a:r>
              <a:rPr lang="en-US" sz="2600" dirty="0">
                <a:latin typeface="Comic Sans MS" pitchFamily="66" charset="0"/>
              </a:rPr>
              <a:t> </a:t>
            </a:r>
            <a:r>
              <a:rPr lang="en-US" sz="2600" dirty="0" err="1">
                <a:latin typeface="Comic Sans MS" pitchFamily="66" charset="0"/>
              </a:rPr>
              <a:t>realitas</a:t>
            </a:r>
            <a:r>
              <a:rPr lang="en-US" sz="2600" dirty="0">
                <a:latin typeface="Comic Sans MS" pitchFamily="66" charset="0"/>
              </a:rPr>
              <a:t> </a:t>
            </a:r>
            <a:r>
              <a:rPr lang="en-US" sz="2600" dirty="0" err="1">
                <a:latin typeface="Comic Sans MS" pitchFamily="66" charset="0"/>
              </a:rPr>
              <a:t>itu</a:t>
            </a:r>
            <a:r>
              <a:rPr lang="en-US" sz="2600" dirty="0">
                <a:latin typeface="Comic Sans MS" pitchFamily="66" charset="0"/>
              </a:rPr>
              <a:t>, </a:t>
            </a:r>
            <a:r>
              <a:rPr lang="en-US" sz="2600" dirty="0" err="1">
                <a:latin typeface="Comic Sans MS" pitchFamily="66" charset="0"/>
              </a:rPr>
              <a:t>sebagaimana</a:t>
            </a:r>
            <a:r>
              <a:rPr lang="en-US" sz="2600" dirty="0">
                <a:latin typeface="Comic Sans MS" pitchFamily="66" charset="0"/>
              </a:rPr>
              <a:t> yang </a:t>
            </a:r>
            <a:r>
              <a:rPr lang="en-US" sz="2600" dirty="0" err="1">
                <a:latin typeface="Comic Sans MS" pitchFamily="66" charset="0"/>
              </a:rPr>
              <a:t>tampak</a:t>
            </a:r>
            <a:r>
              <a:rPr lang="en-US" sz="2600" dirty="0">
                <a:latin typeface="Comic Sans MS" pitchFamily="66" charset="0"/>
              </a:rPr>
              <a:t> </a:t>
            </a:r>
            <a:r>
              <a:rPr lang="en-US" sz="2600" dirty="0" err="1">
                <a:latin typeface="Comic Sans MS" pitchFamily="66" charset="0"/>
              </a:rPr>
              <a:t>pada</a:t>
            </a:r>
            <a:r>
              <a:rPr lang="en-US" sz="2600" dirty="0">
                <a:latin typeface="Comic Sans MS" pitchFamily="66" charset="0"/>
              </a:rPr>
              <a:t> </a:t>
            </a:r>
            <a:r>
              <a:rPr lang="en-US" sz="2600" dirty="0" err="1">
                <a:latin typeface="Comic Sans MS" pitchFamily="66" charset="0"/>
              </a:rPr>
              <a:t>makhluk</a:t>
            </a:r>
            <a:r>
              <a:rPr lang="en-US" sz="2600" dirty="0">
                <a:latin typeface="Comic Sans MS" pitchFamily="66" charset="0"/>
              </a:rPr>
              <a:t> </a:t>
            </a:r>
            <a:r>
              <a:rPr lang="en-US" sz="2600" dirty="0" err="1">
                <a:latin typeface="Comic Sans MS" pitchFamily="66" charset="0"/>
              </a:rPr>
              <a:t>hidup</a:t>
            </a:r>
            <a:r>
              <a:rPr lang="en-US" sz="2600" dirty="0">
                <a:latin typeface="Comic Sans MS" pitchFamily="66" charset="0"/>
              </a:rPr>
              <a:t>? Dan </a:t>
            </a:r>
            <a:r>
              <a:rPr lang="en-US" sz="2600" dirty="0" err="1">
                <a:latin typeface="Comic Sans MS" pitchFamily="66" charset="0"/>
              </a:rPr>
              <a:t>seterusnya</a:t>
            </a:r>
            <a:r>
              <a:rPr lang="en-US" sz="2600" dirty="0">
                <a:latin typeface="Comic Sans MS" pitchFamily="66" charset="0"/>
              </a:rPr>
              <a:t>.</a:t>
            </a:r>
          </a:p>
          <a:p>
            <a:pPr marL="989013" lvl="1" indent="-358775" algn="just">
              <a:buClr>
                <a:schemeClr val="tx1"/>
              </a:buClr>
              <a:buFont typeface="Wingdings" pitchFamily="2" charset="2"/>
              <a:buChar char="§"/>
            </a:pPr>
            <a:r>
              <a:rPr lang="en-US" sz="2600" dirty="0" err="1">
                <a:latin typeface="Comic Sans MS" pitchFamily="66" charset="0"/>
              </a:rPr>
              <a:t>Bidang</a:t>
            </a:r>
            <a:r>
              <a:rPr lang="en-US" sz="2600" dirty="0">
                <a:latin typeface="Comic Sans MS" pitchFamily="66" charset="0"/>
              </a:rPr>
              <a:t> </a:t>
            </a:r>
            <a:r>
              <a:rPr lang="en-US" sz="2600" dirty="0" err="1">
                <a:latin typeface="Comic Sans MS" pitchFamily="66" charset="0"/>
              </a:rPr>
              <a:t>ontologi</a:t>
            </a:r>
            <a:r>
              <a:rPr lang="en-US" sz="2600" dirty="0">
                <a:latin typeface="Comic Sans MS" pitchFamily="66" charset="0"/>
              </a:rPr>
              <a:t> </a:t>
            </a:r>
            <a:r>
              <a:rPr lang="en-US" sz="2600" dirty="0" err="1">
                <a:latin typeface="Comic Sans MS" pitchFamily="66" charset="0"/>
              </a:rPr>
              <a:t>menyelidiki</a:t>
            </a:r>
            <a:r>
              <a:rPr lang="en-US" sz="2600" dirty="0">
                <a:latin typeface="Comic Sans MS" pitchFamily="66" charset="0"/>
              </a:rPr>
              <a:t> </a:t>
            </a:r>
            <a:r>
              <a:rPr lang="en-US" sz="2600" dirty="0" err="1">
                <a:latin typeface="Comic Sans MS" pitchFamily="66" charset="0"/>
              </a:rPr>
              <a:t>tentang</a:t>
            </a:r>
            <a:r>
              <a:rPr lang="en-US" sz="2600" dirty="0">
                <a:latin typeface="Comic Sans MS" pitchFamily="66" charset="0"/>
              </a:rPr>
              <a:t> </a:t>
            </a:r>
            <a:r>
              <a:rPr lang="en-US" sz="2600" dirty="0" err="1">
                <a:latin typeface="Comic Sans MS" pitchFamily="66" charset="0"/>
              </a:rPr>
              <a:t>makna</a:t>
            </a:r>
            <a:r>
              <a:rPr lang="en-US" sz="2600" dirty="0">
                <a:latin typeface="Comic Sans MS" pitchFamily="66" charset="0"/>
              </a:rPr>
              <a:t> yang </a:t>
            </a:r>
            <a:r>
              <a:rPr lang="en-US" sz="2600" dirty="0" err="1">
                <a:latin typeface="Comic Sans MS" pitchFamily="66" charset="0"/>
              </a:rPr>
              <a:t>ada</a:t>
            </a:r>
            <a:r>
              <a:rPr lang="en-US" sz="2600" dirty="0">
                <a:latin typeface="Comic Sans MS" pitchFamily="66" charset="0"/>
              </a:rPr>
              <a:t> (</a:t>
            </a:r>
            <a:r>
              <a:rPr lang="en-US" sz="2600" dirty="0" err="1">
                <a:latin typeface="Comic Sans MS" pitchFamily="66" charset="0"/>
              </a:rPr>
              <a:t>eksistensi</a:t>
            </a:r>
            <a:r>
              <a:rPr lang="en-US" sz="2600" dirty="0">
                <a:latin typeface="Comic Sans MS" pitchFamily="66" charset="0"/>
              </a:rPr>
              <a:t> </a:t>
            </a:r>
            <a:r>
              <a:rPr lang="en-US" sz="2600" dirty="0" err="1">
                <a:latin typeface="Comic Sans MS" pitchFamily="66" charset="0"/>
              </a:rPr>
              <a:t>dan</a:t>
            </a:r>
            <a:r>
              <a:rPr lang="en-US" sz="2600" dirty="0">
                <a:latin typeface="Comic Sans MS" pitchFamily="66" charset="0"/>
              </a:rPr>
              <a:t> </a:t>
            </a:r>
            <a:r>
              <a:rPr lang="en-US" sz="2600" dirty="0" err="1">
                <a:latin typeface="Comic Sans MS" pitchFamily="66" charset="0"/>
              </a:rPr>
              <a:t>keberadaan</a:t>
            </a:r>
            <a:r>
              <a:rPr lang="en-US" sz="2600" dirty="0">
                <a:latin typeface="Comic Sans MS" pitchFamily="66" charset="0"/>
              </a:rPr>
              <a:t>) </a:t>
            </a:r>
            <a:r>
              <a:rPr lang="en-US" sz="2600" dirty="0" err="1">
                <a:latin typeface="Comic Sans MS" pitchFamily="66" charset="0"/>
              </a:rPr>
              <a:t>manusia</a:t>
            </a:r>
            <a:r>
              <a:rPr lang="en-US" sz="2600" dirty="0">
                <a:latin typeface="Comic Sans MS" pitchFamily="66" charset="0"/>
              </a:rPr>
              <a:t>, </a:t>
            </a:r>
            <a:r>
              <a:rPr lang="en-US" sz="2600" dirty="0" err="1">
                <a:latin typeface="Comic Sans MS" pitchFamily="66" charset="0"/>
              </a:rPr>
              <a:t>benda</a:t>
            </a:r>
            <a:r>
              <a:rPr lang="en-US" sz="2600" dirty="0">
                <a:latin typeface="Comic Sans MS" pitchFamily="66" charset="0"/>
              </a:rPr>
              <a:t>, </a:t>
            </a:r>
            <a:r>
              <a:rPr lang="en-US" sz="2600" dirty="0" err="1">
                <a:latin typeface="Comic Sans MS" pitchFamily="66" charset="0"/>
              </a:rPr>
              <a:t>alam</a:t>
            </a:r>
            <a:r>
              <a:rPr lang="en-US" sz="2600" dirty="0">
                <a:latin typeface="Comic Sans MS" pitchFamily="66" charset="0"/>
              </a:rPr>
              <a:t> </a:t>
            </a:r>
            <a:r>
              <a:rPr lang="en-US" sz="2600" dirty="0" err="1">
                <a:latin typeface="Comic Sans MS" pitchFamily="66" charset="0"/>
              </a:rPr>
              <a:t>semesta</a:t>
            </a:r>
            <a:r>
              <a:rPr lang="en-US" sz="2600" dirty="0">
                <a:latin typeface="Comic Sans MS" pitchFamily="66" charset="0"/>
              </a:rPr>
              <a:t> (</a:t>
            </a:r>
            <a:r>
              <a:rPr lang="en-US" sz="2600" dirty="0" err="1">
                <a:latin typeface="Comic Sans MS" pitchFamily="66" charset="0"/>
              </a:rPr>
              <a:t>kosmologi</a:t>
            </a:r>
            <a:r>
              <a:rPr lang="en-US" sz="2600" dirty="0">
                <a:latin typeface="Comic Sans MS" pitchFamily="66" charset="0"/>
              </a:rPr>
              <a:t>), </a:t>
            </a:r>
            <a:r>
              <a:rPr lang="en-US" sz="2600" dirty="0" err="1">
                <a:latin typeface="Comic Sans MS" pitchFamily="66" charset="0"/>
              </a:rPr>
              <a:t>metafisika</a:t>
            </a:r>
            <a:r>
              <a:rPr lang="en-US" sz="2600" dirty="0">
                <a:latin typeface="Comic Sans MS" pitchFamily="66" charset="0"/>
              </a:rPr>
              <a:t>.</a:t>
            </a:r>
          </a:p>
          <a:p>
            <a:pPr marL="989013" lvl="1" indent="-358775">
              <a:buClr>
                <a:schemeClr val="tx1"/>
              </a:buClr>
              <a:buFontTx/>
              <a:buAutoNum type="arabicPeriod"/>
            </a:pPr>
            <a:endParaRPr lang="en-US" sz="2600" b="1" dirty="0">
              <a:latin typeface="Comic Sans MS" pitchFamily="66" charset="0"/>
            </a:endParaRPr>
          </a:p>
        </p:txBody>
      </p:sp>
      <p:sp>
        <p:nvSpPr>
          <p:cNvPr id="3" name="Slide Number Placeholder 3"/>
          <p:cNvSpPr>
            <a:spLocks noGrp="1"/>
          </p:cNvSpPr>
          <p:nvPr>
            <p:ph type="sldNum" sz="quarter" idx="12"/>
          </p:nvPr>
        </p:nvSpPr>
        <p:spPr/>
        <p:txBody>
          <a:bodyPr/>
          <a:lstStyle/>
          <a:p>
            <a:fld id="{DE38CBA5-F80C-41C0-BC1D-B42D83D20C0B}" type="slidenum">
              <a:rPr lang="en-US"/>
              <a:pPr/>
              <a:t>7</a:t>
            </a:fld>
            <a:endParaRPr lang="en-US"/>
          </a:p>
        </p:txBody>
      </p:sp>
    </p:spTree>
  </p:cSld>
  <p:clrMapOvr>
    <a:masterClrMapping/>
  </p:clrMapOvr>
  <p:transition spd="slow">
    <p:cover dir="l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3555">
                                            <p:txEl>
                                              <p:pRg st="0" end="0"/>
                                            </p:txEl>
                                          </p:spTgt>
                                        </p:tgtEl>
                                        <p:attrNameLst>
                                          <p:attrName>style.visibility</p:attrName>
                                        </p:attrNameLst>
                                      </p:cBhvr>
                                      <p:to>
                                        <p:strVal val="visible"/>
                                      </p:to>
                                    </p:set>
                                    <p:animEffect transition="in" filter="wipe(left)">
                                      <p:cBhvr>
                                        <p:cTn id="7" dur="500"/>
                                        <p:tgtEl>
                                          <p:spTgt spid="2355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3555">
                                            <p:txEl>
                                              <p:pRg st="1" end="1"/>
                                            </p:txEl>
                                          </p:spTgt>
                                        </p:tgtEl>
                                        <p:attrNameLst>
                                          <p:attrName>style.visibility</p:attrName>
                                        </p:attrNameLst>
                                      </p:cBhvr>
                                      <p:to>
                                        <p:strVal val="visible"/>
                                      </p:to>
                                    </p:set>
                                    <p:animEffect transition="in" filter="wipe(left)">
                                      <p:cBhvr>
                                        <p:cTn id="12" dur="500"/>
                                        <p:tgtEl>
                                          <p:spTgt spid="2355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3555">
                                            <p:txEl>
                                              <p:pRg st="2" end="2"/>
                                            </p:txEl>
                                          </p:spTgt>
                                        </p:tgtEl>
                                        <p:attrNameLst>
                                          <p:attrName>style.visibility</p:attrName>
                                        </p:attrNameLst>
                                      </p:cBhvr>
                                      <p:to>
                                        <p:strVal val="visible"/>
                                      </p:to>
                                    </p:set>
                                    <p:animEffect transition="in" filter="wipe(left)">
                                      <p:cBhvr>
                                        <p:cTn id="17" dur="500"/>
                                        <p:tgtEl>
                                          <p:spTgt spid="2355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3555">
                                            <p:txEl>
                                              <p:pRg st="3" end="3"/>
                                            </p:txEl>
                                          </p:spTgt>
                                        </p:tgtEl>
                                        <p:attrNameLst>
                                          <p:attrName>style.visibility</p:attrName>
                                        </p:attrNameLst>
                                      </p:cBhvr>
                                      <p:to>
                                        <p:strVal val="visible"/>
                                      </p:to>
                                    </p:set>
                                    <p:animEffect transition="in" filter="wipe(left)">
                                      <p:cBhvr>
                                        <p:cTn id="22" dur="500"/>
                                        <p:tgtEl>
                                          <p:spTgt spid="2355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5"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3"/>
          <p:cNvSpPr>
            <a:spLocks noGrp="1" noChangeArrowheads="1"/>
          </p:cNvSpPr>
          <p:nvPr>
            <p:ph idx="1"/>
          </p:nvPr>
        </p:nvSpPr>
        <p:spPr>
          <a:xfrm>
            <a:off x="228600" y="685800"/>
            <a:ext cx="8686800" cy="5440363"/>
          </a:xfrm>
        </p:spPr>
        <p:txBody>
          <a:bodyPr>
            <a:normAutofit fontScale="92500"/>
          </a:bodyPr>
          <a:lstStyle/>
          <a:p>
            <a:pPr lvl="1" algn="just">
              <a:buClr>
                <a:schemeClr val="tx1"/>
              </a:buClr>
              <a:buFont typeface="Wingdings" pitchFamily="2" charset="2"/>
              <a:buChar char="§"/>
            </a:pPr>
            <a:r>
              <a:rPr lang="en-US" dirty="0" err="1">
                <a:latin typeface="Comic Sans MS" pitchFamily="66" charset="0"/>
              </a:rPr>
              <a:t>Secara</a:t>
            </a:r>
            <a:r>
              <a:rPr lang="en-US" dirty="0">
                <a:latin typeface="Comic Sans MS" pitchFamily="66" charset="0"/>
              </a:rPr>
              <a:t> </a:t>
            </a:r>
            <a:r>
              <a:rPr lang="en-US" dirty="0" err="1">
                <a:latin typeface="Comic Sans MS" pitchFamily="66" charset="0"/>
              </a:rPr>
              <a:t>ontologis</a:t>
            </a:r>
            <a:r>
              <a:rPr lang="en-US" dirty="0">
                <a:latin typeface="Comic Sans MS" pitchFamily="66" charset="0"/>
              </a:rPr>
              <a:t>, </a:t>
            </a:r>
            <a:r>
              <a:rPr lang="en-US" dirty="0" err="1">
                <a:latin typeface="Comic Sans MS" pitchFamily="66" charset="0"/>
              </a:rPr>
              <a:t>penyelidikan</a:t>
            </a:r>
            <a:r>
              <a:rPr lang="en-US" dirty="0">
                <a:latin typeface="Comic Sans MS" pitchFamily="66" charset="0"/>
              </a:rPr>
              <a:t> </a:t>
            </a:r>
            <a:r>
              <a:rPr lang="en-US" dirty="0" err="1">
                <a:latin typeface="Comic Sans MS" pitchFamily="66" charset="0"/>
              </a:rPr>
              <a:t>Pancasila</a:t>
            </a:r>
            <a:r>
              <a:rPr lang="en-US" dirty="0">
                <a:latin typeface="Comic Sans MS" pitchFamily="66" charset="0"/>
              </a:rPr>
              <a:t> </a:t>
            </a:r>
            <a:r>
              <a:rPr lang="en-US" dirty="0" err="1">
                <a:latin typeface="Comic Sans MS" pitchFamily="66" charset="0"/>
              </a:rPr>
              <a:t>sebagai</a:t>
            </a:r>
            <a:r>
              <a:rPr lang="en-US" dirty="0">
                <a:latin typeface="Comic Sans MS" pitchFamily="66" charset="0"/>
              </a:rPr>
              <a:t> </a:t>
            </a:r>
            <a:r>
              <a:rPr lang="en-US" dirty="0" err="1">
                <a:latin typeface="Comic Sans MS" pitchFamily="66" charset="0"/>
              </a:rPr>
              <a:t>filsafat</a:t>
            </a:r>
            <a:r>
              <a:rPr lang="en-US" dirty="0">
                <a:latin typeface="Comic Sans MS" pitchFamily="66" charset="0"/>
              </a:rPr>
              <a:t> </a:t>
            </a:r>
            <a:r>
              <a:rPr lang="en-US" dirty="0" err="1">
                <a:latin typeface="Comic Sans MS" pitchFamily="66" charset="0"/>
              </a:rPr>
              <a:t>dimaksudkan</a:t>
            </a:r>
            <a:r>
              <a:rPr lang="en-US" dirty="0">
                <a:latin typeface="Comic Sans MS" pitchFamily="66" charset="0"/>
              </a:rPr>
              <a:t> </a:t>
            </a:r>
            <a:r>
              <a:rPr lang="en-US" dirty="0" err="1">
                <a:latin typeface="Comic Sans MS" pitchFamily="66" charset="0"/>
              </a:rPr>
              <a:t>sebagai</a:t>
            </a:r>
            <a:r>
              <a:rPr lang="en-US" dirty="0">
                <a:latin typeface="Comic Sans MS" pitchFamily="66" charset="0"/>
              </a:rPr>
              <a:t> </a:t>
            </a:r>
            <a:r>
              <a:rPr lang="en-US" dirty="0" err="1">
                <a:latin typeface="Comic Sans MS" pitchFamily="66" charset="0"/>
              </a:rPr>
              <a:t>upaya</a:t>
            </a:r>
            <a:r>
              <a:rPr lang="en-US" dirty="0">
                <a:latin typeface="Comic Sans MS" pitchFamily="66" charset="0"/>
              </a:rPr>
              <a:t> </a:t>
            </a:r>
            <a:r>
              <a:rPr lang="en-US" dirty="0" err="1">
                <a:latin typeface="Comic Sans MS" pitchFamily="66" charset="0"/>
              </a:rPr>
              <a:t>untuk</a:t>
            </a:r>
            <a:r>
              <a:rPr lang="en-US" dirty="0">
                <a:latin typeface="Comic Sans MS" pitchFamily="66" charset="0"/>
              </a:rPr>
              <a:t> </a:t>
            </a:r>
            <a:r>
              <a:rPr lang="en-US" dirty="0" err="1">
                <a:latin typeface="Comic Sans MS" pitchFamily="66" charset="0"/>
              </a:rPr>
              <a:t>mengetahui</a:t>
            </a:r>
            <a:r>
              <a:rPr lang="en-US" dirty="0">
                <a:latin typeface="Comic Sans MS" pitchFamily="66" charset="0"/>
              </a:rPr>
              <a:t> </a:t>
            </a:r>
            <a:r>
              <a:rPr lang="en-US" dirty="0" err="1">
                <a:latin typeface="Comic Sans MS" pitchFamily="66" charset="0"/>
              </a:rPr>
              <a:t>hakikat</a:t>
            </a:r>
            <a:r>
              <a:rPr lang="en-US" dirty="0">
                <a:latin typeface="Comic Sans MS" pitchFamily="66" charset="0"/>
              </a:rPr>
              <a:t> </a:t>
            </a:r>
            <a:r>
              <a:rPr lang="en-US" dirty="0" err="1">
                <a:latin typeface="Comic Sans MS" pitchFamily="66" charset="0"/>
              </a:rPr>
              <a:t>dasar</a:t>
            </a:r>
            <a:r>
              <a:rPr lang="en-US" dirty="0">
                <a:latin typeface="Comic Sans MS" pitchFamily="66" charset="0"/>
              </a:rPr>
              <a:t> </a:t>
            </a:r>
            <a:r>
              <a:rPr lang="en-US" dirty="0" err="1">
                <a:latin typeface="Comic Sans MS" pitchFamily="66" charset="0"/>
              </a:rPr>
              <a:t>dari</a:t>
            </a:r>
            <a:r>
              <a:rPr lang="en-US" dirty="0">
                <a:latin typeface="Comic Sans MS" pitchFamily="66" charset="0"/>
              </a:rPr>
              <a:t> </a:t>
            </a:r>
            <a:r>
              <a:rPr lang="en-US" dirty="0" err="1">
                <a:latin typeface="Comic Sans MS" pitchFamily="66" charset="0"/>
              </a:rPr>
              <a:t>sila-sila</a:t>
            </a:r>
            <a:r>
              <a:rPr lang="en-US" dirty="0">
                <a:latin typeface="Comic Sans MS" pitchFamily="66" charset="0"/>
              </a:rPr>
              <a:t> </a:t>
            </a:r>
            <a:r>
              <a:rPr lang="en-US" dirty="0" err="1">
                <a:latin typeface="Comic Sans MS" pitchFamily="66" charset="0"/>
              </a:rPr>
              <a:t>Pancasila</a:t>
            </a:r>
            <a:r>
              <a:rPr lang="en-US" dirty="0">
                <a:latin typeface="Comic Sans MS" pitchFamily="66" charset="0"/>
              </a:rPr>
              <a:t>. </a:t>
            </a:r>
          </a:p>
          <a:p>
            <a:pPr lvl="1" algn="just">
              <a:buClr>
                <a:schemeClr val="tx1"/>
              </a:buClr>
              <a:buFont typeface="Wingdings" pitchFamily="2" charset="2"/>
              <a:buChar char="§"/>
            </a:pPr>
            <a:r>
              <a:rPr lang="en-US" dirty="0" err="1">
                <a:latin typeface="Comic Sans MS" pitchFamily="66" charset="0"/>
              </a:rPr>
              <a:t>Pancasila</a:t>
            </a:r>
            <a:r>
              <a:rPr lang="en-US" dirty="0">
                <a:latin typeface="Comic Sans MS" pitchFamily="66" charset="0"/>
              </a:rPr>
              <a:t> yang </a:t>
            </a:r>
            <a:r>
              <a:rPr lang="en-US" dirty="0" err="1">
                <a:latin typeface="Comic Sans MS" pitchFamily="66" charset="0"/>
              </a:rPr>
              <a:t>terdiri</a:t>
            </a:r>
            <a:r>
              <a:rPr lang="en-US" dirty="0">
                <a:latin typeface="Comic Sans MS" pitchFamily="66" charset="0"/>
              </a:rPr>
              <a:t> </a:t>
            </a:r>
            <a:r>
              <a:rPr lang="en-US" dirty="0" err="1">
                <a:latin typeface="Comic Sans MS" pitchFamily="66" charset="0"/>
              </a:rPr>
              <a:t>atas</a:t>
            </a:r>
            <a:r>
              <a:rPr lang="en-US" dirty="0">
                <a:latin typeface="Comic Sans MS" pitchFamily="66" charset="0"/>
              </a:rPr>
              <a:t> lima </a:t>
            </a:r>
            <a:r>
              <a:rPr lang="en-US" dirty="0" err="1">
                <a:latin typeface="Comic Sans MS" pitchFamily="66" charset="0"/>
              </a:rPr>
              <a:t>sila</a:t>
            </a:r>
            <a:r>
              <a:rPr lang="en-US" dirty="0">
                <a:latin typeface="Comic Sans MS" pitchFamily="66" charset="0"/>
              </a:rPr>
              <a:t>, </a:t>
            </a:r>
            <a:r>
              <a:rPr lang="en-US" dirty="0" err="1">
                <a:latin typeface="Comic Sans MS" pitchFamily="66" charset="0"/>
              </a:rPr>
              <a:t>setiap</a:t>
            </a:r>
            <a:r>
              <a:rPr lang="en-US" dirty="0">
                <a:latin typeface="Comic Sans MS" pitchFamily="66" charset="0"/>
              </a:rPr>
              <a:t> </a:t>
            </a:r>
            <a:r>
              <a:rPr lang="en-US" dirty="0" err="1">
                <a:latin typeface="Comic Sans MS" pitchFamily="66" charset="0"/>
              </a:rPr>
              <a:t>sila</a:t>
            </a:r>
            <a:r>
              <a:rPr lang="en-US" dirty="0">
                <a:latin typeface="Comic Sans MS" pitchFamily="66" charset="0"/>
              </a:rPr>
              <a:t> </a:t>
            </a:r>
            <a:r>
              <a:rPr lang="en-US" dirty="0" err="1">
                <a:latin typeface="Comic Sans MS" pitchFamily="66" charset="0"/>
              </a:rPr>
              <a:t>bukanlah</a:t>
            </a:r>
            <a:r>
              <a:rPr lang="en-US" dirty="0">
                <a:latin typeface="Comic Sans MS" pitchFamily="66" charset="0"/>
              </a:rPr>
              <a:t> </a:t>
            </a:r>
            <a:r>
              <a:rPr lang="en-US" dirty="0" err="1">
                <a:latin typeface="Comic Sans MS" pitchFamily="66" charset="0"/>
              </a:rPr>
              <a:t>merupakan</a:t>
            </a:r>
            <a:r>
              <a:rPr lang="en-US" dirty="0">
                <a:latin typeface="Comic Sans MS" pitchFamily="66" charset="0"/>
              </a:rPr>
              <a:t> </a:t>
            </a:r>
            <a:r>
              <a:rPr lang="en-US" dirty="0" err="1">
                <a:latin typeface="Comic Sans MS" pitchFamily="66" charset="0"/>
              </a:rPr>
              <a:t>asas</a:t>
            </a:r>
            <a:r>
              <a:rPr lang="en-US" dirty="0">
                <a:latin typeface="Comic Sans MS" pitchFamily="66" charset="0"/>
              </a:rPr>
              <a:t> yang </a:t>
            </a:r>
            <a:r>
              <a:rPr lang="en-US" dirty="0" err="1">
                <a:latin typeface="Comic Sans MS" pitchFamily="66" charset="0"/>
              </a:rPr>
              <a:t>berdiri</a:t>
            </a:r>
            <a:r>
              <a:rPr lang="en-US" dirty="0">
                <a:latin typeface="Comic Sans MS" pitchFamily="66" charset="0"/>
              </a:rPr>
              <a:t> </a:t>
            </a:r>
            <a:r>
              <a:rPr lang="en-US" dirty="0" err="1">
                <a:latin typeface="Comic Sans MS" pitchFamily="66" charset="0"/>
              </a:rPr>
              <a:t>sendiri-sendiri</a:t>
            </a:r>
            <a:r>
              <a:rPr lang="en-US" dirty="0">
                <a:latin typeface="Comic Sans MS" pitchFamily="66" charset="0"/>
              </a:rPr>
              <a:t>, </a:t>
            </a:r>
            <a:r>
              <a:rPr lang="en-US" dirty="0" err="1">
                <a:latin typeface="Comic Sans MS" pitchFamily="66" charset="0"/>
              </a:rPr>
              <a:t>malainkan</a:t>
            </a:r>
            <a:r>
              <a:rPr lang="en-US" dirty="0">
                <a:latin typeface="Comic Sans MS" pitchFamily="66" charset="0"/>
              </a:rPr>
              <a:t> </a:t>
            </a:r>
            <a:r>
              <a:rPr lang="en-US" dirty="0" err="1">
                <a:latin typeface="Comic Sans MS" pitchFamily="66" charset="0"/>
              </a:rPr>
              <a:t>memiliki</a:t>
            </a:r>
            <a:r>
              <a:rPr lang="en-US" dirty="0">
                <a:latin typeface="Comic Sans MS" pitchFamily="66" charset="0"/>
              </a:rPr>
              <a:t> </a:t>
            </a:r>
            <a:r>
              <a:rPr lang="en-US" dirty="0" err="1">
                <a:latin typeface="Comic Sans MS" pitchFamily="66" charset="0"/>
              </a:rPr>
              <a:t>satu</a:t>
            </a:r>
            <a:r>
              <a:rPr lang="en-US" dirty="0">
                <a:latin typeface="Comic Sans MS" pitchFamily="66" charset="0"/>
              </a:rPr>
              <a:t> </a:t>
            </a:r>
            <a:r>
              <a:rPr lang="en-US" dirty="0" err="1">
                <a:latin typeface="Comic Sans MS" pitchFamily="66" charset="0"/>
              </a:rPr>
              <a:t>kesatuan</a:t>
            </a:r>
            <a:r>
              <a:rPr lang="en-US" dirty="0">
                <a:latin typeface="Comic Sans MS" pitchFamily="66" charset="0"/>
              </a:rPr>
              <a:t> </a:t>
            </a:r>
            <a:r>
              <a:rPr lang="en-US" dirty="0" err="1">
                <a:latin typeface="Comic Sans MS" pitchFamily="66" charset="0"/>
              </a:rPr>
              <a:t>dasar</a:t>
            </a:r>
            <a:r>
              <a:rPr lang="en-US" dirty="0">
                <a:latin typeface="Comic Sans MS" pitchFamily="66" charset="0"/>
              </a:rPr>
              <a:t> </a:t>
            </a:r>
            <a:r>
              <a:rPr lang="en-US" dirty="0" err="1">
                <a:latin typeface="Comic Sans MS" pitchFamily="66" charset="0"/>
              </a:rPr>
              <a:t>ontologis</a:t>
            </a:r>
            <a:r>
              <a:rPr lang="en-US" dirty="0">
                <a:latin typeface="Comic Sans MS" pitchFamily="66" charset="0"/>
              </a:rPr>
              <a:t>.</a:t>
            </a:r>
          </a:p>
          <a:p>
            <a:pPr lvl="1" algn="just">
              <a:buClr>
                <a:schemeClr val="tx1"/>
              </a:buClr>
              <a:buFont typeface="Wingdings" pitchFamily="2" charset="2"/>
              <a:buChar char="§"/>
            </a:pPr>
            <a:r>
              <a:rPr lang="en-US" dirty="0" err="1">
                <a:latin typeface="Comic Sans MS" pitchFamily="66" charset="0"/>
              </a:rPr>
              <a:t>Dasar</a:t>
            </a:r>
            <a:r>
              <a:rPr lang="en-US" dirty="0">
                <a:latin typeface="Comic Sans MS" pitchFamily="66" charset="0"/>
              </a:rPr>
              <a:t> </a:t>
            </a:r>
            <a:r>
              <a:rPr lang="en-US" dirty="0" err="1">
                <a:latin typeface="Comic Sans MS" pitchFamily="66" charset="0"/>
              </a:rPr>
              <a:t>ontologis</a:t>
            </a:r>
            <a:r>
              <a:rPr lang="en-US" dirty="0">
                <a:latin typeface="Comic Sans MS" pitchFamily="66" charset="0"/>
              </a:rPr>
              <a:t> </a:t>
            </a:r>
            <a:r>
              <a:rPr lang="en-US" dirty="0" err="1">
                <a:latin typeface="Comic Sans MS" pitchFamily="66" charset="0"/>
              </a:rPr>
              <a:t>Pancasila</a:t>
            </a:r>
            <a:r>
              <a:rPr lang="en-US" dirty="0">
                <a:latin typeface="Comic Sans MS" pitchFamily="66" charset="0"/>
              </a:rPr>
              <a:t> </a:t>
            </a:r>
            <a:r>
              <a:rPr lang="en-US" dirty="0" err="1">
                <a:latin typeface="Comic Sans MS" pitchFamily="66" charset="0"/>
              </a:rPr>
              <a:t>pada</a:t>
            </a:r>
            <a:r>
              <a:rPr lang="en-US" dirty="0">
                <a:latin typeface="Comic Sans MS" pitchFamily="66" charset="0"/>
              </a:rPr>
              <a:t> </a:t>
            </a:r>
            <a:r>
              <a:rPr lang="en-US" dirty="0" err="1">
                <a:latin typeface="Comic Sans MS" pitchFamily="66" charset="0"/>
              </a:rPr>
              <a:t>hakikatnya</a:t>
            </a:r>
            <a:r>
              <a:rPr lang="en-US" dirty="0">
                <a:latin typeface="Comic Sans MS" pitchFamily="66" charset="0"/>
              </a:rPr>
              <a:t> </a:t>
            </a:r>
            <a:r>
              <a:rPr lang="en-US" dirty="0" err="1">
                <a:latin typeface="Comic Sans MS" pitchFamily="66" charset="0"/>
              </a:rPr>
              <a:t>adalah</a:t>
            </a:r>
            <a:r>
              <a:rPr lang="en-US" dirty="0">
                <a:latin typeface="Comic Sans MS" pitchFamily="66" charset="0"/>
              </a:rPr>
              <a:t> </a:t>
            </a:r>
            <a:r>
              <a:rPr lang="en-US" dirty="0" err="1">
                <a:latin typeface="Comic Sans MS" pitchFamily="66" charset="0"/>
              </a:rPr>
              <a:t>manusia</a:t>
            </a:r>
            <a:r>
              <a:rPr lang="en-US" dirty="0">
                <a:latin typeface="Comic Sans MS" pitchFamily="66" charset="0"/>
              </a:rPr>
              <a:t>, yang </a:t>
            </a:r>
            <a:r>
              <a:rPr lang="en-US" dirty="0" err="1">
                <a:latin typeface="Comic Sans MS" pitchFamily="66" charset="0"/>
              </a:rPr>
              <a:t>memiliki</a:t>
            </a:r>
            <a:r>
              <a:rPr lang="en-US" dirty="0">
                <a:latin typeface="Comic Sans MS" pitchFamily="66" charset="0"/>
              </a:rPr>
              <a:t> </a:t>
            </a:r>
            <a:r>
              <a:rPr lang="en-US" dirty="0" err="1">
                <a:latin typeface="Comic Sans MS" pitchFamily="66" charset="0"/>
              </a:rPr>
              <a:t>hakikat</a:t>
            </a:r>
            <a:r>
              <a:rPr lang="en-US" dirty="0">
                <a:latin typeface="Comic Sans MS" pitchFamily="66" charset="0"/>
              </a:rPr>
              <a:t> </a:t>
            </a:r>
            <a:r>
              <a:rPr lang="en-US" dirty="0" err="1">
                <a:latin typeface="Comic Sans MS" pitchFamily="66" charset="0"/>
              </a:rPr>
              <a:t>mutlak</a:t>
            </a:r>
            <a:r>
              <a:rPr lang="en-US" dirty="0">
                <a:latin typeface="Comic Sans MS" pitchFamily="66" charset="0"/>
              </a:rPr>
              <a:t> </a:t>
            </a:r>
            <a:r>
              <a:rPr lang="en-US" dirty="0" err="1">
                <a:latin typeface="Comic Sans MS" pitchFamily="66" charset="0"/>
              </a:rPr>
              <a:t>yaitu</a:t>
            </a:r>
            <a:r>
              <a:rPr lang="en-US" dirty="0">
                <a:latin typeface="Comic Sans MS" pitchFamily="66" charset="0"/>
              </a:rPr>
              <a:t> </a:t>
            </a:r>
            <a:r>
              <a:rPr lang="en-US" i="1" dirty="0" err="1">
                <a:latin typeface="Comic Sans MS" pitchFamily="66" charset="0"/>
              </a:rPr>
              <a:t>monopluralis</a:t>
            </a:r>
            <a:r>
              <a:rPr lang="en-US" i="1" dirty="0">
                <a:latin typeface="Comic Sans MS" pitchFamily="66" charset="0"/>
              </a:rPr>
              <a:t>, </a:t>
            </a:r>
            <a:r>
              <a:rPr lang="en-US" dirty="0" err="1">
                <a:latin typeface="Comic Sans MS" pitchFamily="66" charset="0"/>
              </a:rPr>
              <a:t>atau</a:t>
            </a:r>
            <a:r>
              <a:rPr lang="en-US" dirty="0">
                <a:latin typeface="Comic Sans MS" pitchFamily="66" charset="0"/>
              </a:rPr>
              <a:t> </a:t>
            </a:r>
            <a:r>
              <a:rPr lang="en-US" i="1" dirty="0" err="1">
                <a:latin typeface="Comic Sans MS" pitchFamily="66" charset="0"/>
              </a:rPr>
              <a:t>monodualis</a:t>
            </a:r>
            <a:r>
              <a:rPr lang="en-US" i="1" dirty="0">
                <a:latin typeface="Comic Sans MS" pitchFamily="66" charset="0"/>
              </a:rPr>
              <a:t>, </a:t>
            </a:r>
            <a:r>
              <a:rPr lang="en-US" dirty="0" err="1">
                <a:latin typeface="Comic Sans MS" pitchFamily="66" charset="0"/>
              </a:rPr>
              <a:t>karena</a:t>
            </a:r>
            <a:r>
              <a:rPr lang="en-US" dirty="0">
                <a:latin typeface="Comic Sans MS" pitchFamily="66" charset="0"/>
              </a:rPr>
              <a:t> </a:t>
            </a:r>
            <a:r>
              <a:rPr lang="en-US" dirty="0" err="1">
                <a:latin typeface="Comic Sans MS" pitchFamily="66" charset="0"/>
              </a:rPr>
              <a:t>itu</a:t>
            </a:r>
            <a:r>
              <a:rPr lang="en-US" dirty="0">
                <a:latin typeface="Comic Sans MS" pitchFamily="66" charset="0"/>
              </a:rPr>
              <a:t> </a:t>
            </a:r>
            <a:r>
              <a:rPr lang="en-US" dirty="0" err="1">
                <a:latin typeface="Comic Sans MS" pitchFamily="66" charset="0"/>
              </a:rPr>
              <a:t>juga</a:t>
            </a:r>
            <a:r>
              <a:rPr lang="en-US" dirty="0">
                <a:latin typeface="Comic Sans MS" pitchFamily="66" charset="0"/>
              </a:rPr>
              <a:t> </a:t>
            </a:r>
            <a:r>
              <a:rPr lang="en-US" dirty="0" err="1">
                <a:latin typeface="Comic Sans MS" pitchFamily="66" charset="0"/>
              </a:rPr>
              <a:t>disebut</a:t>
            </a:r>
            <a:r>
              <a:rPr lang="en-US" dirty="0">
                <a:latin typeface="Comic Sans MS" pitchFamily="66" charset="0"/>
              </a:rPr>
              <a:t> </a:t>
            </a:r>
            <a:r>
              <a:rPr lang="en-US" dirty="0" err="1">
                <a:latin typeface="Comic Sans MS" pitchFamily="66" charset="0"/>
              </a:rPr>
              <a:t>sebagai</a:t>
            </a:r>
            <a:r>
              <a:rPr lang="en-US" dirty="0">
                <a:latin typeface="Comic Sans MS" pitchFamily="66" charset="0"/>
              </a:rPr>
              <a:t> </a:t>
            </a:r>
            <a:r>
              <a:rPr lang="en-US" i="1" dirty="0" err="1">
                <a:latin typeface="Comic Sans MS" pitchFamily="66" charset="0"/>
              </a:rPr>
              <a:t>dasar</a:t>
            </a:r>
            <a:r>
              <a:rPr lang="en-US" i="1" dirty="0">
                <a:latin typeface="Comic Sans MS" pitchFamily="66" charset="0"/>
              </a:rPr>
              <a:t> </a:t>
            </a:r>
            <a:r>
              <a:rPr lang="en-US" i="1" dirty="0" err="1">
                <a:latin typeface="Comic Sans MS" pitchFamily="66" charset="0"/>
              </a:rPr>
              <a:t>antropologis</a:t>
            </a:r>
            <a:r>
              <a:rPr lang="en-US" i="1" dirty="0">
                <a:latin typeface="Comic Sans MS" pitchFamily="66" charset="0"/>
              </a:rPr>
              <a:t>. </a:t>
            </a:r>
            <a:r>
              <a:rPr lang="en-US" i="1" dirty="0" err="1">
                <a:latin typeface="Comic Sans MS" pitchFamily="66" charset="0"/>
              </a:rPr>
              <a:t>S</a:t>
            </a:r>
            <a:r>
              <a:rPr lang="en-US" dirty="0" err="1">
                <a:latin typeface="Comic Sans MS" pitchFamily="66" charset="0"/>
              </a:rPr>
              <a:t>ubyek</a:t>
            </a:r>
            <a:r>
              <a:rPr lang="en-US" dirty="0">
                <a:latin typeface="Comic Sans MS" pitchFamily="66" charset="0"/>
              </a:rPr>
              <a:t> </a:t>
            </a:r>
            <a:r>
              <a:rPr lang="en-US" dirty="0" err="1">
                <a:latin typeface="Comic Sans MS" pitchFamily="66" charset="0"/>
              </a:rPr>
              <a:t>pendukung</a:t>
            </a:r>
            <a:r>
              <a:rPr lang="en-US" dirty="0">
                <a:latin typeface="Comic Sans MS" pitchFamily="66" charset="0"/>
              </a:rPr>
              <a:t> </a:t>
            </a:r>
            <a:r>
              <a:rPr lang="en-US" dirty="0" err="1">
                <a:latin typeface="Comic Sans MS" pitchFamily="66" charset="0"/>
              </a:rPr>
              <a:t>pokok</a:t>
            </a:r>
            <a:r>
              <a:rPr lang="en-US" dirty="0">
                <a:latin typeface="Comic Sans MS" pitchFamily="66" charset="0"/>
              </a:rPr>
              <a:t> </a:t>
            </a:r>
            <a:r>
              <a:rPr lang="en-US" dirty="0" err="1">
                <a:latin typeface="Comic Sans MS" pitchFamily="66" charset="0"/>
              </a:rPr>
              <a:t>dari</a:t>
            </a:r>
            <a:r>
              <a:rPr lang="en-US" dirty="0">
                <a:latin typeface="Comic Sans MS" pitchFamily="66" charset="0"/>
              </a:rPr>
              <a:t> </a:t>
            </a:r>
            <a:r>
              <a:rPr lang="en-US" dirty="0" err="1">
                <a:latin typeface="Comic Sans MS" pitchFamily="66" charset="0"/>
              </a:rPr>
              <a:t>sila-sila</a:t>
            </a:r>
            <a:r>
              <a:rPr lang="en-US" dirty="0">
                <a:latin typeface="Comic Sans MS" pitchFamily="66" charset="0"/>
              </a:rPr>
              <a:t> </a:t>
            </a:r>
            <a:r>
              <a:rPr lang="en-US" dirty="0" err="1">
                <a:latin typeface="Comic Sans MS" pitchFamily="66" charset="0"/>
              </a:rPr>
              <a:t>Pancasila</a:t>
            </a:r>
            <a:r>
              <a:rPr lang="en-US" dirty="0">
                <a:latin typeface="Comic Sans MS" pitchFamily="66" charset="0"/>
              </a:rPr>
              <a:t> </a:t>
            </a:r>
            <a:r>
              <a:rPr lang="en-US" dirty="0" err="1">
                <a:latin typeface="Comic Sans MS" pitchFamily="66" charset="0"/>
              </a:rPr>
              <a:t>adalah</a:t>
            </a:r>
            <a:r>
              <a:rPr lang="en-US" dirty="0">
                <a:latin typeface="Comic Sans MS" pitchFamily="66" charset="0"/>
              </a:rPr>
              <a:t> </a:t>
            </a:r>
            <a:r>
              <a:rPr lang="en-US" dirty="0" err="1">
                <a:latin typeface="Comic Sans MS" pitchFamily="66" charset="0"/>
              </a:rPr>
              <a:t>manusia</a:t>
            </a:r>
            <a:r>
              <a:rPr lang="en-US" dirty="0">
                <a:latin typeface="Comic Sans MS" pitchFamily="66" charset="0"/>
              </a:rPr>
              <a:t>.</a:t>
            </a:r>
          </a:p>
        </p:txBody>
      </p:sp>
      <p:sp>
        <p:nvSpPr>
          <p:cNvPr id="3" name="Slide Number Placeholder 3"/>
          <p:cNvSpPr>
            <a:spLocks noGrp="1"/>
          </p:cNvSpPr>
          <p:nvPr>
            <p:ph type="sldNum" sz="quarter" idx="12"/>
          </p:nvPr>
        </p:nvSpPr>
        <p:spPr/>
        <p:txBody>
          <a:bodyPr/>
          <a:lstStyle/>
          <a:p>
            <a:fld id="{51F22FAC-548D-44C7-A60E-FA3486654EA4}" type="slidenum">
              <a:rPr lang="en-US"/>
              <a:pPr/>
              <a:t>8</a:t>
            </a:fld>
            <a:endParaRPr lang="en-US"/>
          </a:p>
        </p:txBody>
      </p:sp>
    </p:spTree>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4579">
                                            <p:txEl>
                                              <p:pRg st="0" end="0"/>
                                            </p:txEl>
                                          </p:spTgt>
                                        </p:tgtEl>
                                        <p:attrNameLst>
                                          <p:attrName>style.visibility</p:attrName>
                                        </p:attrNameLst>
                                      </p:cBhvr>
                                      <p:to>
                                        <p:strVal val="visible"/>
                                      </p:to>
                                    </p:set>
                                    <p:animEffect transition="in" filter="wipe(left)">
                                      <p:cBhvr>
                                        <p:cTn id="7" dur="500"/>
                                        <p:tgtEl>
                                          <p:spTgt spid="245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4579">
                                            <p:txEl>
                                              <p:pRg st="1" end="1"/>
                                            </p:txEl>
                                          </p:spTgt>
                                        </p:tgtEl>
                                        <p:attrNameLst>
                                          <p:attrName>style.visibility</p:attrName>
                                        </p:attrNameLst>
                                      </p:cBhvr>
                                      <p:to>
                                        <p:strVal val="visible"/>
                                      </p:to>
                                    </p:set>
                                    <p:animEffect transition="in" filter="wipe(left)">
                                      <p:cBhvr>
                                        <p:cTn id="12" dur="500"/>
                                        <p:tgtEl>
                                          <p:spTgt spid="2457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4579">
                                            <p:txEl>
                                              <p:pRg st="2" end="2"/>
                                            </p:txEl>
                                          </p:spTgt>
                                        </p:tgtEl>
                                        <p:attrNameLst>
                                          <p:attrName>style.visibility</p:attrName>
                                        </p:attrNameLst>
                                      </p:cBhvr>
                                      <p:to>
                                        <p:strVal val="visible"/>
                                      </p:to>
                                    </p:set>
                                    <p:animEffect transition="in" filter="wipe(left)">
                                      <p:cBhvr>
                                        <p:cTn id="17" dur="500"/>
                                        <p:tgtEl>
                                          <p:spTgt spid="2457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3"/>
          <p:cNvSpPr>
            <a:spLocks noGrp="1" noChangeArrowheads="1"/>
          </p:cNvSpPr>
          <p:nvPr>
            <p:ph idx="1"/>
          </p:nvPr>
        </p:nvSpPr>
        <p:spPr>
          <a:xfrm>
            <a:off x="228600" y="685800"/>
            <a:ext cx="8686800" cy="5440363"/>
          </a:xfrm>
        </p:spPr>
        <p:txBody>
          <a:bodyPr>
            <a:normAutofit lnSpcReduction="10000"/>
          </a:bodyPr>
          <a:lstStyle/>
          <a:p>
            <a:pPr lvl="1" algn="just">
              <a:lnSpc>
                <a:spcPct val="90000"/>
              </a:lnSpc>
              <a:buClr>
                <a:schemeClr val="tx1"/>
              </a:buClr>
              <a:buFont typeface="Wingdings" pitchFamily="2" charset="2"/>
              <a:buChar char="§"/>
            </a:pPr>
            <a:r>
              <a:rPr lang="en-US" sz="2600" dirty="0">
                <a:latin typeface="Comic Sans MS" pitchFamily="66" charset="0"/>
              </a:rPr>
              <a:t>Hal </a:t>
            </a:r>
            <a:r>
              <a:rPr lang="en-US" sz="2600" dirty="0" err="1">
                <a:latin typeface="Comic Sans MS" pitchFamily="66" charset="0"/>
              </a:rPr>
              <a:t>tersebut</a:t>
            </a:r>
            <a:r>
              <a:rPr lang="en-US" sz="2600" dirty="0">
                <a:latin typeface="Comic Sans MS" pitchFamily="66" charset="0"/>
              </a:rPr>
              <a:t> </a:t>
            </a:r>
            <a:r>
              <a:rPr lang="en-US" sz="2600" dirty="0" err="1">
                <a:latin typeface="Comic Sans MS" pitchFamily="66" charset="0"/>
              </a:rPr>
              <a:t>dapat</a:t>
            </a:r>
            <a:r>
              <a:rPr lang="en-US" sz="2600" dirty="0">
                <a:latin typeface="Comic Sans MS" pitchFamily="66" charset="0"/>
              </a:rPr>
              <a:t> </a:t>
            </a:r>
            <a:r>
              <a:rPr lang="en-US" sz="2600" dirty="0" err="1">
                <a:latin typeface="Comic Sans MS" pitchFamily="66" charset="0"/>
              </a:rPr>
              <a:t>dijelaskan</a:t>
            </a:r>
            <a:r>
              <a:rPr lang="en-US" sz="2600" dirty="0">
                <a:latin typeface="Comic Sans MS" pitchFamily="66" charset="0"/>
              </a:rPr>
              <a:t> </a:t>
            </a:r>
            <a:r>
              <a:rPr lang="en-US" sz="2600" dirty="0" err="1">
                <a:latin typeface="Comic Sans MS" pitchFamily="66" charset="0"/>
              </a:rPr>
              <a:t>bahwa</a:t>
            </a:r>
            <a:r>
              <a:rPr lang="en-US" sz="2600" dirty="0">
                <a:latin typeface="Comic Sans MS" pitchFamily="66" charset="0"/>
              </a:rPr>
              <a:t> yang </a:t>
            </a:r>
            <a:r>
              <a:rPr lang="en-US" sz="2600" dirty="0" err="1">
                <a:latin typeface="Comic Sans MS" pitchFamily="66" charset="0"/>
              </a:rPr>
              <a:t>Berketuhan</a:t>
            </a:r>
            <a:r>
              <a:rPr lang="en-US" sz="2600" dirty="0">
                <a:latin typeface="Comic Sans MS" pitchFamily="66" charset="0"/>
              </a:rPr>
              <a:t> Yang </a:t>
            </a:r>
            <a:r>
              <a:rPr lang="en-US" sz="2600" dirty="0" err="1">
                <a:latin typeface="Comic Sans MS" pitchFamily="66" charset="0"/>
              </a:rPr>
              <a:t>Maha</a:t>
            </a:r>
            <a:r>
              <a:rPr lang="en-US" sz="2600" dirty="0">
                <a:latin typeface="Comic Sans MS" pitchFamily="66" charset="0"/>
              </a:rPr>
              <a:t> </a:t>
            </a:r>
            <a:r>
              <a:rPr lang="en-US" sz="2600" dirty="0" err="1">
                <a:latin typeface="Comic Sans MS" pitchFamily="66" charset="0"/>
              </a:rPr>
              <a:t>Esa</a:t>
            </a:r>
            <a:r>
              <a:rPr lang="en-US" sz="2600" dirty="0">
                <a:latin typeface="Comic Sans MS" pitchFamily="66" charset="0"/>
              </a:rPr>
              <a:t>, yang </a:t>
            </a:r>
            <a:r>
              <a:rPr lang="en-US" sz="2600" dirty="0" err="1">
                <a:latin typeface="Comic Sans MS" pitchFamily="66" charset="0"/>
              </a:rPr>
              <a:t>berkemanusiaan</a:t>
            </a:r>
            <a:r>
              <a:rPr lang="en-US" sz="2600" dirty="0">
                <a:latin typeface="Comic Sans MS" pitchFamily="66" charset="0"/>
              </a:rPr>
              <a:t> yang </a:t>
            </a:r>
            <a:r>
              <a:rPr lang="en-US" sz="2600" dirty="0" err="1">
                <a:latin typeface="Comic Sans MS" pitchFamily="66" charset="0"/>
              </a:rPr>
              <a:t>adil</a:t>
            </a:r>
            <a:r>
              <a:rPr lang="en-US" sz="2600" dirty="0">
                <a:latin typeface="Comic Sans MS" pitchFamily="66" charset="0"/>
              </a:rPr>
              <a:t> </a:t>
            </a:r>
            <a:r>
              <a:rPr lang="en-US" sz="2600" dirty="0" err="1">
                <a:latin typeface="Comic Sans MS" pitchFamily="66" charset="0"/>
              </a:rPr>
              <a:t>dan</a:t>
            </a:r>
            <a:r>
              <a:rPr lang="en-US" sz="2600" dirty="0">
                <a:latin typeface="Comic Sans MS" pitchFamily="66" charset="0"/>
              </a:rPr>
              <a:t> </a:t>
            </a:r>
            <a:r>
              <a:rPr lang="en-US" sz="2600" dirty="0" err="1">
                <a:latin typeface="Comic Sans MS" pitchFamily="66" charset="0"/>
              </a:rPr>
              <a:t>beradab</a:t>
            </a:r>
            <a:r>
              <a:rPr lang="en-US" sz="2600" dirty="0">
                <a:latin typeface="Comic Sans MS" pitchFamily="66" charset="0"/>
              </a:rPr>
              <a:t>, yang </a:t>
            </a:r>
            <a:r>
              <a:rPr lang="en-US" sz="2600" dirty="0" err="1">
                <a:latin typeface="Comic Sans MS" pitchFamily="66" charset="0"/>
              </a:rPr>
              <a:t>berpersatuan</a:t>
            </a:r>
            <a:r>
              <a:rPr lang="en-US" sz="2600" dirty="0">
                <a:latin typeface="Comic Sans MS" pitchFamily="66" charset="0"/>
              </a:rPr>
              <a:t>, yang </a:t>
            </a:r>
            <a:r>
              <a:rPr lang="en-US" sz="2600" dirty="0" err="1">
                <a:latin typeface="Comic Sans MS" pitchFamily="66" charset="0"/>
              </a:rPr>
              <a:t>berkerakyatan</a:t>
            </a:r>
            <a:r>
              <a:rPr lang="en-US" sz="2600" dirty="0">
                <a:latin typeface="Comic Sans MS" pitchFamily="66" charset="0"/>
              </a:rPr>
              <a:t> yang </a:t>
            </a:r>
            <a:r>
              <a:rPr lang="en-US" sz="2600" dirty="0" err="1">
                <a:latin typeface="Comic Sans MS" pitchFamily="66" charset="0"/>
              </a:rPr>
              <a:t>dipimpin</a:t>
            </a:r>
            <a:r>
              <a:rPr lang="en-US" sz="2600" dirty="0">
                <a:latin typeface="Comic Sans MS" pitchFamily="66" charset="0"/>
              </a:rPr>
              <a:t> </a:t>
            </a:r>
            <a:r>
              <a:rPr lang="en-US" sz="2600" dirty="0" err="1">
                <a:latin typeface="Comic Sans MS" pitchFamily="66" charset="0"/>
              </a:rPr>
              <a:t>oleh</a:t>
            </a:r>
            <a:r>
              <a:rPr lang="en-US" sz="2600" dirty="0">
                <a:latin typeface="Comic Sans MS" pitchFamily="66" charset="0"/>
              </a:rPr>
              <a:t> </a:t>
            </a:r>
            <a:r>
              <a:rPr lang="en-US" sz="2600" dirty="0" err="1">
                <a:latin typeface="Comic Sans MS" pitchFamily="66" charset="0"/>
              </a:rPr>
              <a:t>hikmat</a:t>
            </a:r>
            <a:r>
              <a:rPr lang="en-US" sz="2600" dirty="0">
                <a:latin typeface="Comic Sans MS" pitchFamily="66" charset="0"/>
              </a:rPr>
              <a:t> </a:t>
            </a:r>
            <a:r>
              <a:rPr lang="en-US" sz="2600" dirty="0" err="1">
                <a:latin typeface="Comic Sans MS" pitchFamily="66" charset="0"/>
              </a:rPr>
              <a:t>kebijaksanaan</a:t>
            </a:r>
            <a:r>
              <a:rPr lang="en-US" sz="2600" dirty="0">
                <a:latin typeface="Comic Sans MS" pitchFamily="66" charset="0"/>
              </a:rPr>
              <a:t> </a:t>
            </a:r>
            <a:r>
              <a:rPr lang="en-US" sz="2600" dirty="0" err="1">
                <a:latin typeface="Comic Sans MS" pitchFamily="66" charset="0"/>
              </a:rPr>
              <a:t>dalam</a:t>
            </a:r>
            <a:r>
              <a:rPr lang="en-US" sz="2600" dirty="0">
                <a:latin typeface="Comic Sans MS" pitchFamily="66" charset="0"/>
              </a:rPr>
              <a:t> </a:t>
            </a:r>
            <a:r>
              <a:rPr lang="en-US" sz="2600" dirty="0" err="1">
                <a:latin typeface="Comic Sans MS" pitchFamily="66" charset="0"/>
              </a:rPr>
              <a:t>permusyawaratan</a:t>
            </a:r>
            <a:r>
              <a:rPr lang="en-US" sz="2600" dirty="0">
                <a:latin typeface="Comic Sans MS" pitchFamily="66" charset="0"/>
              </a:rPr>
              <a:t>/</a:t>
            </a:r>
            <a:r>
              <a:rPr lang="en-US" sz="2600" dirty="0" err="1">
                <a:latin typeface="Comic Sans MS" pitchFamily="66" charset="0"/>
              </a:rPr>
              <a:t>perwakilan</a:t>
            </a:r>
            <a:r>
              <a:rPr lang="en-US" sz="2600" dirty="0">
                <a:latin typeface="Comic Sans MS" pitchFamily="66" charset="0"/>
              </a:rPr>
              <a:t> </a:t>
            </a:r>
            <a:r>
              <a:rPr lang="en-US" sz="2600" dirty="0" err="1">
                <a:latin typeface="Comic Sans MS" pitchFamily="66" charset="0"/>
              </a:rPr>
              <a:t>serta</a:t>
            </a:r>
            <a:r>
              <a:rPr lang="en-US" sz="2600" dirty="0">
                <a:latin typeface="Comic Sans MS" pitchFamily="66" charset="0"/>
              </a:rPr>
              <a:t> yang </a:t>
            </a:r>
            <a:r>
              <a:rPr lang="en-US" sz="2600" dirty="0" err="1">
                <a:latin typeface="Comic Sans MS" pitchFamily="66" charset="0"/>
              </a:rPr>
              <a:t>berkeadilan</a:t>
            </a:r>
            <a:r>
              <a:rPr lang="en-US" sz="2600" dirty="0">
                <a:latin typeface="Comic Sans MS" pitchFamily="66" charset="0"/>
              </a:rPr>
              <a:t> </a:t>
            </a:r>
            <a:r>
              <a:rPr lang="en-US" sz="2600" dirty="0" err="1">
                <a:latin typeface="Comic Sans MS" pitchFamily="66" charset="0"/>
              </a:rPr>
              <a:t>sosial</a:t>
            </a:r>
            <a:r>
              <a:rPr lang="en-US" sz="2600" dirty="0">
                <a:latin typeface="Comic Sans MS" pitchFamily="66" charset="0"/>
              </a:rPr>
              <a:t> </a:t>
            </a:r>
            <a:r>
              <a:rPr lang="en-US" sz="2600" dirty="0" err="1">
                <a:latin typeface="Comic Sans MS" pitchFamily="66" charset="0"/>
              </a:rPr>
              <a:t>pada</a:t>
            </a:r>
            <a:r>
              <a:rPr lang="en-US" sz="2600" dirty="0">
                <a:latin typeface="Comic Sans MS" pitchFamily="66" charset="0"/>
              </a:rPr>
              <a:t> </a:t>
            </a:r>
            <a:r>
              <a:rPr lang="en-US" sz="2600" dirty="0" err="1">
                <a:latin typeface="Comic Sans MS" pitchFamily="66" charset="0"/>
              </a:rPr>
              <a:t>hakikatnya</a:t>
            </a:r>
            <a:r>
              <a:rPr lang="en-US" sz="2600" dirty="0">
                <a:latin typeface="Comic Sans MS" pitchFamily="66" charset="0"/>
              </a:rPr>
              <a:t> </a:t>
            </a:r>
            <a:r>
              <a:rPr lang="en-US" sz="2600" dirty="0" err="1">
                <a:latin typeface="Comic Sans MS" pitchFamily="66" charset="0"/>
              </a:rPr>
              <a:t>adalah</a:t>
            </a:r>
            <a:r>
              <a:rPr lang="en-US" sz="2600" dirty="0">
                <a:latin typeface="Comic Sans MS" pitchFamily="66" charset="0"/>
              </a:rPr>
              <a:t> </a:t>
            </a:r>
            <a:r>
              <a:rPr lang="en-US" sz="2600" dirty="0" err="1">
                <a:latin typeface="Comic Sans MS" pitchFamily="66" charset="0"/>
              </a:rPr>
              <a:t>manusia</a:t>
            </a:r>
            <a:r>
              <a:rPr lang="en-US" sz="2600" dirty="0">
                <a:latin typeface="Comic Sans MS" pitchFamily="66" charset="0"/>
              </a:rPr>
              <a:t>.</a:t>
            </a:r>
          </a:p>
          <a:p>
            <a:pPr lvl="1" algn="just">
              <a:lnSpc>
                <a:spcPct val="90000"/>
              </a:lnSpc>
              <a:buClr>
                <a:schemeClr val="tx1"/>
              </a:buClr>
              <a:buFont typeface="Wingdings" pitchFamily="2" charset="2"/>
              <a:buChar char="§"/>
            </a:pPr>
            <a:r>
              <a:rPr lang="en-US" sz="2600" dirty="0" err="1">
                <a:latin typeface="Comic Sans MS" pitchFamily="66" charset="0"/>
              </a:rPr>
              <a:t>Sedangkan</a:t>
            </a:r>
            <a:r>
              <a:rPr lang="en-US" sz="2600" dirty="0">
                <a:latin typeface="Comic Sans MS" pitchFamily="66" charset="0"/>
              </a:rPr>
              <a:t> </a:t>
            </a:r>
            <a:r>
              <a:rPr lang="en-US" sz="2600" dirty="0" err="1">
                <a:latin typeface="Comic Sans MS" pitchFamily="66" charset="0"/>
              </a:rPr>
              <a:t>manusia</a:t>
            </a:r>
            <a:r>
              <a:rPr lang="en-US" sz="2600" dirty="0">
                <a:latin typeface="Comic Sans MS" pitchFamily="66" charset="0"/>
              </a:rPr>
              <a:t> </a:t>
            </a:r>
            <a:r>
              <a:rPr lang="en-US" sz="2600" dirty="0" err="1">
                <a:latin typeface="Comic Sans MS" pitchFamily="66" charset="0"/>
              </a:rPr>
              <a:t>sebagai</a:t>
            </a:r>
            <a:r>
              <a:rPr lang="en-US" sz="2600" dirty="0">
                <a:latin typeface="Comic Sans MS" pitchFamily="66" charset="0"/>
              </a:rPr>
              <a:t> </a:t>
            </a:r>
            <a:r>
              <a:rPr lang="en-US" sz="2600" dirty="0" err="1">
                <a:latin typeface="Comic Sans MS" pitchFamily="66" charset="0"/>
              </a:rPr>
              <a:t>pendukung</a:t>
            </a:r>
            <a:r>
              <a:rPr lang="en-US" sz="2600" dirty="0">
                <a:latin typeface="Comic Sans MS" pitchFamily="66" charset="0"/>
              </a:rPr>
              <a:t> </a:t>
            </a:r>
            <a:r>
              <a:rPr lang="en-US" sz="2600" dirty="0" err="1">
                <a:latin typeface="Comic Sans MS" pitchFamily="66" charset="0"/>
              </a:rPr>
              <a:t>pokok</a:t>
            </a:r>
            <a:r>
              <a:rPr lang="en-US" sz="2600" dirty="0">
                <a:latin typeface="Comic Sans MS" pitchFamily="66" charset="0"/>
              </a:rPr>
              <a:t> </a:t>
            </a:r>
            <a:r>
              <a:rPr lang="en-US" sz="2600" dirty="0" err="1">
                <a:latin typeface="Comic Sans MS" pitchFamily="66" charset="0"/>
              </a:rPr>
              <a:t>sila-sila</a:t>
            </a:r>
            <a:r>
              <a:rPr lang="en-US" sz="2600" dirty="0">
                <a:latin typeface="Comic Sans MS" pitchFamily="66" charset="0"/>
              </a:rPr>
              <a:t> </a:t>
            </a:r>
            <a:r>
              <a:rPr lang="en-US" sz="2600" dirty="0" err="1">
                <a:latin typeface="Comic Sans MS" pitchFamily="66" charset="0"/>
              </a:rPr>
              <a:t>Pancasila</a:t>
            </a:r>
            <a:r>
              <a:rPr lang="en-US" sz="2600" dirty="0">
                <a:latin typeface="Comic Sans MS" pitchFamily="66" charset="0"/>
              </a:rPr>
              <a:t> </a:t>
            </a:r>
            <a:r>
              <a:rPr lang="en-US" sz="2600" dirty="0" err="1">
                <a:latin typeface="Comic Sans MS" pitchFamily="66" charset="0"/>
              </a:rPr>
              <a:t>secara</a:t>
            </a:r>
            <a:r>
              <a:rPr lang="en-US" sz="2600" dirty="0">
                <a:latin typeface="Comic Sans MS" pitchFamily="66" charset="0"/>
              </a:rPr>
              <a:t> </a:t>
            </a:r>
            <a:r>
              <a:rPr lang="en-US" sz="2600" dirty="0" err="1">
                <a:latin typeface="Comic Sans MS" pitchFamily="66" charset="0"/>
              </a:rPr>
              <a:t>ontologis</a:t>
            </a:r>
            <a:r>
              <a:rPr lang="en-US" sz="2600" dirty="0">
                <a:latin typeface="Comic Sans MS" pitchFamily="66" charset="0"/>
              </a:rPr>
              <a:t> </a:t>
            </a:r>
            <a:r>
              <a:rPr lang="en-US" sz="2600" dirty="0" err="1">
                <a:latin typeface="Comic Sans MS" pitchFamily="66" charset="0"/>
              </a:rPr>
              <a:t>memiliki</a:t>
            </a:r>
            <a:r>
              <a:rPr lang="en-US" sz="2600" dirty="0">
                <a:latin typeface="Comic Sans MS" pitchFamily="66" charset="0"/>
              </a:rPr>
              <a:t> </a:t>
            </a:r>
            <a:r>
              <a:rPr lang="en-US" sz="2600" dirty="0" err="1">
                <a:latin typeface="Comic Sans MS" pitchFamily="66" charset="0"/>
              </a:rPr>
              <a:t>hal-hal</a:t>
            </a:r>
            <a:r>
              <a:rPr lang="en-US" sz="2600" dirty="0">
                <a:latin typeface="Comic Sans MS" pitchFamily="66" charset="0"/>
              </a:rPr>
              <a:t> yang </a:t>
            </a:r>
            <a:r>
              <a:rPr lang="en-US" sz="2600" dirty="0" err="1">
                <a:latin typeface="Comic Sans MS" pitchFamily="66" charset="0"/>
              </a:rPr>
              <a:t>mutlak</a:t>
            </a:r>
            <a:r>
              <a:rPr lang="en-US" sz="2600" dirty="0">
                <a:latin typeface="Comic Sans MS" pitchFamily="66" charset="0"/>
              </a:rPr>
              <a:t>, </a:t>
            </a:r>
            <a:r>
              <a:rPr lang="en-US" sz="2600" dirty="0" err="1">
                <a:latin typeface="Comic Sans MS" pitchFamily="66" charset="0"/>
              </a:rPr>
              <a:t>yaitu</a:t>
            </a:r>
            <a:r>
              <a:rPr lang="en-US" sz="2600" dirty="0">
                <a:latin typeface="Comic Sans MS" pitchFamily="66" charset="0"/>
              </a:rPr>
              <a:t> </a:t>
            </a:r>
            <a:r>
              <a:rPr lang="en-US" sz="2600" dirty="0" err="1">
                <a:latin typeface="Comic Sans MS" pitchFamily="66" charset="0"/>
              </a:rPr>
              <a:t>terdiri</a:t>
            </a:r>
            <a:r>
              <a:rPr lang="en-US" sz="2600" dirty="0">
                <a:latin typeface="Comic Sans MS" pitchFamily="66" charset="0"/>
              </a:rPr>
              <a:t> </a:t>
            </a:r>
            <a:r>
              <a:rPr lang="en-US" sz="2600" dirty="0" err="1">
                <a:latin typeface="Comic Sans MS" pitchFamily="66" charset="0"/>
              </a:rPr>
              <a:t>atas</a:t>
            </a:r>
            <a:r>
              <a:rPr lang="en-US" sz="2600" dirty="0">
                <a:latin typeface="Comic Sans MS" pitchFamily="66" charset="0"/>
              </a:rPr>
              <a:t> </a:t>
            </a:r>
            <a:r>
              <a:rPr lang="en-US" sz="2600" dirty="0" err="1">
                <a:latin typeface="Comic Sans MS" pitchFamily="66" charset="0"/>
              </a:rPr>
              <a:t>susunan</a:t>
            </a:r>
            <a:r>
              <a:rPr lang="en-US" sz="2600" dirty="0">
                <a:latin typeface="Comic Sans MS" pitchFamily="66" charset="0"/>
              </a:rPr>
              <a:t> </a:t>
            </a:r>
            <a:r>
              <a:rPr lang="en-US" sz="2600" dirty="0" err="1">
                <a:latin typeface="Comic Sans MS" pitchFamily="66" charset="0"/>
              </a:rPr>
              <a:t>kodrat</a:t>
            </a:r>
            <a:r>
              <a:rPr lang="en-US" sz="2600" dirty="0">
                <a:latin typeface="Comic Sans MS" pitchFamily="66" charset="0"/>
              </a:rPr>
              <a:t>, raga </a:t>
            </a:r>
            <a:r>
              <a:rPr lang="en-US" sz="2600" dirty="0" err="1">
                <a:latin typeface="Comic Sans MS" pitchFamily="66" charset="0"/>
              </a:rPr>
              <a:t>dan</a:t>
            </a:r>
            <a:r>
              <a:rPr lang="en-US" sz="2600" dirty="0">
                <a:latin typeface="Comic Sans MS" pitchFamily="66" charset="0"/>
              </a:rPr>
              <a:t> </a:t>
            </a:r>
            <a:r>
              <a:rPr lang="en-US" sz="2600" dirty="0" err="1">
                <a:latin typeface="Comic Sans MS" pitchFamily="66" charset="0"/>
              </a:rPr>
              <a:t>jiwa</a:t>
            </a:r>
            <a:r>
              <a:rPr lang="en-US" sz="2600" dirty="0">
                <a:latin typeface="Comic Sans MS" pitchFamily="66" charset="0"/>
              </a:rPr>
              <a:t>, </a:t>
            </a:r>
            <a:r>
              <a:rPr lang="en-US" sz="2600" dirty="0" err="1">
                <a:latin typeface="Comic Sans MS" pitchFamily="66" charset="0"/>
              </a:rPr>
              <a:t>jasmani</a:t>
            </a:r>
            <a:r>
              <a:rPr lang="en-US" sz="2600" dirty="0">
                <a:latin typeface="Comic Sans MS" pitchFamily="66" charset="0"/>
              </a:rPr>
              <a:t> </a:t>
            </a:r>
            <a:r>
              <a:rPr lang="en-US" sz="2600" dirty="0" err="1">
                <a:latin typeface="Comic Sans MS" pitchFamily="66" charset="0"/>
              </a:rPr>
              <a:t>dan</a:t>
            </a:r>
            <a:r>
              <a:rPr lang="en-US" sz="2600" dirty="0">
                <a:latin typeface="Comic Sans MS" pitchFamily="66" charset="0"/>
              </a:rPr>
              <a:t> </a:t>
            </a:r>
            <a:r>
              <a:rPr lang="en-US" sz="2600" dirty="0" err="1">
                <a:latin typeface="Comic Sans MS" pitchFamily="66" charset="0"/>
              </a:rPr>
              <a:t>rohani</a:t>
            </a:r>
            <a:r>
              <a:rPr lang="en-US" sz="2600" dirty="0">
                <a:latin typeface="Comic Sans MS" pitchFamily="66" charset="0"/>
              </a:rPr>
              <a:t>. </a:t>
            </a:r>
            <a:r>
              <a:rPr lang="en-US" sz="2600" dirty="0" err="1">
                <a:latin typeface="Comic Sans MS" pitchFamily="66" charset="0"/>
              </a:rPr>
              <a:t>Sifat</a:t>
            </a:r>
            <a:r>
              <a:rPr lang="en-US" sz="2600" dirty="0">
                <a:latin typeface="Comic Sans MS" pitchFamily="66" charset="0"/>
              </a:rPr>
              <a:t> </a:t>
            </a:r>
            <a:r>
              <a:rPr lang="en-US" sz="2600" dirty="0" err="1">
                <a:latin typeface="Comic Sans MS" pitchFamily="66" charset="0"/>
              </a:rPr>
              <a:t>kodrat</a:t>
            </a:r>
            <a:r>
              <a:rPr lang="en-US" sz="2600" dirty="0">
                <a:latin typeface="Comic Sans MS" pitchFamily="66" charset="0"/>
              </a:rPr>
              <a:t> </a:t>
            </a:r>
            <a:r>
              <a:rPr lang="en-US" sz="2600" dirty="0" err="1">
                <a:latin typeface="Comic Sans MS" pitchFamily="66" charset="0"/>
              </a:rPr>
              <a:t>manusia</a:t>
            </a:r>
            <a:r>
              <a:rPr lang="en-US" sz="2600" dirty="0">
                <a:latin typeface="Comic Sans MS" pitchFamily="66" charset="0"/>
              </a:rPr>
              <a:t> </a:t>
            </a:r>
            <a:r>
              <a:rPr lang="en-US" sz="2600" dirty="0" err="1">
                <a:latin typeface="Comic Sans MS" pitchFamily="66" charset="0"/>
              </a:rPr>
              <a:t>adalah</a:t>
            </a:r>
            <a:r>
              <a:rPr lang="en-US" sz="2600" dirty="0">
                <a:latin typeface="Comic Sans MS" pitchFamily="66" charset="0"/>
              </a:rPr>
              <a:t> </a:t>
            </a:r>
            <a:r>
              <a:rPr lang="en-US" sz="2600" dirty="0" err="1">
                <a:latin typeface="Comic Sans MS" pitchFamily="66" charset="0"/>
              </a:rPr>
              <a:t>sebagai</a:t>
            </a:r>
            <a:r>
              <a:rPr lang="en-US" sz="2600" dirty="0">
                <a:latin typeface="Comic Sans MS" pitchFamily="66" charset="0"/>
              </a:rPr>
              <a:t> </a:t>
            </a:r>
            <a:r>
              <a:rPr lang="en-US" sz="2600" dirty="0" err="1">
                <a:latin typeface="Comic Sans MS" pitchFamily="66" charset="0"/>
              </a:rPr>
              <a:t>makhluk</a:t>
            </a:r>
            <a:r>
              <a:rPr lang="en-US" sz="2600" dirty="0">
                <a:latin typeface="Comic Sans MS" pitchFamily="66" charset="0"/>
              </a:rPr>
              <a:t> </a:t>
            </a:r>
            <a:r>
              <a:rPr lang="en-US" sz="2600" dirty="0" err="1">
                <a:latin typeface="Comic Sans MS" pitchFamily="66" charset="0"/>
              </a:rPr>
              <a:t>individu</a:t>
            </a:r>
            <a:r>
              <a:rPr lang="en-US" sz="2600" dirty="0">
                <a:latin typeface="Comic Sans MS" pitchFamily="66" charset="0"/>
              </a:rPr>
              <a:t> </a:t>
            </a:r>
            <a:r>
              <a:rPr lang="en-US" sz="2600" dirty="0" err="1">
                <a:latin typeface="Comic Sans MS" pitchFamily="66" charset="0"/>
              </a:rPr>
              <a:t>dan</a:t>
            </a:r>
            <a:r>
              <a:rPr lang="en-US" sz="2600" dirty="0">
                <a:latin typeface="Comic Sans MS" pitchFamily="66" charset="0"/>
              </a:rPr>
              <a:t> </a:t>
            </a:r>
            <a:r>
              <a:rPr lang="en-US" sz="2600" dirty="0" err="1">
                <a:latin typeface="Comic Sans MS" pitchFamily="66" charset="0"/>
              </a:rPr>
              <a:t>makhluk</a:t>
            </a:r>
            <a:r>
              <a:rPr lang="en-US" sz="2600" dirty="0">
                <a:latin typeface="Comic Sans MS" pitchFamily="66" charset="0"/>
              </a:rPr>
              <a:t> </a:t>
            </a:r>
            <a:r>
              <a:rPr lang="en-US" sz="2600" dirty="0" err="1">
                <a:latin typeface="Comic Sans MS" pitchFamily="66" charset="0"/>
              </a:rPr>
              <a:t>sosial</a:t>
            </a:r>
            <a:r>
              <a:rPr lang="en-US" sz="2600" dirty="0">
                <a:latin typeface="Comic Sans MS" pitchFamily="66" charset="0"/>
              </a:rPr>
              <a:t> </a:t>
            </a:r>
            <a:r>
              <a:rPr lang="en-US" sz="2600" dirty="0" err="1">
                <a:latin typeface="Comic Sans MS" pitchFamily="66" charset="0"/>
              </a:rPr>
              <a:t>serta</a:t>
            </a:r>
            <a:r>
              <a:rPr lang="en-US" sz="2600" dirty="0">
                <a:latin typeface="Comic Sans MS" pitchFamily="66" charset="0"/>
              </a:rPr>
              <a:t> </a:t>
            </a:r>
            <a:r>
              <a:rPr lang="en-US" sz="2600" dirty="0" err="1">
                <a:latin typeface="Comic Sans MS" pitchFamily="66" charset="0"/>
              </a:rPr>
              <a:t>sebagai</a:t>
            </a:r>
            <a:r>
              <a:rPr lang="en-US" sz="2600" dirty="0">
                <a:latin typeface="Comic Sans MS" pitchFamily="66" charset="0"/>
              </a:rPr>
              <a:t> </a:t>
            </a:r>
            <a:r>
              <a:rPr lang="en-US" sz="2600" dirty="0" err="1">
                <a:latin typeface="Comic Sans MS" pitchFamily="66" charset="0"/>
              </a:rPr>
              <a:t>makhluk</a:t>
            </a:r>
            <a:r>
              <a:rPr lang="en-US" sz="2600" dirty="0">
                <a:latin typeface="Comic Sans MS" pitchFamily="66" charset="0"/>
              </a:rPr>
              <a:t> </a:t>
            </a:r>
            <a:r>
              <a:rPr lang="en-US" sz="2600" dirty="0" err="1">
                <a:latin typeface="Comic Sans MS" pitchFamily="66" charset="0"/>
              </a:rPr>
              <a:t>pribadi</a:t>
            </a:r>
            <a:r>
              <a:rPr lang="en-US" sz="2600" dirty="0">
                <a:latin typeface="Comic Sans MS" pitchFamily="66" charset="0"/>
              </a:rPr>
              <a:t> </a:t>
            </a:r>
            <a:r>
              <a:rPr lang="en-US" sz="2600" dirty="0" err="1">
                <a:latin typeface="Comic Sans MS" pitchFamily="66" charset="0"/>
              </a:rPr>
              <a:t>dan</a:t>
            </a:r>
            <a:r>
              <a:rPr lang="en-US" sz="2600" dirty="0">
                <a:latin typeface="Comic Sans MS" pitchFamily="66" charset="0"/>
              </a:rPr>
              <a:t> </a:t>
            </a:r>
            <a:r>
              <a:rPr lang="en-US" sz="2600" dirty="0" err="1">
                <a:latin typeface="Comic Sans MS" pitchFamily="66" charset="0"/>
              </a:rPr>
              <a:t>makhluk</a:t>
            </a:r>
            <a:r>
              <a:rPr lang="en-US" sz="2600" dirty="0">
                <a:latin typeface="Comic Sans MS" pitchFamily="66" charset="0"/>
              </a:rPr>
              <a:t> </a:t>
            </a:r>
            <a:r>
              <a:rPr lang="en-US" sz="2600" dirty="0" err="1">
                <a:latin typeface="Comic Sans MS" pitchFamily="66" charset="0"/>
              </a:rPr>
              <a:t>Tuhan</a:t>
            </a:r>
            <a:r>
              <a:rPr lang="en-US" sz="2600" dirty="0">
                <a:latin typeface="Comic Sans MS" pitchFamily="66" charset="0"/>
              </a:rPr>
              <a:t> Yang </a:t>
            </a:r>
            <a:r>
              <a:rPr lang="en-US" sz="2600" dirty="0" err="1">
                <a:latin typeface="Comic Sans MS" pitchFamily="66" charset="0"/>
              </a:rPr>
              <a:t>Maha</a:t>
            </a:r>
            <a:r>
              <a:rPr lang="en-US" sz="2600" dirty="0">
                <a:latin typeface="Comic Sans MS" pitchFamily="66" charset="0"/>
              </a:rPr>
              <a:t> </a:t>
            </a:r>
            <a:r>
              <a:rPr lang="en-US" sz="2600" dirty="0" err="1">
                <a:latin typeface="Comic Sans MS" pitchFamily="66" charset="0"/>
              </a:rPr>
              <a:t>Esa</a:t>
            </a:r>
            <a:r>
              <a:rPr lang="en-US" sz="2600" dirty="0">
                <a:latin typeface="Comic Sans MS" pitchFamily="66" charset="0"/>
              </a:rPr>
              <a:t>. </a:t>
            </a:r>
            <a:r>
              <a:rPr lang="en-US" sz="2600" dirty="0" err="1">
                <a:latin typeface="Comic Sans MS" pitchFamily="66" charset="0"/>
              </a:rPr>
              <a:t>Maka</a:t>
            </a:r>
            <a:r>
              <a:rPr lang="en-US" sz="2600" dirty="0">
                <a:latin typeface="Comic Sans MS" pitchFamily="66" charset="0"/>
              </a:rPr>
              <a:t> </a:t>
            </a:r>
            <a:r>
              <a:rPr lang="en-US" sz="2600" dirty="0" err="1">
                <a:latin typeface="Comic Sans MS" pitchFamily="66" charset="0"/>
              </a:rPr>
              <a:t>secara</a:t>
            </a:r>
            <a:r>
              <a:rPr lang="en-US" sz="2600" dirty="0">
                <a:latin typeface="Comic Sans MS" pitchFamily="66" charset="0"/>
              </a:rPr>
              <a:t> </a:t>
            </a:r>
            <a:r>
              <a:rPr lang="en-US" sz="2600" dirty="0" err="1">
                <a:latin typeface="Comic Sans MS" pitchFamily="66" charset="0"/>
              </a:rPr>
              <a:t>hirarkis</a:t>
            </a:r>
            <a:r>
              <a:rPr lang="en-US" sz="2600" dirty="0">
                <a:latin typeface="Comic Sans MS" pitchFamily="66" charset="0"/>
              </a:rPr>
              <a:t> </a:t>
            </a:r>
            <a:r>
              <a:rPr lang="en-US" sz="2600" dirty="0" err="1">
                <a:latin typeface="Comic Sans MS" pitchFamily="66" charset="0"/>
              </a:rPr>
              <a:t>sila</a:t>
            </a:r>
            <a:r>
              <a:rPr lang="en-US" sz="2600" dirty="0">
                <a:latin typeface="Comic Sans MS" pitchFamily="66" charset="0"/>
              </a:rPr>
              <a:t> </a:t>
            </a:r>
            <a:r>
              <a:rPr lang="en-US" sz="2600" dirty="0" err="1">
                <a:latin typeface="Comic Sans MS" pitchFamily="66" charset="0"/>
              </a:rPr>
              <a:t>pertama</a:t>
            </a:r>
            <a:r>
              <a:rPr lang="en-US" sz="2600" dirty="0">
                <a:latin typeface="Comic Sans MS" pitchFamily="66" charset="0"/>
              </a:rPr>
              <a:t> </a:t>
            </a:r>
            <a:r>
              <a:rPr lang="en-US" sz="2600" dirty="0" err="1">
                <a:latin typeface="Comic Sans MS" pitchFamily="66" charset="0"/>
              </a:rPr>
              <a:t>mendasari</a:t>
            </a:r>
            <a:r>
              <a:rPr lang="en-US" sz="2600" dirty="0">
                <a:latin typeface="Comic Sans MS" pitchFamily="66" charset="0"/>
              </a:rPr>
              <a:t> </a:t>
            </a:r>
            <a:r>
              <a:rPr lang="en-US" sz="2600" dirty="0" err="1">
                <a:latin typeface="Comic Sans MS" pitchFamily="66" charset="0"/>
              </a:rPr>
              <a:t>dan</a:t>
            </a:r>
            <a:r>
              <a:rPr lang="en-US" sz="2600" dirty="0">
                <a:latin typeface="Comic Sans MS" pitchFamily="66" charset="0"/>
              </a:rPr>
              <a:t> </a:t>
            </a:r>
            <a:r>
              <a:rPr lang="en-US" sz="2600" dirty="0" err="1">
                <a:latin typeface="Comic Sans MS" pitchFamily="66" charset="0"/>
              </a:rPr>
              <a:t>menjiwai</a:t>
            </a:r>
            <a:r>
              <a:rPr lang="en-US" sz="2600" dirty="0">
                <a:latin typeface="Comic Sans MS" pitchFamily="66" charset="0"/>
              </a:rPr>
              <a:t> </a:t>
            </a:r>
            <a:r>
              <a:rPr lang="en-US" sz="2600" dirty="0" err="1">
                <a:latin typeface="Comic Sans MS" pitchFamily="66" charset="0"/>
              </a:rPr>
              <a:t>sila-sila</a:t>
            </a:r>
            <a:r>
              <a:rPr lang="en-US" sz="2600" dirty="0">
                <a:latin typeface="Comic Sans MS" pitchFamily="66" charset="0"/>
              </a:rPr>
              <a:t> </a:t>
            </a:r>
            <a:r>
              <a:rPr lang="en-US" sz="2600" dirty="0" err="1">
                <a:latin typeface="Comic Sans MS" pitchFamily="66" charset="0"/>
              </a:rPr>
              <a:t>Pancasila</a:t>
            </a:r>
            <a:r>
              <a:rPr lang="en-US" sz="2600" dirty="0">
                <a:latin typeface="Comic Sans MS" pitchFamily="66" charset="0"/>
              </a:rPr>
              <a:t> </a:t>
            </a:r>
            <a:r>
              <a:rPr lang="en-US" sz="2600" dirty="0" err="1">
                <a:latin typeface="Comic Sans MS" pitchFamily="66" charset="0"/>
              </a:rPr>
              <a:t>lainnya</a:t>
            </a:r>
            <a:r>
              <a:rPr lang="en-US" sz="2600" dirty="0">
                <a:latin typeface="Comic Sans MS" pitchFamily="66" charset="0"/>
              </a:rPr>
              <a:t>. (</a:t>
            </a:r>
            <a:r>
              <a:rPr lang="en-US" sz="2600" dirty="0" err="1">
                <a:latin typeface="Comic Sans MS" pitchFamily="66" charset="0"/>
              </a:rPr>
              <a:t>lihat</a:t>
            </a:r>
            <a:r>
              <a:rPr lang="en-US" sz="2600" dirty="0">
                <a:latin typeface="Comic Sans MS" pitchFamily="66" charset="0"/>
              </a:rPr>
              <a:t> </a:t>
            </a:r>
            <a:r>
              <a:rPr lang="en-US" sz="2600" dirty="0" err="1">
                <a:latin typeface="Comic Sans MS" pitchFamily="66" charset="0"/>
              </a:rPr>
              <a:t>Notonagoro</a:t>
            </a:r>
            <a:r>
              <a:rPr lang="en-US" sz="2600" dirty="0">
                <a:latin typeface="Comic Sans MS" pitchFamily="66" charset="0"/>
              </a:rPr>
              <a:t>, 1975: 53). </a:t>
            </a:r>
          </a:p>
        </p:txBody>
      </p:sp>
      <p:sp>
        <p:nvSpPr>
          <p:cNvPr id="3" name="Slide Number Placeholder 3"/>
          <p:cNvSpPr>
            <a:spLocks noGrp="1"/>
          </p:cNvSpPr>
          <p:nvPr>
            <p:ph type="sldNum" sz="quarter" idx="12"/>
          </p:nvPr>
        </p:nvSpPr>
        <p:spPr/>
        <p:txBody>
          <a:bodyPr/>
          <a:lstStyle/>
          <a:p>
            <a:fld id="{0F86512A-71E8-457B-871F-A3853E6BFEAB}" type="slidenum">
              <a:rPr lang="en-US"/>
              <a:pPr/>
              <a:t>9</a:t>
            </a:fld>
            <a:endParaRPr lang="en-US"/>
          </a:p>
        </p:txBody>
      </p:sp>
    </p:spTree>
  </p:cSld>
  <p:clrMapOvr>
    <a:masterClrMapping/>
  </p:clrMapOvr>
  <p:transition spd="slow">
    <p:strips dir="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2771">
                                            <p:txEl>
                                              <p:pRg st="0" end="0"/>
                                            </p:txEl>
                                          </p:spTgt>
                                        </p:tgtEl>
                                        <p:attrNameLst>
                                          <p:attrName>style.visibility</p:attrName>
                                        </p:attrNameLst>
                                      </p:cBhvr>
                                      <p:to>
                                        <p:strVal val="visible"/>
                                      </p:to>
                                    </p:set>
                                    <p:animEffect transition="in" filter="wipe(left)">
                                      <p:cBhvr>
                                        <p:cTn id="7" dur="500"/>
                                        <p:tgtEl>
                                          <p:spTgt spid="3277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2771">
                                            <p:txEl>
                                              <p:pRg st="1" end="1"/>
                                            </p:txEl>
                                          </p:spTgt>
                                        </p:tgtEl>
                                        <p:attrNameLst>
                                          <p:attrName>style.visibility</p:attrName>
                                        </p:attrNameLst>
                                      </p:cBhvr>
                                      <p:to>
                                        <p:strVal val="visible"/>
                                      </p:to>
                                    </p:set>
                                    <p:animEffect transition="in" filter="wipe(left)">
                                      <p:cBhvr>
                                        <p:cTn id="12" dur="500"/>
                                        <p:tgtEl>
                                          <p:spTgt spid="3277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1"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266</TotalTime>
  <Words>1865</Words>
  <Application>Microsoft Office PowerPoint</Application>
  <PresentationFormat>On-screen Show (4:3)</PresentationFormat>
  <Paragraphs>104</Paragraphs>
  <Slides>22</Slides>
  <Notes>15</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PANCASILA SEBAGAI SISTEM FILSAFAT  (DASAR EPISTEMOLOGIS PANCASILA)</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Tantangan terhadap Pancasila sebagai sistem filsafat</vt:lpstr>
      <vt:lpstr>Slide 18</vt:lpstr>
      <vt:lpstr>Hakikat Pancasila sebagai sistem filsafat</vt:lpstr>
      <vt:lpstr>Slide 20</vt:lpstr>
      <vt:lpstr>Slide 21</vt:lpstr>
      <vt:lpstr>Slide 22</vt:lpstr>
    </vt:vector>
  </TitlesOfParts>
  <Company>by adguard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use-pc</dc:creator>
  <cp:lastModifiedBy>Zeco</cp:lastModifiedBy>
  <cp:revision>19</cp:revision>
  <dcterms:created xsi:type="dcterms:W3CDTF">2017-10-29T16:07:45Z</dcterms:created>
  <dcterms:modified xsi:type="dcterms:W3CDTF">2020-11-16T23:46:29Z</dcterms:modified>
</cp:coreProperties>
</file>