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5" r:id="rId2"/>
    <p:sldId id="256" r:id="rId3"/>
    <p:sldId id="257" r:id="rId4"/>
    <p:sldId id="266" r:id="rId5"/>
    <p:sldId id="258" r:id="rId6"/>
    <p:sldId id="259" r:id="rId7"/>
    <p:sldId id="261" r:id="rId8"/>
    <p:sldId id="262" r:id="rId9"/>
    <p:sldId id="264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F2CB"/>
    <a:srgbClr val="C4C7CE"/>
    <a:srgbClr val="CDD0DA"/>
    <a:srgbClr val="FA8150"/>
    <a:srgbClr val="E37553"/>
    <a:srgbClr val="E0653F"/>
    <a:srgbClr val="959697"/>
    <a:srgbClr val="EAEAEA"/>
    <a:srgbClr val="E3E5F1"/>
    <a:srgbClr val="EFF0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3" autoAdjust="0"/>
    <p:restoredTop sz="94674" autoAdjust="0"/>
  </p:normalViewPr>
  <p:slideViewPr>
    <p:cSldViewPr>
      <p:cViewPr varScale="1">
        <p:scale>
          <a:sx n="78" d="100"/>
          <a:sy n="78" d="100"/>
        </p:scale>
        <p:origin x="16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412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CD13F-9E93-4C57-A5BD-336347054114}" type="datetimeFigureOut">
              <a:rPr lang="en-US" smtClean="0"/>
              <a:pPr/>
              <a:t>8/27/2023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B5BEB-1ADB-49FA-9859-ABF84DA6C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83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D9606-6FF7-49AF-A412-4D6AB767DFC4}" type="datetimeFigureOut">
              <a:rPr lang="en-US" smtClean="0"/>
              <a:pPr/>
              <a:t>8/27/2023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AE7AE-FCBF-419F-971E-04B351FA8E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49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Templateswise.com - Workspace PowerPoint templa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12"/>
          <p:cNvSpPr>
            <a:spLocks/>
          </p:cNvSpPr>
          <p:nvPr userDrawn="1"/>
        </p:nvSpPr>
        <p:spPr bwMode="auto">
          <a:xfrm>
            <a:off x="0" y="4402138"/>
            <a:ext cx="9144000" cy="74136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67494"/>
            <a:ext cx="8229600" cy="79573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/>
              <a:t>Workspace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8/27/2023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0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467544" y="843558"/>
            <a:ext cx="8208912" cy="470197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rgbClr val="C4C7CE"/>
                </a:solidFill>
              </a:defRPr>
            </a:lvl1pPr>
          </a:lstStyle>
          <a:p>
            <a:r>
              <a:rPr lang="en-US" noProof="0" dirty="0"/>
              <a:t>PowerPoint template</a:t>
            </a:r>
          </a:p>
        </p:txBody>
      </p:sp>
      <p:grpSp>
        <p:nvGrpSpPr>
          <p:cNvPr id="51" name="Group 24"/>
          <p:cNvGrpSpPr>
            <a:grpSpLocks noChangeAspect="1"/>
          </p:cNvGrpSpPr>
          <p:nvPr userDrawn="1"/>
        </p:nvGrpSpPr>
        <p:grpSpPr bwMode="auto">
          <a:xfrm>
            <a:off x="6927855" y="2632076"/>
            <a:ext cx="750888" cy="1096963"/>
            <a:chOff x="4364" y="1658"/>
            <a:chExt cx="473" cy="691"/>
          </a:xfrm>
        </p:grpSpPr>
        <p:sp>
          <p:nvSpPr>
            <p:cNvPr id="54" name="Line 26"/>
            <p:cNvSpPr>
              <a:spLocks noChangeShapeType="1"/>
            </p:cNvSpPr>
            <p:nvPr userDrawn="1"/>
          </p:nvSpPr>
          <p:spPr bwMode="auto">
            <a:xfrm>
              <a:off x="4431" y="2181"/>
              <a:ext cx="373" cy="100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27"/>
            <p:cNvSpPr>
              <a:spLocks noChangeShapeType="1"/>
            </p:cNvSpPr>
            <p:nvPr userDrawn="1"/>
          </p:nvSpPr>
          <p:spPr bwMode="auto">
            <a:xfrm>
              <a:off x="4422" y="2215"/>
              <a:ext cx="374" cy="100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28"/>
            <p:cNvSpPr>
              <a:spLocks noChangeShapeType="1"/>
            </p:cNvSpPr>
            <p:nvPr userDrawn="1"/>
          </p:nvSpPr>
          <p:spPr bwMode="auto">
            <a:xfrm>
              <a:off x="4413" y="2249"/>
              <a:ext cx="374" cy="100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29"/>
            <p:cNvSpPr>
              <a:spLocks noChangeShapeType="1"/>
            </p:cNvSpPr>
            <p:nvPr userDrawn="1"/>
          </p:nvSpPr>
          <p:spPr bwMode="auto">
            <a:xfrm>
              <a:off x="4571" y="1658"/>
              <a:ext cx="156" cy="42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30"/>
            <p:cNvSpPr>
              <a:spLocks noChangeShapeType="1"/>
            </p:cNvSpPr>
            <p:nvPr userDrawn="1"/>
          </p:nvSpPr>
          <p:spPr bwMode="auto">
            <a:xfrm>
              <a:off x="4562" y="1692"/>
              <a:ext cx="238" cy="64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1"/>
            <p:cNvSpPr>
              <a:spLocks/>
            </p:cNvSpPr>
            <p:nvPr userDrawn="1"/>
          </p:nvSpPr>
          <p:spPr bwMode="auto">
            <a:xfrm>
              <a:off x="4495" y="2064"/>
              <a:ext cx="69" cy="73"/>
            </a:xfrm>
            <a:custGeom>
              <a:avLst/>
              <a:gdLst>
                <a:gd name="T0" fmla="*/ 138 w 138"/>
                <a:gd name="T1" fmla="*/ 29 h 146"/>
                <a:gd name="T2" fmla="*/ 107 w 138"/>
                <a:gd name="T3" fmla="*/ 146 h 146"/>
                <a:gd name="T4" fmla="*/ 0 w 138"/>
                <a:gd name="T5" fmla="*/ 117 h 146"/>
                <a:gd name="T6" fmla="*/ 31 w 138"/>
                <a:gd name="T7" fmla="*/ 0 h 146"/>
                <a:gd name="T8" fmla="*/ 138 w 138"/>
                <a:gd name="T9" fmla="*/ 2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146">
                  <a:moveTo>
                    <a:pt x="138" y="29"/>
                  </a:moveTo>
                  <a:lnTo>
                    <a:pt x="107" y="146"/>
                  </a:lnTo>
                  <a:lnTo>
                    <a:pt x="0" y="117"/>
                  </a:lnTo>
                  <a:lnTo>
                    <a:pt x="31" y="0"/>
                  </a:lnTo>
                  <a:lnTo>
                    <a:pt x="138" y="2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32"/>
            <p:cNvSpPr>
              <a:spLocks/>
            </p:cNvSpPr>
            <p:nvPr userDrawn="1"/>
          </p:nvSpPr>
          <p:spPr bwMode="auto">
            <a:xfrm>
              <a:off x="4565" y="1999"/>
              <a:ext cx="91" cy="156"/>
            </a:xfrm>
            <a:custGeom>
              <a:avLst/>
              <a:gdLst>
                <a:gd name="T0" fmla="*/ 0 w 183"/>
                <a:gd name="T1" fmla="*/ 284 h 312"/>
                <a:gd name="T2" fmla="*/ 107 w 183"/>
                <a:gd name="T3" fmla="*/ 312 h 312"/>
                <a:gd name="T4" fmla="*/ 183 w 183"/>
                <a:gd name="T5" fmla="*/ 29 h 312"/>
                <a:gd name="T6" fmla="*/ 76 w 183"/>
                <a:gd name="T7" fmla="*/ 0 h 312"/>
                <a:gd name="T8" fmla="*/ 0 w 183"/>
                <a:gd name="T9" fmla="*/ 28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12">
                  <a:moveTo>
                    <a:pt x="0" y="284"/>
                  </a:moveTo>
                  <a:lnTo>
                    <a:pt x="107" y="312"/>
                  </a:lnTo>
                  <a:lnTo>
                    <a:pt x="183" y="29"/>
                  </a:lnTo>
                  <a:lnTo>
                    <a:pt x="76" y="0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33"/>
            <p:cNvSpPr>
              <a:spLocks/>
            </p:cNvSpPr>
            <p:nvPr userDrawn="1"/>
          </p:nvSpPr>
          <p:spPr bwMode="auto">
            <a:xfrm>
              <a:off x="4635" y="1948"/>
              <a:ext cx="110" cy="226"/>
            </a:xfrm>
            <a:custGeom>
              <a:avLst/>
              <a:gdLst>
                <a:gd name="T0" fmla="*/ 0 w 220"/>
                <a:gd name="T1" fmla="*/ 423 h 451"/>
                <a:gd name="T2" fmla="*/ 107 w 220"/>
                <a:gd name="T3" fmla="*/ 451 h 451"/>
                <a:gd name="T4" fmla="*/ 220 w 220"/>
                <a:gd name="T5" fmla="*/ 29 h 451"/>
                <a:gd name="T6" fmla="*/ 113 w 220"/>
                <a:gd name="T7" fmla="*/ 0 h 451"/>
                <a:gd name="T8" fmla="*/ 0 w 220"/>
                <a:gd name="T9" fmla="*/ 423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451">
                  <a:moveTo>
                    <a:pt x="0" y="423"/>
                  </a:moveTo>
                  <a:lnTo>
                    <a:pt x="107" y="451"/>
                  </a:lnTo>
                  <a:lnTo>
                    <a:pt x="220" y="29"/>
                  </a:lnTo>
                  <a:lnTo>
                    <a:pt x="113" y="0"/>
                  </a:lnTo>
                  <a:lnTo>
                    <a:pt x="0" y="4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34"/>
            <p:cNvSpPr>
              <a:spLocks/>
            </p:cNvSpPr>
            <p:nvPr userDrawn="1"/>
          </p:nvSpPr>
          <p:spPr bwMode="auto">
            <a:xfrm>
              <a:off x="4705" y="1883"/>
              <a:ext cx="132" cy="310"/>
            </a:xfrm>
            <a:custGeom>
              <a:avLst/>
              <a:gdLst>
                <a:gd name="T0" fmla="*/ 0 w 264"/>
                <a:gd name="T1" fmla="*/ 589 h 618"/>
                <a:gd name="T2" fmla="*/ 107 w 264"/>
                <a:gd name="T3" fmla="*/ 618 h 618"/>
                <a:gd name="T4" fmla="*/ 264 w 264"/>
                <a:gd name="T5" fmla="*/ 28 h 618"/>
                <a:gd name="T6" fmla="*/ 159 w 264"/>
                <a:gd name="T7" fmla="*/ 0 h 618"/>
                <a:gd name="T8" fmla="*/ 0 w 264"/>
                <a:gd name="T9" fmla="*/ 589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4" h="618">
                  <a:moveTo>
                    <a:pt x="0" y="589"/>
                  </a:moveTo>
                  <a:lnTo>
                    <a:pt x="107" y="618"/>
                  </a:lnTo>
                  <a:lnTo>
                    <a:pt x="264" y="28"/>
                  </a:lnTo>
                  <a:lnTo>
                    <a:pt x="159" y="0"/>
                  </a:lnTo>
                  <a:lnTo>
                    <a:pt x="0" y="58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5"/>
            <p:cNvSpPr>
              <a:spLocks/>
            </p:cNvSpPr>
            <p:nvPr userDrawn="1"/>
          </p:nvSpPr>
          <p:spPr bwMode="auto">
            <a:xfrm>
              <a:off x="4446" y="2109"/>
              <a:ext cx="387" cy="104"/>
            </a:xfrm>
            <a:custGeom>
              <a:avLst/>
              <a:gdLst>
                <a:gd name="T0" fmla="*/ 0 w 774"/>
                <a:gd name="T1" fmla="*/ 0 h 208"/>
                <a:gd name="T2" fmla="*/ 0 w 774"/>
                <a:gd name="T3" fmla="*/ 0 h 208"/>
                <a:gd name="T4" fmla="*/ 98 w 774"/>
                <a:gd name="T5" fmla="*/ 23 h 208"/>
                <a:gd name="T6" fmla="*/ 195 w 774"/>
                <a:gd name="T7" fmla="*/ 47 h 208"/>
                <a:gd name="T8" fmla="*/ 195 w 774"/>
                <a:gd name="T9" fmla="*/ 47 h 208"/>
                <a:gd name="T10" fmla="*/ 388 w 774"/>
                <a:gd name="T11" fmla="*/ 98 h 208"/>
                <a:gd name="T12" fmla="*/ 388 w 774"/>
                <a:gd name="T13" fmla="*/ 98 h 208"/>
                <a:gd name="T14" fmla="*/ 582 w 774"/>
                <a:gd name="T15" fmla="*/ 151 h 208"/>
                <a:gd name="T16" fmla="*/ 582 w 774"/>
                <a:gd name="T17" fmla="*/ 151 h 208"/>
                <a:gd name="T18" fmla="*/ 679 w 774"/>
                <a:gd name="T19" fmla="*/ 179 h 208"/>
                <a:gd name="T20" fmla="*/ 774 w 774"/>
                <a:gd name="T21" fmla="*/ 208 h 208"/>
                <a:gd name="T22" fmla="*/ 774 w 774"/>
                <a:gd name="T23" fmla="*/ 208 h 208"/>
                <a:gd name="T24" fmla="*/ 676 w 774"/>
                <a:gd name="T25" fmla="*/ 185 h 208"/>
                <a:gd name="T26" fmla="*/ 580 w 774"/>
                <a:gd name="T27" fmla="*/ 159 h 208"/>
                <a:gd name="T28" fmla="*/ 580 w 774"/>
                <a:gd name="T29" fmla="*/ 159 h 208"/>
                <a:gd name="T30" fmla="*/ 386 w 774"/>
                <a:gd name="T31" fmla="*/ 109 h 208"/>
                <a:gd name="T32" fmla="*/ 386 w 774"/>
                <a:gd name="T33" fmla="*/ 109 h 208"/>
                <a:gd name="T34" fmla="*/ 193 w 774"/>
                <a:gd name="T35" fmla="*/ 56 h 208"/>
                <a:gd name="T36" fmla="*/ 193 w 774"/>
                <a:gd name="T37" fmla="*/ 56 h 208"/>
                <a:gd name="T38" fmla="*/ 97 w 774"/>
                <a:gd name="T39" fmla="*/ 29 h 208"/>
                <a:gd name="T40" fmla="*/ 0 w 774"/>
                <a:gd name="T41" fmla="*/ 0 h 208"/>
                <a:gd name="T42" fmla="*/ 0 w 774"/>
                <a:gd name="T43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74" h="208">
                  <a:moveTo>
                    <a:pt x="0" y="0"/>
                  </a:moveTo>
                  <a:lnTo>
                    <a:pt x="0" y="0"/>
                  </a:lnTo>
                  <a:lnTo>
                    <a:pt x="98" y="23"/>
                  </a:lnTo>
                  <a:lnTo>
                    <a:pt x="195" y="47"/>
                  </a:lnTo>
                  <a:lnTo>
                    <a:pt x="195" y="47"/>
                  </a:lnTo>
                  <a:lnTo>
                    <a:pt x="388" y="98"/>
                  </a:lnTo>
                  <a:lnTo>
                    <a:pt x="388" y="98"/>
                  </a:lnTo>
                  <a:lnTo>
                    <a:pt x="582" y="151"/>
                  </a:lnTo>
                  <a:lnTo>
                    <a:pt x="582" y="151"/>
                  </a:lnTo>
                  <a:lnTo>
                    <a:pt x="679" y="179"/>
                  </a:lnTo>
                  <a:lnTo>
                    <a:pt x="774" y="208"/>
                  </a:lnTo>
                  <a:lnTo>
                    <a:pt x="774" y="208"/>
                  </a:lnTo>
                  <a:lnTo>
                    <a:pt x="676" y="185"/>
                  </a:lnTo>
                  <a:lnTo>
                    <a:pt x="580" y="159"/>
                  </a:lnTo>
                  <a:lnTo>
                    <a:pt x="580" y="159"/>
                  </a:lnTo>
                  <a:lnTo>
                    <a:pt x="386" y="109"/>
                  </a:lnTo>
                  <a:lnTo>
                    <a:pt x="386" y="109"/>
                  </a:lnTo>
                  <a:lnTo>
                    <a:pt x="193" y="56"/>
                  </a:lnTo>
                  <a:lnTo>
                    <a:pt x="193" y="56"/>
                  </a:lnTo>
                  <a:lnTo>
                    <a:pt x="97" y="2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6"/>
            <p:cNvSpPr>
              <a:spLocks/>
            </p:cNvSpPr>
            <p:nvPr userDrawn="1"/>
          </p:nvSpPr>
          <p:spPr bwMode="auto">
            <a:xfrm>
              <a:off x="4367" y="1776"/>
              <a:ext cx="148" cy="451"/>
            </a:xfrm>
            <a:custGeom>
              <a:avLst/>
              <a:gdLst>
                <a:gd name="T0" fmla="*/ 293 w 295"/>
                <a:gd name="T1" fmla="*/ 14 h 902"/>
                <a:gd name="T2" fmla="*/ 242 w 295"/>
                <a:gd name="T3" fmla="*/ 0 h 902"/>
                <a:gd name="T4" fmla="*/ 242 w 295"/>
                <a:gd name="T5" fmla="*/ 0 h 902"/>
                <a:gd name="T6" fmla="*/ 240 w 295"/>
                <a:gd name="T7" fmla="*/ 1 h 902"/>
                <a:gd name="T8" fmla="*/ 240 w 295"/>
                <a:gd name="T9" fmla="*/ 1 h 902"/>
                <a:gd name="T10" fmla="*/ 240 w 295"/>
                <a:gd name="T11" fmla="*/ 3 h 902"/>
                <a:gd name="T12" fmla="*/ 232 w 295"/>
                <a:gd name="T13" fmla="*/ 31 h 902"/>
                <a:gd name="T14" fmla="*/ 232 w 295"/>
                <a:gd name="T15" fmla="*/ 31 h 902"/>
                <a:gd name="T16" fmla="*/ 0 w 295"/>
                <a:gd name="T17" fmla="*/ 887 h 902"/>
                <a:gd name="T18" fmla="*/ 28 w 295"/>
                <a:gd name="T19" fmla="*/ 896 h 902"/>
                <a:gd name="T20" fmla="*/ 56 w 295"/>
                <a:gd name="T21" fmla="*/ 902 h 902"/>
                <a:gd name="T22" fmla="*/ 287 w 295"/>
                <a:gd name="T23" fmla="*/ 45 h 902"/>
                <a:gd name="T24" fmla="*/ 287 w 295"/>
                <a:gd name="T25" fmla="*/ 46 h 902"/>
                <a:gd name="T26" fmla="*/ 295 w 295"/>
                <a:gd name="T27" fmla="*/ 18 h 902"/>
                <a:gd name="T28" fmla="*/ 295 w 295"/>
                <a:gd name="T29" fmla="*/ 18 h 902"/>
                <a:gd name="T30" fmla="*/ 294 w 295"/>
                <a:gd name="T31" fmla="*/ 15 h 902"/>
                <a:gd name="T32" fmla="*/ 293 w 295"/>
                <a:gd name="T33" fmla="*/ 14 h 902"/>
                <a:gd name="T34" fmla="*/ 293 w 295"/>
                <a:gd name="T35" fmla="*/ 14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5" h="902">
                  <a:moveTo>
                    <a:pt x="293" y="14"/>
                  </a:moveTo>
                  <a:lnTo>
                    <a:pt x="242" y="0"/>
                  </a:lnTo>
                  <a:lnTo>
                    <a:pt x="242" y="0"/>
                  </a:lnTo>
                  <a:lnTo>
                    <a:pt x="240" y="1"/>
                  </a:lnTo>
                  <a:lnTo>
                    <a:pt x="240" y="1"/>
                  </a:lnTo>
                  <a:lnTo>
                    <a:pt x="240" y="3"/>
                  </a:lnTo>
                  <a:lnTo>
                    <a:pt x="232" y="31"/>
                  </a:lnTo>
                  <a:lnTo>
                    <a:pt x="232" y="31"/>
                  </a:lnTo>
                  <a:lnTo>
                    <a:pt x="0" y="887"/>
                  </a:lnTo>
                  <a:lnTo>
                    <a:pt x="28" y="896"/>
                  </a:lnTo>
                  <a:lnTo>
                    <a:pt x="56" y="902"/>
                  </a:lnTo>
                  <a:lnTo>
                    <a:pt x="287" y="45"/>
                  </a:lnTo>
                  <a:lnTo>
                    <a:pt x="287" y="46"/>
                  </a:lnTo>
                  <a:lnTo>
                    <a:pt x="295" y="18"/>
                  </a:lnTo>
                  <a:lnTo>
                    <a:pt x="295" y="18"/>
                  </a:lnTo>
                  <a:lnTo>
                    <a:pt x="294" y="15"/>
                  </a:lnTo>
                  <a:lnTo>
                    <a:pt x="293" y="14"/>
                  </a:lnTo>
                  <a:lnTo>
                    <a:pt x="293" y="14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37"/>
            <p:cNvSpPr>
              <a:spLocks/>
            </p:cNvSpPr>
            <p:nvPr userDrawn="1"/>
          </p:nvSpPr>
          <p:spPr bwMode="auto">
            <a:xfrm>
              <a:off x="4381" y="1795"/>
              <a:ext cx="130" cy="432"/>
            </a:xfrm>
            <a:custGeom>
              <a:avLst/>
              <a:gdLst>
                <a:gd name="T0" fmla="*/ 0 w 259"/>
                <a:gd name="T1" fmla="*/ 858 h 864"/>
                <a:gd name="T2" fmla="*/ 232 w 259"/>
                <a:gd name="T3" fmla="*/ 0 h 864"/>
                <a:gd name="T4" fmla="*/ 259 w 259"/>
                <a:gd name="T5" fmla="*/ 7 h 864"/>
                <a:gd name="T6" fmla="*/ 28 w 259"/>
                <a:gd name="T7" fmla="*/ 864 h 864"/>
                <a:gd name="T8" fmla="*/ 0 w 259"/>
                <a:gd name="T9" fmla="*/ 858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864">
                  <a:moveTo>
                    <a:pt x="0" y="858"/>
                  </a:moveTo>
                  <a:lnTo>
                    <a:pt x="232" y="0"/>
                  </a:lnTo>
                  <a:lnTo>
                    <a:pt x="259" y="7"/>
                  </a:lnTo>
                  <a:lnTo>
                    <a:pt x="28" y="864"/>
                  </a:lnTo>
                  <a:lnTo>
                    <a:pt x="0" y="858"/>
                  </a:lnTo>
                  <a:close/>
                </a:path>
              </a:pathLst>
            </a:custGeom>
            <a:solidFill>
              <a:srgbClr val="36B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38"/>
            <p:cNvSpPr>
              <a:spLocks/>
            </p:cNvSpPr>
            <p:nvPr userDrawn="1"/>
          </p:nvSpPr>
          <p:spPr bwMode="auto">
            <a:xfrm>
              <a:off x="4367" y="1792"/>
              <a:ext cx="130" cy="432"/>
            </a:xfrm>
            <a:custGeom>
              <a:avLst/>
              <a:gdLst>
                <a:gd name="T0" fmla="*/ 0 w 260"/>
                <a:gd name="T1" fmla="*/ 856 h 865"/>
                <a:gd name="T2" fmla="*/ 232 w 260"/>
                <a:gd name="T3" fmla="*/ 0 h 865"/>
                <a:gd name="T4" fmla="*/ 260 w 260"/>
                <a:gd name="T5" fmla="*/ 7 h 865"/>
                <a:gd name="T6" fmla="*/ 28 w 260"/>
                <a:gd name="T7" fmla="*/ 865 h 865"/>
                <a:gd name="T8" fmla="*/ 0 w 260"/>
                <a:gd name="T9" fmla="*/ 856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865">
                  <a:moveTo>
                    <a:pt x="0" y="856"/>
                  </a:moveTo>
                  <a:lnTo>
                    <a:pt x="232" y="0"/>
                  </a:lnTo>
                  <a:lnTo>
                    <a:pt x="260" y="7"/>
                  </a:lnTo>
                  <a:lnTo>
                    <a:pt x="28" y="865"/>
                  </a:lnTo>
                  <a:lnTo>
                    <a:pt x="0" y="856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39"/>
            <p:cNvSpPr>
              <a:spLocks/>
            </p:cNvSpPr>
            <p:nvPr userDrawn="1"/>
          </p:nvSpPr>
          <p:spPr bwMode="auto">
            <a:xfrm>
              <a:off x="4364" y="2220"/>
              <a:ext cx="31" cy="64"/>
            </a:xfrm>
            <a:custGeom>
              <a:avLst/>
              <a:gdLst>
                <a:gd name="T0" fmla="*/ 2 w 62"/>
                <a:gd name="T1" fmla="*/ 128 h 128"/>
                <a:gd name="T2" fmla="*/ 2 w 62"/>
                <a:gd name="T3" fmla="*/ 128 h 128"/>
                <a:gd name="T4" fmla="*/ 0 w 62"/>
                <a:gd name="T5" fmla="*/ 128 h 128"/>
                <a:gd name="T6" fmla="*/ 0 w 62"/>
                <a:gd name="T7" fmla="*/ 128 h 128"/>
                <a:gd name="T8" fmla="*/ 0 w 62"/>
                <a:gd name="T9" fmla="*/ 127 h 128"/>
                <a:gd name="T10" fmla="*/ 6 w 62"/>
                <a:gd name="T11" fmla="*/ 0 h 128"/>
                <a:gd name="T12" fmla="*/ 62 w 62"/>
                <a:gd name="T13" fmla="*/ 15 h 128"/>
                <a:gd name="T14" fmla="*/ 8 w 62"/>
                <a:gd name="T15" fmla="*/ 125 h 128"/>
                <a:gd name="T16" fmla="*/ 8 w 62"/>
                <a:gd name="T17" fmla="*/ 125 h 128"/>
                <a:gd name="T18" fmla="*/ 6 w 62"/>
                <a:gd name="T19" fmla="*/ 126 h 128"/>
                <a:gd name="T20" fmla="*/ 2 w 62"/>
                <a:gd name="T21" fmla="*/ 128 h 128"/>
                <a:gd name="T22" fmla="*/ 2 w 62"/>
                <a:gd name="T23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128">
                  <a:moveTo>
                    <a:pt x="2" y="128"/>
                  </a:moveTo>
                  <a:lnTo>
                    <a:pt x="2" y="128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27"/>
                  </a:lnTo>
                  <a:lnTo>
                    <a:pt x="6" y="0"/>
                  </a:lnTo>
                  <a:lnTo>
                    <a:pt x="62" y="15"/>
                  </a:lnTo>
                  <a:lnTo>
                    <a:pt x="8" y="125"/>
                  </a:lnTo>
                  <a:lnTo>
                    <a:pt x="8" y="125"/>
                  </a:lnTo>
                  <a:lnTo>
                    <a:pt x="6" y="126"/>
                  </a:lnTo>
                  <a:lnTo>
                    <a:pt x="2" y="128"/>
                  </a:lnTo>
                  <a:lnTo>
                    <a:pt x="2" y="128"/>
                  </a:lnTo>
                  <a:close/>
                </a:path>
              </a:pathLst>
            </a:custGeom>
            <a:solidFill>
              <a:srgbClr val="F4E4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40"/>
            <p:cNvSpPr>
              <a:spLocks/>
            </p:cNvSpPr>
            <p:nvPr userDrawn="1"/>
          </p:nvSpPr>
          <p:spPr bwMode="auto">
            <a:xfrm>
              <a:off x="4365" y="2224"/>
              <a:ext cx="30" cy="60"/>
            </a:xfrm>
            <a:custGeom>
              <a:avLst/>
              <a:gdLst>
                <a:gd name="T0" fmla="*/ 0 w 60"/>
                <a:gd name="T1" fmla="*/ 119 h 119"/>
                <a:gd name="T2" fmla="*/ 32 w 60"/>
                <a:gd name="T3" fmla="*/ 0 h 119"/>
                <a:gd name="T4" fmla="*/ 60 w 60"/>
                <a:gd name="T5" fmla="*/ 6 h 119"/>
                <a:gd name="T6" fmla="*/ 6 w 60"/>
                <a:gd name="T7" fmla="*/ 116 h 119"/>
                <a:gd name="T8" fmla="*/ 6 w 60"/>
                <a:gd name="T9" fmla="*/ 116 h 119"/>
                <a:gd name="T10" fmla="*/ 4 w 60"/>
                <a:gd name="T11" fmla="*/ 117 h 119"/>
                <a:gd name="T12" fmla="*/ 0 w 60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19">
                  <a:moveTo>
                    <a:pt x="0" y="119"/>
                  </a:moveTo>
                  <a:lnTo>
                    <a:pt x="32" y="0"/>
                  </a:lnTo>
                  <a:lnTo>
                    <a:pt x="60" y="6"/>
                  </a:lnTo>
                  <a:lnTo>
                    <a:pt x="6" y="116"/>
                  </a:lnTo>
                  <a:lnTo>
                    <a:pt x="6" y="116"/>
                  </a:lnTo>
                  <a:lnTo>
                    <a:pt x="4" y="117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E5C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41"/>
            <p:cNvSpPr>
              <a:spLocks/>
            </p:cNvSpPr>
            <p:nvPr userDrawn="1"/>
          </p:nvSpPr>
          <p:spPr bwMode="auto">
            <a:xfrm>
              <a:off x="4364" y="2274"/>
              <a:ext cx="8" cy="10"/>
            </a:xfrm>
            <a:custGeom>
              <a:avLst/>
              <a:gdLst>
                <a:gd name="T0" fmla="*/ 2 w 16"/>
                <a:gd name="T1" fmla="*/ 19 h 19"/>
                <a:gd name="T2" fmla="*/ 6 w 16"/>
                <a:gd name="T3" fmla="*/ 17 h 19"/>
                <a:gd name="T4" fmla="*/ 6 w 16"/>
                <a:gd name="T5" fmla="*/ 17 h 19"/>
                <a:gd name="T6" fmla="*/ 8 w 16"/>
                <a:gd name="T7" fmla="*/ 16 h 19"/>
                <a:gd name="T8" fmla="*/ 16 w 16"/>
                <a:gd name="T9" fmla="*/ 0 h 19"/>
                <a:gd name="T10" fmla="*/ 6 w 16"/>
                <a:gd name="T11" fmla="*/ 3 h 19"/>
                <a:gd name="T12" fmla="*/ 1 w 16"/>
                <a:gd name="T13" fmla="*/ 7 h 19"/>
                <a:gd name="T14" fmla="*/ 0 w 16"/>
                <a:gd name="T15" fmla="*/ 18 h 19"/>
                <a:gd name="T16" fmla="*/ 0 w 16"/>
                <a:gd name="T17" fmla="*/ 18 h 19"/>
                <a:gd name="T18" fmla="*/ 0 w 16"/>
                <a:gd name="T19" fmla="*/ 19 h 19"/>
                <a:gd name="T20" fmla="*/ 0 w 16"/>
                <a:gd name="T21" fmla="*/ 19 h 19"/>
                <a:gd name="T22" fmla="*/ 2 w 16"/>
                <a:gd name="T23" fmla="*/ 19 h 19"/>
                <a:gd name="T24" fmla="*/ 2 w 16"/>
                <a:gd name="T2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9">
                  <a:moveTo>
                    <a:pt x="2" y="19"/>
                  </a:moveTo>
                  <a:lnTo>
                    <a:pt x="6" y="17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16" y="0"/>
                  </a:lnTo>
                  <a:lnTo>
                    <a:pt x="6" y="3"/>
                  </a:lnTo>
                  <a:lnTo>
                    <a:pt x="1" y="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" y="19"/>
                  </a:lnTo>
                  <a:close/>
                </a:path>
              </a:pathLst>
            </a:custGeom>
            <a:solidFill>
              <a:srgbClr val="3E4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4483" y="1776"/>
              <a:ext cx="32" cy="23"/>
            </a:xfrm>
            <a:custGeom>
              <a:avLst/>
              <a:gdLst>
                <a:gd name="T0" fmla="*/ 10 w 63"/>
                <a:gd name="T1" fmla="*/ 0 h 46"/>
                <a:gd name="T2" fmla="*/ 10 w 63"/>
                <a:gd name="T3" fmla="*/ 0 h 46"/>
                <a:gd name="T4" fmla="*/ 8 w 63"/>
                <a:gd name="T5" fmla="*/ 1 h 46"/>
                <a:gd name="T6" fmla="*/ 8 w 63"/>
                <a:gd name="T7" fmla="*/ 1 h 46"/>
                <a:gd name="T8" fmla="*/ 8 w 63"/>
                <a:gd name="T9" fmla="*/ 3 h 46"/>
                <a:gd name="T10" fmla="*/ 0 w 63"/>
                <a:gd name="T11" fmla="*/ 31 h 46"/>
                <a:gd name="T12" fmla="*/ 55 w 63"/>
                <a:gd name="T13" fmla="*/ 46 h 46"/>
                <a:gd name="T14" fmla="*/ 63 w 63"/>
                <a:gd name="T15" fmla="*/ 18 h 46"/>
                <a:gd name="T16" fmla="*/ 63 w 63"/>
                <a:gd name="T17" fmla="*/ 18 h 46"/>
                <a:gd name="T18" fmla="*/ 62 w 63"/>
                <a:gd name="T19" fmla="*/ 15 h 46"/>
                <a:gd name="T20" fmla="*/ 61 w 63"/>
                <a:gd name="T21" fmla="*/ 14 h 46"/>
                <a:gd name="T22" fmla="*/ 10 w 63"/>
                <a:gd name="T2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" h="46">
                  <a:moveTo>
                    <a:pt x="10" y="0"/>
                  </a:moveTo>
                  <a:lnTo>
                    <a:pt x="10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3"/>
                  </a:lnTo>
                  <a:lnTo>
                    <a:pt x="0" y="31"/>
                  </a:lnTo>
                  <a:lnTo>
                    <a:pt x="55" y="46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2" y="15"/>
                  </a:lnTo>
                  <a:lnTo>
                    <a:pt x="61" y="1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3E4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2" name="Group 45"/>
          <p:cNvGrpSpPr>
            <a:grpSpLocks noChangeAspect="1"/>
          </p:cNvGrpSpPr>
          <p:nvPr userDrawn="1"/>
        </p:nvGrpSpPr>
        <p:grpSpPr bwMode="auto">
          <a:xfrm>
            <a:off x="8213853" y="5020021"/>
            <a:ext cx="833315" cy="102841"/>
            <a:chOff x="5148" y="3159"/>
            <a:chExt cx="551" cy="68"/>
          </a:xfrm>
        </p:grpSpPr>
        <p:sp>
          <p:nvSpPr>
            <p:cNvPr id="74" name="Rectangle 46"/>
            <p:cNvSpPr>
              <a:spLocks noChangeArrowheads="1"/>
            </p:cNvSpPr>
            <p:nvPr userDrawn="1"/>
          </p:nvSpPr>
          <p:spPr bwMode="auto">
            <a:xfrm>
              <a:off x="5148" y="3159"/>
              <a:ext cx="4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©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ectangle 47"/>
            <p:cNvSpPr>
              <a:spLocks noChangeArrowheads="1"/>
            </p:cNvSpPr>
            <p:nvPr userDrawn="1"/>
          </p:nvSpPr>
          <p:spPr bwMode="auto">
            <a:xfrm>
              <a:off x="5206" y="3159"/>
              <a:ext cx="3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Rectangle 48"/>
            <p:cNvSpPr>
              <a:spLocks noChangeArrowheads="1"/>
            </p:cNvSpPr>
            <p:nvPr userDrawn="1"/>
          </p:nvSpPr>
          <p:spPr bwMode="auto">
            <a:xfrm>
              <a:off x="5235" y="3159"/>
              <a:ext cx="46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emplateswise.com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831892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pac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noProof="0" dirty="0"/>
              <a:t>Insert your title here</a:t>
            </a:r>
          </a:p>
        </p:txBody>
      </p:sp>
      <p:sp>
        <p:nvSpPr>
          <p:cNvPr id="3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FFF30096-E2FA-4C53-8FFA-C198FACBBC31}" type="datetimeFigureOut">
              <a:rPr lang="en-US" noProof="0" smtClean="0"/>
              <a:pPr/>
              <a:t>8/27/2023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E6EB2CE-F8EE-47A0-A8D1-750600A2965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35646"/>
            <a:ext cx="3691778" cy="2779690"/>
          </a:xfrm>
          <a:prstGeom prst="rect">
            <a:avLst/>
          </a:prstGeom>
        </p:spPr>
      </p:pic>
      <p:sp>
        <p:nvSpPr>
          <p:cNvPr id="45" name="Freeform 5"/>
          <p:cNvSpPr>
            <a:spLocks/>
          </p:cNvSpPr>
          <p:nvPr userDrawn="1"/>
        </p:nvSpPr>
        <p:spPr bwMode="auto">
          <a:xfrm>
            <a:off x="6659565" y="2973749"/>
            <a:ext cx="260348" cy="337384"/>
          </a:xfrm>
          <a:custGeom>
            <a:avLst/>
            <a:gdLst>
              <a:gd name="T0" fmla="*/ 1838 w 1852"/>
              <a:gd name="T1" fmla="*/ 982 h 2400"/>
              <a:gd name="T2" fmla="*/ 1768 w 1852"/>
              <a:gd name="T3" fmla="*/ 1244 h 2400"/>
              <a:gd name="T4" fmla="*/ 1646 w 1852"/>
              <a:gd name="T5" fmla="*/ 1460 h 2400"/>
              <a:gd name="T6" fmla="*/ 1478 w 1852"/>
              <a:gd name="T7" fmla="*/ 1618 h 2400"/>
              <a:gd name="T8" fmla="*/ 1270 w 1852"/>
              <a:gd name="T9" fmla="*/ 1710 h 2400"/>
              <a:gd name="T10" fmla="*/ 1082 w 1852"/>
              <a:gd name="T11" fmla="*/ 1726 h 2400"/>
              <a:gd name="T12" fmla="*/ 928 w 1852"/>
              <a:gd name="T13" fmla="*/ 1688 h 2400"/>
              <a:gd name="T14" fmla="*/ 810 w 1852"/>
              <a:gd name="T15" fmla="*/ 1606 h 2400"/>
              <a:gd name="T16" fmla="*/ 678 w 1852"/>
              <a:gd name="T17" fmla="*/ 1934 h 2400"/>
              <a:gd name="T18" fmla="*/ 570 w 1852"/>
              <a:gd name="T19" fmla="*/ 2128 h 2400"/>
              <a:gd name="T20" fmla="*/ 378 w 1852"/>
              <a:gd name="T21" fmla="*/ 2330 h 2400"/>
              <a:gd name="T22" fmla="*/ 402 w 1852"/>
              <a:gd name="T23" fmla="*/ 1854 h 2400"/>
              <a:gd name="T24" fmla="*/ 556 w 1852"/>
              <a:gd name="T25" fmla="*/ 1046 h 2400"/>
              <a:gd name="T26" fmla="*/ 536 w 1852"/>
              <a:gd name="T27" fmla="*/ 850 h 2400"/>
              <a:gd name="T28" fmla="*/ 594 w 1852"/>
              <a:gd name="T29" fmla="*/ 660 h 2400"/>
              <a:gd name="T30" fmla="*/ 720 w 1852"/>
              <a:gd name="T31" fmla="*/ 548 h 2400"/>
              <a:gd name="T32" fmla="*/ 844 w 1852"/>
              <a:gd name="T33" fmla="*/ 536 h 2400"/>
              <a:gd name="T34" fmla="*/ 940 w 1852"/>
              <a:gd name="T35" fmla="*/ 594 h 2400"/>
              <a:gd name="T36" fmla="*/ 982 w 1852"/>
              <a:gd name="T37" fmla="*/ 698 h 2400"/>
              <a:gd name="T38" fmla="*/ 972 w 1852"/>
              <a:gd name="T39" fmla="*/ 844 h 2400"/>
              <a:gd name="T40" fmla="*/ 864 w 1852"/>
              <a:gd name="T41" fmla="*/ 1226 h 2400"/>
              <a:gd name="T42" fmla="*/ 880 w 1852"/>
              <a:gd name="T43" fmla="*/ 1374 h 2400"/>
              <a:gd name="T44" fmla="*/ 980 w 1852"/>
              <a:gd name="T45" fmla="*/ 1470 h 2400"/>
              <a:gd name="T46" fmla="*/ 1104 w 1852"/>
              <a:gd name="T47" fmla="*/ 1490 h 2400"/>
              <a:gd name="T48" fmla="*/ 1238 w 1852"/>
              <a:gd name="T49" fmla="*/ 1446 h 2400"/>
              <a:gd name="T50" fmla="*/ 1350 w 1852"/>
              <a:gd name="T51" fmla="*/ 1344 h 2400"/>
              <a:gd name="T52" fmla="*/ 1446 w 1852"/>
              <a:gd name="T53" fmla="*/ 1166 h 2400"/>
              <a:gd name="T54" fmla="*/ 1516 w 1852"/>
              <a:gd name="T55" fmla="*/ 760 h 2400"/>
              <a:gd name="T56" fmla="*/ 1502 w 1852"/>
              <a:gd name="T57" fmla="*/ 626 h 2400"/>
              <a:gd name="T58" fmla="*/ 1446 w 1852"/>
              <a:gd name="T59" fmla="*/ 482 h 2400"/>
              <a:gd name="T60" fmla="*/ 1350 w 1852"/>
              <a:gd name="T61" fmla="*/ 368 h 2400"/>
              <a:gd name="T62" fmla="*/ 1216 w 1852"/>
              <a:gd name="T63" fmla="*/ 284 h 2400"/>
              <a:gd name="T64" fmla="*/ 1044 w 1852"/>
              <a:gd name="T65" fmla="*/ 240 h 2400"/>
              <a:gd name="T66" fmla="*/ 868 w 1852"/>
              <a:gd name="T67" fmla="*/ 238 h 2400"/>
              <a:gd name="T68" fmla="*/ 662 w 1852"/>
              <a:gd name="T69" fmla="*/ 288 h 2400"/>
              <a:gd name="T70" fmla="*/ 496 w 1852"/>
              <a:gd name="T71" fmla="*/ 390 h 2400"/>
              <a:gd name="T72" fmla="*/ 372 w 1852"/>
              <a:gd name="T73" fmla="*/ 532 h 2400"/>
              <a:gd name="T74" fmla="*/ 294 w 1852"/>
              <a:gd name="T75" fmla="*/ 702 h 2400"/>
              <a:gd name="T76" fmla="*/ 268 w 1852"/>
              <a:gd name="T77" fmla="*/ 892 h 2400"/>
              <a:gd name="T78" fmla="*/ 306 w 1852"/>
              <a:gd name="T79" fmla="*/ 1078 h 2400"/>
              <a:gd name="T80" fmla="*/ 378 w 1852"/>
              <a:gd name="T81" fmla="*/ 1190 h 2400"/>
              <a:gd name="T82" fmla="*/ 350 w 1852"/>
              <a:gd name="T83" fmla="*/ 1348 h 2400"/>
              <a:gd name="T84" fmla="*/ 314 w 1852"/>
              <a:gd name="T85" fmla="*/ 1386 h 2400"/>
              <a:gd name="T86" fmla="*/ 214 w 1852"/>
              <a:gd name="T87" fmla="*/ 1348 h 2400"/>
              <a:gd name="T88" fmla="*/ 70 w 1852"/>
              <a:gd name="T89" fmla="*/ 1180 h 2400"/>
              <a:gd name="T90" fmla="*/ 4 w 1852"/>
              <a:gd name="T91" fmla="*/ 944 h 2400"/>
              <a:gd name="T92" fmla="*/ 10 w 1852"/>
              <a:gd name="T93" fmla="*/ 746 h 2400"/>
              <a:gd name="T94" fmla="*/ 78 w 1852"/>
              <a:gd name="T95" fmla="*/ 522 h 2400"/>
              <a:gd name="T96" fmla="*/ 216 w 1852"/>
              <a:gd name="T97" fmla="*/ 314 h 2400"/>
              <a:gd name="T98" fmla="*/ 424 w 1852"/>
              <a:gd name="T99" fmla="*/ 144 h 2400"/>
              <a:gd name="T100" fmla="*/ 700 w 1852"/>
              <a:gd name="T101" fmla="*/ 32 h 2400"/>
              <a:gd name="T102" fmla="*/ 982 w 1852"/>
              <a:gd name="T103" fmla="*/ 0 h 2400"/>
              <a:gd name="T104" fmla="*/ 1258 w 1852"/>
              <a:gd name="T105" fmla="*/ 38 h 2400"/>
              <a:gd name="T106" fmla="*/ 1488 w 1852"/>
              <a:gd name="T107" fmla="*/ 142 h 2400"/>
              <a:gd name="T108" fmla="*/ 1668 w 1852"/>
              <a:gd name="T109" fmla="*/ 298 h 2400"/>
              <a:gd name="T110" fmla="*/ 1790 w 1852"/>
              <a:gd name="T111" fmla="*/ 492 h 2400"/>
              <a:gd name="T112" fmla="*/ 1848 w 1852"/>
              <a:gd name="T113" fmla="*/ 710 h 2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852" h="240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4644008" y="1746440"/>
            <a:ext cx="4032448" cy="505509"/>
          </a:xfrm>
        </p:spPr>
        <p:txBody>
          <a:bodyPr anchor="ctr">
            <a:noAutofit/>
          </a:bodyPr>
          <a:lstStyle>
            <a:lvl1pPr marL="0" indent="0" algn="l">
              <a:buNone/>
              <a:defRPr sz="28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Insert your text here</a:t>
            </a:r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4644008" y="2459046"/>
            <a:ext cx="4032448" cy="2003544"/>
          </a:xfrm>
        </p:spPr>
        <p:txBody>
          <a:bodyPr anchor="t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Lorem ipsum dolor sit amet, consectetur adipisicing elit, sed do eiusmod tempor incididunt ut labore et dolore magna aliqua. </a:t>
            </a:r>
          </a:p>
        </p:txBody>
      </p:sp>
    </p:spTree>
    <p:extLst>
      <p:ext uri="{BB962C8B-B14F-4D97-AF65-F5344CB8AC3E}">
        <p14:creationId xmlns:p14="http://schemas.microsoft.com/office/powerpoint/2010/main" val="984098079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pac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12"/>
          <p:cNvSpPr>
            <a:spLocks/>
          </p:cNvSpPr>
          <p:nvPr userDrawn="1"/>
        </p:nvSpPr>
        <p:spPr bwMode="auto">
          <a:xfrm rot="5400000">
            <a:off x="-1642851" y="1642852"/>
            <a:ext cx="5143500" cy="1857796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57798" y="915566"/>
            <a:ext cx="6829002" cy="857250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8/27/2023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1857798" y="2057202"/>
            <a:ext cx="6818658" cy="244827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  <a:p>
            <a:r>
              <a:rPr lang="en-US" dirty="0"/>
              <a:t>Lorem ipsum dolor sit amet, consectetur adipisicing elit, sed do eiusmod tempor incididunt ut labore et dolore magna aliqua.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283443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pac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12"/>
          <p:cNvSpPr>
            <a:spLocks/>
          </p:cNvSpPr>
          <p:nvPr userDrawn="1"/>
        </p:nvSpPr>
        <p:spPr bwMode="auto">
          <a:xfrm>
            <a:off x="0" y="4402138"/>
            <a:ext cx="9144000" cy="74136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8/27/2023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23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4" y="1419622"/>
            <a:ext cx="8208912" cy="2982516"/>
          </a:xfrm>
        </p:spPr>
        <p:txBody>
          <a:bodyPr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</p:txBody>
      </p:sp>
      <p:grpSp>
        <p:nvGrpSpPr>
          <p:cNvPr id="9" name="Group 45"/>
          <p:cNvGrpSpPr>
            <a:grpSpLocks noChangeAspect="1"/>
          </p:cNvGrpSpPr>
          <p:nvPr userDrawn="1"/>
        </p:nvGrpSpPr>
        <p:grpSpPr bwMode="auto">
          <a:xfrm>
            <a:off x="8213853" y="5020021"/>
            <a:ext cx="833315" cy="102841"/>
            <a:chOff x="5148" y="3159"/>
            <a:chExt cx="551" cy="68"/>
          </a:xfrm>
        </p:grpSpPr>
        <p:sp>
          <p:nvSpPr>
            <p:cNvPr id="10" name="Rectangle 46"/>
            <p:cNvSpPr>
              <a:spLocks noChangeArrowheads="1"/>
            </p:cNvSpPr>
            <p:nvPr userDrawn="1"/>
          </p:nvSpPr>
          <p:spPr bwMode="auto">
            <a:xfrm>
              <a:off x="5148" y="3159"/>
              <a:ext cx="4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©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47"/>
            <p:cNvSpPr>
              <a:spLocks noChangeArrowheads="1"/>
            </p:cNvSpPr>
            <p:nvPr userDrawn="1"/>
          </p:nvSpPr>
          <p:spPr bwMode="auto">
            <a:xfrm>
              <a:off x="5206" y="3159"/>
              <a:ext cx="3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48"/>
            <p:cNvSpPr>
              <a:spLocks noChangeArrowheads="1"/>
            </p:cNvSpPr>
            <p:nvPr userDrawn="1"/>
          </p:nvSpPr>
          <p:spPr bwMode="auto">
            <a:xfrm>
              <a:off x="5235" y="3159"/>
              <a:ext cx="46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emplateswise.com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6968132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FF30096-E2FA-4C53-8FFA-C198FACBBC31}" type="datetimeFigureOut">
              <a:rPr lang="en-US" smtClean="0"/>
              <a:pPr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1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5" r:id="rId4"/>
  </p:sldLayoutIdLst>
  <p:transition>
    <p:zoom/>
  </p:transition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03598"/>
            <a:ext cx="8640960" cy="2880320"/>
          </a:xfrm>
        </p:spPr>
        <p:txBody>
          <a:bodyPr anchor="t">
            <a:noAutofit/>
          </a:bodyPr>
          <a:lstStyle/>
          <a:p>
            <a:r>
              <a:rPr lang="en-US" sz="6600" b="1" dirty="0">
                <a:solidFill>
                  <a:schemeClr val="accent5"/>
                </a:solidFill>
                <a:latin typeface="Bodoni MT" panose="02070603080606020203" pitchFamily="18" charset="0"/>
              </a:rPr>
              <a:t>ADMINISTRASI </a:t>
            </a:r>
            <a:br>
              <a:rPr lang="en-US" sz="4000" b="1" dirty="0">
                <a:solidFill>
                  <a:schemeClr val="accent5"/>
                </a:solidFill>
                <a:latin typeface="Bodoni MT" panose="02070603080606020203" pitchFamily="18" charset="0"/>
              </a:rPr>
            </a:br>
            <a:r>
              <a:rPr lang="en-US" sz="4400" b="1" dirty="0">
                <a:solidFill>
                  <a:schemeClr val="accent5"/>
                </a:solidFill>
                <a:latin typeface="Bodoni MT" panose="02070603080606020203" pitchFamily="18" charset="0"/>
              </a:rPr>
              <a:t>PERKANTORAN DAN LOGISTIK</a:t>
            </a:r>
            <a:br>
              <a:rPr lang="en-US" sz="4400" b="1" dirty="0">
                <a:solidFill>
                  <a:schemeClr val="accent5"/>
                </a:solidFill>
                <a:latin typeface="Bodoni MT" panose="02070603080606020203" pitchFamily="18" charset="0"/>
              </a:rPr>
            </a:br>
            <a:r>
              <a:rPr lang="en-US" sz="4400" b="1" dirty="0">
                <a:solidFill>
                  <a:schemeClr val="accent5"/>
                </a:solidFill>
                <a:latin typeface="Bodoni MT" panose="02070603080606020203" pitchFamily="18" charset="0"/>
              </a:rPr>
              <a:t>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1043608" y="4515966"/>
            <a:ext cx="7488832" cy="576064"/>
          </a:xfrm>
        </p:spPr>
        <p:txBody>
          <a:bodyPr/>
          <a:lstStyle/>
          <a:p>
            <a:pPr algn="r">
              <a:spcBef>
                <a:spcPts val="0"/>
              </a:spcBef>
            </a:pP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Apandi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S.Sos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.,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M.Si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</a:p>
          <a:p>
            <a:pPr algn="r">
              <a:spcBef>
                <a:spcPts val="0"/>
              </a:spcBef>
            </a:pPr>
            <a:r>
              <a:rPr lang="en-US" sz="1200" i="1" dirty="0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apandi@fisip.unila.ac.id</a:t>
            </a:r>
          </a:p>
          <a:p>
            <a:pPr algn="l"/>
            <a:endParaRPr lang="en-US" sz="2400" dirty="0">
              <a:solidFill>
                <a:srgbClr val="7030A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58467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66" y="0"/>
            <a:ext cx="8229600" cy="1714494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  <a:latin typeface="Colonna MT" pitchFamily="82" charset="0"/>
              </a:rPr>
              <a:t>RUANG LINGKUP DAN TUJUAN </a:t>
            </a:r>
            <a:r>
              <a:rPr lang="en-US" b="1" dirty="0">
                <a:solidFill>
                  <a:srgbClr val="C00000"/>
                </a:solidFill>
                <a:latin typeface="Colonna MT" pitchFamily="82" charset="0"/>
              </a:rPr>
              <a:t>ADMINISTRASI PERKANTORAN</a:t>
            </a:r>
          </a:p>
        </p:txBody>
      </p:sp>
      <p:sp>
        <p:nvSpPr>
          <p:cNvPr id="11" name="Freeform 10"/>
          <p:cNvSpPr/>
          <p:nvPr/>
        </p:nvSpPr>
        <p:spPr>
          <a:xfrm>
            <a:off x="1928730" y="4357700"/>
            <a:ext cx="7215302" cy="785818"/>
          </a:xfrm>
          <a:custGeom>
            <a:avLst/>
            <a:gdLst>
              <a:gd name="connsiteX0" fmla="*/ 0 w 5286412"/>
              <a:gd name="connsiteY0" fmla="*/ 0 h 785818"/>
              <a:gd name="connsiteX1" fmla="*/ 5286412 w 5286412"/>
              <a:gd name="connsiteY1" fmla="*/ 0 h 785818"/>
              <a:gd name="connsiteX2" fmla="*/ 5286412 w 5286412"/>
              <a:gd name="connsiteY2" fmla="*/ 785818 h 785818"/>
              <a:gd name="connsiteX3" fmla="*/ 0 w 5286412"/>
              <a:gd name="connsiteY3" fmla="*/ 785818 h 785818"/>
              <a:gd name="connsiteX4" fmla="*/ 0 w 5286412"/>
              <a:gd name="connsiteY4" fmla="*/ 0 h 785818"/>
              <a:gd name="connsiteX0" fmla="*/ 0 w 6500890"/>
              <a:gd name="connsiteY0" fmla="*/ 357172 h 785818"/>
              <a:gd name="connsiteX1" fmla="*/ 6500890 w 6500890"/>
              <a:gd name="connsiteY1" fmla="*/ 0 h 785818"/>
              <a:gd name="connsiteX2" fmla="*/ 6500890 w 6500890"/>
              <a:gd name="connsiteY2" fmla="*/ 785818 h 785818"/>
              <a:gd name="connsiteX3" fmla="*/ 1214478 w 6500890"/>
              <a:gd name="connsiteY3" fmla="*/ 785818 h 785818"/>
              <a:gd name="connsiteX4" fmla="*/ 0 w 6500890"/>
              <a:gd name="connsiteY4" fmla="*/ 357172 h 785818"/>
              <a:gd name="connsiteX0" fmla="*/ 0 w 7215302"/>
              <a:gd name="connsiteY0" fmla="*/ 357172 h 785818"/>
              <a:gd name="connsiteX1" fmla="*/ 7215302 w 7215302"/>
              <a:gd name="connsiteY1" fmla="*/ 0 h 785818"/>
              <a:gd name="connsiteX2" fmla="*/ 7215302 w 7215302"/>
              <a:gd name="connsiteY2" fmla="*/ 785818 h 785818"/>
              <a:gd name="connsiteX3" fmla="*/ 1928890 w 7215302"/>
              <a:gd name="connsiteY3" fmla="*/ 785818 h 785818"/>
              <a:gd name="connsiteX4" fmla="*/ 0 w 7215302"/>
              <a:gd name="connsiteY4" fmla="*/ 357172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5302" h="785818">
                <a:moveTo>
                  <a:pt x="0" y="357172"/>
                </a:moveTo>
                <a:lnTo>
                  <a:pt x="7215302" y="0"/>
                </a:lnTo>
                <a:lnTo>
                  <a:pt x="7215302" y="785818"/>
                </a:lnTo>
                <a:lnTo>
                  <a:pt x="1928890" y="785818"/>
                </a:lnTo>
                <a:lnTo>
                  <a:pt x="0" y="357172"/>
                </a:lnTo>
                <a:close/>
              </a:path>
            </a:pathLst>
          </a:custGeom>
          <a:solidFill>
            <a:srgbClr val="50F2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Prestige Elite Std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9582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39"/>
          </p:nvPr>
        </p:nvSpPr>
        <p:spPr>
          <a:xfrm>
            <a:off x="4211960" y="699542"/>
            <a:ext cx="4175894" cy="505509"/>
          </a:xfrm>
        </p:spPr>
        <p:txBody>
          <a:bodyPr/>
          <a:lstStyle/>
          <a:p>
            <a:r>
              <a:rPr lang="sv-SE" sz="3200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Tujuan Pembelajaran </a:t>
            </a:r>
            <a:endParaRPr lang="en-US" sz="3200" dirty="0">
              <a:solidFill>
                <a:srgbClr val="0070C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644008" y="1857370"/>
            <a:ext cx="4032448" cy="200354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sv-SE" sz="2800" dirty="0">
                <a:solidFill>
                  <a:srgbClr val="C00000"/>
                </a:solidFill>
                <a:latin typeface="Tw Cen MT Condensed" pitchFamily="34" charset="0"/>
              </a:rPr>
              <a:t>Mendapatkan pemahaman tentang Ruang Lingkup Administrasi Perkantoran </a:t>
            </a:r>
          </a:p>
          <a:p>
            <a:pPr marL="457200" indent="-457200">
              <a:buAutoNum type="arabicPeriod"/>
            </a:pPr>
            <a:r>
              <a:rPr lang="sv-SE" sz="2800" dirty="0">
                <a:solidFill>
                  <a:srgbClr val="C00000"/>
                </a:solidFill>
                <a:latin typeface="Tw Cen MT Condensed" pitchFamily="34" charset="0"/>
              </a:rPr>
              <a:t>Mendapatkan pemahaman tentang Tujuan Administrasi Perkantoran</a:t>
            </a:r>
            <a:endParaRPr lang="en-US" sz="2800" dirty="0">
              <a:solidFill>
                <a:srgbClr val="C00000"/>
              </a:solidFill>
              <a:latin typeface="Tw Cen M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25437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7494"/>
            <a:ext cx="7848872" cy="1440160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Arno Pro" pitchFamily="18" charset="0"/>
              </a:rPr>
              <a:t>RUANG LINGKUP </a:t>
            </a:r>
            <a:br>
              <a:rPr lang="en-US" sz="3000" b="1" dirty="0">
                <a:solidFill>
                  <a:srgbClr val="C00000"/>
                </a:solidFill>
                <a:latin typeface="Arno Pro" pitchFamily="18" charset="0"/>
              </a:rPr>
            </a:br>
            <a:r>
              <a:rPr lang="en-US" sz="3000" b="1" dirty="0">
                <a:solidFill>
                  <a:srgbClr val="C00000"/>
                </a:solidFill>
                <a:latin typeface="Arno Pro" pitchFamily="18" charset="0"/>
              </a:rPr>
              <a:t>ADMINISTRASI PERKANTORAN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1835696" y="1779662"/>
            <a:ext cx="6624736" cy="3240360"/>
          </a:xfrm>
        </p:spPr>
        <p:txBody>
          <a:bodyPr/>
          <a:lstStyle/>
          <a:p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Ruang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lingkup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administrasi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perkantoran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mencakup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kegiatan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kantor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dan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sarana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fasilitas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kerja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perkantoran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 Menurut KBBI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kantor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memiliki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arti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balai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tempat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untuk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mengurus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suatu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mengenai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pekerjaan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(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perusahaan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tempat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menjalankan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pekerjaan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</a:t>
            </a:r>
          </a:p>
          <a:p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Kantor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adalah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sebuh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unit Lembaga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atau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Organisasi yang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terdiri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dari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tempat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personil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serta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operasi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ketatausahaan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demi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membantu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pimpinan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Organisasi.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tempat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artinya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rungn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grdung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kompleks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dan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perbot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serta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perlengkapan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lainnya</a:t>
            </a:r>
            <a:r>
              <a:rPr lang="en-US" sz="2000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793851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195486"/>
            <a:ext cx="7848872" cy="1296144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Administrasi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Perkantoran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mencakup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kantor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sarana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fasilitas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perkantoran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2123728" y="1491630"/>
            <a:ext cx="6840760" cy="352839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Arno Pro"/>
              </a:rPr>
              <a:t>Kegiatan</a:t>
            </a:r>
            <a:r>
              <a:rPr lang="en-US" sz="2400" b="1" dirty="0">
                <a:solidFill>
                  <a:srgbClr val="FF0000"/>
                </a:solidFill>
                <a:latin typeface="Arno Pro"/>
              </a:rPr>
              <a:t> Kantor </a:t>
            </a:r>
            <a:br>
              <a:rPr lang="en-US" sz="2400" dirty="0">
                <a:solidFill>
                  <a:srgbClr val="0070C0"/>
                </a:solidFill>
                <a:latin typeface="Arno Pro"/>
              </a:rPr>
            </a:br>
            <a:r>
              <a:rPr lang="en-US" sz="2000" dirty="0" err="1">
                <a:solidFill>
                  <a:srgbClr val="C00000"/>
                </a:solidFill>
                <a:latin typeface="Arno Pro"/>
              </a:rPr>
              <a:t>Kegiatan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kantor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merupakan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kegiatan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yang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selalu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dilakukan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dalam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perkantoran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dimana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semakin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luas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tujuan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perusahaan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maka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semakin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besar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pula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kegiatan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perkantoran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yang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dilakukan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.</a:t>
            </a:r>
          </a:p>
          <a:p>
            <a:pPr marL="742950" indent="-285750"/>
            <a:r>
              <a:rPr lang="en-US" sz="2000" dirty="0">
                <a:solidFill>
                  <a:srgbClr val="C00000"/>
                </a:solidFill>
                <a:latin typeface="Arno Pro"/>
              </a:rPr>
              <a:t>Yang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berhubungan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dengan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:</a:t>
            </a:r>
          </a:p>
          <a:p>
            <a:pPr marL="742950" indent="-285750">
              <a:buFontTx/>
              <a:buChar char="-"/>
            </a:pPr>
            <a:r>
              <a:rPr lang="en-US" sz="2000" dirty="0" err="1">
                <a:solidFill>
                  <a:srgbClr val="C00000"/>
                </a:solidFill>
                <a:latin typeface="Arno Pro"/>
              </a:rPr>
              <a:t>Perencanaan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kantor</a:t>
            </a:r>
            <a:endParaRPr lang="en-US" sz="2000" dirty="0">
              <a:solidFill>
                <a:srgbClr val="C00000"/>
              </a:solidFill>
              <a:latin typeface="Arno Pro"/>
            </a:endParaRPr>
          </a:p>
          <a:p>
            <a:pPr marL="742950" indent="-285750">
              <a:buFontTx/>
              <a:buChar char="-"/>
            </a:pPr>
            <a:r>
              <a:rPr lang="en-US" sz="2000" dirty="0" err="1">
                <a:solidFill>
                  <a:srgbClr val="C00000"/>
                </a:solidFill>
                <a:latin typeface="Arno Pro"/>
              </a:rPr>
              <a:t>Pengorganisasi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kantor</a:t>
            </a:r>
            <a:endParaRPr lang="en-US" sz="2000" dirty="0">
              <a:solidFill>
                <a:srgbClr val="C00000"/>
              </a:solidFill>
              <a:latin typeface="Arno Pro"/>
            </a:endParaRPr>
          </a:p>
          <a:p>
            <a:pPr marL="742950" indent="-285750">
              <a:buFontTx/>
              <a:buChar char="-"/>
            </a:pPr>
            <a:r>
              <a:rPr lang="en-US" sz="2000" dirty="0" err="1">
                <a:solidFill>
                  <a:srgbClr val="C00000"/>
                </a:solidFill>
                <a:latin typeface="Arno Pro"/>
              </a:rPr>
              <a:t>Pengarahan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perkantoran</a:t>
            </a:r>
            <a:endParaRPr lang="en-US" sz="2000" dirty="0">
              <a:solidFill>
                <a:srgbClr val="C00000"/>
              </a:solidFill>
              <a:latin typeface="Arno Pro"/>
            </a:endParaRPr>
          </a:p>
          <a:p>
            <a:pPr marL="742950" indent="-285750">
              <a:buFontTx/>
              <a:buChar char="-"/>
            </a:pPr>
            <a:r>
              <a:rPr lang="en-US" sz="2000" dirty="0" err="1">
                <a:solidFill>
                  <a:srgbClr val="C00000"/>
                </a:solidFill>
                <a:latin typeface="Arno Pro"/>
              </a:rPr>
              <a:t>Pengawasan</a:t>
            </a:r>
            <a:r>
              <a:rPr lang="en-US" sz="2000" dirty="0">
                <a:solidFill>
                  <a:srgbClr val="C00000"/>
                </a:solidFill>
                <a:latin typeface="Arno Pro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no Pro"/>
              </a:rPr>
              <a:t>kantor</a:t>
            </a:r>
            <a:endParaRPr lang="en-US" sz="2000" dirty="0">
              <a:solidFill>
                <a:srgbClr val="C00000"/>
              </a:solidFill>
              <a:latin typeface="Arno Pro"/>
            </a:endParaRPr>
          </a:p>
        </p:txBody>
      </p:sp>
    </p:spTree>
    <p:extLst>
      <p:ext uri="{BB962C8B-B14F-4D97-AF65-F5344CB8AC3E}">
        <p14:creationId xmlns:p14="http://schemas.microsoft.com/office/powerpoint/2010/main" val="324573615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432048"/>
          </a:xfrm>
        </p:spPr>
        <p:txBody>
          <a:bodyPr>
            <a:noAutofit/>
          </a:bodyPr>
          <a:lstStyle/>
          <a:p>
            <a:pPr algn="l"/>
            <a:r>
              <a:rPr lang="en-US" sz="2400" b="1" dirty="0" err="1">
                <a:solidFill>
                  <a:srgbClr val="0070C0"/>
                </a:solidFill>
                <a:latin typeface="Arno Pro" pitchFamily="18" charset="0"/>
              </a:rPr>
              <a:t>Kegiatan</a:t>
            </a:r>
            <a:r>
              <a:rPr lang="en-US" sz="2400" b="1" dirty="0">
                <a:solidFill>
                  <a:srgbClr val="0070C0"/>
                </a:solidFill>
                <a:latin typeface="Arno Pro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no Pro" pitchFamily="18" charset="0"/>
              </a:rPr>
              <a:t>Pekerjaan</a:t>
            </a:r>
            <a:r>
              <a:rPr lang="en-US" sz="2400" b="1" dirty="0">
                <a:solidFill>
                  <a:srgbClr val="0070C0"/>
                </a:solidFill>
                <a:latin typeface="Arno Pro" pitchFamily="18" charset="0"/>
              </a:rPr>
              <a:t> Kantor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446856" y="771550"/>
            <a:ext cx="8589640" cy="4032448"/>
          </a:xfrm>
        </p:spPr>
        <p:txBody>
          <a:bodyPr/>
          <a:lstStyle/>
          <a:p>
            <a:pPr marL="228600" indent="-228600" algn="l"/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a.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Perencanaan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perkantoran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b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Proses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menentukan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arah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kegiatan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kantor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dengan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peninjauan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kembali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faktor-faktor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yang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mempengaruhi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tercapainya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tujuan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kantor</a:t>
            </a:r>
            <a:endParaRPr lang="en-US" sz="180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28600" indent="-228600" algn="l"/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b.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Pengorganisasian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perkantoran</a:t>
            </a:r>
            <a:b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Pengaturan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fungsi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organisasi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meliputi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Pembagian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tugas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dan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pekerjaan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Pemeliharaan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hubungan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kerja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Penyediaan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peralatan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/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perlengkapan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kerja</a:t>
            </a:r>
            <a:endParaRPr lang="en-US" sz="180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28600" indent="-228600" algn="l"/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c.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Pengarahan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perkantoran</a:t>
            </a:r>
            <a:b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Kegiatan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yang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meningkatkan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efisiensi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dan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efektivitas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kerja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secara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maksimal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sesuai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dengan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target dan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sasaran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yang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telah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ditentukan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serta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untuk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menciptakan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lingkungan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kerja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yang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sehat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dan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dinamis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 </a:t>
            </a:r>
          </a:p>
          <a:p>
            <a:pPr marL="228600" indent="-228600" algn="l"/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d.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Pengawasan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perkantoran</a:t>
            </a:r>
            <a:b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Kegiatan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yang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memastikan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bahwa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sasaran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dan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perencanaan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dapat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berjalan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sesuai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dengan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target yang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ingin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dicapai</a:t>
            </a:r>
            <a:r>
              <a:rPr lang="en-US" sz="180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 </a:t>
            </a:r>
          </a:p>
          <a:p>
            <a:pPr marL="342900" indent="-342900" algn="l">
              <a:buAutoNum type="arabicPeriod"/>
            </a:pPr>
            <a:endParaRPr lang="en-US" sz="2000" dirty="0">
              <a:solidFill>
                <a:srgbClr val="7030A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41514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467544" y="699542"/>
            <a:ext cx="8208912" cy="3672408"/>
          </a:xfrm>
        </p:spPr>
        <p:txBody>
          <a:bodyPr/>
          <a:lstStyle/>
          <a:p>
            <a:pPr marL="457200" indent="-457200" algn="l"/>
            <a:r>
              <a:rPr lang="en-US" sz="2400" b="1" dirty="0">
                <a:solidFill>
                  <a:srgbClr val="FF0000"/>
                </a:solidFill>
                <a:latin typeface="Arno Pro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Arno Pro"/>
              </a:rPr>
              <a:t>Sarana</a:t>
            </a:r>
            <a:r>
              <a:rPr lang="en-US" sz="2400" b="1" dirty="0">
                <a:solidFill>
                  <a:srgbClr val="FF0000"/>
                </a:solidFill>
                <a:latin typeface="Arno Pro"/>
              </a:rPr>
              <a:t> dan </a:t>
            </a:r>
            <a:r>
              <a:rPr lang="en-US" sz="2400" b="1" dirty="0" err="1">
                <a:solidFill>
                  <a:srgbClr val="FF0000"/>
                </a:solidFill>
                <a:latin typeface="Arno Pro"/>
              </a:rPr>
              <a:t>Fasilitas</a:t>
            </a:r>
            <a:r>
              <a:rPr lang="en-US" sz="2400" b="1" dirty="0">
                <a:solidFill>
                  <a:srgbClr val="FF0000"/>
                </a:solidFill>
                <a:latin typeface="Arno Pro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no Pro"/>
              </a:rPr>
              <a:t>Kerja</a:t>
            </a:r>
            <a:r>
              <a:rPr lang="en-US" sz="2400" b="1" dirty="0">
                <a:solidFill>
                  <a:srgbClr val="FF0000"/>
                </a:solidFill>
                <a:latin typeface="Arno Pro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no Pro"/>
              </a:rPr>
              <a:t>perkantoran</a:t>
            </a:r>
            <a:r>
              <a:rPr lang="en-US" sz="2400" b="1" dirty="0">
                <a:solidFill>
                  <a:srgbClr val="FF0000"/>
                </a:solidFill>
                <a:latin typeface="Arno Pro"/>
              </a:rPr>
              <a:t> </a:t>
            </a:r>
          </a:p>
          <a:p>
            <a:pPr marL="739775" indent="-398463" algn="l">
              <a:buFont typeface="+mj-lt"/>
              <a:buAutoNum type="alphaLcParenR"/>
            </a:pP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Arno Pro"/>
              </a:rPr>
              <a:t>Lokasi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no Pro"/>
              </a:rPr>
              <a:t> 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Arno Pro"/>
              </a:rPr>
              <a:t>kantor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Arno Pro"/>
            </a:endParaRPr>
          </a:p>
          <a:p>
            <a:pPr marL="739775" indent="-398463" algn="l">
              <a:buAutoNum type="alphaLcParenR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no Pro"/>
              </a:rPr>
              <a:t>Gedung</a:t>
            </a:r>
          </a:p>
          <a:p>
            <a:pPr marL="739775" indent="-398463" algn="l">
              <a:buAutoNum type="alphaLcParenR"/>
            </a:pP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Arno Pro"/>
              </a:rPr>
              <a:t>Peralatan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Arno Pro"/>
            </a:endParaRPr>
          </a:p>
          <a:p>
            <a:pPr marL="739775" indent="-398463" algn="l">
              <a:buAutoNum type="alphaLcParenR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no Pro"/>
              </a:rPr>
              <a:t>Interior</a:t>
            </a:r>
          </a:p>
          <a:p>
            <a:pPr marL="739775" indent="-398463" algn="l">
              <a:buAutoNum type="alphaLcParenR"/>
            </a:pP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Arno Pro"/>
              </a:rPr>
              <a:t>Mesin-mesin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no Pro"/>
              </a:rPr>
              <a:t> Kantor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251520" y="411510"/>
            <a:ext cx="8892480" cy="4248472"/>
          </a:xfrm>
        </p:spPr>
        <p:txBody>
          <a:bodyPr/>
          <a:lstStyle/>
          <a:p>
            <a:pPr marL="457200" indent="-457200" algn="l"/>
            <a:r>
              <a:rPr lang="en-US" sz="24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TUJUAN ADMINISTRASI PERKANTORAN </a:t>
            </a:r>
            <a:endParaRPr lang="en-US" sz="1800" b="1" dirty="0">
              <a:solidFill>
                <a:srgbClr val="7030A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 algn="l">
              <a:buAutoNum type="arabicPeriod"/>
              <a:tabLst>
                <a:tab pos="228600" algn="l"/>
              </a:tabLst>
            </a:pP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Menyediakan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data dan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informasi</a:t>
            </a:r>
            <a:endParaRPr lang="en-US" sz="1800" dirty="0">
              <a:solidFill>
                <a:schemeClr val="accent6">
                  <a:lumMod val="7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 algn="l">
              <a:buAutoNum type="arabicPeriod"/>
              <a:tabLst>
                <a:tab pos="228600" algn="l"/>
              </a:tabLst>
            </a:pP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Melakukan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pengawasan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pekerjaan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kantor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administrasi</a:t>
            </a:r>
            <a:endParaRPr lang="en-US" sz="1800" dirty="0">
              <a:solidFill>
                <a:schemeClr val="accent6">
                  <a:lumMod val="7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 algn="l">
              <a:buAutoNum type="arabicPeriod"/>
              <a:tabLst>
                <a:tab pos="228600" algn="l"/>
              </a:tabLst>
            </a:pP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Menerapkan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kebijakan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standar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pelayanan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perusahaan</a:t>
            </a:r>
            <a:endParaRPr lang="en-US" sz="1800" dirty="0">
              <a:solidFill>
                <a:schemeClr val="accent6">
                  <a:lumMod val="7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 algn="l">
              <a:buAutoNum type="arabicPeriod"/>
              <a:tabLst>
                <a:tab pos="228600" algn="l"/>
              </a:tabLst>
            </a:pP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Berdiskusi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dengan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karyawan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untuk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mengenai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prestasi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kerja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mengindentifikasi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masalah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dan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penyebabnya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serta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berupaya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untuk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menyelesaikan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masalah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tsb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</a:t>
            </a:r>
          </a:p>
          <a:p>
            <a:pPr marL="285750" indent="-285750" algn="l">
              <a:buAutoNum type="arabicPeriod"/>
              <a:tabLst>
                <a:tab pos="228600" algn="l"/>
              </a:tabLst>
            </a:pPr>
            <a:r>
              <a:rPr lang="fi-FI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Memberikan pelatihan atau perintah kerja kepada pegawai.</a:t>
            </a:r>
          </a:p>
          <a:p>
            <a:pPr marL="285750" indent="-285750" algn="l">
              <a:buAutoNum type="arabicPeriod"/>
              <a:tabLst>
                <a:tab pos="228600" algn="l"/>
              </a:tabLst>
            </a:pP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Melakukan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verifikasi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pemantauan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serta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evaluasi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kerja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dengan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membuat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laporan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terkait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kegiatan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produksi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pengiriman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dan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penggajian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 </a:t>
            </a:r>
          </a:p>
          <a:p>
            <a:pPr marL="285750" indent="-285750" algn="l">
              <a:buAutoNum type="arabicPeriod"/>
              <a:tabLst>
                <a:tab pos="228600" algn="l"/>
              </a:tabLst>
            </a:pP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Melakukan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proses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perekrutan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karyawan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mulai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dari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wawancara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hingga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memilih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pegawai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 </a:t>
            </a:r>
          </a:p>
          <a:p>
            <a:pPr marL="285750" indent="-285750" algn="l">
              <a:buAutoNum type="arabicPeriod"/>
              <a:tabLst>
                <a:tab pos="228600" algn="l"/>
              </a:tabLst>
            </a:pP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Menafsirkan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dan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mengomunikasikan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semua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prosedur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kerja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dan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kebijakan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perusahaan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kepada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para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pegawai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283968" y="2499742"/>
            <a:ext cx="4680520" cy="1008112"/>
          </a:xfrm>
        </p:spPr>
        <p:txBody>
          <a:bodyPr/>
          <a:lstStyle/>
          <a:p>
            <a:pPr marL="457200" indent="-457200" algn="ctr"/>
            <a:r>
              <a:rPr lang="sv-SE" sz="6000" dirty="0">
                <a:solidFill>
                  <a:srgbClr val="00B0F0"/>
                </a:solidFill>
                <a:latin typeface="Harrington" panose="04040505050A020207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840254375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1882">
  <a:themeElements>
    <a:clrScheme name="Custom 13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ED5463"/>
      </a:accent1>
      <a:accent2>
        <a:srgbClr val="FA7541"/>
      </a:accent2>
      <a:accent3>
        <a:srgbClr val="FED65C"/>
      </a:accent3>
      <a:accent4>
        <a:srgbClr val="A1D469"/>
      </a:accent4>
      <a:accent5>
        <a:srgbClr val="49CFAE"/>
      </a:accent5>
      <a:accent6>
        <a:srgbClr val="4CBED8"/>
      </a:accent6>
      <a:hlink>
        <a:srgbClr val="4CBED8"/>
      </a:hlink>
      <a:folHlink>
        <a:srgbClr val="49C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1882</Template>
  <TotalTime>363</TotalTime>
  <Words>225</Words>
  <Application>Microsoft Office PowerPoint</Application>
  <PresentationFormat>On-screen Show (16:9)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Microsoft JhengHei</vt:lpstr>
      <vt:lpstr>Arial</vt:lpstr>
      <vt:lpstr>Arial Narrow</vt:lpstr>
      <vt:lpstr>Arial Unicode MS</vt:lpstr>
      <vt:lpstr>Arno Pro</vt:lpstr>
      <vt:lpstr>Bodoni MT</vt:lpstr>
      <vt:lpstr>Calibri</vt:lpstr>
      <vt:lpstr>Colonna MT</vt:lpstr>
      <vt:lpstr>Harrington</vt:lpstr>
      <vt:lpstr>Prestige Elite Std</vt:lpstr>
      <vt:lpstr>Tw Cen MT Condensed</vt:lpstr>
      <vt:lpstr>1882</vt:lpstr>
      <vt:lpstr>ADMINISTRASI  PERKANTORAN DAN LOGISTIK 2</vt:lpstr>
      <vt:lpstr>RUANG LINGKUP DAN TUJUAN ADMINISTRASI PERKANTORAN</vt:lpstr>
      <vt:lpstr>PowerPoint Presentation</vt:lpstr>
      <vt:lpstr>RUANG LINGKUP  ADMINISTRASI PERKANTORAN </vt:lpstr>
      <vt:lpstr>Ruang lingkup  Administrasi Perkantoran mencakup kegiatan kantor dan sarana fasilitas kerja perkantoran</vt:lpstr>
      <vt:lpstr>Kegiatan Pekerjaan Kantor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Workspace</dc:title>
  <dc:creator>USER</dc:creator>
  <cp:lastModifiedBy>user</cp:lastModifiedBy>
  <cp:revision>36</cp:revision>
  <dcterms:created xsi:type="dcterms:W3CDTF">2020-09-23T03:25:10Z</dcterms:created>
  <dcterms:modified xsi:type="dcterms:W3CDTF">2023-08-27T14:05:25Z</dcterms:modified>
</cp:coreProperties>
</file>