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36" d="100"/>
          <a:sy n="36" d="100"/>
        </p:scale>
        <p:origin x="-1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2DE5F0-81C1-0C42-828E-AD4013CBF304}" type="doc">
      <dgm:prSet loTypeId="urn:microsoft.com/office/officeart/2005/8/layout/vList2" loCatId="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FAD72E4-1E39-1B42-AF11-4D69343D3D08}">
      <dgm:prSet/>
      <dgm:spPr/>
      <dgm:t>
        <a:bodyPr/>
        <a:lstStyle/>
        <a:p>
          <a:pPr rtl="0"/>
          <a:r>
            <a:rPr lang="sv-SE" smtClean="0"/>
            <a:t>Setelah mempelajari bab I, anda diharapkan dapat memahami </a:t>
          </a:r>
          <a:endParaRPr lang="sv-SE"/>
        </a:p>
      </dgm:t>
    </dgm:pt>
    <dgm:pt modelId="{6C7F68B6-7070-E240-97C5-976FB4B9C06B}" type="parTrans" cxnId="{B94FC02C-36A5-6741-9B9C-AE22894B32C4}">
      <dgm:prSet/>
      <dgm:spPr/>
      <dgm:t>
        <a:bodyPr/>
        <a:lstStyle/>
        <a:p>
          <a:endParaRPr lang="en-US"/>
        </a:p>
      </dgm:t>
    </dgm:pt>
    <dgm:pt modelId="{DD77CC32-A8B5-614F-A2BD-1B270A9120A7}" type="sibTrans" cxnId="{B94FC02C-36A5-6741-9B9C-AE22894B32C4}">
      <dgm:prSet/>
      <dgm:spPr/>
      <dgm:t>
        <a:bodyPr/>
        <a:lstStyle/>
        <a:p>
          <a:endParaRPr lang="en-US"/>
        </a:p>
      </dgm:t>
    </dgm:pt>
    <dgm:pt modelId="{9D83F1F9-7EBD-0440-AD37-99DF4468106D}">
      <dgm:prSet/>
      <dgm:spPr/>
      <dgm:t>
        <a:bodyPr/>
        <a:lstStyle/>
        <a:p>
          <a:pPr rtl="0"/>
          <a:r>
            <a:rPr lang="tr-TR" smtClean="0"/>
            <a:t>Tujuan penyusunan anggaran</a:t>
          </a:r>
          <a:endParaRPr lang="tr-TR"/>
        </a:p>
      </dgm:t>
    </dgm:pt>
    <dgm:pt modelId="{72E5B7DB-657D-2941-9EEA-5A92E5F81154}" type="parTrans" cxnId="{5A745374-FE56-1849-ABA5-AF53187FFEC8}">
      <dgm:prSet/>
      <dgm:spPr/>
      <dgm:t>
        <a:bodyPr/>
        <a:lstStyle/>
        <a:p>
          <a:endParaRPr lang="en-US"/>
        </a:p>
      </dgm:t>
    </dgm:pt>
    <dgm:pt modelId="{6B840747-0B1F-7C41-AD6D-878765A0F4B2}" type="sibTrans" cxnId="{5A745374-FE56-1849-ABA5-AF53187FFEC8}">
      <dgm:prSet/>
      <dgm:spPr/>
      <dgm:t>
        <a:bodyPr/>
        <a:lstStyle/>
        <a:p>
          <a:endParaRPr lang="en-US"/>
        </a:p>
      </dgm:t>
    </dgm:pt>
    <dgm:pt modelId="{C00A91F8-F2DB-DA41-ADF3-B37B9D78CCBA}">
      <dgm:prSet/>
      <dgm:spPr/>
      <dgm:t>
        <a:bodyPr/>
        <a:lstStyle/>
        <a:p>
          <a:pPr rtl="0"/>
          <a:r>
            <a:rPr lang="tr-TR" smtClean="0"/>
            <a:t>Anggaran Induk dan komponen-komponen penyusunnya </a:t>
          </a:r>
          <a:endParaRPr lang="tr-TR"/>
        </a:p>
      </dgm:t>
    </dgm:pt>
    <dgm:pt modelId="{36B30A4C-62C1-184A-9377-E8DBA5B5B5D0}" type="parTrans" cxnId="{A8D5C629-FC87-894E-9F6C-9C4AA4C60F0A}">
      <dgm:prSet/>
      <dgm:spPr/>
      <dgm:t>
        <a:bodyPr/>
        <a:lstStyle/>
        <a:p>
          <a:endParaRPr lang="en-US"/>
        </a:p>
      </dgm:t>
    </dgm:pt>
    <dgm:pt modelId="{12790CA0-F488-BA42-873F-61504425139B}" type="sibTrans" cxnId="{A8D5C629-FC87-894E-9F6C-9C4AA4C60F0A}">
      <dgm:prSet/>
      <dgm:spPr/>
      <dgm:t>
        <a:bodyPr/>
        <a:lstStyle/>
        <a:p>
          <a:endParaRPr lang="en-US"/>
        </a:p>
      </dgm:t>
    </dgm:pt>
    <dgm:pt modelId="{980B6C55-9640-F146-B38E-77697CA2FF25}" type="pres">
      <dgm:prSet presAssocID="{492DE5F0-81C1-0C42-828E-AD4013CBF30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A47163B-7C64-FB4B-AD47-39D5EDD6BEA7}" type="pres">
      <dgm:prSet presAssocID="{5FAD72E4-1E39-1B42-AF11-4D69343D3D08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391D1D-3D98-5F45-BC21-93663E7416A7}" type="pres">
      <dgm:prSet presAssocID="{5FAD72E4-1E39-1B42-AF11-4D69343D3D08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94FC02C-36A5-6741-9B9C-AE22894B32C4}" srcId="{492DE5F0-81C1-0C42-828E-AD4013CBF304}" destId="{5FAD72E4-1E39-1B42-AF11-4D69343D3D08}" srcOrd="0" destOrd="0" parTransId="{6C7F68B6-7070-E240-97C5-976FB4B9C06B}" sibTransId="{DD77CC32-A8B5-614F-A2BD-1B270A9120A7}"/>
    <dgm:cxn modelId="{A8D5C629-FC87-894E-9F6C-9C4AA4C60F0A}" srcId="{5FAD72E4-1E39-1B42-AF11-4D69343D3D08}" destId="{C00A91F8-F2DB-DA41-ADF3-B37B9D78CCBA}" srcOrd="1" destOrd="0" parTransId="{36B30A4C-62C1-184A-9377-E8DBA5B5B5D0}" sibTransId="{12790CA0-F488-BA42-873F-61504425139B}"/>
    <dgm:cxn modelId="{9D5F59EE-5CDE-044E-97FC-B648D93B8766}" type="presOf" srcId="{9D83F1F9-7EBD-0440-AD37-99DF4468106D}" destId="{A8391D1D-3D98-5F45-BC21-93663E7416A7}" srcOrd="0" destOrd="0" presId="urn:microsoft.com/office/officeart/2005/8/layout/vList2"/>
    <dgm:cxn modelId="{3E958D8E-18CF-B240-AB58-14FBA6EA81AF}" type="presOf" srcId="{492DE5F0-81C1-0C42-828E-AD4013CBF304}" destId="{980B6C55-9640-F146-B38E-77697CA2FF25}" srcOrd="0" destOrd="0" presId="urn:microsoft.com/office/officeart/2005/8/layout/vList2"/>
    <dgm:cxn modelId="{917F985B-B5D4-6842-AD90-D89E5999588B}" type="presOf" srcId="{5FAD72E4-1E39-1B42-AF11-4D69343D3D08}" destId="{8A47163B-7C64-FB4B-AD47-39D5EDD6BEA7}" srcOrd="0" destOrd="0" presId="urn:microsoft.com/office/officeart/2005/8/layout/vList2"/>
    <dgm:cxn modelId="{1F794CFF-FA50-9D44-94AF-9AE90FDCE449}" type="presOf" srcId="{C00A91F8-F2DB-DA41-ADF3-B37B9D78CCBA}" destId="{A8391D1D-3D98-5F45-BC21-93663E7416A7}" srcOrd="0" destOrd="1" presId="urn:microsoft.com/office/officeart/2005/8/layout/vList2"/>
    <dgm:cxn modelId="{5A745374-FE56-1849-ABA5-AF53187FFEC8}" srcId="{5FAD72E4-1E39-1B42-AF11-4D69343D3D08}" destId="{9D83F1F9-7EBD-0440-AD37-99DF4468106D}" srcOrd="0" destOrd="0" parTransId="{72E5B7DB-657D-2941-9EEA-5A92E5F81154}" sibTransId="{6B840747-0B1F-7C41-AD6D-878765A0F4B2}"/>
    <dgm:cxn modelId="{91D1D214-C256-614E-B57A-33311B626027}" type="presParOf" srcId="{980B6C55-9640-F146-B38E-77697CA2FF25}" destId="{8A47163B-7C64-FB4B-AD47-39D5EDD6BEA7}" srcOrd="0" destOrd="0" presId="urn:microsoft.com/office/officeart/2005/8/layout/vList2"/>
    <dgm:cxn modelId="{E24A7490-1363-9B4F-B858-975DD234EA22}" type="presParOf" srcId="{980B6C55-9640-F146-B38E-77697CA2FF25}" destId="{A8391D1D-3D98-5F45-BC21-93663E7416A7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6B33A03-425A-D443-8F9D-346C93BF7F4F}" type="doc">
      <dgm:prSet loTypeId="urn:microsoft.com/office/officeart/2005/8/layout/vList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4C2EA48-06B5-364B-9F49-193C696CE127}">
      <dgm:prSet/>
      <dgm:spPr/>
      <dgm:t>
        <a:bodyPr/>
        <a:lstStyle/>
        <a:p>
          <a:pPr rtl="0"/>
          <a:r>
            <a:rPr lang="tr-TR" smtClean="0"/>
            <a:t>Rencana kegiatan yang akan dijalankan oleh manajemen dalam satu periode yang tertuang secara kuantitatif..</a:t>
          </a:r>
          <a:endParaRPr lang="tr-TR"/>
        </a:p>
      </dgm:t>
    </dgm:pt>
    <dgm:pt modelId="{9BBF2418-28A9-824D-A269-7D7C5D89AFC2}" type="parTrans" cxnId="{4EDF4446-9B53-974D-9330-C7059BBA2B51}">
      <dgm:prSet/>
      <dgm:spPr/>
      <dgm:t>
        <a:bodyPr/>
        <a:lstStyle/>
        <a:p>
          <a:endParaRPr lang="en-US"/>
        </a:p>
      </dgm:t>
    </dgm:pt>
    <dgm:pt modelId="{793EF855-6368-764F-A705-60622C3FA42C}" type="sibTrans" cxnId="{4EDF4446-9B53-974D-9330-C7059BBA2B51}">
      <dgm:prSet/>
      <dgm:spPr/>
      <dgm:t>
        <a:bodyPr/>
        <a:lstStyle/>
        <a:p>
          <a:endParaRPr lang="en-US"/>
        </a:p>
      </dgm:t>
    </dgm:pt>
    <dgm:pt modelId="{2064730C-9F45-E74E-8CEB-C3226EFFC40B}">
      <dgm:prSet/>
      <dgm:spPr/>
      <dgm:t>
        <a:bodyPr/>
        <a:lstStyle/>
        <a:p>
          <a:pPr rtl="0"/>
          <a:r>
            <a:rPr lang="tr-TR" dirty="0" err="1" smtClean="0"/>
            <a:t>Anggaran</a:t>
          </a:r>
          <a:r>
            <a:rPr lang="tr-TR" dirty="0" smtClean="0"/>
            <a:t> </a:t>
          </a:r>
          <a:r>
            <a:rPr lang="tr-TR" dirty="0" err="1" smtClean="0"/>
            <a:t>membantu</a:t>
          </a:r>
          <a:r>
            <a:rPr lang="tr-TR" dirty="0" smtClean="0"/>
            <a:t> </a:t>
          </a:r>
          <a:r>
            <a:rPr lang="tr-TR" dirty="0" err="1" smtClean="0"/>
            <a:t>manajemen</a:t>
          </a:r>
          <a:r>
            <a:rPr lang="tr-TR" dirty="0" smtClean="0"/>
            <a:t> </a:t>
          </a:r>
          <a:r>
            <a:rPr lang="tr-TR" dirty="0" err="1" smtClean="0"/>
            <a:t>melakukan</a:t>
          </a:r>
          <a:r>
            <a:rPr lang="tr-TR" dirty="0" smtClean="0"/>
            <a:t> </a:t>
          </a:r>
          <a:r>
            <a:rPr lang="tr-TR" dirty="0" err="1" smtClean="0"/>
            <a:t>koordinasi</a:t>
          </a:r>
          <a:r>
            <a:rPr lang="tr-TR" dirty="0" smtClean="0"/>
            <a:t> dan </a:t>
          </a:r>
          <a:r>
            <a:rPr lang="tr-TR" dirty="0" err="1" smtClean="0"/>
            <a:t>penerapannya</a:t>
          </a:r>
          <a:r>
            <a:rPr lang="tr-TR" dirty="0" smtClean="0"/>
            <a:t> </a:t>
          </a:r>
          <a:r>
            <a:rPr lang="tr-TR" dirty="0" err="1" smtClean="0"/>
            <a:t>dalam</a:t>
          </a:r>
          <a:r>
            <a:rPr lang="tr-TR" dirty="0" smtClean="0"/>
            <a:t> </a:t>
          </a:r>
          <a:r>
            <a:rPr lang="tr-TR" dirty="0" err="1" smtClean="0"/>
            <a:t>memperoleh</a:t>
          </a:r>
          <a:r>
            <a:rPr lang="tr-TR" dirty="0" smtClean="0"/>
            <a:t> </a:t>
          </a:r>
          <a:r>
            <a:rPr lang="tr-TR" dirty="0" err="1" smtClean="0"/>
            <a:t>tujuan</a:t>
          </a:r>
          <a:r>
            <a:rPr lang="tr-TR" dirty="0" smtClean="0"/>
            <a:t> </a:t>
          </a:r>
          <a:r>
            <a:rPr lang="tr-TR" dirty="0" err="1" smtClean="0"/>
            <a:t>yang</a:t>
          </a:r>
          <a:r>
            <a:rPr lang="tr-TR" dirty="0" smtClean="0"/>
            <a:t> </a:t>
          </a:r>
          <a:r>
            <a:rPr lang="tr-TR" dirty="0" err="1" smtClean="0"/>
            <a:t>tertuang</a:t>
          </a:r>
          <a:r>
            <a:rPr lang="tr-TR" dirty="0" smtClean="0"/>
            <a:t> </a:t>
          </a:r>
          <a:r>
            <a:rPr lang="tr-TR" dirty="0" err="1" smtClean="0"/>
            <a:t>di</a:t>
          </a:r>
          <a:r>
            <a:rPr lang="tr-TR" dirty="0" smtClean="0"/>
            <a:t> </a:t>
          </a:r>
          <a:r>
            <a:rPr lang="tr-TR" dirty="0" err="1" smtClean="0"/>
            <a:t>dalam</a:t>
          </a:r>
          <a:r>
            <a:rPr lang="tr-TR" dirty="0" smtClean="0"/>
            <a:t> </a:t>
          </a:r>
          <a:r>
            <a:rPr lang="tr-TR" dirty="0" err="1" smtClean="0"/>
            <a:t>anggaran</a:t>
          </a:r>
          <a:r>
            <a:rPr lang="tr-TR" dirty="0" smtClean="0"/>
            <a:t>. </a:t>
          </a:r>
          <a:endParaRPr lang="tr-TR" dirty="0"/>
        </a:p>
      </dgm:t>
    </dgm:pt>
    <dgm:pt modelId="{2A96196F-0F5B-1E4A-BDFC-855A50B66DBE}" type="parTrans" cxnId="{D5538474-C2FA-ED4C-B474-37C3B2099D3B}">
      <dgm:prSet/>
      <dgm:spPr/>
      <dgm:t>
        <a:bodyPr/>
        <a:lstStyle/>
        <a:p>
          <a:endParaRPr lang="en-US"/>
        </a:p>
      </dgm:t>
    </dgm:pt>
    <dgm:pt modelId="{73EFA83C-5564-8E48-8CDD-59B22DE84203}" type="sibTrans" cxnId="{D5538474-C2FA-ED4C-B474-37C3B2099D3B}">
      <dgm:prSet/>
      <dgm:spPr/>
      <dgm:t>
        <a:bodyPr/>
        <a:lstStyle/>
        <a:p>
          <a:endParaRPr lang="en-US"/>
        </a:p>
      </dgm:t>
    </dgm:pt>
    <dgm:pt modelId="{55EDD5F1-DFF9-154D-8EA0-A4905D07B06B}" type="pres">
      <dgm:prSet presAssocID="{D6B33A03-425A-D443-8F9D-346C93BF7F4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E57F3E7-B361-DA4B-9C7A-00D750361F98}" type="pres">
      <dgm:prSet presAssocID="{D4C2EA48-06B5-364B-9F49-193C696CE127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2C7C15-6B0E-9C49-98A8-E44F1DCD329B}" type="pres">
      <dgm:prSet presAssocID="{793EF855-6368-764F-A705-60622C3FA42C}" presName="spacer" presStyleCnt="0"/>
      <dgm:spPr/>
    </dgm:pt>
    <dgm:pt modelId="{85A978B9-90BC-1744-AD56-937B9CDA26D0}" type="pres">
      <dgm:prSet presAssocID="{2064730C-9F45-E74E-8CEB-C3226EFFC40B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5538474-C2FA-ED4C-B474-37C3B2099D3B}" srcId="{D6B33A03-425A-D443-8F9D-346C93BF7F4F}" destId="{2064730C-9F45-E74E-8CEB-C3226EFFC40B}" srcOrd="1" destOrd="0" parTransId="{2A96196F-0F5B-1E4A-BDFC-855A50B66DBE}" sibTransId="{73EFA83C-5564-8E48-8CDD-59B22DE84203}"/>
    <dgm:cxn modelId="{985C4124-59F0-7A46-96C6-5378C499E6AD}" type="presOf" srcId="{D4C2EA48-06B5-364B-9F49-193C696CE127}" destId="{0E57F3E7-B361-DA4B-9C7A-00D750361F98}" srcOrd="0" destOrd="0" presId="urn:microsoft.com/office/officeart/2005/8/layout/vList2"/>
    <dgm:cxn modelId="{94CF8889-3DF1-284A-AD1F-A93F093B3574}" type="presOf" srcId="{D6B33A03-425A-D443-8F9D-346C93BF7F4F}" destId="{55EDD5F1-DFF9-154D-8EA0-A4905D07B06B}" srcOrd="0" destOrd="0" presId="urn:microsoft.com/office/officeart/2005/8/layout/vList2"/>
    <dgm:cxn modelId="{4EDF4446-9B53-974D-9330-C7059BBA2B51}" srcId="{D6B33A03-425A-D443-8F9D-346C93BF7F4F}" destId="{D4C2EA48-06B5-364B-9F49-193C696CE127}" srcOrd="0" destOrd="0" parTransId="{9BBF2418-28A9-824D-A269-7D7C5D89AFC2}" sibTransId="{793EF855-6368-764F-A705-60622C3FA42C}"/>
    <dgm:cxn modelId="{EE540497-D032-7748-BDBC-E4CE8CFADB26}" type="presOf" srcId="{2064730C-9F45-E74E-8CEB-C3226EFFC40B}" destId="{85A978B9-90BC-1744-AD56-937B9CDA26D0}" srcOrd="0" destOrd="0" presId="urn:microsoft.com/office/officeart/2005/8/layout/vList2"/>
    <dgm:cxn modelId="{9116643A-F546-414A-A4FB-72B9DB224D20}" type="presParOf" srcId="{55EDD5F1-DFF9-154D-8EA0-A4905D07B06B}" destId="{0E57F3E7-B361-DA4B-9C7A-00D750361F98}" srcOrd="0" destOrd="0" presId="urn:microsoft.com/office/officeart/2005/8/layout/vList2"/>
    <dgm:cxn modelId="{E111FE4C-316B-0B49-B3E7-2577CCFD5C31}" type="presParOf" srcId="{55EDD5F1-DFF9-154D-8EA0-A4905D07B06B}" destId="{2E2C7C15-6B0E-9C49-98A8-E44F1DCD329B}" srcOrd="1" destOrd="0" presId="urn:microsoft.com/office/officeart/2005/8/layout/vList2"/>
    <dgm:cxn modelId="{1B404820-8638-C647-ACC6-9262E413D214}" type="presParOf" srcId="{55EDD5F1-DFF9-154D-8EA0-A4905D07B06B}" destId="{85A978B9-90BC-1744-AD56-937B9CDA26D0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1F5A057-B5DC-FB48-9CCE-55D9406F64FD}" type="doc">
      <dgm:prSet loTypeId="urn:microsoft.com/office/officeart/2005/8/layout/default#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23CF28C-3ADA-EA4F-943D-823DC0EB48F1}">
      <dgm:prSet/>
      <dgm:spPr/>
      <dgm:t>
        <a:bodyPr/>
        <a:lstStyle/>
        <a:p>
          <a:pPr rtl="0"/>
          <a:r>
            <a:rPr lang="fi-FI" dirty="0" err="1" smtClean="0"/>
            <a:t>menyediakan</a:t>
          </a:r>
          <a:r>
            <a:rPr lang="fi-FI" dirty="0" smtClean="0"/>
            <a:t> </a:t>
          </a:r>
          <a:r>
            <a:rPr lang="fi-FI" dirty="0" err="1" smtClean="0"/>
            <a:t>informasi</a:t>
          </a:r>
          <a:r>
            <a:rPr lang="fi-FI" dirty="0" smtClean="0"/>
            <a:t> </a:t>
          </a:r>
          <a:r>
            <a:rPr lang="fi-FI" dirty="0" err="1" smtClean="0"/>
            <a:t>kepada</a:t>
          </a:r>
          <a:r>
            <a:rPr lang="fi-FI" dirty="0" smtClean="0"/>
            <a:t> </a:t>
          </a:r>
          <a:r>
            <a:rPr lang="fi-FI" dirty="0" err="1" smtClean="0"/>
            <a:t>pihak</a:t>
          </a:r>
          <a:r>
            <a:rPr lang="fi-FI" dirty="0" smtClean="0"/>
            <a:t> </a:t>
          </a:r>
          <a:r>
            <a:rPr lang="fi-FI" dirty="0" err="1" smtClean="0"/>
            <a:t>manajemen</a:t>
          </a:r>
          <a:r>
            <a:rPr lang="fi-FI" dirty="0" smtClean="0"/>
            <a:t> </a:t>
          </a:r>
          <a:r>
            <a:rPr lang="fi-FI" dirty="0" err="1" smtClean="0"/>
            <a:t>untuk</a:t>
          </a:r>
          <a:r>
            <a:rPr lang="fi-FI" dirty="0" smtClean="0"/>
            <a:t> </a:t>
          </a:r>
          <a:r>
            <a:rPr lang="fi-FI" dirty="0" err="1" smtClean="0"/>
            <a:t>kegiaatan</a:t>
          </a:r>
          <a:r>
            <a:rPr lang="fi-FI" dirty="0" smtClean="0"/>
            <a:t> </a:t>
          </a:r>
          <a:r>
            <a:rPr lang="fi-FI" dirty="0" err="1" smtClean="0"/>
            <a:t>pengambilan</a:t>
          </a:r>
          <a:r>
            <a:rPr lang="fi-FI" dirty="0" smtClean="0"/>
            <a:t> </a:t>
          </a:r>
          <a:r>
            <a:rPr lang="fi-FI" dirty="0" err="1" smtClean="0"/>
            <a:t>keputusan</a:t>
          </a:r>
          <a:r>
            <a:rPr lang="fi-FI" dirty="0" smtClean="0"/>
            <a:t>. </a:t>
          </a:r>
          <a:endParaRPr lang="fi-FI" dirty="0"/>
        </a:p>
      </dgm:t>
    </dgm:pt>
    <dgm:pt modelId="{D78EE228-BF77-7E45-81E6-95659CA67B44}" type="parTrans" cxnId="{1E85636D-28C5-7A4A-91E9-DE8FB9E300DB}">
      <dgm:prSet/>
      <dgm:spPr/>
      <dgm:t>
        <a:bodyPr/>
        <a:lstStyle/>
        <a:p>
          <a:endParaRPr lang="en-US"/>
        </a:p>
      </dgm:t>
    </dgm:pt>
    <dgm:pt modelId="{3D5F0B4B-F344-F64E-A589-A5085509A2F4}" type="sibTrans" cxnId="{1E85636D-28C5-7A4A-91E9-DE8FB9E300DB}">
      <dgm:prSet/>
      <dgm:spPr/>
      <dgm:t>
        <a:bodyPr/>
        <a:lstStyle/>
        <a:p>
          <a:endParaRPr lang="en-US"/>
        </a:p>
      </dgm:t>
    </dgm:pt>
    <dgm:pt modelId="{07109F27-9204-DA42-A0F5-E08B5E9960DB}" type="pres">
      <dgm:prSet presAssocID="{A1F5A057-B5DC-FB48-9CCE-55D9406F64F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6306BAE-5AAE-BB43-8A9C-D39847ABBB16}" type="pres">
      <dgm:prSet presAssocID="{223CF28C-3ADA-EA4F-943D-823DC0EB48F1}" presName="node" presStyleLbl="node1" presStyleIdx="0" presStyleCnt="1" custScaleX="1035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B2F2B65-D43F-A74C-8371-4FD78094CB86}" type="presOf" srcId="{223CF28C-3ADA-EA4F-943D-823DC0EB48F1}" destId="{06306BAE-5AAE-BB43-8A9C-D39847ABBB16}" srcOrd="0" destOrd="0" presId="urn:microsoft.com/office/officeart/2005/8/layout/default#1"/>
    <dgm:cxn modelId="{1E85636D-28C5-7A4A-91E9-DE8FB9E300DB}" srcId="{A1F5A057-B5DC-FB48-9CCE-55D9406F64FD}" destId="{223CF28C-3ADA-EA4F-943D-823DC0EB48F1}" srcOrd="0" destOrd="0" parTransId="{D78EE228-BF77-7E45-81E6-95659CA67B44}" sibTransId="{3D5F0B4B-F344-F64E-A589-A5085509A2F4}"/>
    <dgm:cxn modelId="{5BD84E27-A107-A640-B4AE-6B7F5E82A45C}" type="presOf" srcId="{A1F5A057-B5DC-FB48-9CCE-55D9406F64FD}" destId="{07109F27-9204-DA42-A0F5-E08B5E9960DB}" srcOrd="0" destOrd="0" presId="urn:microsoft.com/office/officeart/2005/8/layout/default#1"/>
    <dgm:cxn modelId="{9F66571F-22EC-E741-B24A-0B8B4C2859E3}" type="presParOf" srcId="{07109F27-9204-DA42-A0F5-E08B5E9960DB}" destId="{06306BAE-5AAE-BB43-8A9C-D39847ABBB16}" srcOrd="0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C18A527-1F40-394D-AB20-A96044A8565A}" type="doc">
      <dgm:prSet loTypeId="urn:microsoft.com/office/officeart/2005/8/layout/lProcess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22122A6-0524-064E-B69A-68C38AF8D2A6}">
      <dgm:prSet phldrT="[Text]" custT="1"/>
      <dgm:spPr/>
      <dgm:t>
        <a:bodyPr/>
        <a:lstStyle/>
        <a:p>
          <a:r>
            <a:rPr lang="en-US" sz="1800" dirty="0" err="1" smtClean="0"/>
            <a:t>Perencanaan</a:t>
          </a:r>
          <a:endParaRPr lang="en-US" sz="1800" dirty="0"/>
        </a:p>
      </dgm:t>
    </dgm:pt>
    <dgm:pt modelId="{CE36F469-6085-994A-A4B2-619340977A37}" type="parTrans" cxnId="{B7255F47-FEB4-584F-BC56-C01106AAECFA}">
      <dgm:prSet/>
      <dgm:spPr/>
      <dgm:t>
        <a:bodyPr/>
        <a:lstStyle/>
        <a:p>
          <a:endParaRPr lang="en-US" sz="1800"/>
        </a:p>
      </dgm:t>
    </dgm:pt>
    <dgm:pt modelId="{65F55610-6784-C84E-BDB7-60C6B3602E31}" type="sibTrans" cxnId="{B7255F47-FEB4-584F-BC56-C01106AAECFA}">
      <dgm:prSet/>
      <dgm:spPr/>
      <dgm:t>
        <a:bodyPr/>
        <a:lstStyle/>
        <a:p>
          <a:endParaRPr lang="en-US" sz="1800"/>
        </a:p>
      </dgm:t>
    </dgm:pt>
    <dgm:pt modelId="{2DEE74C6-B842-D34E-83BF-AA8BB6964C47}">
      <dgm:prSet phldrT="[Text]" custT="1"/>
      <dgm:spPr/>
      <dgm:t>
        <a:bodyPr/>
        <a:lstStyle/>
        <a:p>
          <a:r>
            <a:rPr lang="en-US" sz="1800" dirty="0" err="1" smtClean="0"/>
            <a:t>memberikan</a:t>
          </a:r>
          <a:r>
            <a:rPr lang="en-US" sz="1800" dirty="0" smtClean="0"/>
            <a:t> </a:t>
          </a:r>
          <a:r>
            <a:rPr lang="en-US" sz="1800" dirty="0" err="1" smtClean="0"/>
            <a:t>arahan</a:t>
          </a:r>
          <a:r>
            <a:rPr lang="en-US" sz="1800" dirty="0" smtClean="0"/>
            <a:t> </a:t>
          </a:r>
          <a:r>
            <a:rPr lang="en-US" sz="1800" dirty="0" err="1" smtClean="0"/>
            <a:t>bagi</a:t>
          </a:r>
          <a:r>
            <a:rPr lang="en-US" sz="1800" dirty="0" smtClean="0"/>
            <a:t> </a:t>
          </a:r>
          <a:r>
            <a:rPr lang="en-US" sz="1800" dirty="0" err="1" smtClean="0"/>
            <a:t>penyusunan</a:t>
          </a:r>
          <a:r>
            <a:rPr lang="en-US" sz="1800" dirty="0" smtClean="0"/>
            <a:t> </a:t>
          </a:r>
          <a:r>
            <a:rPr lang="en-US" sz="1800" dirty="0" err="1" smtClean="0"/>
            <a:t>tujuan</a:t>
          </a:r>
          <a:r>
            <a:rPr lang="en-US" sz="1800" dirty="0" smtClean="0"/>
            <a:t> </a:t>
          </a:r>
          <a:r>
            <a:rPr lang="en-US" sz="1800" dirty="0" err="1" smtClean="0"/>
            <a:t>dan</a:t>
          </a:r>
          <a:r>
            <a:rPr lang="en-US" sz="1800" dirty="0" smtClean="0"/>
            <a:t> </a:t>
          </a:r>
          <a:r>
            <a:rPr lang="en-US" sz="1800" dirty="0" err="1" smtClean="0"/>
            <a:t>kebijakan</a:t>
          </a:r>
          <a:r>
            <a:rPr lang="en-US" sz="1800" dirty="0" smtClean="0"/>
            <a:t> </a:t>
          </a:r>
          <a:r>
            <a:rPr lang="en-US" sz="1800" dirty="0" err="1" smtClean="0"/>
            <a:t>perusahaan</a:t>
          </a:r>
          <a:endParaRPr lang="en-US" sz="1800" dirty="0"/>
        </a:p>
      </dgm:t>
    </dgm:pt>
    <dgm:pt modelId="{FF62C000-03CE-3543-8FBC-895F041F2081}" type="parTrans" cxnId="{A2E69D5C-0138-C647-B2AB-68E6595C39D6}">
      <dgm:prSet/>
      <dgm:spPr/>
      <dgm:t>
        <a:bodyPr/>
        <a:lstStyle/>
        <a:p>
          <a:endParaRPr lang="en-US" sz="1800"/>
        </a:p>
      </dgm:t>
    </dgm:pt>
    <dgm:pt modelId="{9AEE1745-6C56-664A-BEA4-3DFCED0B3FB3}" type="sibTrans" cxnId="{A2E69D5C-0138-C647-B2AB-68E6595C39D6}">
      <dgm:prSet/>
      <dgm:spPr/>
      <dgm:t>
        <a:bodyPr/>
        <a:lstStyle/>
        <a:p>
          <a:endParaRPr lang="en-US" sz="1800"/>
        </a:p>
      </dgm:t>
    </dgm:pt>
    <dgm:pt modelId="{0914B088-6678-1E4D-BBB8-EFE2624BC89E}">
      <dgm:prSet phldrT="[Text]" custT="1"/>
      <dgm:spPr/>
      <dgm:t>
        <a:bodyPr/>
        <a:lstStyle/>
        <a:p>
          <a:r>
            <a:rPr lang="en-US" sz="1800" dirty="0" err="1" smtClean="0"/>
            <a:t>Koordinasi</a:t>
          </a:r>
          <a:endParaRPr lang="en-US" sz="1800" dirty="0"/>
        </a:p>
      </dgm:t>
    </dgm:pt>
    <dgm:pt modelId="{44005732-8436-AE49-A554-8EA3CEBB016D}" type="parTrans" cxnId="{00116016-0022-204C-841E-17D6BCF28495}">
      <dgm:prSet/>
      <dgm:spPr/>
      <dgm:t>
        <a:bodyPr/>
        <a:lstStyle/>
        <a:p>
          <a:endParaRPr lang="en-US" sz="1800"/>
        </a:p>
      </dgm:t>
    </dgm:pt>
    <dgm:pt modelId="{C0C0541F-8A5B-2841-BB07-87E1BD9A9D74}" type="sibTrans" cxnId="{00116016-0022-204C-841E-17D6BCF28495}">
      <dgm:prSet/>
      <dgm:spPr/>
      <dgm:t>
        <a:bodyPr/>
        <a:lstStyle/>
        <a:p>
          <a:endParaRPr lang="en-US" sz="1800"/>
        </a:p>
      </dgm:t>
    </dgm:pt>
    <dgm:pt modelId="{1BECC435-8E2B-6645-9739-43295A37A41B}">
      <dgm:prSet phldrT="[Text]" custT="1"/>
      <dgm:spPr/>
      <dgm:t>
        <a:bodyPr/>
        <a:lstStyle/>
        <a:p>
          <a:r>
            <a:rPr lang="en-US" sz="1800" dirty="0" err="1" smtClean="0"/>
            <a:t>mempermudah</a:t>
          </a:r>
          <a:r>
            <a:rPr lang="en-US" sz="1800" dirty="0" smtClean="0"/>
            <a:t> </a:t>
          </a:r>
          <a:r>
            <a:rPr lang="en-US" sz="1800" dirty="0" err="1" smtClean="0"/>
            <a:t>koordinasi</a:t>
          </a:r>
          <a:r>
            <a:rPr lang="en-US" sz="1800" dirty="0" smtClean="0"/>
            <a:t> </a:t>
          </a:r>
          <a:r>
            <a:rPr lang="en-US" sz="1800" dirty="0" err="1" smtClean="0"/>
            <a:t>antar</a:t>
          </a:r>
          <a:r>
            <a:rPr lang="en-US" sz="1800" dirty="0" smtClean="0"/>
            <a:t> </a:t>
          </a:r>
          <a:r>
            <a:rPr lang="en-US" sz="1800" dirty="0" err="1" smtClean="0"/>
            <a:t>bagian-bagian</a:t>
          </a:r>
          <a:r>
            <a:rPr lang="en-US" sz="1800" dirty="0" smtClean="0"/>
            <a:t> di </a:t>
          </a:r>
          <a:r>
            <a:rPr lang="en-US" sz="1800" dirty="0" err="1" smtClean="0"/>
            <a:t>dalam</a:t>
          </a:r>
          <a:r>
            <a:rPr lang="en-US" sz="1800" dirty="0" smtClean="0"/>
            <a:t> </a:t>
          </a:r>
          <a:r>
            <a:rPr lang="en-US" sz="1800" dirty="0" err="1" smtClean="0"/>
            <a:t>perusahaan</a:t>
          </a:r>
          <a:endParaRPr lang="en-US" sz="1800" dirty="0"/>
        </a:p>
      </dgm:t>
    </dgm:pt>
    <dgm:pt modelId="{3D9559B0-4F93-294A-9D9F-95FF6BB5AD8B}" type="parTrans" cxnId="{234E46A4-2885-0446-BF71-7DBCF5103B41}">
      <dgm:prSet/>
      <dgm:spPr/>
      <dgm:t>
        <a:bodyPr/>
        <a:lstStyle/>
        <a:p>
          <a:endParaRPr lang="en-US" sz="1800"/>
        </a:p>
      </dgm:t>
    </dgm:pt>
    <dgm:pt modelId="{7EE3F4FC-CBE8-C946-BCE6-681380B9FE4F}" type="sibTrans" cxnId="{234E46A4-2885-0446-BF71-7DBCF5103B41}">
      <dgm:prSet/>
      <dgm:spPr/>
      <dgm:t>
        <a:bodyPr/>
        <a:lstStyle/>
        <a:p>
          <a:endParaRPr lang="en-US" sz="1800"/>
        </a:p>
      </dgm:t>
    </dgm:pt>
    <dgm:pt modelId="{895ABEE3-6540-4045-B3C6-CF7516C3D5B3}">
      <dgm:prSet phldrT="[Text]" custT="1"/>
      <dgm:spPr/>
      <dgm:t>
        <a:bodyPr/>
        <a:lstStyle/>
        <a:p>
          <a:r>
            <a:rPr lang="en-US" sz="1800" dirty="0" err="1" smtClean="0"/>
            <a:t>Motivasi</a:t>
          </a:r>
          <a:endParaRPr lang="en-US" sz="1800" dirty="0"/>
        </a:p>
      </dgm:t>
    </dgm:pt>
    <dgm:pt modelId="{DB8BCC61-FC78-624A-8AE3-9751B11306F0}" type="parTrans" cxnId="{44ABBC69-3101-8247-A5D1-5A736C9B727A}">
      <dgm:prSet/>
      <dgm:spPr/>
      <dgm:t>
        <a:bodyPr/>
        <a:lstStyle/>
        <a:p>
          <a:endParaRPr lang="en-US" sz="1800"/>
        </a:p>
      </dgm:t>
    </dgm:pt>
    <dgm:pt modelId="{B86EEF3D-804C-944C-BCC4-1E1659075A66}" type="sibTrans" cxnId="{44ABBC69-3101-8247-A5D1-5A736C9B727A}">
      <dgm:prSet/>
      <dgm:spPr/>
      <dgm:t>
        <a:bodyPr/>
        <a:lstStyle/>
        <a:p>
          <a:endParaRPr lang="en-US" sz="1800"/>
        </a:p>
      </dgm:t>
    </dgm:pt>
    <dgm:pt modelId="{AE0E4F5A-529D-5E46-8CAC-C643E78F75B1}">
      <dgm:prSet phldrT="[Text]" custT="1"/>
      <dgm:spPr/>
      <dgm:t>
        <a:bodyPr/>
        <a:lstStyle/>
        <a:p>
          <a:r>
            <a:rPr lang="en-US" sz="1800" dirty="0" err="1" smtClean="0"/>
            <a:t>membuat</a:t>
          </a:r>
          <a:r>
            <a:rPr lang="en-US" sz="1800" dirty="0" smtClean="0"/>
            <a:t> </a:t>
          </a:r>
          <a:r>
            <a:rPr lang="en-US" sz="1800" dirty="0" err="1" smtClean="0"/>
            <a:t>manajemen</a:t>
          </a:r>
          <a:r>
            <a:rPr lang="en-US" sz="1800" dirty="0" smtClean="0"/>
            <a:t> </a:t>
          </a:r>
          <a:r>
            <a:rPr lang="en-US" sz="1800" dirty="0" err="1" smtClean="0"/>
            <a:t>dapat</a:t>
          </a:r>
          <a:r>
            <a:rPr lang="en-US" sz="1800" dirty="0" smtClean="0"/>
            <a:t> </a:t>
          </a:r>
          <a:r>
            <a:rPr lang="en-US" sz="1800" dirty="0" err="1" smtClean="0"/>
            <a:t>menetapkan</a:t>
          </a:r>
          <a:r>
            <a:rPr lang="en-US" sz="1800" dirty="0" smtClean="0"/>
            <a:t> target-target </a:t>
          </a:r>
          <a:r>
            <a:rPr lang="en-US" sz="1800" dirty="0" err="1" smtClean="0"/>
            <a:t>tertentu</a:t>
          </a:r>
          <a:r>
            <a:rPr lang="en-US" sz="1800" dirty="0" smtClean="0"/>
            <a:t> yang </a:t>
          </a:r>
          <a:r>
            <a:rPr lang="en-US" sz="1800" dirty="0" err="1" smtClean="0"/>
            <a:t>harus</a:t>
          </a:r>
          <a:r>
            <a:rPr lang="en-US" sz="1800" dirty="0" smtClean="0"/>
            <a:t> </a:t>
          </a:r>
          <a:r>
            <a:rPr lang="en-US" sz="1800" dirty="0" err="1" smtClean="0"/>
            <a:t>dicapai</a:t>
          </a:r>
          <a:r>
            <a:rPr lang="en-US" sz="1800" dirty="0" smtClean="0"/>
            <a:t> </a:t>
          </a:r>
          <a:r>
            <a:rPr lang="en-US" sz="1800" dirty="0" err="1" smtClean="0"/>
            <a:t>oleh</a:t>
          </a:r>
          <a:r>
            <a:rPr lang="en-US" sz="1800" dirty="0" smtClean="0"/>
            <a:t> </a:t>
          </a:r>
          <a:r>
            <a:rPr lang="en-US" sz="1800" dirty="0" err="1" smtClean="0"/>
            <a:t>perusahaan</a:t>
          </a:r>
          <a:endParaRPr lang="en-US" sz="1800" dirty="0"/>
        </a:p>
      </dgm:t>
    </dgm:pt>
    <dgm:pt modelId="{A1FCF814-774D-A14D-BE4B-5D0A0F5D3237}" type="parTrans" cxnId="{815BADD7-55E8-F044-9683-0C897363ABCD}">
      <dgm:prSet/>
      <dgm:spPr/>
      <dgm:t>
        <a:bodyPr/>
        <a:lstStyle/>
        <a:p>
          <a:endParaRPr lang="en-US" sz="1800"/>
        </a:p>
      </dgm:t>
    </dgm:pt>
    <dgm:pt modelId="{01428EDE-C85D-324A-8FAC-14350C066089}" type="sibTrans" cxnId="{815BADD7-55E8-F044-9683-0C897363ABCD}">
      <dgm:prSet/>
      <dgm:spPr/>
      <dgm:t>
        <a:bodyPr/>
        <a:lstStyle/>
        <a:p>
          <a:endParaRPr lang="en-US" sz="1800"/>
        </a:p>
      </dgm:t>
    </dgm:pt>
    <dgm:pt modelId="{5713EAA7-1F9B-3F4E-A547-488B31D37966}">
      <dgm:prSet phldrT="[Text]" custT="1"/>
      <dgm:spPr/>
      <dgm:t>
        <a:bodyPr/>
        <a:lstStyle/>
        <a:p>
          <a:r>
            <a:rPr lang="en-US" sz="1800" dirty="0" err="1" smtClean="0"/>
            <a:t>Pengendalian</a:t>
          </a:r>
          <a:endParaRPr lang="en-US" sz="1800" dirty="0"/>
        </a:p>
      </dgm:t>
    </dgm:pt>
    <dgm:pt modelId="{0AC981F0-FC23-C344-BC23-65F7A6B2C734}" type="parTrans" cxnId="{D2C7A4CA-6FBC-0146-9B8D-EAC9F8CD400C}">
      <dgm:prSet/>
      <dgm:spPr/>
      <dgm:t>
        <a:bodyPr/>
        <a:lstStyle/>
        <a:p>
          <a:endParaRPr lang="en-US" sz="1800"/>
        </a:p>
      </dgm:t>
    </dgm:pt>
    <dgm:pt modelId="{9092ECDE-94A4-6C4A-A6B2-616D24C43A9A}" type="sibTrans" cxnId="{D2C7A4CA-6FBC-0146-9B8D-EAC9F8CD400C}">
      <dgm:prSet/>
      <dgm:spPr/>
      <dgm:t>
        <a:bodyPr/>
        <a:lstStyle/>
        <a:p>
          <a:endParaRPr lang="en-US" sz="1800"/>
        </a:p>
      </dgm:t>
    </dgm:pt>
    <dgm:pt modelId="{A77A0A40-9C7F-6945-992B-F93E826EFFE4}">
      <dgm:prSet phldrT="[Text]" custT="1"/>
      <dgm:spPr/>
      <dgm:t>
        <a:bodyPr/>
        <a:lstStyle/>
        <a:p>
          <a:r>
            <a:rPr lang="en-US" sz="1800" dirty="0" err="1" smtClean="0"/>
            <a:t>Membandingkan</a:t>
          </a:r>
          <a:r>
            <a:rPr lang="en-US" sz="1800" dirty="0" smtClean="0"/>
            <a:t> </a:t>
          </a:r>
          <a:r>
            <a:rPr lang="en-US" sz="1800" dirty="0" err="1" smtClean="0"/>
            <a:t>hasll</a:t>
          </a:r>
          <a:r>
            <a:rPr lang="en-US" sz="1800" dirty="0" smtClean="0"/>
            <a:t> </a:t>
          </a:r>
          <a:r>
            <a:rPr lang="en-US" sz="1800" dirty="0" err="1" smtClean="0"/>
            <a:t>aktual</a:t>
          </a:r>
          <a:r>
            <a:rPr lang="en-US" sz="1800" dirty="0" smtClean="0"/>
            <a:t> </a:t>
          </a:r>
          <a:r>
            <a:rPr lang="en-US" sz="1800" dirty="0" err="1" smtClean="0"/>
            <a:t>dengan</a:t>
          </a:r>
          <a:r>
            <a:rPr lang="en-US" sz="1800" dirty="0" smtClean="0"/>
            <a:t> target-target yang </a:t>
          </a:r>
          <a:r>
            <a:rPr lang="en-US" sz="1800" dirty="0" err="1" smtClean="0"/>
            <a:t>ada</a:t>
          </a:r>
          <a:r>
            <a:rPr lang="en-US" sz="1800" dirty="0" smtClean="0"/>
            <a:t> </a:t>
          </a:r>
          <a:r>
            <a:rPr lang="en-US" sz="1800" dirty="0" err="1" smtClean="0"/>
            <a:t>dalam</a:t>
          </a:r>
          <a:r>
            <a:rPr lang="en-US" sz="1800" dirty="0" smtClean="0"/>
            <a:t> </a:t>
          </a:r>
          <a:r>
            <a:rPr lang="en-US" sz="1800" dirty="0" err="1" smtClean="0"/>
            <a:t>anggaran</a:t>
          </a:r>
          <a:endParaRPr lang="en-US" sz="1800" dirty="0"/>
        </a:p>
      </dgm:t>
    </dgm:pt>
    <dgm:pt modelId="{5C706CE2-75E1-3F4F-BA5E-D5DFADAE8D67}" type="parTrans" cxnId="{60FF2CDE-6769-3D4A-8F81-A6B2D7B94557}">
      <dgm:prSet/>
      <dgm:spPr/>
      <dgm:t>
        <a:bodyPr/>
        <a:lstStyle/>
        <a:p>
          <a:endParaRPr lang="en-US" sz="1800"/>
        </a:p>
      </dgm:t>
    </dgm:pt>
    <dgm:pt modelId="{A10808DD-38F4-C043-B195-520DAB5D9159}" type="sibTrans" cxnId="{60FF2CDE-6769-3D4A-8F81-A6B2D7B94557}">
      <dgm:prSet/>
      <dgm:spPr/>
      <dgm:t>
        <a:bodyPr/>
        <a:lstStyle/>
        <a:p>
          <a:endParaRPr lang="en-US" sz="1800"/>
        </a:p>
      </dgm:t>
    </dgm:pt>
    <dgm:pt modelId="{37E9D0DB-550D-884B-A47B-1209EBA70305}" type="pres">
      <dgm:prSet presAssocID="{1C18A527-1F40-394D-AB20-A96044A8565A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7B8D53B-79BE-4549-B377-19FE5DA71722}" type="pres">
      <dgm:prSet presAssocID="{122122A6-0524-064E-B69A-68C38AF8D2A6}" presName="compNode" presStyleCnt="0"/>
      <dgm:spPr/>
    </dgm:pt>
    <dgm:pt modelId="{2B95EB6C-2221-F741-9740-E09B479B8A2F}" type="pres">
      <dgm:prSet presAssocID="{122122A6-0524-064E-B69A-68C38AF8D2A6}" presName="aNode" presStyleLbl="bgShp" presStyleIdx="0" presStyleCnt="4"/>
      <dgm:spPr/>
      <dgm:t>
        <a:bodyPr/>
        <a:lstStyle/>
        <a:p>
          <a:endParaRPr lang="en-US"/>
        </a:p>
      </dgm:t>
    </dgm:pt>
    <dgm:pt modelId="{D81FFACB-0B88-3B44-9BEE-A504CFE47466}" type="pres">
      <dgm:prSet presAssocID="{122122A6-0524-064E-B69A-68C38AF8D2A6}" presName="textNode" presStyleLbl="bgShp" presStyleIdx="0" presStyleCnt="4"/>
      <dgm:spPr/>
      <dgm:t>
        <a:bodyPr/>
        <a:lstStyle/>
        <a:p>
          <a:endParaRPr lang="en-US"/>
        </a:p>
      </dgm:t>
    </dgm:pt>
    <dgm:pt modelId="{A3BB970E-9B55-7D4F-A483-D004C03F07FB}" type="pres">
      <dgm:prSet presAssocID="{122122A6-0524-064E-B69A-68C38AF8D2A6}" presName="compChildNode" presStyleCnt="0"/>
      <dgm:spPr/>
    </dgm:pt>
    <dgm:pt modelId="{FB32AB6B-9EEF-644E-88F6-479D381C34C9}" type="pres">
      <dgm:prSet presAssocID="{122122A6-0524-064E-B69A-68C38AF8D2A6}" presName="theInnerList" presStyleCnt="0"/>
      <dgm:spPr/>
    </dgm:pt>
    <dgm:pt modelId="{18DB4199-B6EF-364C-944D-21CC64C5A6B8}" type="pres">
      <dgm:prSet presAssocID="{2DEE74C6-B842-D34E-83BF-AA8BB6964C47}" presName="child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ED10D1-B8B5-3E44-997E-3E6395967D07}" type="pres">
      <dgm:prSet presAssocID="{122122A6-0524-064E-B69A-68C38AF8D2A6}" presName="aSpace" presStyleCnt="0"/>
      <dgm:spPr/>
    </dgm:pt>
    <dgm:pt modelId="{5D0248D2-F3F2-7647-921C-8FE72F00FD92}" type="pres">
      <dgm:prSet presAssocID="{0914B088-6678-1E4D-BBB8-EFE2624BC89E}" presName="compNode" presStyleCnt="0"/>
      <dgm:spPr/>
    </dgm:pt>
    <dgm:pt modelId="{CE8AA692-881D-824F-AF32-663A912995AA}" type="pres">
      <dgm:prSet presAssocID="{0914B088-6678-1E4D-BBB8-EFE2624BC89E}" presName="aNode" presStyleLbl="bgShp" presStyleIdx="1" presStyleCnt="4"/>
      <dgm:spPr/>
      <dgm:t>
        <a:bodyPr/>
        <a:lstStyle/>
        <a:p>
          <a:endParaRPr lang="en-US"/>
        </a:p>
      </dgm:t>
    </dgm:pt>
    <dgm:pt modelId="{FED467A8-A961-E44E-8A8E-47B4C7B29E5D}" type="pres">
      <dgm:prSet presAssocID="{0914B088-6678-1E4D-BBB8-EFE2624BC89E}" presName="textNode" presStyleLbl="bgShp" presStyleIdx="1" presStyleCnt="4"/>
      <dgm:spPr/>
      <dgm:t>
        <a:bodyPr/>
        <a:lstStyle/>
        <a:p>
          <a:endParaRPr lang="en-US"/>
        </a:p>
      </dgm:t>
    </dgm:pt>
    <dgm:pt modelId="{D4B29C64-9ACE-9948-9D19-BE0A9E8F8B1D}" type="pres">
      <dgm:prSet presAssocID="{0914B088-6678-1E4D-BBB8-EFE2624BC89E}" presName="compChildNode" presStyleCnt="0"/>
      <dgm:spPr/>
    </dgm:pt>
    <dgm:pt modelId="{35918E0B-C846-5D40-BCB6-A55D4CAE9AC2}" type="pres">
      <dgm:prSet presAssocID="{0914B088-6678-1E4D-BBB8-EFE2624BC89E}" presName="theInnerList" presStyleCnt="0"/>
      <dgm:spPr/>
    </dgm:pt>
    <dgm:pt modelId="{F4B31BB7-2A62-1E4E-951A-DFDAEF9C8986}" type="pres">
      <dgm:prSet presAssocID="{1BECC435-8E2B-6645-9739-43295A37A41B}" presName="child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F1B638-4AE8-BA45-8A33-FE9B33213022}" type="pres">
      <dgm:prSet presAssocID="{0914B088-6678-1E4D-BBB8-EFE2624BC89E}" presName="aSpace" presStyleCnt="0"/>
      <dgm:spPr/>
    </dgm:pt>
    <dgm:pt modelId="{D1026670-BF79-0D46-9F95-3BB15698D338}" type="pres">
      <dgm:prSet presAssocID="{895ABEE3-6540-4045-B3C6-CF7516C3D5B3}" presName="compNode" presStyleCnt="0"/>
      <dgm:spPr/>
    </dgm:pt>
    <dgm:pt modelId="{30CF96FE-10B9-D84D-ABBD-8FEB6CD62BFF}" type="pres">
      <dgm:prSet presAssocID="{895ABEE3-6540-4045-B3C6-CF7516C3D5B3}" presName="aNode" presStyleLbl="bgShp" presStyleIdx="2" presStyleCnt="4"/>
      <dgm:spPr/>
      <dgm:t>
        <a:bodyPr/>
        <a:lstStyle/>
        <a:p>
          <a:endParaRPr lang="en-US"/>
        </a:p>
      </dgm:t>
    </dgm:pt>
    <dgm:pt modelId="{4104F911-DBEE-2640-8549-BFF01C040139}" type="pres">
      <dgm:prSet presAssocID="{895ABEE3-6540-4045-B3C6-CF7516C3D5B3}" presName="textNode" presStyleLbl="bgShp" presStyleIdx="2" presStyleCnt="4"/>
      <dgm:spPr/>
      <dgm:t>
        <a:bodyPr/>
        <a:lstStyle/>
        <a:p>
          <a:endParaRPr lang="en-US"/>
        </a:p>
      </dgm:t>
    </dgm:pt>
    <dgm:pt modelId="{ABA7B961-CD54-644B-8649-93F14865D8B8}" type="pres">
      <dgm:prSet presAssocID="{895ABEE3-6540-4045-B3C6-CF7516C3D5B3}" presName="compChildNode" presStyleCnt="0"/>
      <dgm:spPr/>
    </dgm:pt>
    <dgm:pt modelId="{15E6263C-0E4D-1D4D-8C9A-CB44F9FBFB3D}" type="pres">
      <dgm:prSet presAssocID="{895ABEE3-6540-4045-B3C6-CF7516C3D5B3}" presName="theInnerList" presStyleCnt="0"/>
      <dgm:spPr/>
    </dgm:pt>
    <dgm:pt modelId="{398A789E-7A4A-AF4E-A38A-8E35D8ED01E8}" type="pres">
      <dgm:prSet presAssocID="{AE0E4F5A-529D-5E46-8CAC-C643E78F75B1}" presName="child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0C43D3-7068-9943-8182-9B27B7C5EC2D}" type="pres">
      <dgm:prSet presAssocID="{895ABEE3-6540-4045-B3C6-CF7516C3D5B3}" presName="aSpace" presStyleCnt="0"/>
      <dgm:spPr/>
    </dgm:pt>
    <dgm:pt modelId="{E3EF7188-6AF5-6242-87BA-D7DF7B4E4A3E}" type="pres">
      <dgm:prSet presAssocID="{5713EAA7-1F9B-3F4E-A547-488B31D37966}" presName="compNode" presStyleCnt="0"/>
      <dgm:spPr/>
    </dgm:pt>
    <dgm:pt modelId="{5895670E-F2B0-5146-AD3F-E1967B0EEFC7}" type="pres">
      <dgm:prSet presAssocID="{5713EAA7-1F9B-3F4E-A547-488B31D37966}" presName="aNode" presStyleLbl="bgShp" presStyleIdx="3" presStyleCnt="4"/>
      <dgm:spPr/>
      <dgm:t>
        <a:bodyPr/>
        <a:lstStyle/>
        <a:p>
          <a:endParaRPr lang="en-US"/>
        </a:p>
      </dgm:t>
    </dgm:pt>
    <dgm:pt modelId="{3A1C6750-A2C1-E245-8037-9BE5E2C5D650}" type="pres">
      <dgm:prSet presAssocID="{5713EAA7-1F9B-3F4E-A547-488B31D37966}" presName="textNode" presStyleLbl="bgShp" presStyleIdx="3" presStyleCnt="4"/>
      <dgm:spPr/>
      <dgm:t>
        <a:bodyPr/>
        <a:lstStyle/>
        <a:p>
          <a:endParaRPr lang="en-US"/>
        </a:p>
      </dgm:t>
    </dgm:pt>
    <dgm:pt modelId="{317A8819-A295-E74A-B067-E9A3C622A88F}" type="pres">
      <dgm:prSet presAssocID="{5713EAA7-1F9B-3F4E-A547-488B31D37966}" presName="compChildNode" presStyleCnt="0"/>
      <dgm:spPr/>
    </dgm:pt>
    <dgm:pt modelId="{D487EB31-4939-5D4C-AF35-492089505C95}" type="pres">
      <dgm:prSet presAssocID="{5713EAA7-1F9B-3F4E-A547-488B31D37966}" presName="theInnerList" presStyleCnt="0"/>
      <dgm:spPr/>
    </dgm:pt>
    <dgm:pt modelId="{B1242DCD-B23C-0B49-B4E0-3C663FAC73A8}" type="pres">
      <dgm:prSet presAssocID="{A77A0A40-9C7F-6945-992B-F93E826EFFE4}" presName="child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D08FA36-9E36-EF4D-AED5-C37DC0919A90}" type="presOf" srcId="{0914B088-6678-1E4D-BBB8-EFE2624BC89E}" destId="{CE8AA692-881D-824F-AF32-663A912995AA}" srcOrd="0" destOrd="0" presId="urn:microsoft.com/office/officeart/2005/8/layout/lProcess2"/>
    <dgm:cxn modelId="{234E46A4-2885-0446-BF71-7DBCF5103B41}" srcId="{0914B088-6678-1E4D-BBB8-EFE2624BC89E}" destId="{1BECC435-8E2B-6645-9739-43295A37A41B}" srcOrd="0" destOrd="0" parTransId="{3D9559B0-4F93-294A-9D9F-95FF6BB5AD8B}" sibTransId="{7EE3F4FC-CBE8-C946-BCE6-681380B9FE4F}"/>
    <dgm:cxn modelId="{EF9163DC-284C-BB4F-A0C1-BC27BE7E5C65}" type="presOf" srcId="{0914B088-6678-1E4D-BBB8-EFE2624BC89E}" destId="{FED467A8-A961-E44E-8A8E-47B4C7B29E5D}" srcOrd="1" destOrd="0" presId="urn:microsoft.com/office/officeart/2005/8/layout/lProcess2"/>
    <dgm:cxn modelId="{EE949453-ECB4-8E49-ABAD-887152A20DC7}" type="presOf" srcId="{5713EAA7-1F9B-3F4E-A547-488B31D37966}" destId="{3A1C6750-A2C1-E245-8037-9BE5E2C5D650}" srcOrd="1" destOrd="0" presId="urn:microsoft.com/office/officeart/2005/8/layout/lProcess2"/>
    <dgm:cxn modelId="{44ABBC69-3101-8247-A5D1-5A736C9B727A}" srcId="{1C18A527-1F40-394D-AB20-A96044A8565A}" destId="{895ABEE3-6540-4045-B3C6-CF7516C3D5B3}" srcOrd="2" destOrd="0" parTransId="{DB8BCC61-FC78-624A-8AE3-9751B11306F0}" sibTransId="{B86EEF3D-804C-944C-BCC4-1E1659075A66}"/>
    <dgm:cxn modelId="{00116016-0022-204C-841E-17D6BCF28495}" srcId="{1C18A527-1F40-394D-AB20-A96044A8565A}" destId="{0914B088-6678-1E4D-BBB8-EFE2624BC89E}" srcOrd="1" destOrd="0" parTransId="{44005732-8436-AE49-A554-8EA3CEBB016D}" sibTransId="{C0C0541F-8A5B-2841-BB07-87E1BD9A9D74}"/>
    <dgm:cxn modelId="{431FCDDF-5558-6F4E-AB54-2EC26103C702}" type="presOf" srcId="{122122A6-0524-064E-B69A-68C38AF8D2A6}" destId="{D81FFACB-0B88-3B44-9BEE-A504CFE47466}" srcOrd="1" destOrd="0" presId="urn:microsoft.com/office/officeart/2005/8/layout/lProcess2"/>
    <dgm:cxn modelId="{A2E69D5C-0138-C647-B2AB-68E6595C39D6}" srcId="{122122A6-0524-064E-B69A-68C38AF8D2A6}" destId="{2DEE74C6-B842-D34E-83BF-AA8BB6964C47}" srcOrd="0" destOrd="0" parTransId="{FF62C000-03CE-3543-8FBC-895F041F2081}" sibTransId="{9AEE1745-6C56-664A-BEA4-3DFCED0B3FB3}"/>
    <dgm:cxn modelId="{DAEA5BDA-5F03-FA45-AFEC-8A82FABE3233}" type="presOf" srcId="{122122A6-0524-064E-B69A-68C38AF8D2A6}" destId="{2B95EB6C-2221-F741-9740-E09B479B8A2F}" srcOrd="0" destOrd="0" presId="urn:microsoft.com/office/officeart/2005/8/layout/lProcess2"/>
    <dgm:cxn modelId="{20364748-D3CE-7244-8F4B-66FA8565E752}" type="presOf" srcId="{895ABEE3-6540-4045-B3C6-CF7516C3D5B3}" destId="{30CF96FE-10B9-D84D-ABBD-8FEB6CD62BFF}" srcOrd="0" destOrd="0" presId="urn:microsoft.com/office/officeart/2005/8/layout/lProcess2"/>
    <dgm:cxn modelId="{60FF2CDE-6769-3D4A-8F81-A6B2D7B94557}" srcId="{5713EAA7-1F9B-3F4E-A547-488B31D37966}" destId="{A77A0A40-9C7F-6945-992B-F93E826EFFE4}" srcOrd="0" destOrd="0" parTransId="{5C706CE2-75E1-3F4F-BA5E-D5DFADAE8D67}" sibTransId="{A10808DD-38F4-C043-B195-520DAB5D9159}"/>
    <dgm:cxn modelId="{EF9AD0BB-DAFB-B344-AA59-38BB8FAE9F7C}" type="presOf" srcId="{A77A0A40-9C7F-6945-992B-F93E826EFFE4}" destId="{B1242DCD-B23C-0B49-B4E0-3C663FAC73A8}" srcOrd="0" destOrd="0" presId="urn:microsoft.com/office/officeart/2005/8/layout/lProcess2"/>
    <dgm:cxn modelId="{66DF725B-50DB-1C48-B8DD-D7EC6E8A38C1}" type="presOf" srcId="{895ABEE3-6540-4045-B3C6-CF7516C3D5B3}" destId="{4104F911-DBEE-2640-8549-BFF01C040139}" srcOrd="1" destOrd="0" presId="urn:microsoft.com/office/officeart/2005/8/layout/lProcess2"/>
    <dgm:cxn modelId="{5C57E6BE-3028-504B-9A15-4ECCB94691C3}" type="presOf" srcId="{5713EAA7-1F9B-3F4E-A547-488B31D37966}" destId="{5895670E-F2B0-5146-AD3F-E1967B0EEFC7}" srcOrd="0" destOrd="0" presId="urn:microsoft.com/office/officeart/2005/8/layout/lProcess2"/>
    <dgm:cxn modelId="{781B3C3D-EB90-EB47-99E9-199DA3EB9AEE}" type="presOf" srcId="{2DEE74C6-B842-D34E-83BF-AA8BB6964C47}" destId="{18DB4199-B6EF-364C-944D-21CC64C5A6B8}" srcOrd="0" destOrd="0" presId="urn:microsoft.com/office/officeart/2005/8/layout/lProcess2"/>
    <dgm:cxn modelId="{6C11008A-4D7D-F649-B4D6-29249F2D20DB}" type="presOf" srcId="{1C18A527-1F40-394D-AB20-A96044A8565A}" destId="{37E9D0DB-550D-884B-A47B-1209EBA70305}" srcOrd="0" destOrd="0" presId="urn:microsoft.com/office/officeart/2005/8/layout/lProcess2"/>
    <dgm:cxn modelId="{D2C7A4CA-6FBC-0146-9B8D-EAC9F8CD400C}" srcId="{1C18A527-1F40-394D-AB20-A96044A8565A}" destId="{5713EAA7-1F9B-3F4E-A547-488B31D37966}" srcOrd="3" destOrd="0" parTransId="{0AC981F0-FC23-C344-BC23-65F7A6B2C734}" sibTransId="{9092ECDE-94A4-6C4A-A6B2-616D24C43A9A}"/>
    <dgm:cxn modelId="{815BADD7-55E8-F044-9683-0C897363ABCD}" srcId="{895ABEE3-6540-4045-B3C6-CF7516C3D5B3}" destId="{AE0E4F5A-529D-5E46-8CAC-C643E78F75B1}" srcOrd="0" destOrd="0" parTransId="{A1FCF814-774D-A14D-BE4B-5D0A0F5D3237}" sibTransId="{01428EDE-C85D-324A-8FAC-14350C066089}"/>
    <dgm:cxn modelId="{B7255F47-FEB4-584F-BC56-C01106AAECFA}" srcId="{1C18A527-1F40-394D-AB20-A96044A8565A}" destId="{122122A6-0524-064E-B69A-68C38AF8D2A6}" srcOrd="0" destOrd="0" parTransId="{CE36F469-6085-994A-A4B2-619340977A37}" sibTransId="{65F55610-6784-C84E-BDB7-60C6B3602E31}"/>
    <dgm:cxn modelId="{9A8D5D04-74EB-C846-BEF5-00F748BF1589}" type="presOf" srcId="{1BECC435-8E2B-6645-9739-43295A37A41B}" destId="{F4B31BB7-2A62-1E4E-951A-DFDAEF9C8986}" srcOrd="0" destOrd="0" presId="urn:microsoft.com/office/officeart/2005/8/layout/lProcess2"/>
    <dgm:cxn modelId="{A57B6D81-6CDC-2347-89D3-4DAF6C003D5E}" type="presOf" srcId="{AE0E4F5A-529D-5E46-8CAC-C643E78F75B1}" destId="{398A789E-7A4A-AF4E-A38A-8E35D8ED01E8}" srcOrd="0" destOrd="0" presId="urn:microsoft.com/office/officeart/2005/8/layout/lProcess2"/>
    <dgm:cxn modelId="{F68B4CAA-C49A-4648-ACE0-6AF7EA78DB5B}" type="presParOf" srcId="{37E9D0DB-550D-884B-A47B-1209EBA70305}" destId="{87B8D53B-79BE-4549-B377-19FE5DA71722}" srcOrd="0" destOrd="0" presId="urn:microsoft.com/office/officeart/2005/8/layout/lProcess2"/>
    <dgm:cxn modelId="{51160AC6-8E00-CE43-BB08-3339CAE85CF2}" type="presParOf" srcId="{87B8D53B-79BE-4549-B377-19FE5DA71722}" destId="{2B95EB6C-2221-F741-9740-E09B479B8A2F}" srcOrd="0" destOrd="0" presId="urn:microsoft.com/office/officeart/2005/8/layout/lProcess2"/>
    <dgm:cxn modelId="{40BF26CB-84B8-7F41-9529-0DDC445BDC53}" type="presParOf" srcId="{87B8D53B-79BE-4549-B377-19FE5DA71722}" destId="{D81FFACB-0B88-3B44-9BEE-A504CFE47466}" srcOrd="1" destOrd="0" presId="urn:microsoft.com/office/officeart/2005/8/layout/lProcess2"/>
    <dgm:cxn modelId="{A5F524E8-190D-9F4D-B557-08D7C32555FD}" type="presParOf" srcId="{87B8D53B-79BE-4549-B377-19FE5DA71722}" destId="{A3BB970E-9B55-7D4F-A483-D004C03F07FB}" srcOrd="2" destOrd="0" presId="urn:microsoft.com/office/officeart/2005/8/layout/lProcess2"/>
    <dgm:cxn modelId="{C2A514B2-D299-5F4A-90BA-233B93026FE9}" type="presParOf" srcId="{A3BB970E-9B55-7D4F-A483-D004C03F07FB}" destId="{FB32AB6B-9EEF-644E-88F6-479D381C34C9}" srcOrd="0" destOrd="0" presId="urn:microsoft.com/office/officeart/2005/8/layout/lProcess2"/>
    <dgm:cxn modelId="{A9101382-66A4-EC48-AB3A-9176CE8B12FE}" type="presParOf" srcId="{FB32AB6B-9EEF-644E-88F6-479D381C34C9}" destId="{18DB4199-B6EF-364C-944D-21CC64C5A6B8}" srcOrd="0" destOrd="0" presId="urn:microsoft.com/office/officeart/2005/8/layout/lProcess2"/>
    <dgm:cxn modelId="{1369D43F-95ED-8C4E-8FB3-AE5FC5DC25C8}" type="presParOf" srcId="{37E9D0DB-550D-884B-A47B-1209EBA70305}" destId="{D0ED10D1-B8B5-3E44-997E-3E6395967D07}" srcOrd="1" destOrd="0" presId="urn:microsoft.com/office/officeart/2005/8/layout/lProcess2"/>
    <dgm:cxn modelId="{8B54436C-3381-5F4B-9DAF-02F16D43140E}" type="presParOf" srcId="{37E9D0DB-550D-884B-A47B-1209EBA70305}" destId="{5D0248D2-F3F2-7647-921C-8FE72F00FD92}" srcOrd="2" destOrd="0" presId="urn:microsoft.com/office/officeart/2005/8/layout/lProcess2"/>
    <dgm:cxn modelId="{4AB316E7-F964-5548-8674-9E661DD58B90}" type="presParOf" srcId="{5D0248D2-F3F2-7647-921C-8FE72F00FD92}" destId="{CE8AA692-881D-824F-AF32-663A912995AA}" srcOrd="0" destOrd="0" presId="urn:microsoft.com/office/officeart/2005/8/layout/lProcess2"/>
    <dgm:cxn modelId="{7AB41238-2DF8-8D43-8426-2C7E0AD29A32}" type="presParOf" srcId="{5D0248D2-F3F2-7647-921C-8FE72F00FD92}" destId="{FED467A8-A961-E44E-8A8E-47B4C7B29E5D}" srcOrd="1" destOrd="0" presId="urn:microsoft.com/office/officeart/2005/8/layout/lProcess2"/>
    <dgm:cxn modelId="{3CAB9552-F6E3-2F49-B470-FAF317BE495A}" type="presParOf" srcId="{5D0248D2-F3F2-7647-921C-8FE72F00FD92}" destId="{D4B29C64-9ACE-9948-9D19-BE0A9E8F8B1D}" srcOrd="2" destOrd="0" presId="urn:microsoft.com/office/officeart/2005/8/layout/lProcess2"/>
    <dgm:cxn modelId="{A1F0E67F-E5EC-9C44-98AE-8D604B57E58F}" type="presParOf" srcId="{D4B29C64-9ACE-9948-9D19-BE0A9E8F8B1D}" destId="{35918E0B-C846-5D40-BCB6-A55D4CAE9AC2}" srcOrd="0" destOrd="0" presId="urn:microsoft.com/office/officeart/2005/8/layout/lProcess2"/>
    <dgm:cxn modelId="{63E2C38E-CC35-5442-9541-412CF80FF55C}" type="presParOf" srcId="{35918E0B-C846-5D40-BCB6-A55D4CAE9AC2}" destId="{F4B31BB7-2A62-1E4E-951A-DFDAEF9C8986}" srcOrd="0" destOrd="0" presId="urn:microsoft.com/office/officeart/2005/8/layout/lProcess2"/>
    <dgm:cxn modelId="{EC144C7F-5161-3A43-BC2C-D10A3529BC2D}" type="presParOf" srcId="{37E9D0DB-550D-884B-A47B-1209EBA70305}" destId="{75F1B638-4AE8-BA45-8A33-FE9B33213022}" srcOrd="3" destOrd="0" presId="urn:microsoft.com/office/officeart/2005/8/layout/lProcess2"/>
    <dgm:cxn modelId="{6D93BFA5-96A3-0D44-A277-7CEFE35CC526}" type="presParOf" srcId="{37E9D0DB-550D-884B-A47B-1209EBA70305}" destId="{D1026670-BF79-0D46-9F95-3BB15698D338}" srcOrd="4" destOrd="0" presId="urn:microsoft.com/office/officeart/2005/8/layout/lProcess2"/>
    <dgm:cxn modelId="{FFB67C68-F464-0C48-9A14-7F070324D9C4}" type="presParOf" srcId="{D1026670-BF79-0D46-9F95-3BB15698D338}" destId="{30CF96FE-10B9-D84D-ABBD-8FEB6CD62BFF}" srcOrd="0" destOrd="0" presId="urn:microsoft.com/office/officeart/2005/8/layout/lProcess2"/>
    <dgm:cxn modelId="{1CAFD66B-12FF-CB43-9BD0-C946D2791E73}" type="presParOf" srcId="{D1026670-BF79-0D46-9F95-3BB15698D338}" destId="{4104F911-DBEE-2640-8549-BFF01C040139}" srcOrd="1" destOrd="0" presId="urn:microsoft.com/office/officeart/2005/8/layout/lProcess2"/>
    <dgm:cxn modelId="{F5E17958-84A8-C449-AAE7-6CE165480A88}" type="presParOf" srcId="{D1026670-BF79-0D46-9F95-3BB15698D338}" destId="{ABA7B961-CD54-644B-8649-93F14865D8B8}" srcOrd="2" destOrd="0" presId="urn:microsoft.com/office/officeart/2005/8/layout/lProcess2"/>
    <dgm:cxn modelId="{99CA734D-91DF-1046-B85D-D5B934A616BF}" type="presParOf" srcId="{ABA7B961-CD54-644B-8649-93F14865D8B8}" destId="{15E6263C-0E4D-1D4D-8C9A-CB44F9FBFB3D}" srcOrd="0" destOrd="0" presId="urn:microsoft.com/office/officeart/2005/8/layout/lProcess2"/>
    <dgm:cxn modelId="{AF5737C9-03D6-F543-8BB8-5FE469247F45}" type="presParOf" srcId="{15E6263C-0E4D-1D4D-8C9A-CB44F9FBFB3D}" destId="{398A789E-7A4A-AF4E-A38A-8E35D8ED01E8}" srcOrd="0" destOrd="0" presId="urn:microsoft.com/office/officeart/2005/8/layout/lProcess2"/>
    <dgm:cxn modelId="{6E7356FC-5890-E343-8B21-218160BFD3B2}" type="presParOf" srcId="{37E9D0DB-550D-884B-A47B-1209EBA70305}" destId="{5D0C43D3-7068-9943-8182-9B27B7C5EC2D}" srcOrd="5" destOrd="0" presId="urn:microsoft.com/office/officeart/2005/8/layout/lProcess2"/>
    <dgm:cxn modelId="{C69BC61C-6BFE-D14E-BD13-59E66FE2266B}" type="presParOf" srcId="{37E9D0DB-550D-884B-A47B-1209EBA70305}" destId="{E3EF7188-6AF5-6242-87BA-D7DF7B4E4A3E}" srcOrd="6" destOrd="0" presId="urn:microsoft.com/office/officeart/2005/8/layout/lProcess2"/>
    <dgm:cxn modelId="{53EFEF09-F1F8-744E-98CD-9859037DB64E}" type="presParOf" srcId="{E3EF7188-6AF5-6242-87BA-D7DF7B4E4A3E}" destId="{5895670E-F2B0-5146-AD3F-E1967B0EEFC7}" srcOrd="0" destOrd="0" presId="urn:microsoft.com/office/officeart/2005/8/layout/lProcess2"/>
    <dgm:cxn modelId="{CB732A8E-8118-9D43-8CB6-E262D21EBECB}" type="presParOf" srcId="{E3EF7188-6AF5-6242-87BA-D7DF7B4E4A3E}" destId="{3A1C6750-A2C1-E245-8037-9BE5E2C5D650}" srcOrd="1" destOrd="0" presId="urn:microsoft.com/office/officeart/2005/8/layout/lProcess2"/>
    <dgm:cxn modelId="{47D896A2-2DE7-E244-B263-4BA5DB892FE9}" type="presParOf" srcId="{E3EF7188-6AF5-6242-87BA-D7DF7B4E4A3E}" destId="{317A8819-A295-E74A-B067-E9A3C622A88F}" srcOrd="2" destOrd="0" presId="urn:microsoft.com/office/officeart/2005/8/layout/lProcess2"/>
    <dgm:cxn modelId="{CD588C20-0591-DD41-A4C1-D2AEA83DBA54}" type="presParOf" srcId="{317A8819-A295-E74A-B067-E9A3C622A88F}" destId="{D487EB31-4939-5D4C-AF35-492089505C95}" srcOrd="0" destOrd="0" presId="urn:microsoft.com/office/officeart/2005/8/layout/lProcess2"/>
    <dgm:cxn modelId="{42F1029A-0753-8647-BDB6-159220EEEA8D}" type="presParOf" srcId="{D487EB31-4939-5D4C-AF35-492089505C95}" destId="{B1242DCD-B23C-0B49-B4E0-3C663FAC73A8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97A6019-CBFD-E745-A263-A37F3ECC807F}" type="doc">
      <dgm:prSet loTypeId="urn:microsoft.com/office/officeart/2005/8/layout/arrow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69C9A64-FD49-1945-8E13-36E86F1B4995}">
      <dgm:prSet phldrT="[Text]" custT="1"/>
      <dgm:spPr/>
      <dgm:t>
        <a:bodyPr/>
        <a:lstStyle/>
        <a:p>
          <a:r>
            <a:rPr lang="en-US" sz="2600" b="1" dirty="0" err="1" smtClean="0"/>
            <a:t>Anggaran</a:t>
          </a:r>
          <a:r>
            <a:rPr lang="en-US" sz="2600" b="1" dirty="0" smtClean="0"/>
            <a:t> </a:t>
          </a:r>
          <a:r>
            <a:rPr lang="en-US" sz="2600" b="1" dirty="0" err="1" smtClean="0"/>
            <a:t>statis</a:t>
          </a:r>
          <a:r>
            <a:rPr lang="en-US" sz="2600" b="1" dirty="0" smtClean="0"/>
            <a:t> </a:t>
          </a:r>
          <a:r>
            <a:rPr lang="en-US" sz="2300" dirty="0" err="1" smtClean="0"/>
            <a:t>disusun</a:t>
          </a:r>
          <a:r>
            <a:rPr lang="en-US" sz="2300" dirty="0" smtClean="0"/>
            <a:t> </a:t>
          </a:r>
          <a:r>
            <a:rPr lang="en-US" sz="2300" dirty="0" err="1" smtClean="0"/>
            <a:t>berdasarkan</a:t>
          </a:r>
          <a:r>
            <a:rPr lang="en-US" sz="2300" dirty="0" smtClean="0"/>
            <a:t> </a:t>
          </a:r>
          <a:r>
            <a:rPr lang="en-US" sz="2300" dirty="0" err="1" smtClean="0"/>
            <a:t>satu</a:t>
          </a:r>
          <a:r>
            <a:rPr lang="en-US" sz="2300" dirty="0" smtClean="0"/>
            <a:t> </a:t>
          </a:r>
          <a:r>
            <a:rPr lang="en-US" sz="2300" dirty="0" err="1" smtClean="0"/>
            <a:t>tingkat</a:t>
          </a:r>
          <a:r>
            <a:rPr lang="en-US" sz="2300" dirty="0" smtClean="0"/>
            <a:t> </a:t>
          </a:r>
          <a:r>
            <a:rPr lang="en-US" sz="2300" dirty="0" err="1" smtClean="0"/>
            <a:t>operasional</a:t>
          </a:r>
          <a:r>
            <a:rPr lang="en-US" sz="2300" dirty="0" smtClean="0"/>
            <a:t> </a:t>
          </a:r>
          <a:r>
            <a:rPr lang="en-US" sz="2300" dirty="0" err="1" smtClean="0"/>
            <a:t>perusahaan</a:t>
          </a:r>
          <a:endParaRPr lang="en-US" sz="2300" dirty="0"/>
        </a:p>
      </dgm:t>
    </dgm:pt>
    <dgm:pt modelId="{A020310A-5C85-E045-84AE-F0E55088AAE9}" type="parTrans" cxnId="{C8F69E3B-156E-DA4A-BDBC-2578E12A3C1C}">
      <dgm:prSet/>
      <dgm:spPr/>
      <dgm:t>
        <a:bodyPr/>
        <a:lstStyle/>
        <a:p>
          <a:endParaRPr lang="en-US"/>
        </a:p>
      </dgm:t>
    </dgm:pt>
    <dgm:pt modelId="{3792125D-E6E4-064E-82CC-A5AD3B87B193}" type="sibTrans" cxnId="{C8F69E3B-156E-DA4A-BDBC-2578E12A3C1C}">
      <dgm:prSet/>
      <dgm:spPr/>
      <dgm:t>
        <a:bodyPr/>
        <a:lstStyle/>
        <a:p>
          <a:endParaRPr lang="en-US"/>
        </a:p>
      </dgm:t>
    </dgm:pt>
    <dgm:pt modelId="{D9C9C6F5-E35A-5F41-8D56-C70E712F991F}">
      <dgm:prSet phldrT="[Text]" custT="1"/>
      <dgm:spPr/>
      <dgm:t>
        <a:bodyPr/>
        <a:lstStyle/>
        <a:p>
          <a:r>
            <a:rPr lang="en-US" sz="2600" b="1" dirty="0" err="1" smtClean="0"/>
            <a:t>Anggaran</a:t>
          </a:r>
          <a:r>
            <a:rPr lang="en-US" sz="2600" b="1" dirty="0" smtClean="0"/>
            <a:t> </a:t>
          </a:r>
          <a:r>
            <a:rPr lang="en-US" sz="2600" b="1" dirty="0" err="1" smtClean="0"/>
            <a:t>fleksibel</a:t>
          </a:r>
          <a:r>
            <a:rPr lang="en-US" sz="2600" b="1" dirty="0" smtClean="0"/>
            <a:t> </a:t>
          </a:r>
          <a:r>
            <a:rPr lang="en-US" sz="2300" dirty="0" err="1" smtClean="0"/>
            <a:t>disusun</a:t>
          </a:r>
          <a:r>
            <a:rPr lang="en-US" sz="2300" dirty="0" smtClean="0"/>
            <a:t> </a:t>
          </a:r>
          <a:r>
            <a:rPr lang="en-US" sz="2300" dirty="0" err="1" smtClean="0"/>
            <a:t>berdasarkan</a:t>
          </a:r>
          <a:r>
            <a:rPr lang="en-US" sz="2300" dirty="0" smtClean="0"/>
            <a:t> </a:t>
          </a:r>
          <a:r>
            <a:rPr lang="en-US" sz="2300" dirty="0" err="1" smtClean="0"/>
            <a:t>perkiraaan</a:t>
          </a:r>
          <a:r>
            <a:rPr lang="en-US" sz="2300" dirty="0" smtClean="0"/>
            <a:t> </a:t>
          </a:r>
          <a:r>
            <a:rPr lang="en-US" sz="2300" dirty="0" err="1" smtClean="0"/>
            <a:t>berbagai</a:t>
          </a:r>
          <a:r>
            <a:rPr lang="en-US" sz="2300" dirty="0" smtClean="0"/>
            <a:t> </a:t>
          </a:r>
          <a:r>
            <a:rPr lang="en-US" sz="2300" dirty="0" err="1" smtClean="0"/>
            <a:t>tingkat</a:t>
          </a:r>
          <a:r>
            <a:rPr lang="en-US" sz="2300" dirty="0" smtClean="0"/>
            <a:t> </a:t>
          </a:r>
          <a:r>
            <a:rPr lang="en-US" sz="2300" dirty="0" err="1" smtClean="0"/>
            <a:t>operasional</a:t>
          </a:r>
          <a:r>
            <a:rPr lang="en-US" sz="2300" dirty="0" smtClean="0"/>
            <a:t> </a:t>
          </a:r>
          <a:r>
            <a:rPr lang="en-US" sz="2300" dirty="0" err="1" smtClean="0"/>
            <a:t>perusahaan</a:t>
          </a:r>
          <a:endParaRPr lang="en-US" sz="2300" dirty="0"/>
        </a:p>
      </dgm:t>
    </dgm:pt>
    <dgm:pt modelId="{2974D311-F2F6-7E4D-BCC4-D837506345C3}" type="parTrans" cxnId="{87545703-555F-854E-AD8C-9603A01B7FBB}">
      <dgm:prSet/>
      <dgm:spPr/>
      <dgm:t>
        <a:bodyPr/>
        <a:lstStyle/>
        <a:p>
          <a:endParaRPr lang="en-US"/>
        </a:p>
      </dgm:t>
    </dgm:pt>
    <dgm:pt modelId="{77C21890-68B4-A748-99EF-F83B906F9492}" type="sibTrans" cxnId="{87545703-555F-854E-AD8C-9603A01B7FBB}">
      <dgm:prSet/>
      <dgm:spPr/>
      <dgm:t>
        <a:bodyPr/>
        <a:lstStyle/>
        <a:p>
          <a:endParaRPr lang="en-US"/>
        </a:p>
      </dgm:t>
    </dgm:pt>
    <dgm:pt modelId="{FC9DEF19-BD76-9B46-AA70-7C48BB48C448}" type="pres">
      <dgm:prSet presAssocID="{697A6019-CBFD-E745-A263-A37F3ECC807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8F37C8B-13AE-154E-90EF-59DD7F41EB67}" type="pres">
      <dgm:prSet presAssocID="{B69C9A64-FD49-1945-8E13-36E86F1B4995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8517D6-B251-A846-9143-588B38A60DD0}" type="pres">
      <dgm:prSet presAssocID="{D9C9C6F5-E35A-5F41-8D56-C70E712F991F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4BF54BE-14A2-9B4F-ABBF-22F17E25D4AE}" type="presOf" srcId="{D9C9C6F5-E35A-5F41-8D56-C70E712F991F}" destId="{AA8517D6-B251-A846-9143-588B38A60DD0}" srcOrd="0" destOrd="0" presId="urn:microsoft.com/office/officeart/2005/8/layout/arrow1"/>
    <dgm:cxn modelId="{13DFC707-937E-B14E-975B-02F6CCE9ABB4}" type="presOf" srcId="{697A6019-CBFD-E745-A263-A37F3ECC807F}" destId="{FC9DEF19-BD76-9B46-AA70-7C48BB48C448}" srcOrd="0" destOrd="0" presId="urn:microsoft.com/office/officeart/2005/8/layout/arrow1"/>
    <dgm:cxn modelId="{9ADDA561-F0A3-BA48-B2F0-58D7306730A4}" type="presOf" srcId="{B69C9A64-FD49-1945-8E13-36E86F1B4995}" destId="{48F37C8B-13AE-154E-90EF-59DD7F41EB67}" srcOrd="0" destOrd="0" presId="urn:microsoft.com/office/officeart/2005/8/layout/arrow1"/>
    <dgm:cxn modelId="{87545703-555F-854E-AD8C-9603A01B7FBB}" srcId="{697A6019-CBFD-E745-A263-A37F3ECC807F}" destId="{D9C9C6F5-E35A-5F41-8D56-C70E712F991F}" srcOrd="1" destOrd="0" parTransId="{2974D311-F2F6-7E4D-BCC4-D837506345C3}" sibTransId="{77C21890-68B4-A748-99EF-F83B906F9492}"/>
    <dgm:cxn modelId="{C8F69E3B-156E-DA4A-BDBC-2578E12A3C1C}" srcId="{697A6019-CBFD-E745-A263-A37F3ECC807F}" destId="{B69C9A64-FD49-1945-8E13-36E86F1B4995}" srcOrd="0" destOrd="0" parTransId="{A020310A-5C85-E045-84AE-F0E55088AAE9}" sibTransId="{3792125D-E6E4-064E-82CC-A5AD3B87B193}"/>
    <dgm:cxn modelId="{4698FA14-ED1A-1140-B44B-FC85B7F9D1DA}" type="presParOf" srcId="{FC9DEF19-BD76-9B46-AA70-7C48BB48C448}" destId="{48F37C8B-13AE-154E-90EF-59DD7F41EB67}" srcOrd="0" destOrd="0" presId="urn:microsoft.com/office/officeart/2005/8/layout/arrow1"/>
    <dgm:cxn modelId="{FFE7FF5B-C1BD-3B4B-A01F-6A3FB003AAA9}" type="presParOf" srcId="{FC9DEF19-BD76-9B46-AA70-7C48BB48C448}" destId="{AA8517D6-B251-A846-9143-588B38A60DD0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A5EB12A-C1C6-E743-83C6-02CE7C044793}" type="doc">
      <dgm:prSet loTypeId="urn:microsoft.com/office/officeart/2005/8/layout/vList5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55D20AA-C3A3-4442-9F18-1ADE453A90C5}">
      <dgm:prSet phldrT="[Text]" custT="1"/>
      <dgm:spPr/>
      <dgm:t>
        <a:bodyPr/>
        <a:lstStyle/>
        <a:p>
          <a:r>
            <a:rPr lang="en-US" sz="4000" dirty="0" err="1" smtClean="0"/>
            <a:t>Anggaran</a:t>
          </a:r>
          <a:r>
            <a:rPr lang="en-US" sz="4000" dirty="0" smtClean="0"/>
            <a:t> </a:t>
          </a:r>
          <a:r>
            <a:rPr lang="en-US" sz="4000" dirty="0" err="1" smtClean="0"/>
            <a:t>Penjualan</a:t>
          </a:r>
          <a:endParaRPr lang="en-US" sz="4000" dirty="0"/>
        </a:p>
      </dgm:t>
    </dgm:pt>
    <dgm:pt modelId="{108DC54A-809D-D041-BD1E-0DD5CF9FBB9E}" type="parTrans" cxnId="{A6A5474C-0260-BA44-8FFF-34C7C3AEECCE}">
      <dgm:prSet/>
      <dgm:spPr/>
      <dgm:t>
        <a:bodyPr/>
        <a:lstStyle/>
        <a:p>
          <a:endParaRPr lang="en-US" sz="2000"/>
        </a:p>
      </dgm:t>
    </dgm:pt>
    <dgm:pt modelId="{8C6E82A4-2707-E241-AC29-CC9F6EB652E6}" type="sibTrans" cxnId="{A6A5474C-0260-BA44-8FFF-34C7C3AEECCE}">
      <dgm:prSet/>
      <dgm:spPr/>
      <dgm:t>
        <a:bodyPr/>
        <a:lstStyle/>
        <a:p>
          <a:endParaRPr lang="en-US" sz="2000"/>
        </a:p>
      </dgm:t>
    </dgm:pt>
    <dgm:pt modelId="{69986BD6-87A7-6F45-97E8-ADBC7D622D57}">
      <dgm:prSet phldrT="[Text]" custT="1"/>
      <dgm:spPr/>
      <dgm:t>
        <a:bodyPr/>
        <a:lstStyle/>
        <a:p>
          <a:r>
            <a:rPr lang="en-US" sz="2000" dirty="0" err="1" smtClean="0"/>
            <a:t>menyajikan</a:t>
          </a:r>
          <a:r>
            <a:rPr lang="en-US" sz="2000" dirty="0" smtClean="0"/>
            <a:t> </a:t>
          </a:r>
          <a:r>
            <a:rPr lang="en-US" sz="2000" dirty="0" err="1" smtClean="0"/>
            <a:t>jumlah</a:t>
          </a:r>
          <a:r>
            <a:rPr lang="en-US" sz="2000" dirty="0" smtClean="0"/>
            <a:t> unit </a:t>
          </a:r>
          <a:r>
            <a:rPr lang="en-US" sz="2000" dirty="0" err="1" smtClean="0"/>
            <a:t>barang</a:t>
          </a:r>
          <a:r>
            <a:rPr lang="en-US" sz="2000" dirty="0" smtClean="0"/>
            <a:t> </a:t>
          </a:r>
          <a:r>
            <a:rPr lang="en-US" sz="2000" dirty="0" err="1" smtClean="0"/>
            <a:t>atau</a:t>
          </a:r>
          <a:r>
            <a:rPr lang="en-US" sz="2000" dirty="0" smtClean="0"/>
            <a:t> </a:t>
          </a:r>
          <a:r>
            <a:rPr lang="en-US" sz="2000" dirty="0" err="1" smtClean="0"/>
            <a:t>jasa</a:t>
          </a:r>
          <a:r>
            <a:rPr lang="en-US" sz="2000" dirty="0" smtClean="0"/>
            <a:t> </a:t>
          </a:r>
          <a:r>
            <a:rPr lang="en-US" sz="2000" dirty="0" err="1" smtClean="0"/>
            <a:t>sekaligus</a:t>
          </a:r>
          <a:r>
            <a:rPr lang="en-US" sz="2000" dirty="0" smtClean="0"/>
            <a:t> </a:t>
          </a:r>
          <a:r>
            <a:rPr lang="en-US" sz="2000" dirty="0" err="1" smtClean="0"/>
            <a:t>harga</a:t>
          </a:r>
          <a:r>
            <a:rPr lang="en-US" sz="2000" dirty="0" smtClean="0"/>
            <a:t> </a:t>
          </a:r>
          <a:r>
            <a:rPr lang="en-US" sz="2000" dirty="0" err="1" smtClean="0"/>
            <a:t>jualnya</a:t>
          </a:r>
          <a:r>
            <a:rPr lang="en-US" sz="2000" dirty="0" smtClean="0"/>
            <a:t> yang </a:t>
          </a:r>
          <a:r>
            <a:rPr lang="en-US" sz="2000" dirty="0" err="1" smtClean="0"/>
            <a:t>diharapkan</a:t>
          </a:r>
          <a:r>
            <a:rPr lang="en-US" sz="2000" dirty="0" smtClean="0"/>
            <a:t> </a:t>
          </a:r>
          <a:r>
            <a:rPr lang="en-US" sz="2000" dirty="0" err="1" smtClean="0"/>
            <a:t>dapat</a:t>
          </a:r>
          <a:r>
            <a:rPr lang="en-US" sz="2000" dirty="0" smtClean="0"/>
            <a:t> </a:t>
          </a:r>
          <a:r>
            <a:rPr lang="en-US" sz="2000" dirty="0" err="1" smtClean="0"/>
            <a:t>diperoleh</a:t>
          </a:r>
          <a:r>
            <a:rPr lang="en-US" sz="2000" dirty="0" smtClean="0"/>
            <a:t> </a:t>
          </a:r>
          <a:r>
            <a:rPr lang="en-US" sz="2000" dirty="0" err="1" smtClean="0"/>
            <a:t>perusahaan</a:t>
          </a:r>
          <a:r>
            <a:rPr lang="en-US" sz="2000" dirty="0" smtClean="0"/>
            <a:t> di </a:t>
          </a:r>
          <a:r>
            <a:rPr lang="en-US" sz="2000" dirty="0" err="1" smtClean="0"/>
            <a:t>masa</a:t>
          </a:r>
          <a:r>
            <a:rPr lang="en-US" sz="2000" dirty="0" smtClean="0"/>
            <a:t> </a:t>
          </a:r>
          <a:r>
            <a:rPr lang="en-US" sz="2000" dirty="0" err="1" smtClean="0"/>
            <a:t>depan</a:t>
          </a:r>
          <a:endParaRPr lang="en-US" sz="2000" dirty="0"/>
        </a:p>
      </dgm:t>
    </dgm:pt>
    <dgm:pt modelId="{38E1BA7C-D15B-0A4B-B736-C0791714A6F5}" type="parTrans" cxnId="{42878435-D503-DA48-AE3A-A1F3A3203347}">
      <dgm:prSet/>
      <dgm:spPr/>
      <dgm:t>
        <a:bodyPr/>
        <a:lstStyle/>
        <a:p>
          <a:endParaRPr lang="en-US" sz="2000"/>
        </a:p>
      </dgm:t>
    </dgm:pt>
    <dgm:pt modelId="{DAB8D076-258D-494D-906A-6BDA081986C2}" type="sibTrans" cxnId="{42878435-D503-DA48-AE3A-A1F3A3203347}">
      <dgm:prSet/>
      <dgm:spPr/>
      <dgm:t>
        <a:bodyPr/>
        <a:lstStyle/>
        <a:p>
          <a:endParaRPr lang="en-US" sz="2000"/>
        </a:p>
      </dgm:t>
    </dgm:pt>
    <dgm:pt modelId="{04D237B1-A0EB-CA41-9E52-7F35592CAB2D}">
      <dgm:prSet phldrT="[Text]" custT="1"/>
      <dgm:spPr/>
      <dgm:t>
        <a:bodyPr/>
        <a:lstStyle/>
        <a:p>
          <a:r>
            <a:rPr lang="en-US" sz="4000" dirty="0" err="1" smtClean="0"/>
            <a:t>Anggaran</a:t>
          </a:r>
          <a:r>
            <a:rPr lang="en-US" sz="4000" dirty="0" smtClean="0"/>
            <a:t> </a:t>
          </a:r>
          <a:r>
            <a:rPr lang="en-US" sz="4000" dirty="0" err="1" smtClean="0"/>
            <a:t>Produksi</a:t>
          </a:r>
          <a:endParaRPr lang="en-US" sz="4000" dirty="0"/>
        </a:p>
      </dgm:t>
    </dgm:pt>
    <dgm:pt modelId="{974CD502-1C7A-7D46-A03A-CE7633F7E726}" type="parTrans" cxnId="{04301D39-52ED-D345-9DD9-BD854BE9681C}">
      <dgm:prSet/>
      <dgm:spPr/>
      <dgm:t>
        <a:bodyPr/>
        <a:lstStyle/>
        <a:p>
          <a:endParaRPr lang="en-US" sz="2000"/>
        </a:p>
      </dgm:t>
    </dgm:pt>
    <dgm:pt modelId="{D54AD36F-1179-9943-B627-4ADA172BD4A4}" type="sibTrans" cxnId="{04301D39-52ED-D345-9DD9-BD854BE9681C}">
      <dgm:prSet/>
      <dgm:spPr/>
      <dgm:t>
        <a:bodyPr/>
        <a:lstStyle/>
        <a:p>
          <a:endParaRPr lang="en-US" sz="2000"/>
        </a:p>
      </dgm:t>
    </dgm:pt>
    <dgm:pt modelId="{7742C5A5-82DB-DD4D-A620-B485E5A3C7DC}">
      <dgm:prSet phldrT="[Text]" custT="1"/>
      <dgm:spPr/>
      <dgm:t>
        <a:bodyPr/>
        <a:lstStyle/>
        <a:p>
          <a:r>
            <a:rPr lang="en-US" sz="2000" dirty="0" err="1" smtClean="0"/>
            <a:t>memperlihatkan</a:t>
          </a:r>
          <a:r>
            <a:rPr lang="en-US" sz="2000" dirty="0" smtClean="0"/>
            <a:t> </a:t>
          </a:r>
          <a:r>
            <a:rPr lang="en-US" sz="2000" dirty="0" err="1" smtClean="0"/>
            <a:t>jumlah</a:t>
          </a:r>
          <a:r>
            <a:rPr lang="en-US" sz="2000" dirty="0" smtClean="0"/>
            <a:t> </a:t>
          </a:r>
          <a:r>
            <a:rPr lang="en-US" sz="2000" dirty="0" err="1" smtClean="0"/>
            <a:t>barang</a:t>
          </a:r>
          <a:r>
            <a:rPr lang="en-US" sz="2000" dirty="0" smtClean="0"/>
            <a:t> </a:t>
          </a:r>
          <a:r>
            <a:rPr lang="en-US" sz="2000" dirty="0" err="1" smtClean="0"/>
            <a:t>jadi</a:t>
          </a:r>
          <a:r>
            <a:rPr lang="en-US" sz="2000" dirty="0" smtClean="0"/>
            <a:t> yang </a:t>
          </a:r>
          <a:r>
            <a:rPr lang="en-US" sz="2000" dirty="0" err="1" smtClean="0"/>
            <a:t>harus</a:t>
          </a:r>
          <a:r>
            <a:rPr lang="en-US" sz="2000" dirty="0" smtClean="0"/>
            <a:t> </a:t>
          </a:r>
          <a:r>
            <a:rPr lang="en-US" sz="2000" dirty="0" err="1" smtClean="0"/>
            <a:t>diproduksi</a:t>
          </a:r>
          <a:r>
            <a:rPr lang="en-US" sz="2000" dirty="0" smtClean="0"/>
            <a:t> </a:t>
          </a:r>
          <a:r>
            <a:rPr lang="en-US" sz="2000" dirty="0" err="1" smtClean="0"/>
            <a:t>oleh</a:t>
          </a:r>
          <a:r>
            <a:rPr lang="en-US" sz="2000" dirty="0" smtClean="0"/>
            <a:t> </a:t>
          </a:r>
          <a:r>
            <a:rPr lang="en-US" sz="2000" dirty="0" err="1" smtClean="0"/>
            <a:t>perusahaan</a:t>
          </a:r>
          <a:r>
            <a:rPr lang="en-US" sz="2000" dirty="0" smtClean="0"/>
            <a:t> </a:t>
          </a:r>
          <a:r>
            <a:rPr lang="en-US" sz="2000" dirty="0" err="1" smtClean="0"/>
            <a:t>dalam</a:t>
          </a:r>
          <a:r>
            <a:rPr lang="en-US" sz="2000" dirty="0" smtClean="0"/>
            <a:t> </a:t>
          </a:r>
          <a:r>
            <a:rPr lang="en-US" sz="2000" dirty="0" err="1" smtClean="0"/>
            <a:t>satu</a:t>
          </a:r>
          <a:r>
            <a:rPr lang="en-US" sz="2000" dirty="0" smtClean="0"/>
            <a:t> </a:t>
          </a:r>
          <a:r>
            <a:rPr lang="en-US" sz="2000" dirty="0" err="1" smtClean="0"/>
            <a:t>periode</a:t>
          </a:r>
          <a:r>
            <a:rPr lang="en-US" sz="2000" dirty="0" smtClean="0"/>
            <a:t> </a:t>
          </a:r>
          <a:r>
            <a:rPr lang="en-US" sz="2000" dirty="0" err="1" smtClean="0"/>
            <a:t>anggaran</a:t>
          </a:r>
          <a:endParaRPr lang="en-US" sz="2000" dirty="0"/>
        </a:p>
      </dgm:t>
    </dgm:pt>
    <dgm:pt modelId="{324A21C2-8D32-BE4B-93F7-F50EC56C55F9}" type="parTrans" cxnId="{084F04AF-5E1D-B24E-B8A9-8C34DFE0C002}">
      <dgm:prSet/>
      <dgm:spPr/>
      <dgm:t>
        <a:bodyPr/>
        <a:lstStyle/>
        <a:p>
          <a:endParaRPr lang="en-US" sz="2000"/>
        </a:p>
      </dgm:t>
    </dgm:pt>
    <dgm:pt modelId="{75C6248A-1052-044B-8C1C-005557B2103E}" type="sibTrans" cxnId="{084F04AF-5E1D-B24E-B8A9-8C34DFE0C002}">
      <dgm:prSet/>
      <dgm:spPr/>
      <dgm:t>
        <a:bodyPr/>
        <a:lstStyle/>
        <a:p>
          <a:endParaRPr lang="en-US" sz="2000"/>
        </a:p>
      </dgm:t>
    </dgm:pt>
    <dgm:pt modelId="{43C4ADBB-A20C-D64E-88A0-4C22F7724D9A}">
      <dgm:prSet phldrT="[Text]" custT="1"/>
      <dgm:spPr/>
      <dgm:t>
        <a:bodyPr/>
        <a:lstStyle/>
        <a:p>
          <a:r>
            <a:rPr lang="en-US" sz="2500" dirty="0" err="1" smtClean="0"/>
            <a:t>Anggaran</a:t>
          </a:r>
          <a:r>
            <a:rPr lang="en-US" sz="2500" dirty="0" smtClean="0"/>
            <a:t> </a:t>
          </a:r>
          <a:r>
            <a:rPr lang="en-US" sz="2500" dirty="0" err="1" smtClean="0"/>
            <a:t>Pemakaian</a:t>
          </a:r>
          <a:r>
            <a:rPr lang="en-US" sz="2500" dirty="0" smtClean="0"/>
            <a:t> </a:t>
          </a:r>
          <a:r>
            <a:rPr lang="en-US" sz="2500" dirty="0" err="1" smtClean="0"/>
            <a:t>dan</a:t>
          </a:r>
          <a:r>
            <a:rPr lang="en-US" sz="2500" dirty="0" smtClean="0"/>
            <a:t> </a:t>
          </a:r>
          <a:r>
            <a:rPr lang="en-US" sz="2500" dirty="0" err="1" smtClean="0"/>
            <a:t>Pembelian</a:t>
          </a:r>
          <a:r>
            <a:rPr lang="en-US" sz="2500" dirty="0" smtClean="0"/>
            <a:t> </a:t>
          </a:r>
          <a:r>
            <a:rPr lang="en-US" sz="2500" dirty="0" err="1" smtClean="0"/>
            <a:t>Bahan</a:t>
          </a:r>
          <a:r>
            <a:rPr lang="en-US" sz="2500" dirty="0" smtClean="0"/>
            <a:t> Baku</a:t>
          </a:r>
          <a:endParaRPr lang="en-US" sz="2500" dirty="0"/>
        </a:p>
      </dgm:t>
    </dgm:pt>
    <dgm:pt modelId="{00974DF4-2DE7-1D4C-A228-0DD50689E535}" type="parTrans" cxnId="{D165A1A3-411A-3847-A7C7-21EE5460D2CF}">
      <dgm:prSet/>
      <dgm:spPr/>
      <dgm:t>
        <a:bodyPr/>
        <a:lstStyle/>
        <a:p>
          <a:endParaRPr lang="en-US" sz="2000"/>
        </a:p>
      </dgm:t>
    </dgm:pt>
    <dgm:pt modelId="{28E02965-5BEF-9F40-8D74-484FD7903D6E}" type="sibTrans" cxnId="{D165A1A3-411A-3847-A7C7-21EE5460D2CF}">
      <dgm:prSet/>
      <dgm:spPr/>
      <dgm:t>
        <a:bodyPr/>
        <a:lstStyle/>
        <a:p>
          <a:endParaRPr lang="en-US" sz="2000"/>
        </a:p>
      </dgm:t>
    </dgm:pt>
    <dgm:pt modelId="{069C5767-320D-5043-B1C5-C46EFE3F279E}">
      <dgm:prSet phldrT="[Text]" custT="1"/>
      <dgm:spPr/>
      <dgm:t>
        <a:bodyPr/>
        <a:lstStyle/>
        <a:p>
          <a:r>
            <a:rPr lang="en-US" sz="2000" dirty="0" err="1" smtClean="0"/>
            <a:t>Jumlah</a:t>
          </a:r>
          <a:r>
            <a:rPr lang="en-US" sz="2000" dirty="0" smtClean="0"/>
            <a:t> </a:t>
          </a:r>
          <a:r>
            <a:rPr lang="en-US" sz="2000" dirty="0" err="1" smtClean="0"/>
            <a:t>bahan</a:t>
          </a:r>
          <a:r>
            <a:rPr lang="en-US" sz="2000" dirty="0" smtClean="0"/>
            <a:t> </a:t>
          </a:r>
          <a:r>
            <a:rPr lang="en-US" sz="2000" dirty="0" err="1" smtClean="0"/>
            <a:t>baku</a:t>
          </a:r>
          <a:r>
            <a:rPr lang="en-US" sz="2000" dirty="0" smtClean="0"/>
            <a:t> yang </a:t>
          </a:r>
          <a:r>
            <a:rPr lang="en-US" sz="2000" dirty="0" err="1" smtClean="0"/>
            <a:t>diperlukan</a:t>
          </a:r>
          <a:r>
            <a:rPr lang="en-US" sz="2000" dirty="0" smtClean="0"/>
            <a:t> </a:t>
          </a:r>
          <a:r>
            <a:rPr lang="en-US" sz="2000" dirty="0" err="1" smtClean="0"/>
            <a:t>dalam</a:t>
          </a:r>
          <a:r>
            <a:rPr lang="en-US" sz="2000" dirty="0" smtClean="0"/>
            <a:t> </a:t>
          </a:r>
          <a:r>
            <a:rPr lang="en-US" sz="2000" dirty="0" err="1" smtClean="0"/>
            <a:t>satu</a:t>
          </a:r>
          <a:r>
            <a:rPr lang="en-US" sz="2000" dirty="0" smtClean="0"/>
            <a:t> </a:t>
          </a:r>
          <a:r>
            <a:rPr lang="en-US" sz="2000" dirty="0" err="1" smtClean="0"/>
            <a:t>periode</a:t>
          </a:r>
          <a:r>
            <a:rPr lang="en-US" sz="2000" dirty="0" smtClean="0"/>
            <a:t> </a:t>
          </a:r>
          <a:r>
            <a:rPr lang="en-US" sz="2000" dirty="0" err="1" smtClean="0"/>
            <a:t>anggaran</a:t>
          </a:r>
          <a:r>
            <a:rPr lang="en-US" sz="2000" dirty="0" smtClean="0"/>
            <a:t> </a:t>
          </a:r>
          <a:endParaRPr lang="en-US" sz="2000" dirty="0"/>
        </a:p>
      </dgm:t>
    </dgm:pt>
    <dgm:pt modelId="{49FE4D72-0768-7145-9982-11EA1AE78C61}" type="parTrans" cxnId="{960ED36C-7AC8-1345-82AD-281FDC81A210}">
      <dgm:prSet/>
      <dgm:spPr/>
      <dgm:t>
        <a:bodyPr/>
        <a:lstStyle/>
        <a:p>
          <a:endParaRPr lang="en-US" sz="2000"/>
        </a:p>
      </dgm:t>
    </dgm:pt>
    <dgm:pt modelId="{8379D94D-869C-4C47-858B-EA431503CBA1}" type="sibTrans" cxnId="{960ED36C-7AC8-1345-82AD-281FDC81A210}">
      <dgm:prSet/>
      <dgm:spPr/>
      <dgm:t>
        <a:bodyPr/>
        <a:lstStyle/>
        <a:p>
          <a:endParaRPr lang="en-US" sz="2000"/>
        </a:p>
      </dgm:t>
    </dgm:pt>
    <dgm:pt modelId="{E3F8680D-D86E-0D47-8B37-15910080E99E}">
      <dgm:prSet phldrT="[Text]" custT="1"/>
      <dgm:spPr/>
      <dgm:t>
        <a:bodyPr/>
        <a:lstStyle/>
        <a:p>
          <a:r>
            <a:rPr lang="en-US" sz="2000" dirty="0" err="1" smtClean="0"/>
            <a:t>Jumlah</a:t>
          </a:r>
          <a:r>
            <a:rPr lang="en-US" sz="2000" dirty="0" smtClean="0"/>
            <a:t> </a:t>
          </a:r>
          <a:r>
            <a:rPr lang="en-US" sz="2000" dirty="0" err="1" smtClean="0"/>
            <a:t>bahan</a:t>
          </a:r>
          <a:r>
            <a:rPr lang="en-US" sz="2000" dirty="0" smtClean="0"/>
            <a:t> </a:t>
          </a:r>
          <a:r>
            <a:rPr lang="en-US" sz="2000" dirty="0" err="1" smtClean="0"/>
            <a:t>baku</a:t>
          </a:r>
          <a:r>
            <a:rPr lang="en-US" sz="2000" dirty="0" smtClean="0"/>
            <a:t> yang </a:t>
          </a:r>
          <a:r>
            <a:rPr lang="en-US" sz="2000" dirty="0" err="1" smtClean="0"/>
            <a:t>akan</a:t>
          </a:r>
          <a:r>
            <a:rPr lang="en-US" sz="2000" dirty="0" smtClean="0"/>
            <a:t> </a:t>
          </a:r>
          <a:r>
            <a:rPr lang="en-US" sz="2000" dirty="0" err="1" smtClean="0"/>
            <a:t>dibeli</a:t>
          </a:r>
          <a:r>
            <a:rPr lang="en-US" sz="2000" dirty="0" smtClean="0"/>
            <a:t> </a:t>
          </a:r>
          <a:r>
            <a:rPr lang="en-US" sz="2000" dirty="0" err="1" smtClean="0"/>
            <a:t>dalam</a:t>
          </a:r>
          <a:r>
            <a:rPr lang="en-US" sz="2000" dirty="0" smtClean="0"/>
            <a:t> </a:t>
          </a:r>
          <a:r>
            <a:rPr lang="en-US" sz="2000" dirty="0" err="1" smtClean="0"/>
            <a:t>satu</a:t>
          </a:r>
          <a:r>
            <a:rPr lang="en-US" sz="2000" dirty="0" smtClean="0"/>
            <a:t> </a:t>
          </a:r>
          <a:r>
            <a:rPr lang="en-US" sz="2000" dirty="0" err="1" smtClean="0"/>
            <a:t>periode</a:t>
          </a:r>
          <a:r>
            <a:rPr lang="en-US" sz="2000" dirty="0" smtClean="0"/>
            <a:t> </a:t>
          </a:r>
          <a:r>
            <a:rPr lang="en-US" sz="2000" dirty="0" err="1" smtClean="0"/>
            <a:t>anggaran</a:t>
          </a:r>
          <a:r>
            <a:rPr lang="en-US" sz="2000" dirty="0" smtClean="0"/>
            <a:t> </a:t>
          </a:r>
          <a:endParaRPr lang="en-US" sz="2000" dirty="0"/>
        </a:p>
      </dgm:t>
    </dgm:pt>
    <dgm:pt modelId="{F43CC108-BED1-1845-9E88-4A79188A6CAC}" type="parTrans" cxnId="{AD07A4D2-5B30-A646-A72A-B7EE37E0FF99}">
      <dgm:prSet/>
      <dgm:spPr/>
      <dgm:t>
        <a:bodyPr/>
        <a:lstStyle/>
        <a:p>
          <a:endParaRPr lang="en-US" sz="2000"/>
        </a:p>
      </dgm:t>
    </dgm:pt>
    <dgm:pt modelId="{861D2959-A622-9646-975B-90DB27CD0B22}" type="sibTrans" cxnId="{AD07A4D2-5B30-A646-A72A-B7EE37E0FF99}">
      <dgm:prSet/>
      <dgm:spPr/>
      <dgm:t>
        <a:bodyPr/>
        <a:lstStyle/>
        <a:p>
          <a:endParaRPr lang="en-US" sz="2000"/>
        </a:p>
      </dgm:t>
    </dgm:pt>
    <dgm:pt modelId="{4571883F-F585-D54D-AF71-43A41DDF54AD}" type="pres">
      <dgm:prSet presAssocID="{7A5EB12A-C1C6-E743-83C6-02CE7C04479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2CD27E5-CBF0-5C41-8FD1-48CC132A06D2}" type="pres">
      <dgm:prSet presAssocID="{955D20AA-C3A3-4442-9F18-1ADE453A90C5}" presName="linNode" presStyleCnt="0"/>
      <dgm:spPr/>
    </dgm:pt>
    <dgm:pt modelId="{2364A78E-D59E-7C4E-A4F9-3A112CC2EDD7}" type="pres">
      <dgm:prSet presAssocID="{955D20AA-C3A3-4442-9F18-1ADE453A90C5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1BA81B-3031-2543-86AD-785E9572EAB5}" type="pres">
      <dgm:prSet presAssocID="{955D20AA-C3A3-4442-9F18-1ADE453A90C5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5EC300-C46D-1F4B-8CF2-E016F666286F}" type="pres">
      <dgm:prSet presAssocID="{8C6E82A4-2707-E241-AC29-CC9F6EB652E6}" presName="sp" presStyleCnt="0"/>
      <dgm:spPr/>
    </dgm:pt>
    <dgm:pt modelId="{55F7135B-32BA-EB4C-BB0F-58007196B94B}" type="pres">
      <dgm:prSet presAssocID="{04D237B1-A0EB-CA41-9E52-7F35592CAB2D}" presName="linNode" presStyleCnt="0"/>
      <dgm:spPr/>
    </dgm:pt>
    <dgm:pt modelId="{7F9D6F8F-F6AC-3046-AD6F-C86557337461}" type="pres">
      <dgm:prSet presAssocID="{04D237B1-A0EB-CA41-9E52-7F35592CAB2D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A0ABBA-1C66-FF40-A265-A0D338AF707A}" type="pres">
      <dgm:prSet presAssocID="{04D237B1-A0EB-CA41-9E52-7F35592CAB2D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A92F51-3AAB-094E-B4B5-A31A4CB77CFF}" type="pres">
      <dgm:prSet presAssocID="{D54AD36F-1179-9943-B627-4ADA172BD4A4}" presName="sp" presStyleCnt="0"/>
      <dgm:spPr/>
    </dgm:pt>
    <dgm:pt modelId="{B7656096-516F-1243-ACAD-0F9B4C28634E}" type="pres">
      <dgm:prSet presAssocID="{43C4ADBB-A20C-D64E-88A0-4C22F7724D9A}" presName="linNode" presStyleCnt="0"/>
      <dgm:spPr/>
    </dgm:pt>
    <dgm:pt modelId="{38997B7C-5175-ED4E-BB91-CF948132696C}" type="pres">
      <dgm:prSet presAssocID="{43C4ADBB-A20C-D64E-88A0-4C22F7724D9A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EB01F2-32B5-3A4D-BD95-E97C57A8956F}" type="pres">
      <dgm:prSet presAssocID="{43C4ADBB-A20C-D64E-88A0-4C22F7724D9A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6A5474C-0260-BA44-8FFF-34C7C3AEECCE}" srcId="{7A5EB12A-C1C6-E743-83C6-02CE7C044793}" destId="{955D20AA-C3A3-4442-9F18-1ADE453A90C5}" srcOrd="0" destOrd="0" parTransId="{108DC54A-809D-D041-BD1E-0DD5CF9FBB9E}" sibTransId="{8C6E82A4-2707-E241-AC29-CC9F6EB652E6}"/>
    <dgm:cxn modelId="{2698459F-F6BE-384D-8D15-48227520934F}" type="presOf" srcId="{7A5EB12A-C1C6-E743-83C6-02CE7C044793}" destId="{4571883F-F585-D54D-AF71-43A41DDF54AD}" srcOrd="0" destOrd="0" presId="urn:microsoft.com/office/officeart/2005/8/layout/vList5"/>
    <dgm:cxn modelId="{AD07A4D2-5B30-A646-A72A-B7EE37E0FF99}" srcId="{43C4ADBB-A20C-D64E-88A0-4C22F7724D9A}" destId="{E3F8680D-D86E-0D47-8B37-15910080E99E}" srcOrd="1" destOrd="0" parTransId="{F43CC108-BED1-1845-9E88-4A79188A6CAC}" sibTransId="{861D2959-A622-9646-975B-90DB27CD0B22}"/>
    <dgm:cxn modelId="{00677BE7-4524-A140-8D4A-8AE2E73BB796}" type="presOf" srcId="{69986BD6-87A7-6F45-97E8-ADBC7D622D57}" destId="{DE1BA81B-3031-2543-86AD-785E9572EAB5}" srcOrd="0" destOrd="0" presId="urn:microsoft.com/office/officeart/2005/8/layout/vList5"/>
    <dgm:cxn modelId="{084F04AF-5E1D-B24E-B8A9-8C34DFE0C002}" srcId="{04D237B1-A0EB-CA41-9E52-7F35592CAB2D}" destId="{7742C5A5-82DB-DD4D-A620-B485E5A3C7DC}" srcOrd="0" destOrd="0" parTransId="{324A21C2-8D32-BE4B-93F7-F50EC56C55F9}" sibTransId="{75C6248A-1052-044B-8C1C-005557B2103E}"/>
    <dgm:cxn modelId="{BA64AE4E-E6D9-5144-AE02-EC09F059197B}" type="presOf" srcId="{069C5767-320D-5043-B1C5-C46EFE3F279E}" destId="{29EB01F2-32B5-3A4D-BD95-E97C57A8956F}" srcOrd="0" destOrd="0" presId="urn:microsoft.com/office/officeart/2005/8/layout/vList5"/>
    <dgm:cxn modelId="{5B844462-A9EC-A14B-9422-C954C7EF9793}" type="presOf" srcId="{7742C5A5-82DB-DD4D-A620-B485E5A3C7DC}" destId="{A7A0ABBA-1C66-FF40-A265-A0D338AF707A}" srcOrd="0" destOrd="0" presId="urn:microsoft.com/office/officeart/2005/8/layout/vList5"/>
    <dgm:cxn modelId="{E20499CB-7FFA-7742-99A1-902A70F2C136}" type="presOf" srcId="{43C4ADBB-A20C-D64E-88A0-4C22F7724D9A}" destId="{38997B7C-5175-ED4E-BB91-CF948132696C}" srcOrd="0" destOrd="0" presId="urn:microsoft.com/office/officeart/2005/8/layout/vList5"/>
    <dgm:cxn modelId="{9606C049-288B-A04C-91FC-7FEBD054BCF0}" type="presOf" srcId="{E3F8680D-D86E-0D47-8B37-15910080E99E}" destId="{29EB01F2-32B5-3A4D-BD95-E97C57A8956F}" srcOrd="0" destOrd="1" presId="urn:microsoft.com/office/officeart/2005/8/layout/vList5"/>
    <dgm:cxn modelId="{04301D39-52ED-D345-9DD9-BD854BE9681C}" srcId="{7A5EB12A-C1C6-E743-83C6-02CE7C044793}" destId="{04D237B1-A0EB-CA41-9E52-7F35592CAB2D}" srcOrd="1" destOrd="0" parTransId="{974CD502-1C7A-7D46-A03A-CE7633F7E726}" sibTransId="{D54AD36F-1179-9943-B627-4ADA172BD4A4}"/>
    <dgm:cxn modelId="{4E83F994-F70C-EA49-BC34-8BFA096BFC77}" type="presOf" srcId="{955D20AA-C3A3-4442-9F18-1ADE453A90C5}" destId="{2364A78E-D59E-7C4E-A4F9-3A112CC2EDD7}" srcOrd="0" destOrd="0" presId="urn:microsoft.com/office/officeart/2005/8/layout/vList5"/>
    <dgm:cxn modelId="{960ED36C-7AC8-1345-82AD-281FDC81A210}" srcId="{43C4ADBB-A20C-D64E-88A0-4C22F7724D9A}" destId="{069C5767-320D-5043-B1C5-C46EFE3F279E}" srcOrd="0" destOrd="0" parTransId="{49FE4D72-0768-7145-9982-11EA1AE78C61}" sibTransId="{8379D94D-869C-4C47-858B-EA431503CBA1}"/>
    <dgm:cxn modelId="{B855726B-9AB7-DD45-8C97-A8B7A655F5C4}" type="presOf" srcId="{04D237B1-A0EB-CA41-9E52-7F35592CAB2D}" destId="{7F9D6F8F-F6AC-3046-AD6F-C86557337461}" srcOrd="0" destOrd="0" presId="urn:microsoft.com/office/officeart/2005/8/layout/vList5"/>
    <dgm:cxn modelId="{42878435-D503-DA48-AE3A-A1F3A3203347}" srcId="{955D20AA-C3A3-4442-9F18-1ADE453A90C5}" destId="{69986BD6-87A7-6F45-97E8-ADBC7D622D57}" srcOrd="0" destOrd="0" parTransId="{38E1BA7C-D15B-0A4B-B736-C0791714A6F5}" sibTransId="{DAB8D076-258D-494D-906A-6BDA081986C2}"/>
    <dgm:cxn modelId="{D165A1A3-411A-3847-A7C7-21EE5460D2CF}" srcId="{7A5EB12A-C1C6-E743-83C6-02CE7C044793}" destId="{43C4ADBB-A20C-D64E-88A0-4C22F7724D9A}" srcOrd="2" destOrd="0" parTransId="{00974DF4-2DE7-1D4C-A228-0DD50689E535}" sibTransId="{28E02965-5BEF-9F40-8D74-484FD7903D6E}"/>
    <dgm:cxn modelId="{C879BE83-A0C0-884A-99EC-20E284838645}" type="presParOf" srcId="{4571883F-F585-D54D-AF71-43A41DDF54AD}" destId="{F2CD27E5-CBF0-5C41-8FD1-48CC132A06D2}" srcOrd="0" destOrd="0" presId="urn:microsoft.com/office/officeart/2005/8/layout/vList5"/>
    <dgm:cxn modelId="{A88BC690-A1F8-DF4A-A2E4-09989B8714EA}" type="presParOf" srcId="{F2CD27E5-CBF0-5C41-8FD1-48CC132A06D2}" destId="{2364A78E-D59E-7C4E-A4F9-3A112CC2EDD7}" srcOrd="0" destOrd="0" presId="urn:microsoft.com/office/officeart/2005/8/layout/vList5"/>
    <dgm:cxn modelId="{2E729507-B2B2-6440-AADA-7FF1E39C1782}" type="presParOf" srcId="{F2CD27E5-CBF0-5C41-8FD1-48CC132A06D2}" destId="{DE1BA81B-3031-2543-86AD-785E9572EAB5}" srcOrd="1" destOrd="0" presId="urn:microsoft.com/office/officeart/2005/8/layout/vList5"/>
    <dgm:cxn modelId="{D2DBEB89-C83A-2846-9D5C-FCC86CAF8C49}" type="presParOf" srcId="{4571883F-F585-D54D-AF71-43A41DDF54AD}" destId="{305EC300-C46D-1F4B-8CF2-E016F666286F}" srcOrd="1" destOrd="0" presId="urn:microsoft.com/office/officeart/2005/8/layout/vList5"/>
    <dgm:cxn modelId="{F6DD4850-14AA-8743-A477-558A0EAAE5D6}" type="presParOf" srcId="{4571883F-F585-D54D-AF71-43A41DDF54AD}" destId="{55F7135B-32BA-EB4C-BB0F-58007196B94B}" srcOrd="2" destOrd="0" presId="urn:microsoft.com/office/officeart/2005/8/layout/vList5"/>
    <dgm:cxn modelId="{D46C56CC-FBAE-A94F-9A10-509EBD1C1F85}" type="presParOf" srcId="{55F7135B-32BA-EB4C-BB0F-58007196B94B}" destId="{7F9D6F8F-F6AC-3046-AD6F-C86557337461}" srcOrd="0" destOrd="0" presId="urn:microsoft.com/office/officeart/2005/8/layout/vList5"/>
    <dgm:cxn modelId="{F1C2B2C1-DEB5-284E-A5DC-C2870A985F9D}" type="presParOf" srcId="{55F7135B-32BA-EB4C-BB0F-58007196B94B}" destId="{A7A0ABBA-1C66-FF40-A265-A0D338AF707A}" srcOrd="1" destOrd="0" presId="urn:microsoft.com/office/officeart/2005/8/layout/vList5"/>
    <dgm:cxn modelId="{986900C1-C7D3-C64C-B50E-FA9E61D5CC9B}" type="presParOf" srcId="{4571883F-F585-D54D-AF71-43A41DDF54AD}" destId="{C5A92F51-3AAB-094E-B4B5-A31A4CB77CFF}" srcOrd="3" destOrd="0" presId="urn:microsoft.com/office/officeart/2005/8/layout/vList5"/>
    <dgm:cxn modelId="{5050C200-79CE-114E-9A7C-097CB1A27D75}" type="presParOf" srcId="{4571883F-F585-D54D-AF71-43A41DDF54AD}" destId="{B7656096-516F-1243-ACAD-0F9B4C28634E}" srcOrd="4" destOrd="0" presId="urn:microsoft.com/office/officeart/2005/8/layout/vList5"/>
    <dgm:cxn modelId="{535EB468-B73C-9E46-9616-2DB2D4FBF6BF}" type="presParOf" srcId="{B7656096-516F-1243-ACAD-0F9B4C28634E}" destId="{38997B7C-5175-ED4E-BB91-CF948132696C}" srcOrd="0" destOrd="0" presId="urn:microsoft.com/office/officeart/2005/8/layout/vList5"/>
    <dgm:cxn modelId="{60248098-E9BC-7445-94B4-04C1C1A6FCB6}" type="presParOf" srcId="{B7656096-516F-1243-ACAD-0F9B4C28634E}" destId="{29EB01F2-32B5-3A4D-BD95-E97C57A8956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A5EB12A-C1C6-E743-83C6-02CE7C044793}" type="doc">
      <dgm:prSet loTypeId="urn:microsoft.com/office/officeart/2005/8/layout/vList5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55D20AA-C3A3-4442-9F18-1ADE453A90C5}">
      <dgm:prSet phldrT="[Text]" custT="1"/>
      <dgm:spPr/>
      <dgm:t>
        <a:bodyPr/>
        <a:lstStyle/>
        <a:p>
          <a:r>
            <a:rPr lang="en-US" sz="2500" dirty="0" err="1" smtClean="0"/>
            <a:t>Anggaran</a:t>
          </a:r>
          <a:r>
            <a:rPr lang="en-US" sz="2500" dirty="0" smtClean="0"/>
            <a:t> </a:t>
          </a:r>
          <a:r>
            <a:rPr lang="en-US" sz="2500" dirty="0" err="1" smtClean="0"/>
            <a:t>Biaya</a:t>
          </a:r>
          <a:r>
            <a:rPr lang="en-US" sz="2500" dirty="0" smtClean="0"/>
            <a:t> </a:t>
          </a:r>
          <a:r>
            <a:rPr lang="en-US" sz="2500" dirty="0" err="1" smtClean="0"/>
            <a:t>Tenaga</a:t>
          </a:r>
          <a:r>
            <a:rPr lang="en-US" sz="2500" dirty="0" smtClean="0"/>
            <a:t> </a:t>
          </a:r>
          <a:r>
            <a:rPr lang="en-US" sz="2500" dirty="0" err="1" smtClean="0"/>
            <a:t>Kerja</a:t>
          </a:r>
          <a:r>
            <a:rPr lang="en-US" sz="2500" dirty="0" smtClean="0"/>
            <a:t> </a:t>
          </a:r>
          <a:r>
            <a:rPr lang="en-US" sz="2500" dirty="0" err="1" smtClean="0"/>
            <a:t>Langsung</a:t>
          </a:r>
          <a:endParaRPr lang="en-US" sz="2500" dirty="0"/>
        </a:p>
      </dgm:t>
    </dgm:pt>
    <dgm:pt modelId="{108DC54A-809D-D041-BD1E-0DD5CF9FBB9E}" type="parTrans" cxnId="{A6A5474C-0260-BA44-8FFF-34C7C3AEECCE}">
      <dgm:prSet/>
      <dgm:spPr/>
      <dgm:t>
        <a:bodyPr/>
        <a:lstStyle/>
        <a:p>
          <a:endParaRPr lang="en-US" sz="2000"/>
        </a:p>
      </dgm:t>
    </dgm:pt>
    <dgm:pt modelId="{8C6E82A4-2707-E241-AC29-CC9F6EB652E6}" type="sibTrans" cxnId="{A6A5474C-0260-BA44-8FFF-34C7C3AEECCE}">
      <dgm:prSet/>
      <dgm:spPr/>
      <dgm:t>
        <a:bodyPr/>
        <a:lstStyle/>
        <a:p>
          <a:endParaRPr lang="en-US" sz="2000"/>
        </a:p>
      </dgm:t>
    </dgm:pt>
    <dgm:pt modelId="{69986BD6-87A7-6F45-97E8-ADBC7D622D57}">
      <dgm:prSet phldrT="[Text]" custT="1"/>
      <dgm:spPr/>
      <dgm:t>
        <a:bodyPr/>
        <a:lstStyle/>
        <a:p>
          <a:r>
            <a:rPr lang="en-US" sz="2000" dirty="0" err="1" smtClean="0"/>
            <a:t>memperlihatkan</a:t>
          </a:r>
          <a:r>
            <a:rPr lang="en-US" sz="2000" dirty="0" smtClean="0"/>
            <a:t> </a:t>
          </a:r>
          <a:r>
            <a:rPr lang="en-US" sz="2000" dirty="0" err="1" smtClean="0"/>
            <a:t>jumlah</a:t>
          </a:r>
          <a:r>
            <a:rPr lang="en-US" sz="2000" dirty="0" smtClean="0"/>
            <a:t> jam </a:t>
          </a:r>
          <a:r>
            <a:rPr lang="en-US" sz="2000" dirty="0" err="1" smtClean="0"/>
            <a:t>tenaga</a:t>
          </a:r>
          <a:r>
            <a:rPr lang="en-US" sz="2000" dirty="0" smtClean="0"/>
            <a:t> </a:t>
          </a:r>
          <a:r>
            <a:rPr lang="en-US" sz="2000" dirty="0" err="1" smtClean="0"/>
            <a:t>kerja</a:t>
          </a:r>
          <a:r>
            <a:rPr lang="en-US" sz="2000" dirty="0" smtClean="0"/>
            <a:t> </a:t>
          </a:r>
          <a:r>
            <a:rPr lang="en-US" sz="2000" dirty="0" err="1" smtClean="0"/>
            <a:t>langsung</a:t>
          </a:r>
          <a:r>
            <a:rPr lang="en-US" sz="2000" dirty="0" smtClean="0"/>
            <a:t> yang </a:t>
          </a:r>
          <a:r>
            <a:rPr lang="en-US" sz="2000" dirty="0" err="1" smtClean="0"/>
            <a:t>dibutuhkan</a:t>
          </a:r>
          <a:r>
            <a:rPr lang="en-US" sz="2000" dirty="0" smtClean="0"/>
            <a:t> </a:t>
          </a:r>
          <a:r>
            <a:rPr lang="en-US" sz="2000" dirty="0" err="1" smtClean="0"/>
            <a:t>untuk</a:t>
          </a:r>
          <a:r>
            <a:rPr lang="en-US" sz="2000" dirty="0" smtClean="0"/>
            <a:t> </a:t>
          </a:r>
          <a:r>
            <a:rPr lang="en-US" sz="2000" dirty="0" err="1" smtClean="0"/>
            <a:t>memproduksi</a:t>
          </a:r>
          <a:r>
            <a:rPr lang="en-US" sz="2000" dirty="0" smtClean="0"/>
            <a:t> </a:t>
          </a:r>
          <a:r>
            <a:rPr lang="en-US" sz="2000" dirty="0" err="1" smtClean="0"/>
            <a:t>barang</a:t>
          </a:r>
          <a:r>
            <a:rPr lang="en-US" sz="2000" dirty="0" smtClean="0"/>
            <a:t> </a:t>
          </a:r>
          <a:r>
            <a:rPr lang="en-US" sz="2000" dirty="0" err="1" smtClean="0"/>
            <a:t>jadi</a:t>
          </a:r>
          <a:r>
            <a:rPr lang="en-US" sz="2000" dirty="0" smtClean="0"/>
            <a:t> yang </a:t>
          </a:r>
          <a:r>
            <a:rPr lang="en-US" sz="2000" dirty="0" err="1" smtClean="0"/>
            <a:t>ditetapkan</a:t>
          </a:r>
          <a:r>
            <a:rPr lang="en-US" sz="2000" dirty="0" smtClean="0"/>
            <a:t> </a:t>
          </a:r>
          <a:r>
            <a:rPr lang="en-US" sz="2000" dirty="0" err="1" smtClean="0"/>
            <a:t>dalam</a:t>
          </a:r>
          <a:r>
            <a:rPr lang="en-US" sz="2000" dirty="0" smtClean="0"/>
            <a:t> </a:t>
          </a:r>
          <a:r>
            <a:rPr lang="en-US" sz="2000" dirty="0" err="1" smtClean="0"/>
            <a:t>anggaran</a:t>
          </a:r>
          <a:r>
            <a:rPr lang="en-US" sz="2000" dirty="0" smtClean="0"/>
            <a:t> </a:t>
          </a:r>
          <a:r>
            <a:rPr lang="en-US" sz="2000" dirty="0" err="1" smtClean="0"/>
            <a:t>produksi</a:t>
          </a:r>
          <a:endParaRPr lang="en-US" sz="2000" dirty="0"/>
        </a:p>
      </dgm:t>
    </dgm:pt>
    <dgm:pt modelId="{38E1BA7C-D15B-0A4B-B736-C0791714A6F5}" type="parTrans" cxnId="{42878435-D503-DA48-AE3A-A1F3A3203347}">
      <dgm:prSet/>
      <dgm:spPr/>
      <dgm:t>
        <a:bodyPr/>
        <a:lstStyle/>
        <a:p>
          <a:endParaRPr lang="en-US" sz="2000"/>
        </a:p>
      </dgm:t>
    </dgm:pt>
    <dgm:pt modelId="{DAB8D076-258D-494D-906A-6BDA081986C2}" type="sibTrans" cxnId="{42878435-D503-DA48-AE3A-A1F3A3203347}">
      <dgm:prSet/>
      <dgm:spPr/>
      <dgm:t>
        <a:bodyPr/>
        <a:lstStyle/>
        <a:p>
          <a:endParaRPr lang="en-US" sz="2000"/>
        </a:p>
      </dgm:t>
    </dgm:pt>
    <dgm:pt modelId="{04D237B1-A0EB-CA41-9E52-7F35592CAB2D}">
      <dgm:prSet phldrT="[Text]" custT="1"/>
      <dgm:spPr/>
      <dgm:t>
        <a:bodyPr/>
        <a:lstStyle/>
        <a:p>
          <a:r>
            <a:rPr lang="en-US" sz="2500" dirty="0" err="1" smtClean="0"/>
            <a:t>Anggaran</a:t>
          </a:r>
          <a:r>
            <a:rPr lang="en-US" sz="2500" dirty="0" smtClean="0"/>
            <a:t> </a:t>
          </a:r>
          <a:r>
            <a:rPr lang="en-US" sz="2500" dirty="0" err="1" smtClean="0"/>
            <a:t>Biaya</a:t>
          </a:r>
          <a:r>
            <a:rPr lang="en-US" sz="2500" dirty="0" smtClean="0"/>
            <a:t> Overhead </a:t>
          </a:r>
          <a:r>
            <a:rPr lang="en-US" sz="2500" dirty="0" err="1" smtClean="0"/>
            <a:t>Produksi</a:t>
          </a:r>
          <a:endParaRPr lang="en-US" sz="2500" dirty="0"/>
        </a:p>
      </dgm:t>
    </dgm:pt>
    <dgm:pt modelId="{974CD502-1C7A-7D46-A03A-CE7633F7E726}" type="parTrans" cxnId="{04301D39-52ED-D345-9DD9-BD854BE9681C}">
      <dgm:prSet/>
      <dgm:spPr/>
      <dgm:t>
        <a:bodyPr/>
        <a:lstStyle/>
        <a:p>
          <a:endParaRPr lang="en-US" sz="2000"/>
        </a:p>
      </dgm:t>
    </dgm:pt>
    <dgm:pt modelId="{D54AD36F-1179-9943-B627-4ADA172BD4A4}" type="sibTrans" cxnId="{04301D39-52ED-D345-9DD9-BD854BE9681C}">
      <dgm:prSet/>
      <dgm:spPr/>
      <dgm:t>
        <a:bodyPr/>
        <a:lstStyle/>
        <a:p>
          <a:endParaRPr lang="en-US" sz="2000"/>
        </a:p>
      </dgm:t>
    </dgm:pt>
    <dgm:pt modelId="{7742C5A5-82DB-DD4D-A620-B485E5A3C7DC}">
      <dgm:prSet phldrT="[Text]" custT="1"/>
      <dgm:spPr/>
      <dgm:t>
        <a:bodyPr/>
        <a:lstStyle/>
        <a:p>
          <a:r>
            <a:rPr lang="en-US" sz="1800" dirty="0" err="1" smtClean="0"/>
            <a:t>memperlihatkan</a:t>
          </a:r>
          <a:r>
            <a:rPr lang="en-US" sz="1800" dirty="0" smtClean="0"/>
            <a:t> </a:t>
          </a:r>
          <a:r>
            <a:rPr lang="en-US" sz="1800" dirty="0" err="1" smtClean="0"/>
            <a:t>perkiraan</a:t>
          </a:r>
          <a:r>
            <a:rPr lang="en-US" sz="1800" dirty="0" smtClean="0"/>
            <a:t> </a:t>
          </a:r>
          <a:r>
            <a:rPr lang="en-US" sz="1800" dirty="0" err="1" smtClean="0"/>
            <a:t>biaya</a:t>
          </a:r>
          <a:r>
            <a:rPr lang="en-US" sz="1800" dirty="0" smtClean="0"/>
            <a:t> overhead </a:t>
          </a:r>
          <a:r>
            <a:rPr lang="en-US" sz="1800" dirty="0" err="1" smtClean="0"/>
            <a:t>produksi</a:t>
          </a:r>
          <a:r>
            <a:rPr lang="en-US" sz="1800" dirty="0" smtClean="0"/>
            <a:t> yang </a:t>
          </a:r>
          <a:r>
            <a:rPr lang="en-US" sz="1800" dirty="0" err="1" smtClean="0"/>
            <a:t>harus</a:t>
          </a:r>
          <a:r>
            <a:rPr lang="en-US" sz="1800" dirty="0" smtClean="0"/>
            <a:t> </a:t>
          </a:r>
          <a:r>
            <a:rPr lang="en-US" sz="1800" dirty="0" err="1" smtClean="0"/>
            <a:t>dikeluarkan</a:t>
          </a:r>
          <a:r>
            <a:rPr lang="en-US" sz="1800" dirty="0" smtClean="0"/>
            <a:t> </a:t>
          </a:r>
          <a:r>
            <a:rPr lang="en-US" sz="1800" dirty="0" err="1" smtClean="0"/>
            <a:t>oleh</a:t>
          </a:r>
          <a:r>
            <a:rPr lang="en-US" sz="1800" dirty="0" smtClean="0"/>
            <a:t> </a:t>
          </a:r>
          <a:r>
            <a:rPr lang="en-US" sz="1800" dirty="0" err="1" smtClean="0"/>
            <a:t>perusahaan</a:t>
          </a:r>
          <a:r>
            <a:rPr lang="en-US" sz="1800" dirty="0" smtClean="0"/>
            <a:t> </a:t>
          </a:r>
          <a:r>
            <a:rPr lang="en-US" sz="1800" dirty="0" err="1" smtClean="0"/>
            <a:t>untuk</a:t>
          </a:r>
          <a:r>
            <a:rPr lang="en-US" sz="1800" dirty="0" smtClean="0"/>
            <a:t> </a:t>
          </a:r>
          <a:r>
            <a:rPr lang="en-US" sz="1800" dirty="0" err="1" smtClean="0"/>
            <a:t>mencapai</a:t>
          </a:r>
          <a:r>
            <a:rPr lang="en-US" sz="1800" dirty="0" smtClean="0"/>
            <a:t> target </a:t>
          </a:r>
          <a:r>
            <a:rPr lang="en-US" sz="1800" dirty="0" err="1" smtClean="0"/>
            <a:t>produksi</a:t>
          </a:r>
          <a:r>
            <a:rPr lang="en-US" sz="1800" dirty="0" smtClean="0"/>
            <a:t> </a:t>
          </a:r>
          <a:r>
            <a:rPr lang="en-US" sz="1800" dirty="0" err="1" smtClean="0"/>
            <a:t>seperti</a:t>
          </a:r>
          <a:r>
            <a:rPr lang="en-US" sz="1800" dirty="0" smtClean="0"/>
            <a:t> yang </a:t>
          </a:r>
          <a:r>
            <a:rPr lang="en-US" sz="1800" dirty="0" err="1" smtClean="0"/>
            <a:t>ditetapkan</a:t>
          </a:r>
          <a:r>
            <a:rPr lang="en-US" sz="1800" dirty="0" smtClean="0"/>
            <a:t> </a:t>
          </a:r>
          <a:r>
            <a:rPr lang="en-US" sz="1800" dirty="0" err="1" smtClean="0"/>
            <a:t>dalam</a:t>
          </a:r>
          <a:r>
            <a:rPr lang="en-US" sz="1800" dirty="0" smtClean="0"/>
            <a:t> </a:t>
          </a:r>
          <a:r>
            <a:rPr lang="en-US" sz="1800" dirty="0" err="1" smtClean="0"/>
            <a:t>anggaran</a:t>
          </a:r>
          <a:r>
            <a:rPr lang="en-US" sz="1800" dirty="0" smtClean="0"/>
            <a:t> </a:t>
          </a:r>
          <a:r>
            <a:rPr lang="en-US" sz="1800" dirty="0" err="1" smtClean="0"/>
            <a:t>produksi</a:t>
          </a:r>
          <a:endParaRPr lang="en-US" sz="1800" dirty="0"/>
        </a:p>
      </dgm:t>
    </dgm:pt>
    <dgm:pt modelId="{324A21C2-8D32-BE4B-93F7-F50EC56C55F9}" type="parTrans" cxnId="{084F04AF-5E1D-B24E-B8A9-8C34DFE0C002}">
      <dgm:prSet/>
      <dgm:spPr/>
      <dgm:t>
        <a:bodyPr/>
        <a:lstStyle/>
        <a:p>
          <a:endParaRPr lang="en-US" sz="2000"/>
        </a:p>
      </dgm:t>
    </dgm:pt>
    <dgm:pt modelId="{75C6248A-1052-044B-8C1C-005557B2103E}" type="sibTrans" cxnId="{084F04AF-5E1D-B24E-B8A9-8C34DFE0C002}">
      <dgm:prSet/>
      <dgm:spPr/>
      <dgm:t>
        <a:bodyPr/>
        <a:lstStyle/>
        <a:p>
          <a:endParaRPr lang="en-US" sz="2000"/>
        </a:p>
      </dgm:t>
    </dgm:pt>
    <dgm:pt modelId="{43C4ADBB-A20C-D64E-88A0-4C22F7724D9A}">
      <dgm:prSet phldrT="[Text]" custT="1"/>
      <dgm:spPr/>
      <dgm:t>
        <a:bodyPr/>
        <a:lstStyle/>
        <a:p>
          <a:r>
            <a:rPr lang="en-US" sz="2500" dirty="0" err="1" smtClean="0"/>
            <a:t>Anggaran</a:t>
          </a:r>
          <a:r>
            <a:rPr lang="en-US" sz="2500" dirty="0" smtClean="0"/>
            <a:t> </a:t>
          </a:r>
          <a:r>
            <a:rPr lang="en-US" sz="2500" dirty="0" err="1" smtClean="0"/>
            <a:t>Biaya</a:t>
          </a:r>
          <a:r>
            <a:rPr lang="en-US" sz="2500" dirty="0" smtClean="0"/>
            <a:t> </a:t>
          </a:r>
          <a:r>
            <a:rPr lang="en-US" sz="2500" dirty="0" err="1" smtClean="0"/>
            <a:t>Produksi</a:t>
          </a:r>
          <a:endParaRPr lang="en-US" sz="2500" dirty="0"/>
        </a:p>
      </dgm:t>
    </dgm:pt>
    <dgm:pt modelId="{00974DF4-2DE7-1D4C-A228-0DD50689E535}" type="parTrans" cxnId="{D165A1A3-411A-3847-A7C7-21EE5460D2CF}">
      <dgm:prSet/>
      <dgm:spPr/>
      <dgm:t>
        <a:bodyPr/>
        <a:lstStyle/>
        <a:p>
          <a:endParaRPr lang="en-US" sz="2000"/>
        </a:p>
      </dgm:t>
    </dgm:pt>
    <dgm:pt modelId="{28E02965-5BEF-9F40-8D74-484FD7903D6E}" type="sibTrans" cxnId="{D165A1A3-411A-3847-A7C7-21EE5460D2CF}">
      <dgm:prSet/>
      <dgm:spPr/>
      <dgm:t>
        <a:bodyPr/>
        <a:lstStyle/>
        <a:p>
          <a:endParaRPr lang="en-US" sz="2000"/>
        </a:p>
      </dgm:t>
    </dgm:pt>
    <dgm:pt modelId="{069C5767-320D-5043-B1C5-C46EFE3F279E}">
      <dgm:prSet phldrT="[Text]" custT="1"/>
      <dgm:spPr/>
      <dgm:t>
        <a:bodyPr/>
        <a:lstStyle/>
        <a:p>
          <a:r>
            <a:rPr lang="en-US" sz="2000" dirty="0" err="1" smtClean="0"/>
            <a:t>memperlihatkan</a:t>
          </a:r>
          <a:r>
            <a:rPr lang="en-US" sz="2000" dirty="0" smtClean="0"/>
            <a:t> </a:t>
          </a:r>
          <a:r>
            <a:rPr lang="en-US" sz="2000" dirty="0" err="1" smtClean="0"/>
            <a:t>seluruh</a:t>
          </a:r>
          <a:r>
            <a:rPr lang="en-US" sz="2000" dirty="0" smtClean="0"/>
            <a:t> </a:t>
          </a:r>
          <a:r>
            <a:rPr lang="en-US" sz="2000" dirty="0" err="1" smtClean="0"/>
            <a:t>biaya</a:t>
          </a:r>
          <a:r>
            <a:rPr lang="en-US" sz="2000" dirty="0" smtClean="0"/>
            <a:t> </a:t>
          </a:r>
          <a:r>
            <a:rPr lang="en-US" sz="2000" dirty="0" err="1" smtClean="0"/>
            <a:t>produksi</a:t>
          </a:r>
          <a:r>
            <a:rPr lang="en-US" sz="2000" dirty="0" smtClean="0"/>
            <a:t> yang </a:t>
          </a:r>
          <a:r>
            <a:rPr lang="en-US" sz="2000" dirty="0" err="1" smtClean="0"/>
            <a:t>akan</a:t>
          </a:r>
          <a:r>
            <a:rPr lang="en-US" sz="2000" dirty="0" smtClean="0"/>
            <a:t> </a:t>
          </a:r>
          <a:r>
            <a:rPr lang="en-US" sz="2000" dirty="0" err="1" smtClean="0"/>
            <a:t>dikeluarkan</a:t>
          </a:r>
          <a:r>
            <a:rPr lang="en-US" sz="2000" dirty="0" smtClean="0"/>
            <a:t> </a:t>
          </a:r>
          <a:r>
            <a:rPr lang="en-US" sz="2000" dirty="0" err="1" smtClean="0"/>
            <a:t>pada</a:t>
          </a:r>
          <a:r>
            <a:rPr lang="en-US" sz="2000" dirty="0" smtClean="0"/>
            <a:t> </a:t>
          </a:r>
          <a:r>
            <a:rPr lang="en-US" sz="2000" dirty="0" err="1" smtClean="0"/>
            <a:t>suatu</a:t>
          </a:r>
          <a:r>
            <a:rPr lang="en-US" sz="2000" dirty="0" smtClean="0"/>
            <a:t> </a:t>
          </a:r>
          <a:r>
            <a:rPr lang="en-US" sz="2000" dirty="0" err="1" smtClean="0"/>
            <a:t>tahun</a:t>
          </a:r>
          <a:r>
            <a:rPr lang="en-US" sz="2000" dirty="0" smtClean="0"/>
            <a:t> </a:t>
          </a:r>
          <a:r>
            <a:rPr lang="en-US" sz="2000" dirty="0" err="1" smtClean="0"/>
            <a:t>anggaran</a:t>
          </a:r>
          <a:endParaRPr lang="en-US" sz="2000" dirty="0"/>
        </a:p>
      </dgm:t>
    </dgm:pt>
    <dgm:pt modelId="{49FE4D72-0768-7145-9982-11EA1AE78C61}" type="parTrans" cxnId="{960ED36C-7AC8-1345-82AD-281FDC81A210}">
      <dgm:prSet/>
      <dgm:spPr/>
      <dgm:t>
        <a:bodyPr/>
        <a:lstStyle/>
        <a:p>
          <a:endParaRPr lang="en-US" sz="2000"/>
        </a:p>
      </dgm:t>
    </dgm:pt>
    <dgm:pt modelId="{8379D94D-869C-4C47-858B-EA431503CBA1}" type="sibTrans" cxnId="{960ED36C-7AC8-1345-82AD-281FDC81A210}">
      <dgm:prSet/>
      <dgm:spPr/>
      <dgm:t>
        <a:bodyPr/>
        <a:lstStyle/>
        <a:p>
          <a:endParaRPr lang="en-US" sz="2000"/>
        </a:p>
      </dgm:t>
    </dgm:pt>
    <dgm:pt modelId="{4571883F-F585-D54D-AF71-43A41DDF54AD}" type="pres">
      <dgm:prSet presAssocID="{7A5EB12A-C1C6-E743-83C6-02CE7C04479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2CD27E5-CBF0-5C41-8FD1-48CC132A06D2}" type="pres">
      <dgm:prSet presAssocID="{955D20AA-C3A3-4442-9F18-1ADE453A90C5}" presName="linNode" presStyleCnt="0"/>
      <dgm:spPr/>
    </dgm:pt>
    <dgm:pt modelId="{2364A78E-D59E-7C4E-A4F9-3A112CC2EDD7}" type="pres">
      <dgm:prSet presAssocID="{955D20AA-C3A3-4442-9F18-1ADE453A90C5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1BA81B-3031-2543-86AD-785E9572EAB5}" type="pres">
      <dgm:prSet presAssocID="{955D20AA-C3A3-4442-9F18-1ADE453A90C5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5EC300-C46D-1F4B-8CF2-E016F666286F}" type="pres">
      <dgm:prSet presAssocID="{8C6E82A4-2707-E241-AC29-CC9F6EB652E6}" presName="sp" presStyleCnt="0"/>
      <dgm:spPr/>
    </dgm:pt>
    <dgm:pt modelId="{55F7135B-32BA-EB4C-BB0F-58007196B94B}" type="pres">
      <dgm:prSet presAssocID="{04D237B1-A0EB-CA41-9E52-7F35592CAB2D}" presName="linNode" presStyleCnt="0"/>
      <dgm:spPr/>
    </dgm:pt>
    <dgm:pt modelId="{7F9D6F8F-F6AC-3046-AD6F-C86557337461}" type="pres">
      <dgm:prSet presAssocID="{04D237B1-A0EB-CA41-9E52-7F35592CAB2D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A0ABBA-1C66-FF40-A265-A0D338AF707A}" type="pres">
      <dgm:prSet presAssocID="{04D237B1-A0EB-CA41-9E52-7F35592CAB2D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A92F51-3AAB-094E-B4B5-A31A4CB77CFF}" type="pres">
      <dgm:prSet presAssocID="{D54AD36F-1179-9943-B627-4ADA172BD4A4}" presName="sp" presStyleCnt="0"/>
      <dgm:spPr/>
    </dgm:pt>
    <dgm:pt modelId="{B7656096-516F-1243-ACAD-0F9B4C28634E}" type="pres">
      <dgm:prSet presAssocID="{43C4ADBB-A20C-D64E-88A0-4C22F7724D9A}" presName="linNode" presStyleCnt="0"/>
      <dgm:spPr/>
    </dgm:pt>
    <dgm:pt modelId="{38997B7C-5175-ED4E-BB91-CF948132696C}" type="pres">
      <dgm:prSet presAssocID="{43C4ADBB-A20C-D64E-88A0-4C22F7724D9A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EB01F2-32B5-3A4D-BD95-E97C57A8956F}" type="pres">
      <dgm:prSet presAssocID="{43C4ADBB-A20C-D64E-88A0-4C22F7724D9A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6A5474C-0260-BA44-8FFF-34C7C3AEECCE}" srcId="{7A5EB12A-C1C6-E743-83C6-02CE7C044793}" destId="{955D20AA-C3A3-4442-9F18-1ADE453A90C5}" srcOrd="0" destOrd="0" parTransId="{108DC54A-809D-D041-BD1E-0DD5CF9FBB9E}" sibTransId="{8C6E82A4-2707-E241-AC29-CC9F6EB652E6}"/>
    <dgm:cxn modelId="{88405CA8-B4CD-9746-8604-957D269D8721}" type="presOf" srcId="{43C4ADBB-A20C-D64E-88A0-4C22F7724D9A}" destId="{38997B7C-5175-ED4E-BB91-CF948132696C}" srcOrd="0" destOrd="0" presId="urn:microsoft.com/office/officeart/2005/8/layout/vList5"/>
    <dgm:cxn modelId="{DD8A25B6-F950-9A40-B5F8-DBD781CBCCD0}" type="presOf" srcId="{7742C5A5-82DB-DD4D-A620-B485E5A3C7DC}" destId="{A7A0ABBA-1C66-FF40-A265-A0D338AF707A}" srcOrd="0" destOrd="0" presId="urn:microsoft.com/office/officeart/2005/8/layout/vList5"/>
    <dgm:cxn modelId="{905E6887-3113-0745-BDBF-FDE92C214144}" type="presOf" srcId="{69986BD6-87A7-6F45-97E8-ADBC7D622D57}" destId="{DE1BA81B-3031-2543-86AD-785E9572EAB5}" srcOrd="0" destOrd="0" presId="urn:microsoft.com/office/officeart/2005/8/layout/vList5"/>
    <dgm:cxn modelId="{1CFDCA75-FA2F-E74D-B5AF-46AAFD412562}" type="presOf" srcId="{7A5EB12A-C1C6-E743-83C6-02CE7C044793}" destId="{4571883F-F585-D54D-AF71-43A41DDF54AD}" srcOrd="0" destOrd="0" presId="urn:microsoft.com/office/officeart/2005/8/layout/vList5"/>
    <dgm:cxn modelId="{084F04AF-5E1D-B24E-B8A9-8C34DFE0C002}" srcId="{04D237B1-A0EB-CA41-9E52-7F35592CAB2D}" destId="{7742C5A5-82DB-DD4D-A620-B485E5A3C7DC}" srcOrd="0" destOrd="0" parTransId="{324A21C2-8D32-BE4B-93F7-F50EC56C55F9}" sibTransId="{75C6248A-1052-044B-8C1C-005557B2103E}"/>
    <dgm:cxn modelId="{A4405DE1-752E-1B42-A499-AC2BDC4DCFF4}" type="presOf" srcId="{069C5767-320D-5043-B1C5-C46EFE3F279E}" destId="{29EB01F2-32B5-3A4D-BD95-E97C57A8956F}" srcOrd="0" destOrd="0" presId="urn:microsoft.com/office/officeart/2005/8/layout/vList5"/>
    <dgm:cxn modelId="{04301D39-52ED-D345-9DD9-BD854BE9681C}" srcId="{7A5EB12A-C1C6-E743-83C6-02CE7C044793}" destId="{04D237B1-A0EB-CA41-9E52-7F35592CAB2D}" srcOrd="1" destOrd="0" parTransId="{974CD502-1C7A-7D46-A03A-CE7633F7E726}" sibTransId="{D54AD36F-1179-9943-B627-4ADA172BD4A4}"/>
    <dgm:cxn modelId="{960ED36C-7AC8-1345-82AD-281FDC81A210}" srcId="{43C4ADBB-A20C-D64E-88A0-4C22F7724D9A}" destId="{069C5767-320D-5043-B1C5-C46EFE3F279E}" srcOrd="0" destOrd="0" parTransId="{49FE4D72-0768-7145-9982-11EA1AE78C61}" sibTransId="{8379D94D-869C-4C47-858B-EA431503CBA1}"/>
    <dgm:cxn modelId="{42878435-D503-DA48-AE3A-A1F3A3203347}" srcId="{955D20AA-C3A3-4442-9F18-1ADE453A90C5}" destId="{69986BD6-87A7-6F45-97E8-ADBC7D622D57}" srcOrd="0" destOrd="0" parTransId="{38E1BA7C-D15B-0A4B-B736-C0791714A6F5}" sibTransId="{DAB8D076-258D-494D-906A-6BDA081986C2}"/>
    <dgm:cxn modelId="{452F077F-E36E-B245-8280-4F04AC8CEA42}" type="presOf" srcId="{955D20AA-C3A3-4442-9F18-1ADE453A90C5}" destId="{2364A78E-D59E-7C4E-A4F9-3A112CC2EDD7}" srcOrd="0" destOrd="0" presId="urn:microsoft.com/office/officeart/2005/8/layout/vList5"/>
    <dgm:cxn modelId="{3299C50F-9D43-8E49-AFD7-1B3C5C9EBEA2}" type="presOf" srcId="{04D237B1-A0EB-CA41-9E52-7F35592CAB2D}" destId="{7F9D6F8F-F6AC-3046-AD6F-C86557337461}" srcOrd="0" destOrd="0" presId="urn:microsoft.com/office/officeart/2005/8/layout/vList5"/>
    <dgm:cxn modelId="{D165A1A3-411A-3847-A7C7-21EE5460D2CF}" srcId="{7A5EB12A-C1C6-E743-83C6-02CE7C044793}" destId="{43C4ADBB-A20C-D64E-88A0-4C22F7724D9A}" srcOrd="2" destOrd="0" parTransId="{00974DF4-2DE7-1D4C-A228-0DD50689E535}" sibTransId="{28E02965-5BEF-9F40-8D74-484FD7903D6E}"/>
    <dgm:cxn modelId="{02222EF1-41F1-EB43-963F-0A6393C59A9C}" type="presParOf" srcId="{4571883F-F585-D54D-AF71-43A41DDF54AD}" destId="{F2CD27E5-CBF0-5C41-8FD1-48CC132A06D2}" srcOrd="0" destOrd="0" presId="urn:microsoft.com/office/officeart/2005/8/layout/vList5"/>
    <dgm:cxn modelId="{F64B0452-B2DA-7B4C-93ED-B80765B1B7B5}" type="presParOf" srcId="{F2CD27E5-CBF0-5C41-8FD1-48CC132A06D2}" destId="{2364A78E-D59E-7C4E-A4F9-3A112CC2EDD7}" srcOrd="0" destOrd="0" presId="urn:microsoft.com/office/officeart/2005/8/layout/vList5"/>
    <dgm:cxn modelId="{92F78CDC-F05C-D944-B91B-EF35283CC7F5}" type="presParOf" srcId="{F2CD27E5-CBF0-5C41-8FD1-48CC132A06D2}" destId="{DE1BA81B-3031-2543-86AD-785E9572EAB5}" srcOrd="1" destOrd="0" presId="urn:microsoft.com/office/officeart/2005/8/layout/vList5"/>
    <dgm:cxn modelId="{D2D0021F-E0F9-FB44-BB1C-C277A8C2EF63}" type="presParOf" srcId="{4571883F-F585-D54D-AF71-43A41DDF54AD}" destId="{305EC300-C46D-1F4B-8CF2-E016F666286F}" srcOrd="1" destOrd="0" presId="urn:microsoft.com/office/officeart/2005/8/layout/vList5"/>
    <dgm:cxn modelId="{BCED48FA-3B05-B44A-AA7D-6C4B50EE9D70}" type="presParOf" srcId="{4571883F-F585-D54D-AF71-43A41DDF54AD}" destId="{55F7135B-32BA-EB4C-BB0F-58007196B94B}" srcOrd="2" destOrd="0" presId="urn:microsoft.com/office/officeart/2005/8/layout/vList5"/>
    <dgm:cxn modelId="{A91E9C1F-1602-6B4E-AB4B-82E2F5042CC0}" type="presParOf" srcId="{55F7135B-32BA-EB4C-BB0F-58007196B94B}" destId="{7F9D6F8F-F6AC-3046-AD6F-C86557337461}" srcOrd="0" destOrd="0" presId="urn:microsoft.com/office/officeart/2005/8/layout/vList5"/>
    <dgm:cxn modelId="{5CD7EB7F-86BC-8E42-8333-AEF1A567D2D9}" type="presParOf" srcId="{55F7135B-32BA-EB4C-BB0F-58007196B94B}" destId="{A7A0ABBA-1C66-FF40-A265-A0D338AF707A}" srcOrd="1" destOrd="0" presId="urn:microsoft.com/office/officeart/2005/8/layout/vList5"/>
    <dgm:cxn modelId="{10CA361A-B8B8-F345-B8BE-ECF67B580027}" type="presParOf" srcId="{4571883F-F585-D54D-AF71-43A41DDF54AD}" destId="{C5A92F51-3AAB-094E-B4B5-A31A4CB77CFF}" srcOrd="3" destOrd="0" presId="urn:microsoft.com/office/officeart/2005/8/layout/vList5"/>
    <dgm:cxn modelId="{7BEFEC6B-9E52-8144-9EF2-E63F8D75F41B}" type="presParOf" srcId="{4571883F-F585-D54D-AF71-43A41DDF54AD}" destId="{B7656096-516F-1243-ACAD-0F9B4C28634E}" srcOrd="4" destOrd="0" presId="urn:microsoft.com/office/officeart/2005/8/layout/vList5"/>
    <dgm:cxn modelId="{CFA2E6D3-57C3-3743-9824-9DB174FB511D}" type="presParOf" srcId="{B7656096-516F-1243-ACAD-0F9B4C28634E}" destId="{38997B7C-5175-ED4E-BB91-CF948132696C}" srcOrd="0" destOrd="0" presId="urn:microsoft.com/office/officeart/2005/8/layout/vList5"/>
    <dgm:cxn modelId="{AAA37AD1-277A-B740-B080-EA66C4DDDC2C}" type="presParOf" srcId="{B7656096-516F-1243-ACAD-0F9B4C28634E}" destId="{29EB01F2-32B5-3A4D-BD95-E97C57A8956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A5EB12A-C1C6-E743-83C6-02CE7C044793}" type="doc">
      <dgm:prSet loTypeId="urn:microsoft.com/office/officeart/2005/8/layout/vList5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55D20AA-C3A3-4442-9F18-1ADE453A90C5}">
      <dgm:prSet phldrT="[Text]" custT="1"/>
      <dgm:spPr/>
      <dgm:t>
        <a:bodyPr/>
        <a:lstStyle/>
        <a:p>
          <a:r>
            <a:rPr lang="en-US" sz="2500" dirty="0" err="1" smtClean="0"/>
            <a:t>Anggaran</a:t>
          </a:r>
          <a:r>
            <a:rPr lang="en-US" sz="2500" dirty="0" smtClean="0"/>
            <a:t> </a:t>
          </a:r>
          <a:r>
            <a:rPr lang="en-US" sz="2500" dirty="0" err="1" smtClean="0"/>
            <a:t>Beban</a:t>
          </a:r>
          <a:r>
            <a:rPr lang="en-US" sz="2500" dirty="0" smtClean="0"/>
            <a:t> </a:t>
          </a:r>
          <a:r>
            <a:rPr lang="en-US" sz="2500" dirty="0" err="1" smtClean="0"/>
            <a:t>Operasi</a:t>
          </a:r>
          <a:endParaRPr lang="en-US" sz="2500" dirty="0"/>
        </a:p>
      </dgm:t>
    </dgm:pt>
    <dgm:pt modelId="{108DC54A-809D-D041-BD1E-0DD5CF9FBB9E}" type="parTrans" cxnId="{A6A5474C-0260-BA44-8FFF-34C7C3AEECCE}">
      <dgm:prSet/>
      <dgm:spPr/>
      <dgm:t>
        <a:bodyPr/>
        <a:lstStyle/>
        <a:p>
          <a:endParaRPr lang="en-US" sz="2000"/>
        </a:p>
      </dgm:t>
    </dgm:pt>
    <dgm:pt modelId="{8C6E82A4-2707-E241-AC29-CC9F6EB652E6}" type="sibTrans" cxnId="{A6A5474C-0260-BA44-8FFF-34C7C3AEECCE}">
      <dgm:prSet/>
      <dgm:spPr/>
      <dgm:t>
        <a:bodyPr/>
        <a:lstStyle/>
        <a:p>
          <a:endParaRPr lang="en-US" sz="2000"/>
        </a:p>
      </dgm:t>
    </dgm:pt>
    <dgm:pt modelId="{69986BD6-87A7-6F45-97E8-ADBC7D622D57}">
      <dgm:prSet phldrT="[Text]" custT="1"/>
      <dgm:spPr/>
      <dgm:t>
        <a:bodyPr/>
        <a:lstStyle/>
        <a:p>
          <a:r>
            <a:rPr lang="en-US" sz="2000" dirty="0" err="1" smtClean="0"/>
            <a:t>memperlihatkan</a:t>
          </a:r>
          <a:r>
            <a:rPr lang="en-US" sz="2000" dirty="0" smtClean="0"/>
            <a:t> </a:t>
          </a:r>
          <a:r>
            <a:rPr lang="en-US" sz="2000" dirty="0" err="1" smtClean="0"/>
            <a:t>perkiraan</a:t>
          </a:r>
          <a:r>
            <a:rPr lang="en-US" sz="2000" dirty="0" smtClean="0"/>
            <a:t> </a:t>
          </a:r>
          <a:r>
            <a:rPr lang="en-US" sz="2000" dirty="0" err="1" smtClean="0"/>
            <a:t>beban</a:t>
          </a:r>
          <a:r>
            <a:rPr lang="en-US" sz="2000" dirty="0" smtClean="0"/>
            <a:t> </a:t>
          </a:r>
          <a:r>
            <a:rPr lang="en-US" sz="2000" dirty="0" err="1" smtClean="0"/>
            <a:t>operasi</a:t>
          </a:r>
          <a:r>
            <a:rPr lang="en-US" sz="2000" dirty="0" smtClean="0"/>
            <a:t> yang </a:t>
          </a:r>
          <a:r>
            <a:rPr lang="en-US" sz="2000" dirty="0" err="1" smtClean="0"/>
            <a:t>akan</a:t>
          </a:r>
          <a:r>
            <a:rPr lang="en-US" sz="2000" dirty="0" smtClean="0"/>
            <a:t> </a:t>
          </a:r>
          <a:r>
            <a:rPr lang="en-US" sz="2000" dirty="0" err="1" smtClean="0"/>
            <a:t>dikeluarkan</a:t>
          </a:r>
          <a:r>
            <a:rPr lang="en-US" sz="2000" dirty="0" smtClean="0"/>
            <a:t> </a:t>
          </a:r>
          <a:r>
            <a:rPr lang="en-US" sz="2000" dirty="0" err="1" smtClean="0"/>
            <a:t>oleh</a:t>
          </a:r>
          <a:r>
            <a:rPr lang="en-US" sz="2000" dirty="0" smtClean="0"/>
            <a:t> </a:t>
          </a:r>
          <a:r>
            <a:rPr lang="en-US" sz="2000" dirty="0" err="1" smtClean="0"/>
            <a:t>perusahaan</a:t>
          </a:r>
          <a:r>
            <a:rPr lang="en-US" sz="2000" dirty="0" smtClean="0"/>
            <a:t> </a:t>
          </a:r>
          <a:r>
            <a:rPr lang="en-US" sz="2000" dirty="0" err="1" smtClean="0"/>
            <a:t>dalam</a:t>
          </a:r>
          <a:r>
            <a:rPr lang="en-US" sz="2000" dirty="0" smtClean="0"/>
            <a:t> </a:t>
          </a:r>
          <a:r>
            <a:rPr lang="en-US" sz="2000" dirty="0" err="1" smtClean="0"/>
            <a:t>satu</a:t>
          </a:r>
          <a:r>
            <a:rPr lang="en-US" sz="2000" dirty="0" smtClean="0"/>
            <a:t> </a:t>
          </a:r>
          <a:r>
            <a:rPr lang="en-US" sz="2000" dirty="0" err="1" smtClean="0"/>
            <a:t>periode</a:t>
          </a:r>
          <a:r>
            <a:rPr lang="en-US" sz="2000" dirty="0" smtClean="0"/>
            <a:t> </a:t>
          </a:r>
          <a:r>
            <a:rPr lang="en-US" sz="2000" dirty="0" err="1" smtClean="0"/>
            <a:t>anggaran</a:t>
          </a:r>
          <a:endParaRPr lang="en-US" sz="2000" dirty="0"/>
        </a:p>
      </dgm:t>
    </dgm:pt>
    <dgm:pt modelId="{38E1BA7C-D15B-0A4B-B736-C0791714A6F5}" type="parTrans" cxnId="{42878435-D503-DA48-AE3A-A1F3A3203347}">
      <dgm:prSet/>
      <dgm:spPr/>
      <dgm:t>
        <a:bodyPr/>
        <a:lstStyle/>
        <a:p>
          <a:endParaRPr lang="en-US" sz="2000"/>
        </a:p>
      </dgm:t>
    </dgm:pt>
    <dgm:pt modelId="{DAB8D076-258D-494D-906A-6BDA081986C2}" type="sibTrans" cxnId="{42878435-D503-DA48-AE3A-A1F3A3203347}">
      <dgm:prSet/>
      <dgm:spPr/>
      <dgm:t>
        <a:bodyPr/>
        <a:lstStyle/>
        <a:p>
          <a:endParaRPr lang="en-US" sz="2000"/>
        </a:p>
      </dgm:t>
    </dgm:pt>
    <dgm:pt modelId="{04D237B1-A0EB-CA41-9E52-7F35592CAB2D}">
      <dgm:prSet phldrT="[Text]" custT="1"/>
      <dgm:spPr/>
      <dgm:t>
        <a:bodyPr/>
        <a:lstStyle/>
        <a:p>
          <a:r>
            <a:rPr lang="en-US" sz="2500" dirty="0" err="1" smtClean="0"/>
            <a:t>Anggaran</a:t>
          </a:r>
          <a:r>
            <a:rPr lang="en-US" sz="2500" dirty="0" smtClean="0"/>
            <a:t> </a:t>
          </a:r>
          <a:r>
            <a:rPr lang="en-US" sz="2500" dirty="0" err="1" smtClean="0"/>
            <a:t>Laba</a:t>
          </a:r>
          <a:r>
            <a:rPr lang="en-US" sz="2500" dirty="0" smtClean="0"/>
            <a:t> </a:t>
          </a:r>
          <a:r>
            <a:rPr lang="en-US" sz="2500" dirty="0" err="1" smtClean="0"/>
            <a:t>Rugi</a:t>
          </a:r>
          <a:endParaRPr lang="en-US" sz="2500" dirty="0"/>
        </a:p>
      </dgm:t>
    </dgm:pt>
    <dgm:pt modelId="{974CD502-1C7A-7D46-A03A-CE7633F7E726}" type="parTrans" cxnId="{04301D39-52ED-D345-9DD9-BD854BE9681C}">
      <dgm:prSet/>
      <dgm:spPr/>
      <dgm:t>
        <a:bodyPr/>
        <a:lstStyle/>
        <a:p>
          <a:endParaRPr lang="en-US" sz="2000"/>
        </a:p>
      </dgm:t>
    </dgm:pt>
    <dgm:pt modelId="{D54AD36F-1179-9943-B627-4ADA172BD4A4}" type="sibTrans" cxnId="{04301D39-52ED-D345-9DD9-BD854BE9681C}">
      <dgm:prSet/>
      <dgm:spPr/>
      <dgm:t>
        <a:bodyPr/>
        <a:lstStyle/>
        <a:p>
          <a:endParaRPr lang="en-US" sz="2000"/>
        </a:p>
      </dgm:t>
    </dgm:pt>
    <dgm:pt modelId="{7742C5A5-82DB-DD4D-A620-B485E5A3C7DC}">
      <dgm:prSet phldrT="[Text]" custT="1"/>
      <dgm:spPr/>
      <dgm:t>
        <a:bodyPr/>
        <a:lstStyle/>
        <a:p>
          <a:r>
            <a:rPr lang="en-US" sz="1800" dirty="0" err="1" smtClean="0"/>
            <a:t>memberikan</a:t>
          </a:r>
          <a:r>
            <a:rPr lang="en-US" sz="1800" dirty="0" smtClean="0"/>
            <a:t> </a:t>
          </a:r>
          <a:r>
            <a:rPr lang="en-US" sz="1800" dirty="0" err="1" smtClean="0"/>
            <a:t>informasi</a:t>
          </a:r>
          <a:r>
            <a:rPr lang="en-US" sz="1800" dirty="0" smtClean="0"/>
            <a:t> </a:t>
          </a:r>
          <a:r>
            <a:rPr lang="en-US" sz="1800" dirty="0" err="1" smtClean="0"/>
            <a:t>kepada</a:t>
          </a:r>
          <a:r>
            <a:rPr lang="en-US" sz="1800" dirty="0" smtClean="0"/>
            <a:t> </a:t>
          </a:r>
          <a:r>
            <a:rPr lang="en-US" sz="1800" dirty="0" err="1" smtClean="0"/>
            <a:t>Manajemen</a:t>
          </a:r>
          <a:r>
            <a:rPr lang="en-US" sz="1800" dirty="0" smtClean="0"/>
            <a:t> </a:t>
          </a:r>
          <a:r>
            <a:rPr lang="en-US" sz="1800" dirty="0" err="1" smtClean="0"/>
            <a:t>tentang</a:t>
          </a:r>
          <a:r>
            <a:rPr lang="en-US" sz="1800" dirty="0" smtClean="0"/>
            <a:t> </a:t>
          </a:r>
          <a:r>
            <a:rPr lang="en-US" sz="1800" dirty="0" err="1" smtClean="0"/>
            <a:t>jumlah</a:t>
          </a:r>
          <a:r>
            <a:rPr lang="en-US" sz="1800" dirty="0" smtClean="0"/>
            <a:t> </a:t>
          </a:r>
          <a:r>
            <a:rPr lang="en-US" sz="1800" dirty="0" err="1" smtClean="0"/>
            <a:t>laba</a:t>
          </a:r>
          <a:r>
            <a:rPr lang="en-US" sz="1800" dirty="0" smtClean="0"/>
            <a:t> </a:t>
          </a:r>
          <a:r>
            <a:rPr lang="en-US" sz="1800" dirty="0" err="1" smtClean="0"/>
            <a:t>atau</a:t>
          </a:r>
          <a:r>
            <a:rPr lang="en-US" sz="1800" dirty="0" smtClean="0"/>
            <a:t> </a:t>
          </a:r>
          <a:r>
            <a:rPr lang="en-US" sz="1800" dirty="0" err="1" smtClean="0"/>
            <a:t>rugi</a:t>
          </a:r>
          <a:r>
            <a:rPr lang="en-US" sz="1800" dirty="0" smtClean="0"/>
            <a:t> </a:t>
          </a:r>
          <a:r>
            <a:rPr lang="en-US" sz="1800" dirty="0" err="1" smtClean="0"/>
            <a:t>bersih</a:t>
          </a:r>
          <a:r>
            <a:rPr lang="en-US" sz="1800" dirty="0" smtClean="0"/>
            <a:t> yang </a:t>
          </a:r>
          <a:r>
            <a:rPr lang="en-US" sz="1800" dirty="0" err="1" smtClean="0"/>
            <a:t>akan</a:t>
          </a:r>
          <a:r>
            <a:rPr lang="en-US" sz="1800" dirty="0" smtClean="0"/>
            <a:t> </a:t>
          </a:r>
          <a:r>
            <a:rPr lang="en-US" sz="1800" dirty="0" err="1" smtClean="0"/>
            <a:t>diperoleh</a:t>
          </a:r>
          <a:r>
            <a:rPr lang="en-US" sz="1800" dirty="0" smtClean="0"/>
            <a:t> </a:t>
          </a:r>
          <a:r>
            <a:rPr lang="en-US" sz="1800" dirty="0" err="1" smtClean="0"/>
            <a:t>perusahaan</a:t>
          </a:r>
          <a:r>
            <a:rPr lang="en-US" sz="1800" dirty="0" smtClean="0"/>
            <a:t> </a:t>
          </a:r>
          <a:r>
            <a:rPr lang="en-US" sz="1800" dirty="0" err="1" smtClean="0"/>
            <a:t>dalam</a:t>
          </a:r>
          <a:r>
            <a:rPr lang="en-US" sz="1800" dirty="0" smtClean="0"/>
            <a:t> </a:t>
          </a:r>
          <a:r>
            <a:rPr lang="en-US" sz="1800" dirty="0" err="1" smtClean="0"/>
            <a:t>suatu</a:t>
          </a:r>
          <a:r>
            <a:rPr lang="en-US" sz="1800" dirty="0" smtClean="0"/>
            <a:t> </a:t>
          </a:r>
          <a:r>
            <a:rPr lang="en-US" sz="1800" dirty="0" err="1" smtClean="0"/>
            <a:t>periode</a:t>
          </a:r>
          <a:r>
            <a:rPr lang="en-US" sz="1800" dirty="0" smtClean="0"/>
            <a:t> </a:t>
          </a:r>
          <a:r>
            <a:rPr lang="en-US" sz="1800" dirty="0" err="1" smtClean="0"/>
            <a:t>anggaran</a:t>
          </a:r>
          <a:endParaRPr lang="en-US" sz="1800" dirty="0"/>
        </a:p>
      </dgm:t>
    </dgm:pt>
    <dgm:pt modelId="{324A21C2-8D32-BE4B-93F7-F50EC56C55F9}" type="parTrans" cxnId="{084F04AF-5E1D-B24E-B8A9-8C34DFE0C002}">
      <dgm:prSet/>
      <dgm:spPr/>
      <dgm:t>
        <a:bodyPr/>
        <a:lstStyle/>
        <a:p>
          <a:endParaRPr lang="en-US" sz="2000"/>
        </a:p>
      </dgm:t>
    </dgm:pt>
    <dgm:pt modelId="{75C6248A-1052-044B-8C1C-005557B2103E}" type="sibTrans" cxnId="{084F04AF-5E1D-B24E-B8A9-8C34DFE0C002}">
      <dgm:prSet/>
      <dgm:spPr/>
      <dgm:t>
        <a:bodyPr/>
        <a:lstStyle/>
        <a:p>
          <a:endParaRPr lang="en-US" sz="2000"/>
        </a:p>
      </dgm:t>
    </dgm:pt>
    <dgm:pt modelId="{AFBCB007-DF54-2444-BCBE-D3ADCC609F4E}">
      <dgm:prSet phldrT="[Text]" custT="1"/>
      <dgm:spPr/>
      <dgm:t>
        <a:bodyPr/>
        <a:lstStyle/>
        <a:p>
          <a:r>
            <a:rPr lang="en-US" sz="2000" dirty="0" err="1" smtClean="0"/>
            <a:t>Beban</a:t>
          </a:r>
          <a:r>
            <a:rPr lang="en-US" sz="2000" dirty="0" smtClean="0"/>
            <a:t> </a:t>
          </a:r>
          <a:r>
            <a:rPr lang="en-US" sz="2000" dirty="0" err="1" smtClean="0"/>
            <a:t>penjualan</a:t>
          </a:r>
          <a:r>
            <a:rPr lang="en-US" sz="2000" dirty="0" smtClean="0"/>
            <a:t> </a:t>
          </a:r>
          <a:r>
            <a:rPr lang="en-US" sz="2000" dirty="0" err="1" smtClean="0"/>
            <a:t>dan</a:t>
          </a:r>
          <a:r>
            <a:rPr lang="en-US" sz="2000" dirty="0" smtClean="0"/>
            <a:t> </a:t>
          </a:r>
          <a:r>
            <a:rPr lang="en-US" sz="2000" dirty="0" err="1" smtClean="0"/>
            <a:t>beban</a:t>
          </a:r>
          <a:r>
            <a:rPr lang="en-US" sz="2000" dirty="0" smtClean="0"/>
            <a:t> </a:t>
          </a:r>
          <a:r>
            <a:rPr lang="en-US" sz="2000" dirty="0" err="1" smtClean="0"/>
            <a:t>administrasi</a:t>
          </a:r>
          <a:endParaRPr lang="en-US" sz="2000" dirty="0"/>
        </a:p>
      </dgm:t>
    </dgm:pt>
    <dgm:pt modelId="{2B1C2F2C-4EE4-F843-9721-E99B324E665A}" type="parTrans" cxnId="{BD1D8E50-5ECC-0845-B2E4-7FB53E30F657}">
      <dgm:prSet/>
      <dgm:spPr/>
      <dgm:t>
        <a:bodyPr/>
        <a:lstStyle/>
        <a:p>
          <a:endParaRPr lang="en-US"/>
        </a:p>
      </dgm:t>
    </dgm:pt>
    <dgm:pt modelId="{83A4B437-6431-5D4B-BD92-F176D4022762}" type="sibTrans" cxnId="{BD1D8E50-5ECC-0845-B2E4-7FB53E30F657}">
      <dgm:prSet/>
      <dgm:spPr/>
      <dgm:t>
        <a:bodyPr/>
        <a:lstStyle/>
        <a:p>
          <a:endParaRPr lang="en-US"/>
        </a:p>
      </dgm:t>
    </dgm:pt>
    <dgm:pt modelId="{4571883F-F585-D54D-AF71-43A41DDF54AD}" type="pres">
      <dgm:prSet presAssocID="{7A5EB12A-C1C6-E743-83C6-02CE7C04479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2CD27E5-CBF0-5C41-8FD1-48CC132A06D2}" type="pres">
      <dgm:prSet presAssocID="{955D20AA-C3A3-4442-9F18-1ADE453A90C5}" presName="linNode" presStyleCnt="0"/>
      <dgm:spPr/>
    </dgm:pt>
    <dgm:pt modelId="{2364A78E-D59E-7C4E-A4F9-3A112CC2EDD7}" type="pres">
      <dgm:prSet presAssocID="{955D20AA-C3A3-4442-9F18-1ADE453A90C5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1BA81B-3031-2543-86AD-785E9572EAB5}" type="pres">
      <dgm:prSet presAssocID="{955D20AA-C3A3-4442-9F18-1ADE453A90C5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5EC300-C46D-1F4B-8CF2-E016F666286F}" type="pres">
      <dgm:prSet presAssocID="{8C6E82A4-2707-E241-AC29-CC9F6EB652E6}" presName="sp" presStyleCnt="0"/>
      <dgm:spPr/>
    </dgm:pt>
    <dgm:pt modelId="{55F7135B-32BA-EB4C-BB0F-58007196B94B}" type="pres">
      <dgm:prSet presAssocID="{04D237B1-A0EB-CA41-9E52-7F35592CAB2D}" presName="linNode" presStyleCnt="0"/>
      <dgm:spPr/>
    </dgm:pt>
    <dgm:pt modelId="{7F9D6F8F-F6AC-3046-AD6F-C86557337461}" type="pres">
      <dgm:prSet presAssocID="{04D237B1-A0EB-CA41-9E52-7F35592CAB2D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A0ABBA-1C66-FF40-A265-A0D338AF707A}" type="pres">
      <dgm:prSet presAssocID="{04D237B1-A0EB-CA41-9E52-7F35592CAB2D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6A5474C-0260-BA44-8FFF-34C7C3AEECCE}" srcId="{7A5EB12A-C1C6-E743-83C6-02CE7C044793}" destId="{955D20AA-C3A3-4442-9F18-1ADE453A90C5}" srcOrd="0" destOrd="0" parTransId="{108DC54A-809D-D041-BD1E-0DD5CF9FBB9E}" sibTransId="{8C6E82A4-2707-E241-AC29-CC9F6EB652E6}"/>
    <dgm:cxn modelId="{BD1D8E50-5ECC-0845-B2E4-7FB53E30F657}" srcId="{955D20AA-C3A3-4442-9F18-1ADE453A90C5}" destId="{AFBCB007-DF54-2444-BCBE-D3ADCC609F4E}" srcOrd="1" destOrd="0" parTransId="{2B1C2F2C-4EE4-F843-9721-E99B324E665A}" sibTransId="{83A4B437-6431-5D4B-BD92-F176D4022762}"/>
    <dgm:cxn modelId="{084F04AF-5E1D-B24E-B8A9-8C34DFE0C002}" srcId="{04D237B1-A0EB-CA41-9E52-7F35592CAB2D}" destId="{7742C5A5-82DB-DD4D-A620-B485E5A3C7DC}" srcOrd="0" destOrd="0" parTransId="{324A21C2-8D32-BE4B-93F7-F50EC56C55F9}" sibTransId="{75C6248A-1052-044B-8C1C-005557B2103E}"/>
    <dgm:cxn modelId="{B550A577-CAAC-8942-9A69-EA9AE2FA384E}" type="presOf" srcId="{7742C5A5-82DB-DD4D-A620-B485E5A3C7DC}" destId="{A7A0ABBA-1C66-FF40-A265-A0D338AF707A}" srcOrd="0" destOrd="0" presId="urn:microsoft.com/office/officeart/2005/8/layout/vList5"/>
    <dgm:cxn modelId="{25718D0A-E477-8E44-BA65-ED414C586A28}" type="presOf" srcId="{955D20AA-C3A3-4442-9F18-1ADE453A90C5}" destId="{2364A78E-D59E-7C4E-A4F9-3A112CC2EDD7}" srcOrd="0" destOrd="0" presId="urn:microsoft.com/office/officeart/2005/8/layout/vList5"/>
    <dgm:cxn modelId="{F6D82F8C-9BFE-644D-B973-9E980FF80CE3}" type="presOf" srcId="{04D237B1-A0EB-CA41-9E52-7F35592CAB2D}" destId="{7F9D6F8F-F6AC-3046-AD6F-C86557337461}" srcOrd="0" destOrd="0" presId="urn:microsoft.com/office/officeart/2005/8/layout/vList5"/>
    <dgm:cxn modelId="{9A1D9AC1-BF7C-3C4A-B1B4-58BE9E0B5C32}" type="presOf" srcId="{69986BD6-87A7-6F45-97E8-ADBC7D622D57}" destId="{DE1BA81B-3031-2543-86AD-785E9572EAB5}" srcOrd="0" destOrd="0" presId="urn:microsoft.com/office/officeart/2005/8/layout/vList5"/>
    <dgm:cxn modelId="{588215CA-0938-F544-9FFC-08C45869F489}" type="presOf" srcId="{7A5EB12A-C1C6-E743-83C6-02CE7C044793}" destId="{4571883F-F585-D54D-AF71-43A41DDF54AD}" srcOrd="0" destOrd="0" presId="urn:microsoft.com/office/officeart/2005/8/layout/vList5"/>
    <dgm:cxn modelId="{04301D39-52ED-D345-9DD9-BD854BE9681C}" srcId="{7A5EB12A-C1C6-E743-83C6-02CE7C044793}" destId="{04D237B1-A0EB-CA41-9E52-7F35592CAB2D}" srcOrd="1" destOrd="0" parTransId="{974CD502-1C7A-7D46-A03A-CE7633F7E726}" sibTransId="{D54AD36F-1179-9943-B627-4ADA172BD4A4}"/>
    <dgm:cxn modelId="{42878435-D503-DA48-AE3A-A1F3A3203347}" srcId="{955D20AA-C3A3-4442-9F18-1ADE453A90C5}" destId="{69986BD6-87A7-6F45-97E8-ADBC7D622D57}" srcOrd="0" destOrd="0" parTransId="{38E1BA7C-D15B-0A4B-B736-C0791714A6F5}" sibTransId="{DAB8D076-258D-494D-906A-6BDA081986C2}"/>
    <dgm:cxn modelId="{ECD63789-CF57-D04F-8548-DD1BDA1CDA44}" type="presOf" srcId="{AFBCB007-DF54-2444-BCBE-D3ADCC609F4E}" destId="{DE1BA81B-3031-2543-86AD-785E9572EAB5}" srcOrd="0" destOrd="1" presId="urn:microsoft.com/office/officeart/2005/8/layout/vList5"/>
    <dgm:cxn modelId="{23B9581E-43FF-A247-AC48-E6A8514EF626}" type="presParOf" srcId="{4571883F-F585-D54D-AF71-43A41DDF54AD}" destId="{F2CD27E5-CBF0-5C41-8FD1-48CC132A06D2}" srcOrd="0" destOrd="0" presId="urn:microsoft.com/office/officeart/2005/8/layout/vList5"/>
    <dgm:cxn modelId="{B820024F-64E4-4343-93B4-07942BFCAAEB}" type="presParOf" srcId="{F2CD27E5-CBF0-5C41-8FD1-48CC132A06D2}" destId="{2364A78E-D59E-7C4E-A4F9-3A112CC2EDD7}" srcOrd="0" destOrd="0" presId="urn:microsoft.com/office/officeart/2005/8/layout/vList5"/>
    <dgm:cxn modelId="{5B003BAC-3944-FF45-82AF-5D8F572AC6FD}" type="presParOf" srcId="{F2CD27E5-CBF0-5C41-8FD1-48CC132A06D2}" destId="{DE1BA81B-3031-2543-86AD-785E9572EAB5}" srcOrd="1" destOrd="0" presId="urn:microsoft.com/office/officeart/2005/8/layout/vList5"/>
    <dgm:cxn modelId="{E541411B-C776-8448-8816-178DDCD5650D}" type="presParOf" srcId="{4571883F-F585-D54D-AF71-43A41DDF54AD}" destId="{305EC300-C46D-1F4B-8CF2-E016F666286F}" srcOrd="1" destOrd="0" presId="urn:microsoft.com/office/officeart/2005/8/layout/vList5"/>
    <dgm:cxn modelId="{3E1B57BF-DCF0-CC4A-8812-28F8E46E0180}" type="presParOf" srcId="{4571883F-F585-D54D-AF71-43A41DDF54AD}" destId="{55F7135B-32BA-EB4C-BB0F-58007196B94B}" srcOrd="2" destOrd="0" presId="urn:microsoft.com/office/officeart/2005/8/layout/vList5"/>
    <dgm:cxn modelId="{6AEF0E22-C578-8D46-97B3-9C9821989AF0}" type="presParOf" srcId="{55F7135B-32BA-EB4C-BB0F-58007196B94B}" destId="{7F9D6F8F-F6AC-3046-AD6F-C86557337461}" srcOrd="0" destOrd="0" presId="urn:microsoft.com/office/officeart/2005/8/layout/vList5"/>
    <dgm:cxn modelId="{5FC5F84B-DD43-CC44-B4F1-B2844C003F1C}" type="presParOf" srcId="{55F7135B-32BA-EB4C-BB0F-58007196B94B}" destId="{A7A0ABBA-1C66-FF40-A265-A0D338AF707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A5EB12A-C1C6-E743-83C6-02CE7C044793}" type="doc">
      <dgm:prSet loTypeId="urn:microsoft.com/office/officeart/2005/8/layout/vList5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55D20AA-C3A3-4442-9F18-1ADE453A90C5}">
      <dgm:prSet phldrT="[Text]" custT="1"/>
      <dgm:spPr/>
      <dgm:t>
        <a:bodyPr/>
        <a:lstStyle/>
        <a:p>
          <a:r>
            <a:rPr lang="en-US" sz="2500" dirty="0" err="1" smtClean="0"/>
            <a:t>Anggaran</a:t>
          </a:r>
          <a:r>
            <a:rPr lang="en-US" sz="2500" dirty="0" smtClean="0"/>
            <a:t> </a:t>
          </a:r>
          <a:r>
            <a:rPr lang="en-US" sz="2500" dirty="0" err="1" smtClean="0"/>
            <a:t>Kas</a:t>
          </a:r>
          <a:endParaRPr lang="en-US" sz="2500" dirty="0"/>
        </a:p>
      </dgm:t>
    </dgm:pt>
    <dgm:pt modelId="{108DC54A-809D-D041-BD1E-0DD5CF9FBB9E}" type="parTrans" cxnId="{A6A5474C-0260-BA44-8FFF-34C7C3AEECCE}">
      <dgm:prSet/>
      <dgm:spPr/>
      <dgm:t>
        <a:bodyPr/>
        <a:lstStyle/>
        <a:p>
          <a:endParaRPr lang="en-US" sz="2000"/>
        </a:p>
      </dgm:t>
    </dgm:pt>
    <dgm:pt modelId="{8C6E82A4-2707-E241-AC29-CC9F6EB652E6}" type="sibTrans" cxnId="{A6A5474C-0260-BA44-8FFF-34C7C3AEECCE}">
      <dgm:prSet/>
      <dgm:spPr/>
      <dgm:t>
        <a:bodyPr/>
        <a:lstStyle/>
        <a:p>
          <a:endParaRPr lang="en-US" sz="2000"/>
        </a:p>
      </dgm:t>
    </dgm:pt>
    <dgm:pt modelId="{69986BD6-87A7-6F45-97E8-ADBC7D622D57}">
      <dgm:prSet phldrT="[Text]" custT="1"/>
      <dgm:spPr/>
      <dgm:t>
        <a:bodyPr/>
        <a:lstStyle/>
        <a:p>
          <a:r>
            <a:rPr lang="en-US" sz="2000" dirty="0" err="1" smtClean="0"/>
            <a:t>menyajikan</a:t>
          </a:r>
          <a:r>
            <a:rPr lang="en-US" sz="2000" dirty="0" smtClean="0"/>
            <a:t> </a:t>
          </a:r>
          <a:r>
            <a:rPr lang="en-US" sz="2000" dirty="0" err="1" smtClean="0"/>
            <a:t>informasi</a:t>
          </a:r>
          <a:r>
            <a:rPr lang="en-US" sz="2000" dirty="0" smtClean="0"/>
            <a:t> </a:t>
          </a:r>
          <a:r>
            <a:rPr lang="en-US" sz="2000" dirty="0" err="1" smtClean="0"/>
            <a:t>tentang</a:t>
          </a:r>
          <a:r>
            <a:rPr lang="en-US" sz="2000" dirty="0" smtClean="0"/>
            <a:t> </a:t>
          </a:r>
          <a:r>
            <a:rPr lang="en-US" sz="2000" dirty="0" err="1" smtClean="0"/>
            <a:t>perkiraan</a:t>
          </a:r>
          <a:r>
            <a:rPr lang="en-US" sz="2000" dirty="0" smtClean="0"/>
            <a:t> </a:t>
          </a:r>
          <a:r>
            <a:rPr lang="en-US" sz="2000" dirty="0" err="1" smtClean="0"/>
            <a:t>jumlah</a:t>
          </a:r>
          <a:r>
            <a:rPr lang="en-US" sz="2000" dirty="0" smtClean="0"/>
            <a:t> </a:t>
          </a:r>
          <a:r>
            <a:rPr lang="en-US" sz="2000" dirty="0" err="1" smtClean="0"/>
            <a:t>penerimaan</a:t>
          </a:r>
          <a:r>
            <a:rPr lang="en-US" sz="2000" dirty="0" smtClean="0"/>
            <a:t> </a:t>
          </a:r>
          <a:r>
            <a:rPr lang="en-US" sz="2000" dirty="0" err="1" smtClean="0"/>
            <a:t>dan</a:t>
          </a:r>
          <a:r>
            <a:rPr lang="en-US" sz="2000" dirty="0" smtClean="0"/>
            <a:t> </a:t>
          </a:r>
          <a:r>
            <a:rPr lang="en-US" sz="2000" dirty="0" err="1" smtClean="0"/>
            <a:t>pengeluaran</a:t>
          </a:r>
          <a:r>
            <a:rPr lang="en-US" sz="2000" dirty="0" smtClean="0"/>
            <a:t> </a:t>
          </a:r>
          <a:r>
            <a:rPr lang="en-US" sz="2000" dirty="0" err="1" smtClean="0"/>
            <a:t>kas</a:t>
          </a:r>
          <a:r>
            <a:rPr lang="en-US" sz="2000" dirty="0" smtClean="0"/>
            <a:t> </a:t>
          </a:r>
          <a:r>
            <a:rPr lang="en-US" sz="2000" dirty="0" err="1" smtClean="0"/>
            <a:t>pada</a:t>
          </a:r>
          <a:r>
            <a:rPr lang="en-US" sz="2000" dirty="0" smtClean="0"/>
            <a:t> </a:t>
          </a:r>
          <a:r>
            <a:rPr lang="en-US" sz="2000" dirty="0" err="1" smtClean="0"/>
            <a:t>periode</a:t>
          </a:r>
          <a:r>
            <a:rPr lang="en-US" sz="2000" dirty="0" smtClean="0"/>
            <a:t> </a:t>
          </a:r>
          <a:r>
            <a:rPr lang="en-US" sz="2000" dirty="0" err="1" smtClean="0"/>
            <a:t>suatu</a:t>
          </a:r>
          <a:r>
            <a:rPr lang="en-US" sz="2000" dirty="0" smtClean="0"/>
            <a:t> </a:t>
          </a:r>
          <a:r>
            <a:rPr lang="en-US" sz="2000" dirty="0" err="1" smtClean="0"/>
            <a:t>periode</a:t>
          </a:r>
          <a:r>
            <a:rPr lang="en-US" sz="2000" dirty="0" smtClean="0"/>
            <a:t> </a:t>
          </a:r>
          <a:r>
            <a:rPr lang="en-US" sz="2000" dirty="0" err="1" smtClean="0"/>
            <a:t>anggaran</a:t>
          </a:r>
          <a:endParaRPr lang="en-US" sz="2000" dirty="0"/>
        </a:p>
      </dgm:t>
    </dgm:pt>
    <dgm:pt modelId="{38E1BA7C-D15B-0A4B-B736-C0791714A6F5}" type="parTrans" cxnId="{42878435-D503-DA48-AE3A-A1F3A3203347}">
      <dgm:prSet/>
      <dgm:spPr/>
      <dgm:t>
        <a:bodyPr/>
        <a:lstStyle/>
        <a:p>
          <a:endParaRPr lang="en-US" sz="2000"/>
        </a:p>
      </dgm:t>
    </dgm:pt>
    <dgm:pt modelId="{DAB8D076-258D-494D-906A-6BDA081986C2}" type="sibTrans" cxnId="{42878435-D503-DA48-AE3A-A1F3A3203347}">
      <dgm:prSet/>
      <dgm:spPr/>
      <dgm:t>
        <a:bodyPr/>
        <a:lstStyle/>
        <a:p>
          <a:endParaRPr lang="en-US" sz="2000"/>
        </a:p>
      </dgm:t>
    </dgm:pt>
    <dgm:pt modelId="{04D237B1-A0EB-CA41-9E52-7F35592CAB2D}">
      <dgm:prSet phldrT="[Text]" custT="1"/>
      <dgm:spPr/>
      <dgm:t>
        <a:bodyPr/>
        <a:lstStyle/>
        <a:p>
          <a:r>
            <a:rPr lang="en-US" sz="2500" dirty="0" err="1" smtClean="0"/>
            <a:t>Anggaran</a:t>
          </a:r>
          <a:r>
            <a:rPr lang="en-US" sz="2500" dirty="0" smtClean="0"/>
            <a:t> </a:t>
          </a:r>
          <a:r>
            <a:rPr lang="en-US" sz="2500" dirty="0" err="1" smtClean="0"/>
            <a:t>Neraca</a:t>
          </a:r>
          <a:endParaRPr lang="en-US" sz="2500" dirty="0"/>
        </a:p>
      </dgm:t>
    </dgm:pt>
    <dgm:pt modelId="{974CD502-1C7A-7D46-A03A-CE7633F7E726}" type="parTrans" cxnId="{04301D39-52ED-D345-9DD9-BD854BE9681C}">
      <dgm:prSet/>
      <dgm:spPr/>
      <dgm:t>
        <a:bodyPr/>
        <a:lstStyle/>
        <a:p>
          <a:endParaRPr lang="en-US" sz="2000"/>
        </a:p>
      </dgm:t>
    </dgm:pt>
    <dgm:pt modelId="{D54AD36F-1179-9943-B627-4ADA172BD4A4}" type="sibTrans" cxnId="{04301D39-52ED-D345-9DD9-BD854BE9681C}">
      <dgm:prSet/>
      <dgm:spPr/>
      <dgm:t>
        <a:bodyPr/>
        <a:lstStyle/>
        <a:p>
          <a:endParaRPr lang="en-US" sz="2000"/>
        </a:p>
      </dgm:t>
    </dgm:pt>
    <dgm:pt modelId="{7742C5A5-82DB-DD4D-A620-B485E5A3C7DC}">
      <dgm:prSet phldrT="[Text]" custT="1"/>
      <dgm:spPr/>
      <dgm:t>
        <a:bodyPr/>
        <a:lstStyle/>
        <a:p>
          <a:r>
            <a:rPr lang="en-US" sz="1800" dirty="0" err="1" smtClean="0"/>
            <a:t>memperlihatkan</a:t>
          </a:r>
          <a:r>
            <a:rPr lang="en-US" sz="1800" dirty="0" smtClean="0"/>
            <a:t> </a:t>
          </a:r>
          <a:r>
            <a:rPr lang="en-US" sz="1800" dirty="0" err="1" smtClean="0"/>
            <a:t>kepada</a:t>
          </a:r>
          <a:r>
            <a:rPr lang="en-US" sz="1800" dirty="0" smtClean="0"/>
            <a:t> </a:t>
          </a:r>
          <a:r>
            <a:rPr lang="en-US" sz="1800" dirty="0" err="1" smtClean="0"/>
            <a:t>manajemen</a:t>
          </a:r>
          <a:r>
            <a:rPr lang="en-US" sz="1800" dirty="0" smtClean="0"/>
            <a:t> </a:t>
          </a:r>
          <a:r>
            <a:rPr lang="en-US" sz="1800" dirty="0" err="1" smtClean="0"/>
            <a:t>tentang</a:t>
          </a:r>
          <a:r>
            <a:rPr lang="en-US" sz="1800" dirty="0" smtClean="0"/>
            <a:t> </a:t>
          </a:r>
          <a:r>
            <a:rPr lang="en-US" sz="1800" dirty="0" err="1" smtClean="0"/>
            <a:t>bagaimana</a:t>
          </a:r>
          <a:r>
            <a:rPr lang="en-US" sz="1800" dirty="0" smtClean="0"/>
            <a:t> </a:t>
          </a:r>
          <a:r>
            <a:rPr lang="en-US" sz="1800" dirty="0" err="1" smtClean="0"/>
            <a:t>pengaruh</a:t>
          </a:r>
          <a:r>
            <a:rPr lang="en-US" sz="1800" dirty="0" smtClean="0"/>
            <a:t> </a:t>
          </a:r>
          <a:r>
            <a:rPr lang="en-US" sz="1800" dirty="0" err="1" smtClean="0"/>
            <a:t>kebijakan</a:t>
          </a:r>
          <a:r>
            <a:rPr lang="en-US" sz="1800" dirty="0" smtClean="0"/>
            <a:t> yang </a:t>
          </a:r>
          <a:r>
            <a:rPr lang="en-US" sz="1800" dirty="0" err="1" smtClean="0"/>
            <a:t>diambil</a:t>
          </a:r>
          <a:r>
            <a:rPr lang="en-US" sz="1800" dirty="0" smtClean="0"/>
            <a:t> </a:t>
          </a:r>
          <a:r>
            <a:rPr lang="en-US" sz="1800" dirty="0" err="1" smtClean="0"/>
            <a:t>oleh</a:t>
          </a:r>
          <a:r>
            <a:rPr lang="en-US" sz="1800" dirty="0" smtClean="0"/>
            <a:t> </a:t>
          </a:r>
          <a:r>
            <a:rPr lang="en-US" sz="1800" dirty="0" err="1" smtClean="0"/>
            <a:t>manajemen</a:t>
          </a:r>
          <a:r>
            <a:rPr lang="en-US" sz="1800" dirty="0" smtClean="0"/>
            <a:t> </a:t>
          </a:r>
          <a:r>
            <a:rPr lang="en-US" sz="1800" dirty="0" err="1" smtClean="0"/>
            <a:t>terhadap</a:t>
          </a:r>
          <a:r>
            <a:rPr lang="en-US" sz="1800" dirty="0" smtClean="0"/>
            <a:t> </a:t>
          </a:r>
          <a:r>
            <a:rPr lang="en-US" sz="1800" dirty="0" err="1" smtClean="0"/>
            <a:t>aset</a:t>
          </a:r>
          <a:r>
            <a:rPr lang="en-US" sz="1800" dirty="0" smtClean="0"/>
            <a:t>, </a:t>
          </a:r>
          <a:r>
            <a:rPr lang="en-US" sz="1800" dirty="0" err="1" smtClean="0"/>
            <a:t>kewajiban</a:t>
          </a:r>
          <a:r>
            <a:rPr lang="en-US" sz="1800" dirty="0" smtClean="0"/>
            <a:t>, </a:t>
          </a:r>
          <a:r>
            <a:rPr lang="en-US" sz="1800" dirty="0" err="1" smtClean="0"/>
            <a:t>dan</a:t>
          </a:r>
          <a:r>
            <a:rPr lang="en-US" sz="1800" dirty="0" smtClean="0"/>
            <a:t> </a:t>
          </a:r>
          <a:r>
            <a:rPr lang="en-US" sz="1800" dirty="0" err="1" smtClean="0"/>
            <a:t>ekuitas</a:t>
          </a:r>
          <a:r>
            <a:rPr lang="en-US" sz="1800" dirty="0" smtClean="0"/>
            <a:t> </a:t>
          </a:r>
          <a:r>
            <a:rPr lang="en-US" sz="1800" dirty="0" err="1" smtClean="0"/>
            <a:t>perusahaan</a:t>
          </a:r>
          <a:r>
            <a:rPr lang="en-US" sz="1800" dirty="0" smtClean="0"/>
            <a:t> </a:t>
          </a:r>
          <a:r>
            <a:rPr lang="en-US" sz="1800" dirty="0" err="1" smtClean="0"/>
            <a:t>dalam</a:t>
          </a:r>
          <a:r>
            <a:rPr lang="en-US" sz="1800" dirty="0" smtClean="0"/>
            <a:t> </a:t>
          </a:r>
          <a:r>
            <a:rPr lang="en-US" sz="1800" dirty="0" err="1" smtClean="0"/>
            <a:t>suatu</a:t>
          </a:r>
          <a:r>
            <a:rPr lang="en-US" sz="1800" dirty="0" smtClean="0"/>
            <a:t> </a:t>
          </a:r>
          <a:r>
            <a:rPr lang="en-US" sz="1800" dirty="0" err="1" smtClean="0"/>
            <a:t>periode</a:t>
          </a:r>
          <a:r>
            <a:rPr lang="en-US" sz="1800" dirty="0" smtClean="0"/>
            <a:t> </a:t>
          </a:r>
          <a:r>
            <a:rPr lang="en-US" sz="1800" dirty="0" err="1" smtClean="0"/>
            <a:t>anggaran</a:t>
          </a:r>
          <a:endParaRPr lang="en-US" sz="1800" dirty="0"/>
        </a:p>
      </dgm:t>
    </dgm:pt>
    <dgm:pt modelId="{324A21C2-8D32-BE4B-93F7-F50EC56C55F9}" type="parTrans" cxnId="{084F04AF-5E1D-B24E-B8A9-8C34DFE0C002}">
      <dgm:prSet/>
      <dgm:spPr/>
      <dgm:t>
        <a:bodyPr/>
        <a:lstStyle/>
        <a:p>
          <a:endParaRPr lang="en-US" sz="2000"/>
        </a:p>
      </dgm:t>
    </dgm:pt>
    <dgm:pt modelId="{75C6248A-1052-044B-8C1C-005557B2103E}" type="sibTrans" cxnId="{084F04AF-5E1D-B24E-B8A9-8C34DFE0C002}">
      <dgm:prSet/>
      <dgm:spPr/>
      <dgm:t>
        <a:bodyPr/>
        <a:lstStyle/>
        <a:p>
          <a:endParaRPr lang="en-US" sz="2000"/>
        </a:p>
      </dgm:t>
    </dgm:pt>
    <dgm:pt modelId="{4571883F-F585-D54D-AF71-43A41DDF54AD}" type="pres">
      <dgm:prSet presAssocID="{7A5EB12A-C1C6-E743-83C6-02CE7C04479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2CD27E5-CBF0-5C41-8FD1-48CC132A06D2}" type="pres">
      <dgm:prSet presAssocID="{955D20AA-C3A3-4442-9F18-1ADE453A90C5}" presName="linNode" presStyleCnt="0"/>
      <dgm:spPr/>
    </dgm:pt>
    <dgm:pt modelId="{2364A78E-D59E-7C4E-A4F9-3A112CC2EDD7}" type="pres">
      <dgm:prSet presAssocID="{955D20AA-C3A3-4442-9F18-1ADE453A90C5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1BA81B-3031-2543-86AD-785E9572EAB5}" type="pres">
      <dgm:prSet presAssocID="{955D20AA-C3A3-4442-9F18-1ADE453A90C5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5EC300-C46D-1F4B-8CF2-E016F666286F}" type="pres">
      <dgm:prSet presAssocID="{8C6E82A4-2707-E241-AC29-CC9F6EB652E6}" presName="sp" presStyleCnt="0"/>
      <dgm:spPr/>
    </dgm:pt>
    <dgm:pt modelId="{55F7135B-32BA-EB4C-BB0F-58007196B94B}" type="pres">
      <dgm:prSet presAssocID="{04D237B1-A0EB-CA41-9E52-7F35592CAB2D}" presName="linNode" presStyleCnt="0"/>
      <dgm:spPr/>
    </dgm:pt>
    <dgm:pt modelId="{7F9D6F8F-F6AC-3046-AD6F-C86557337461}" type="pres">
      <dgm:prSet presAssocID="{04D237B1-A0EB-CA41-9E52-7F35592CAB2D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A0ABBA-1C66-FF40-A265-A0D338AF707A}" type="pres">
      <dgm:prSet presAssocID="{04D237B1-A0EB-CA41-9E52-7F35592CAB2D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94DB7B2-B242-7D4A-84B8-4E639C90E758}" type="presOf" srcId="{04D237B1-A0EB-CA41-9E52-7F35592CAB2D}" destId="{7F9D6F8F-F6AC-3046-AD6F-C86557337461}" srcOrd="0" destOrd="0" presId="urn:microsoft.com/office/officeart/2005/8/layout/vList5"/>
    <dgm:cxn modelId="{A6A5474C-0260-BA44-8FFF-34C7C3AEECCE}" srcId="{7A5EB12A-C1C6-E743-83C6-02CE7C044793}" destId="{955D20AA-C3A3-4442-9F18-1ADE453A90C5}" srcOrd="0" destOrd="0" parTransId="{108DC54A-809D-D041-BD1E-0DD5CF9FBB9E}" sibTransId="{8C6E82A4-2707-E241-AC29-CC9F6EB652E6}"/>
    <dgm:cxn modelId="{99BF25B9-160F-F249-88D1-C0C909510CC1}" type="presOf" srcId="{7742C5A5-82DB-DD4D-A620-B485E5A3C7DC}" destId="{A7A0ABBA-1C66-FF40-A265-A0D338AF707A}" srcOrd="0" destOrd="0" presId="urn:microsoft.com/office/officeart/2005/8/layout/vList5"/>
    <dgm:cxn modelId="{7ECDB8ED-42B9-744C-B77B-938BFF8623C7}" type="presOf" srcId="{955D20AA-C3A3-4442-9F18-1ADE453A90C5}" destId="{2364A78E-D59E-7C4E-A4F9-3A112CC2EDD7}" srcOrd="0" destOrd="0" presId="urn:microsoft.com/office/officeart/2005/8/layout/vList5"/>
    <dgm:cxn modelId="{084F04AF-5E1D-B24E-B8A9-8C34DFE0C002}" srcId="{04D237B1-A0EB-CA41-9E52-7F35592CAB2D}" destId="{7742C5A5-82DB-DD4D-A620-B485E5A3C7DC}" srcOrd="0" destOrd="0" parTransId="{324A21C2-8D32-BE4B-93F7-F50EC56C55F9}" sibTransId="{75C6248A-1052-044B-8C1C-005557B2103E}"/>
    <dgm:cxn modelId="{60C29C23-F0EF-7944-9247-0363A1BAA7F8}" type="presOf" srcId="{69986BD6-87A7-6F45-97E8-ADBC7D622D57}" destId="{DE1BA81B-3031-2543-86AD-785E9572EAB5}" srcOrd="0" destOrd="0" presId="urn:microsoft.com/office/officeart/2005/8/layout/vList5"/>
    <dgm:cxn modelId="{04301D39-52ED-D345-9DD9-BD854BE9681C}" srcId="{7A5EB12A-C1C6-E743-83C6-02CE7C044793}" destId="{04D237B1-A0EB-CA41-9E52-7F35592CAB2D}" srcOrd="1" destOrd="0" parTransId="{974CD502-1C7A-7D46-A03A-CE7633F7E726}" sibTransId="{D54AD36F-1179-9943-B627-4ADA172BD4A4}"/>
    <dgm:cxn modelId="{F9166903-7418-4E4B-856E-5F0AC375A75C}" type="presOf" srcId="{7A5EB12A-C1C6-E743-83C6-02CE7C044793}" destId="{4571883F-F585-D54D-AF71-43A41DDF54AD}" srcOrd="0" destOrd="0" presId="urn:microsoft.com/office/officeart/2005/8/layout/vList5"/>
    <dgm:cxn modelId="{42878435-D503-DA48-AE3A-A1F3A3203347}" srcId="{955D20AA-C3A3-4442-9F18-1ADE453A90C5}" destId="{69986BD6-87A7-6F45-97E8-ADBC7D622D57}" srcOrd="0" destOrd="0" parTransId="{38E1BA7C-D15B-0A4B-B736-C0791714A6F5}" sibTransId="{DAB8D076-258D-494D-906A-6BDA081986C2}"/>
    <dgm:cxn modelId="{444B10B1-F6CE-2F41-894A-2A7BB986574D}" type="presParOf" srcId="{4571883F-F585-D54D-AF71-43A41DDF54AD}" destId="{F2CD27E5-CBF0-5C41-8FD1-48CC132A06D2}" srcOrd="0" destOrd="0" presId="urn:microsoft.com/office/officeart/2005/8/layout/vList5"/>
    <dgm:cxn modelId="{A91F09EB-BA8F-104C-90F7-F12344E14A3C}" type="presParOf" srcId="{F2CD27E5-CBF0-5C41-8FD1-48CC132A06D2}" destId="{2364A78E-D59E-7C4E-A4F9-3A112CC2EDD7}" srcOrd="0" destOrd="0" presId="urn:microsoft.com/office/officeart/2005/8/layout/vList5"/>
    <dgm:cxn modelId="{873AA4D9-D93C-DB40-B0E5-4F1968852B0D}" type="presParOf" srcId="{F2CD27E5-CBF0-5C41-8FD1-48CC132A06D2}" destId="{DE1BA81B-3031-2543-86AD-785E9572EAB5}" srcOrd="1" destOrd="0" presId="urn:microsoft.com/office/officeart/2005/8/layout/vList5"/>
    <dgm:cxn modelId="{BD7AAA06-B952-7747-9C77-22751033EAD5}" type="presParOf" srcId="{4571883F-F585-D54D-AF71-43A41DDF54AD}" destId="{305EC300-C46D-1F4B-8CF2-E016F666286F}" srcOrd="1" destOrd="0" presId="urn:microsoft.com/office/officeart/2005/8/layout/vList5"/>
    <dgm:cxn modelId="{50ADBD09-AAEC-BC48-B0F2-038F0E012306}" type="presParOf" srcId="{4571883F-F585-D54D-AF71-43A41DDF54AD}" destId="{55F7135B-32BA-EB4C-BB0F-58007196B94B}" srcOrd="2" destOrd="0" presId="urn:microsoft.com/office/officeart/2005/8/layout/vList5"/>
    <dgm:cxn modelId="{2D965676-7E04-6049-8CD6-DA2E5A0F9D7D}" type="presParOf" srcId="{55F7135B-32BA-EB4C-BB0F-58007196B94B}" destId="{7F9D6F8F-F6AC-3046-AD6F-C86557337461}" srcOrd="0" destOrd="0" presId="urn:microsoft.com/office/officeart/2005/8/layout/vList5"/>
    <dgm:cxn modelId="{FF0D4F54-B882-FD46-B481-FA8A16A364F4}" type="presParOf" srcId="{55F7135B-32BA-EB4C-BB0F-58007196B94B}" destId="{A7A0ABBA-1C66-FF40-A265-A0D338AF707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A47163B-7C64-FB4B-AD47-39D5EDD6BEA7}">
      <dsp:nvSpPr>
        <dsp:cNvPr id="0" name=""/>
        <dsp:cNvSpPr/>
      </dsp:nvSpPr>
      <dsp:spPr>
        <a:xfrm>
          <a:off x="0" y="44627"/>
          <a:ext cx="7583488" cy="23095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63500" dir="2700000" sx="102000" sy="102000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glow" dir="tl"/>
        </a:scene3d>
        <a:sp3d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l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4200" kern="1200" smtClean="0"/>
            <a:t>Setelah mempelajari bab I, anda diharapkan dapat memahami </a:t>
          </a:r>
          <a:endParaRPr lang="sv-SE" sz="4200" kern="1200"/>
        </a:p>
      </dsp:txBody>
      <dsp:txXfrm>
        <a:off x="0" y="44627"/>
        <a:ext cx="7583488" cy="2309579"/>
      </dsp:txXfrm>
    </dsp:sp>
    <dsp:sp modelId="{A8391D1D-3D98-5F45-BC21-93663E7416A7}">
      <dsp:nvSpPr>
        <dsp:cNvPr id="0" name=""/>
        <dsp:cNvSpPr/>
      </dsp:nvSpPr>
      <dsp:spPr>
        <a:xfrm>
          <a:off x="0" y="2354207"/>
          <a:ext cx="7583488" cy="16083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776" tIns="53340" rIns="298704" bIns="53340" numCol="1" spcCol="1270" anchor="t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tr-TR" sz="3300" kern="1200" smtClean="0"/>
            <a:t>Tujuan penyusunan anggaran</a:t>
          </a:r>
          <a:endParaRPr lang="tr-TR" sz="3300" kern="1200"/>
        </a:p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tr-TR" sz="3300" kern="1200" smtClean="0"/>
            <a:t>Anggaran Induk dan komponen-komponen penyusunnya </a:t>
          </a:r>
          <a:endParaRPr lang="tr-TR" sz="3300" kern="1200"/>
        </a:p>
      </dsp:txBody>
      <dsp:txXfrm>
        <a:off x="0" y="2354207"/>
        <a:ext cx="7583488" cy="160838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E57F3E7-B361-DA4B-9C7A-00D750361F98}">
      <dsp:nvSpPr>
        <dsp:cNvPr id="0" name=""/>
        <dsp:cNvSpPr/>
      </dsp:nvSpPr>
      <dsp:spPr>
        <a:xfrm>
          <a:off x="0" y="480001"/>
          <a:ext cx="7583488" cy="14847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63500" dir="2700000" sx="102000" sy="102000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glow" dir="tl"/>
        </a:scene3d>
        <a:sp3d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smtClean="0"/>
            <a:t>Rencana kegiatan yang akan dijalankan oleh manajemen dalam satu periode yang tertuang secara kuantitatif..</a:t>
          </a:r>
          <a:endParaRPr lang="tr-TR" sz="2700" kern="1200"/>
        </a:p>
      </dsp:txBody>
      <dsp:txXfrm>
        <a:off x="0" y="480001"/>
        <a:ext cx="7583488" cy="1484730"/>
      </dsp:txXfrm>
    </dsp:sp>
    <dsp:sp modelId="{85A978B9-90BC-1744-AD56-937B9CDA26D0}">
      <dsp:nvSpPr>
        <dsp:cNvPr id="0" name=""/>
        <dsp:cNvSpPr/>
      </dsp:nvSpPr>
      <dsp:spPr>
        <a:xfrm>
          <a:off x="0" y="2042492"/>
          <a:ext cx="7583488" cy="14847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63500" dir="2700000" sx="102000" sy="102000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glow" dir="tl"/>
        </a:scene3d>
        <a:sp3d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dirty="0" err="1" smtClean="0"/>
            <a:t>Anggaran</a:t>
          </a:r>
          <a:r>
            <a:rPr lang="tr-TR" sz="2700" kern="1200" dirty="0" smtClean="0"/>
            <a:t> </a:t>
          </a:r>
          <a:r>
            <a:rPr lang="tr-TR" sz="2700" kern="1200" dirty="0" err="1" smtClean="0"/>
            <a:t>membantu</a:t>
          </a:r>
          <a:r>
            <a:rPr lang="tr-TR" sz="2700" kern="1200" dirty="0" smtClean="0"/>
            <a:t> </a:t>
          </a:r>
          <a:r>
            <a:rPr lang="tr-TR" sz="2700" kern="1200" dirty="0" err="1" smtClean="0"/>
            <a:t>manajemen</a:t>
          </a:r>
          <a:r>
            <a:rPr lang="tr-TR" sz="2700" kern="1200" dirty="0" smtClean="0"/>
            <a:t> </a:t>
          </a:r>
          <a:r>
            <a:rPr lang="tr-TR" sz="2700" kern="1200" dirty="0" err="1" smtClean="0"/>
            <a:t>melakukan</a:t>
          </a:r>
          <a:r>
            <a:rPr lang="tr-TR" sz="2700" kern="1200" dirty="0" smtClean="0"/>
            <a:t> </a:t>
          </a:r>
          <a:r>
            <a:rPr lang="tr-TR" sz="2700" kern="1200" dirty="0" err="1" smtClean="0"/>
            <a:t>koordinasi</a:t>
          </a:r>
          <a:r>
            <a:rPr lang="tr-TR" sz="2700" kern="1200" dirty="0" smtClean="0"/>
            <a:t> dan </a:t>
          </a:r>
          <a:r>
            <a:rPr lang="tr-TR" sz="2700" kern="1200" dirty="0" err="1" smtClean="0"/>
            <a:t>penerapannya</a:t>
          </a:r>
          <a:r>
            <a:rPr lang="tr-TR" sz="2700" kern="1200" dirty="0" smtClean="0"/>
            <a:t> </a:t>
          </a:r>
          <a:r>
            <a:rPr lang="tr-TR" sz="2700" kern="1200" dirty="0" err="1" smtClean="0"/>
            <a:t>dalam</a:t>
          </a:r>
          <a:r>
            <a:rPr lang="tr-TR" sz="2700" kern="1200" dirty="0" smtClean="0"/>
            <a:t> </a:t>
          </a:r>
          <a:r>
            <a:rPr lang="tr-TR" sz="2700" kern="1200" dirty="0" err="1" smtClean="0"/>
            <a:t>memperoleh</a:t>
          </a:r>
          <a:r>
            <a:rPr lang="tr-TR" sz="2700" kern="1200" dirty="0" smtClean="0"/>
            <a:t> </a:t>
          </a:r>
          <a:r>
            <a:rPr lang="tr-TR" sz="2700" kern="1200" dirty="0" err="1" smtClean="0"/>
            <a:t>tujuan</a:t>
          </a:r>
          <a:r>
            <a:rPr lang="tr-TR" sz="2700" kern="1200" dirty="0" smtClean="0"/>
            <a:t> </a:t>
          </a:r>
          <a:r>
            <a:rPr lang="tr-TR" sz="2700" kern="1200" dirty="0" err="1" smtClean="0"/>
            <a:t>yang</a:t>
          </a:r>
          <a:r>
            <a:rPr lang="tr-TR" sz="2700" kern="1200" dirty="0" smtClean="0"/>
            <a:t> </a:t>
          </a:r>
          <a:r>
            <a:rPr lang="tr-TR" sz="2700" kern="1200" dirty="0" err="1" smtClean="0"/>
            <a:t>tertuang</a:t>
          </a:r>
          <a:r>
            <a:rPr lang="tr-TR" sz="2700" kern="1200" dirty="0" smtClean="0"/>
            <a:t> </a:t>
          </a:r>
          <a:r>
            <a:rPr lang="tr-TR" sz="2700" kern="1200" dirty="0" err="1" smtClean="0"/>
            <a:t>di</a:t>
          </a:r>
          <a:r>
            <a:rPr lang="tr-TR" sz="2700" kern="1200" dirty="0" smtClean="0"/>
            <a:t> </a:t>
          </a:r>
          <a:r>
            <a:rPr lang="tr-TR" sz="2700" kern="1200" dirty="0" err="1" smtClean="0"/>
            <a:t>dalam</a:t>
          </a:r>
          <a:r>
            <a:rPr lang="tr-TR" sz="2700" kern="1200" dirty="0" smtClean="0"/>
            <a:t> </a:t>
          </a:r>
          <a:r>
            <a:rPr lang="tr-TR" sz="2700" kern="1200" dirty="0" err="1" smtClean="0"/>
            <a:t>anggaran</a:t>
          </a:r>
          <a:r>
            <a:rPr lang="tr-TR" sz="2700" kern="1200" dirty="0" smtClean="0"/>
            <a:t>. </a:t>
          </a:r>
          <a:endParaRPr lang="tr-TR" sz="2700" kern="1200" dirty="0"/>
        </a:p>
      </dsp:txBody>
      <dsp:txXfrm>
        <a:off x="0" y="2042492"/>
        <a:ext cx="7583488" cy="148473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6306BAE-5AAE-BB43-8A9C-D39847ABBB16}">
      <dsp:nvSpPr>
        <dsp:cNvPr id="0" name=""/>
        <dsp:cNvSpPr/>
      </dsp:nvSpPr>
      <dsp:spPr>
        <a:xfrm>
          <a:off x="337482" y="1837"/>
          <a:ext cx="6908523" cy="40035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63500" dir="2700000" sx="102000" sy="102000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glow" dir="tl"/>
        </a:scene3d>
        <a:sp3d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lvl="0" algn="ctr" defTabSz="2266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5100" kern="1200" dirty="0" err="1" smtClean="0"/>
            <a:t>menyediakan</a:t>
          </a:r>
          <a:r>
            <a:rPr lang="fi-FI" sz="5100" kern="1200" dirty="0" smtClean="0"/>
            <a:t> </a:t>
          </a:r>
          <a:r>
            <a:rPr lang="fi-FI" sz="5100" kern="1200" dirty="0" err="1" smtClean="0"/>
            <a:t>informasi</a:t>
          </a:r>
          <a:r>
            <a:rPr lang="fi-FI" sz="5100" kern="1200" dirty="0" smtClean="0"/>
            <a:t> </a:t>
          </a:r>
          <a:r>
            <a:rPr lang="fi-FI" sz="5100" kern="1200" dirty="0" err="1" smtClean="0"/>
            <a:t>kepada</a:t>
          </a:r>
          <a:r>
            <a:rPr lang="fi-FI" sz="5100" kern="1200" dirty="0" smtClean="0"/>
            <a:t> </a:t>
          </a:r>
          <a:r>
            <a:rPr lang="fi-FI" sz="5100" kern="1200" dirty="0" err="1" smtClean="0"/>
            <a:t>pihak</a:t>
          </a:r>
          <a:r>
            <a:rPr lang="fi-FI" sz="5100" kern="1200" dirty="0" smtClean="0"/>
            <a:t> </a:t>
          </a:r>
          <a:r>
            <a:rPr lang="fi-FI" sz="5100" kern="1200" dirty="0" err="1" smtClean="0"/>
            <a:t>manajemen</a:t>
          </a:r>
          <a:r>
            <a:rPr lang="fi-FI" sz="5100" kern="1200" dirty="0" smtClean="0"/>
            <a:t> </a:t>
          </a:r>
          <a:r>
            <a:rPr lang="fi-FI" sz="5100" kern="1200" dirty="0" err="1" smtClean="0"/>
            <a:t>untuk</a:t>
          </a:r>
          <a:r>
            <a:rPr lang="fi-FI" sz="5100" kern="1200" dirty="0" smtClean="0"/>
            <a:t> </a:t>
          </a:r>
          <a:r>
            <a:rPr lang="fi-FI" sz="5100" kern="1200" dirty="0" err="1" smtClean="0"/>
            <a:t>kegiaatan</a:t>
          </a:r>
          <a:r>
            <a:rPr lang="fi-FI" sz="5100" kern="1200" dirty="0" smtClean="0"/>
            <a:t> </a:t>
          </a:r>
          <a:r>
            <a:rPr lang="fi-FI" sz="5100" kern="1200" dirty="0" err="1" smtClean="0"/>
            <a:t>pengambilan</a:t>
          </a:r>
          <a:r>
            <a:rPr lang="fi-FI" sz="5100" kern="1200" dirty="0" smtClean="0"/>
            <a:t> </a:t>
          </a:r>
          <a:r>
            <a:rPr lang="fi-FI" sz="5100" kern="1200" dirty="0" err="1" smtClean="0"/>
            <a:t>keputusan</a:t>
          </a:r>
          <a:r>
            <a:rPr lang="fi-FI" sz="5100" kern="1200" dirty="0" smtClean="0"/>
            <a:t>. </a:t>
          </a:r>
          <a:endParaRPr lang="fi-FI" sz="5100" kern="1200" dirty="0"/>
        </a:p>
      </dsp:txBody>
      <dsp:txXfrm>
        <a:off x="337482" y="1837"/>
        <a:ext cx="6908523" cy="4003548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B95EB6C-2221-F741-9740-E09B479B8A2F}">
      <dsp:nvSpPr>
        <dsp:cNvPr id="0" name=""/>
        <dsp:cNvSpPr/>
      </dsp:nvSpPr>
      <dsp:spPr>
        <a:xfrm>
          <a:off x="1952" y="0"/>
          <a:ext cx="1916248" cy="447800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63500" dir="2700000" sx="102000" sy="102000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glow" dir="tl"/>
        </a:scene3d>
        <a:sp3d>
          <a:bevelT w="0" h="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Perencanaan</a:t>
          </a:r>
          <a:endParaRPr lang="en-US" sz="1800" kern="1200" dirty="0"/>
        </a:p>
      </dsp:txBody>
      <dsp:txXfrm>
        <a:off x="1952" y="0"/>
        <a:ext cx="1916248" cy="1343402"/>
      </dsp:txXfrm>
    </dsp:sp>
    <dsp:sp modelId="{18DB4199-B6EF-364C-944D-21CC64C5A6B8}">
      <dsp:nvSpPr>
        <dsp:cNvPr id="0" name=""/>
        <dsp:cNvSpPr/>
      </dsp:nvSpPr>
      <dsp:spPr>
        <a:xfrm>
          <a:off x="193577" y="1343402"/>
          <a:ext cx="1532998" cy="29107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63500" dir="2700000" sx="102000" sy="102000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glow" dir="tl"/>
        </a:scene3d>
        <a:sp3d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memberikan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arahan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bagi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penyusunan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tujuan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kebijakan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perusahaan</a:t>
          </a:r>
          <a:endParaRPr lang="en-US" sz="1800" kern="1200" dirty="0"/>
        </a:p>
      </dsp:txBody>
      <dsp:txXfrm>
        <a:off x="193577" y="1343402"/>
        <a:ext cx="1532998" cy="2910705"/>
      </dsp:txXfrm>
    </dsp:sp>
    <dsp:sp modelId="{CE8AA692-881D-824F-AF32-663A912995AA}">
      <dsp:nvSpPr>
        <dsp:cNvPr id="0" name=""/>
        <dsp:cNvSpPr/>
      </dsp:nvSpPr>
      <dsp:spPr>
        <a:xfrm>
          <a:off x="2061919" y="0"/>
          <a:ext cx="1916248" cy="447800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63500" dir="2700000" sx="102000" sy="102000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glow" dir="tl"/>
        </a:scene3d>
        <a:sp3d>
          <a:bevelT w="0" h="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Koordinasi</a:t>
          </a:r>
          <a:endParaRPr lang="en-US" sz="1800" kern="1200" dirty="0"/>
        </a:p>
      </dsp:txBody>
      <dsp:txXfrm>
        <a:off x="2061919" y="0"/>
        <a:ext cx="1916248" cy="1343402"/>
      </dsp:txXfrm>
    </dsp:sp>
    <dsp:sp modelId="{F4B31BB7-2A62-1E4E-951A-DFDAEF9C8986}">
      <dsp:nvSpPr>
        <dsp:cNvPr id="0" name=""/>
        <dsp:cNvSpPr/>
      </dsp:nvSpPr>
      <dsp:spPr>
        <a:xfrm>
          <a:off x="2253544" y="1343402"/>
          <a:ext cx="1532998" cy="29107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63500" dir="2700000" sx="102000" sy="102000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glow" dir="tl"/>
        </a:scene3d>
        <a:sp3d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mempermudah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koordinasi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antar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bagian-bagian</a:t>
          </a:r>
          <a:r>
            <a:rPr lang="en-US" sz="1800" kern="1200" dirty="0" smtClean="0"/>
            <a:t> di </a:t>
          </a:r>
          <a:r>
            <a:rPr lang="en-US" sz="1800" kern="1200" dirty="0" err="1" smtClean="0"/>
            <a:t>dalam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perusahaan</a:t>
          </a:r>
          <a:endParaRPr lang="en-US" sz="1800" kern="1200" dirty="0"/>
        </a:p>
      </dsp:txBody>
      <dsp:txXfrm>
        <a:off x="2253544" y="1343402"/>
        <a:ext cx="1532998" cy="2910705"/>
      </dsp:txXfrm>
    </dsp:sp>
    <dsp:sp modelId="{30CF96FE-10B9-D84D-ABBD-8FEB6CD62BFF}">
      <dsp:nvSpPr>
        <dsp:cNvPr id="0" name=""/>
        <dsp:cNvSpPr/>
      </dsp:nvSpPr>
      <dsp:spPr>
        <a:xfrm>
          <a:off x="4121886" y="0"/>
          <a:ext cx="1916248" cy="447800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63500" dir="2700000" sx="102000" sy="102000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glow" dir="tl"/>
        </a:scene3d>
        <a:sp3d>
          <a:bevelT w="0" h="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Motivasi</a:t>
          </a:r>
          <a:endParaRPr lang="en-US" sz="1800" kern="1200" dirty="0"/>
        </a:p>
      </dsp:txBody>
      <dsp:txXfrm>
        <a:off x="4121886" y="0"/>
        <a:ext cx="1916248" cy="1343402"/>
      </dsp:txXfrm>
    </dsp:sp>
    <dsp:sp modelId="{398A789E-7A4A-AF4E-A38A-8E35D8ED01E8}">
      <dsp:nvSpPr>
        <dsp:cNvPr id="0" name=""/>
        <dsp:cNvSpPr/>
      </dsp:nvSpPr>
      <dsp:spPr>
        <a:xfrm>
          <a:off x="4313511" y="1343402"/>
          <a:ext cx="1532998" cy="29107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63500" dir="2700000" sx="102000" sy="102000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glow" dir="tl"/>
        </a:scene3d>
        <a:sp3d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membuat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manajemen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dapat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menetapkan</a:t>
          </a:r>
          <a:r>
            <a:rPr lang="en-US" sz="1800" kern="1200" dirty="0" smtClean="0"/>
            <a:t> target-target </a:t>
          </a:r>
          <a:r>
            <a:rPr lang="en-US" sz="1800" kern="1200" dirty="0" err="1" smtClean="0"/>
            <a:t>tertentu</a:t>
          </a:r>
          <a:r>
            <a:rPr lang="en-US" sz="1800" kern="1200" dirty="0" smtClean="0"/>
            <a:t> yang </a:t>
          </a:r>
          <a:r>
            <a:rPr lang="en-US" sz="1800" kern="1200" dirty="0" err="1" smtClean="0"/>
            <a:t>harus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dicapai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oleh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perusahaan</a:t>
          </a:r>
          <a:endParaRPr lang="en-US" sz="1800" kern="1200" dirty="0"/>
        </a:p>
      </dsp:txBody>
      <dsp:txXfrm>
        <a:off x="4313511" y="1343402"/>
        <a:ext cx="1532998" cy="2910705"/>
      </dsp:txXfrm>
    </dsp:sp>
    <dsp:sp modelId="{5895670E-F2B0-5146-AD3F-E1967B0EEFC7}">
      <dsp:nvSpPr>
        <dsp:cNvPr id="0" name=""/>
        <dsp:cNvSpPr/>
      </dsp:nvSpPr>
      <dsp:spPr>
        <a:xfrm>
          <a:off x="6181853" y="0"/>
          <a:ext cx="1916248" cy="447800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63500" dir="2700000" sx="102000" sy="102000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glow" dir="tl"/>
        </a:scene3d>
        <a:sp3d>
          <a:bevelT w="0" h="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Pengendalian</a:t>
          </a:r>
          <a:endParaRPr lang="en-US" sz="1800" kern="1200" dirty="0"/>
        </a:p>
      </dsp:txBody>
      <dsp:txXfrm>
        <a:off x="6181853" y="0"/>
        <a:ext cx="1916248" cy="1343402"/>
      </dsp:txXfrm>
    </dsp:sp>
    <dsp:sp modelId="{B1242DCD-B23C-0B49-B4E0-3C663FAC73A8}">
      <dsp:nvSpPr>
        <dsp:cNvPr id="0" name=""/>
        <dsp:cNvSpPr/>
      </dsp:nvSpPr>
      <dsp:spPr>
        <a:xfrm>
          <a:off x="6373478" y="1343402"/>
          <a:ext cx="1532998" cy="29107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63500" dir="2700000" sx="102000" sy="102000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glow" dir="tl"/>
        </a:scene3d>
        <a:sp3d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Membandingkan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hasll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aktual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dengan</a:t>
          </a:r>
          <a:r>
            <a:rPr lang="en-US" sz="1800" kern="1200" dirty="0" smtClean="0"/>
            <a:t> target-target yang </a:t>
          </a:r>
          <a:r>
            <a:rPr lang="en-US" sz="1800" kern="1200" dirty="0" err="1" smtClean="0"/>
            <a:t>ada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dalam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anggaran</a:t>
          </a:r>
          <a:endParaRPr lang="en-US" sz="1800" kern="1200" dirty="0"/>
        </a:p>
      </dsp:txBody>
      <dsp:txXfrm>
        <a:off x="6373478" y="1343402"/>
        <a:ext cx="1532998" cy="2910705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8F37C8B-13AE-154E-90EF-59DD7F41EB67}">
      <dsp:nvSpPr>
        <dsp:cNvPr id="0" name=""/>
        <dsp:cNvSpPr/>
      </dsp:nvSpPr>
      <dsp:spPr>
        <a:xfrm rot="16200000">
          <a:off x="336" y="326189"/>
          <a:ext cx="3856227" cy="3856227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63500" dir="2700000" sx="102000" sy="102000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glow" dir="tl"/>
        </a:scene3d>
        <a:sp3d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b="1" kern="1200" dirty="0" err="1" smtClean="0"/>
            <a:t>Anggaran</a:t>
          </a:r>
          <a:r>
            <a:rPr lang="en-US" sz="2600" b="1" kern="1200" dirty="0" smtClean="0"/>
            <a:t> </a:t>
          </a:r>
          <a:r>
            <a:rPr lang="en-US" sz="2600" b="1" kern="1200" dirty="0" err="1" smtClean="0"/>
            <a:t>statis</a:t>
          </a:r>
          <a:r>
            <a:rPr lang="en-US" sz="2600" b="1" kern="1200" dirty="0" smtClean="0"/>
            <a:t> </a:t>
          </a:r>
          <a:r>
            <a:rPr lang="en-US" sz="2300" kern="1200" dirty="0" err="1" smtClean="0"/>
            <a:t>disusun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berdasarkan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satu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tingkat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operasional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perusahaan</a:t>
          </a:r>
          <a:endParaRPr lang="en-US" sz="2300" kern="1200" dirty="0"/>
        </a:p>
      </dsp:txBody>
      <dsp:txXfrm rot="16200000">
        <a:off x="336" y="326189"/>
        <a:ext cx="3856227" cy="3856227"/>
      </dsp:txXfrm>
    </dsp:sp>
    <dsp:sp modelId="{AA8517D6-B251-A846-9143-588B38A60DD0}">
      <dsp:nvSpPr>
        <dsp:cNvPr id="0" name=""/>
        <dsp:cNvSpPr/>
      </dsp:nvSpPr>
      <dsp:spPr>
        <a:xfrm rot="5400000">
          <a:off x="4243490" y="326189"/>
          <a:ext cx="3856227" cy="3856227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63500" dir="2700000" sx="102000" sy="102000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glow" dir="tl"/>
        </a:scene3d>
        <a:sp3d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b="1" kern="1200" dirty="0" err="1" smtClean="0"/>
            <a:t>Anggaran</a:t>
          </a:r>
          <a:r>
            <a:rPr lang="en-US" sz="2600" b="1" kern="1200" dirty="0" smtClean="0"/>
            <a:t> </a:t>
          </a:r>
          <a:r>
            <a:rPr lang="en-US" sz="2600" b="1" kern="1200" dirty="0" err="1" smtClean="0"/>
            <a:t>fleksibel</a:t>
          </a:r>
          <a:r>
            <a:rPr lang="en-US" sz="2600" b="1" kern="1200" dirty="0" smtClean="0"/>
            <a:t> </a:t>
          </a:r>
          <a:r>
            <a:rPr lang="en-US" sz="2300" kern="1200" dirty="0" err="1" smtClean="0"/>
            <a:t>disusun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berdasarkan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perkiraaan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berbagai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tingkat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operasional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perusahaan</a:t>
          </a:r>
          <a:endParaRPr lang="en-US" sz="2300" kern="1200" dirty="0"/>
        </a:p>
      </dsp:txBody>
      <dsp:txXfrm rot="5400000">
        <a:off x="4243490" y="326189"/>
        <a:ext cx="3856227" cy="3856227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E1BA81B-3031-2543-86AD-785E9572EAB5}">
      <dsp:nvSpPr>
        <dsp:cNvPr id="0" name=""/>
        <dsp:cNvSpPr/>
      </dsp:nvSpPr>
      <dsp:spPr>
        <a:xfrm rot="5400000">
          <a:off x="4990705" y="-1902649"/>
          <a:ext cx="1138708" cy="523299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/>
            <a:t>menyajikan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jumlah</a:t>
          </a:r>
          <a:r>
            <a:rPr lang="en-US" sz="2000" kern="1200" dirty="0" smtClean="0"/>
            <a:t> unit </a:t>
          </a:r>
          <a:r>
            <a:rPr lang="en-US" sz="2000" kern="1200" dirty="0" err="1" smtClean="0"/>
            <a:t>barang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atau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jasa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sekaligus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harga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jualnya</a:t>
          </a:r>
          <a:r>
            <a:rPr lang="en-US" sz="2000" kern="1200" dirty="0" smtClean="0"/>
            <a:t> yang </a:t>
          </a:r>
          <a:r>
            <a:rPr lang="en-US" sz="2000" kern="1200" dirty="0" err="1" smtClean="0"/>
            <a:t>diharapkan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dapat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diperoleh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perusahaan</a:t>
          </a:r>
          <a:r>
            <a:rPr lang="en-US" sz="2000" kern="1200" dirty="0" smtClean="0"/>
            <a:t> di </a:t>
          </a:r>
          <a:r>
            <a:rPr lang="en-US" sz="2000" kern="1200" dirty="0" err="1" smtClean="0"/>
            <a:t>masa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depan</a:t>
          </a:r>
          <a:endParaRPr lang="en-US" sz="2000" kern="1200" dirty="0"/>
        </a:p>
      </dsp:txBody>
      <dsp:txXfrm rot="5400000">
        <a:off x="4990705" y="-1902649"/>
        <a:ext cx="1138708" cy="5232997"/>
      </dsp:txXfrm>
    </dsp:sp>
    <dsp:sp modelId="{2364A78E-D59E-7C4E-A4F9-3A112CC2EDD7}">
      <dsp:nvSpPr>
        <dsp:cNvPr id="0" name=""/>
        <dsp:cNvSpPr/>
      </dsp:nvSpPr>
      <dsp:spPr>
        <a:xfrm>
          <a:off x="0" y="2156"/>
          <a:ext cx="2943561" cy="1423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63500" dir="2700000" sx="102000" sy="102000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glow" dir="tl"/>
        </a:scene3d>
        <a:sp3d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err="1" smtClean="0"/>
            <a:t>Anggaran</a:t>
          </a:r>
          <a:r>
            <a:rPr lang="en-US" sz="4000" kern="1200" dirty="0" smtClean="0"/>
            <a:t> </a:t>
          </a:r>
          <a:r>
            <a:rPr lang="en-US" sz="4000" kern="1200" dirty="0" err="1" smtClean="0"/>
            <a:t>Penjualan</a:t>
          </a:r>
          <a:endParaRPr lang="en-US" sz="4000" kern="1200" dirty="0"/>
        </a:p>
      </dsp:txBody>
      <dsp:txXfrm>
        <a:off x="0" y="2156"/>
        <a:ext cx="2943561" cy="1423385"/>
      </dsp:txXfrm>
    </dsp:sp>
    <dsp:sp modelId="{A7A0ABBA-1C66-FF40-A265-A0D338AF707A}">
      <dsp:nvSpPr>
        <dsp:cNvPr id="0" name=""/>
        <dsp:cNvSpPr/>
      </dsp:nvSpPr>
      <dsp:spPr>
        <a:xfrm rot="5400000">
          <a:off x="4990705" y="-408094"/>
          <a:ext cx="1138708" cy="523299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/>
            <a:t>memperlihatkan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jumlah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barang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jadi</a:t>
          </a:r>
          <a:r>
            <a:rPr lang="en-US" sz="2000" kern="1200" dirty="0" smtClean="0"/>
            <a:t> yang </a:t>
          </a:r>
          <a:r>
            <a:rPr lang="en-US" sz="2000" kern="1200" dirty="0" err="1" smtClean="0"/>
            <a:t>harus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diproduksi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oleh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perusahaan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dalam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satu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periode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anggaran</a:t>
          </a:r>
          <a:endParaRPr lang="en-US" sz="2000" kern="1200" dirty="0"/>
        </a:p>
      </dsp:txBody>
      <dsp:txXfrm rot="5400000">
        <a:off x="4990705" y="-408094"/>
        <a:ext cx="1138708" cy="5232997"/>
      </dsp:txXfrm>
    </dsp:sp>
    <dsp:sp modelId="{7F9D6F8F-F6AC-3046-AD6F-C86557337461}">
      <dsp:nvSpPr>
        <dsp:cNvPr id="0" name=""/>
        <dsp:cNvSpPr/>
      </dsp:nvSpPr>
      <dsp:spPr>
        <a:xfrm>
          <a:off x="0" y="1496711"/>
          <a:ext cx="2943561" cy="1423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63500" dir="2700000" sx="102000" sy="102000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glow" dir="tl"/>
        </a:scene3d>
        <a:sp3d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err="1" smtClean="0"/>
            <a:t>Anggaran</a:t>
          </a:r>
          <a:r>
            <a:rPr lang="en-US" sz="4000" kern="1200" dirty="0" smtClean="0"/>
            <a:t> </a:t>
          </a:r>
          <a:r>
            <a:rPr lang="en-US" sz="4000" kern="1200" dirty="0" err="1" smtClean="0"/>
            <a:t>Produksi</a:t>
          </a:r>
          <a:endParaRPr lang="en-US" sz="4000" kern="1200" dirty="0"/>
        </a:p>
      </dsp:txBody>
      <dsp:txXfrm>
        <a:off x="0" y="1496711"/>
        <a:ext cx="2943561" cy="1423385"/>
      </dsp:txXfrm>
    </dsp:sp>
    <dsp:sp modelId="{29EB01F2-32B5-3A4D-BD95-E97C57A8956F}">
      <dsp:nvSpPr>
        <dsp:cNvPr id="0" name=""/>
        <dsp:cNvSpPr/>
      </dsp:nvSpPr>
      <dsp:spPr>
        <a:xfrm rot="5400000">
          <a:off x="4990705" y="1086460"/>
          <a:ext cx="1138708" cy="523299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/>
            <a:t>Jumlah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bahan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baku</a:t>
          </a:r>
          <a:r>
            <a:rPr lang="en-US" sz="2000" kern="1200" dirty="0" smtClean="0"/>
            <a:t> yang </a:t>
          </a:r>
          <a:r>
            <a:rPr lang="en-US" sz="2000" kern="1200" dirty="0" err="1" smtClean="0"/>
            <a:t>diperlukan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dalam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satu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periode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anggaran</a:t>
          </a:r>
          <a:r>
            <a:rPr lang="en-US" sz="2000" kern="1200" dirty="0" smtClean="0"/>
            <a:t> 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/>
            <a:t>Jumlah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bahan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baku</a:t>
          </a:r>
          <a:r>
            <a:rPr lang="en-US" sz="2000" kern="1200" dirty="0" smtClean="0"/>
            <a:t> yang </a:t>
          </a:r>
          <a:r>
            <a:rPr lang="en-US" sz="2000" kern="1200" dirty="0" err="1" smtClean="0"/>
            <a:t>akan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dibeli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dalam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satu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periode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anggaran</a:t>
          </a:r>
          <a:r>
            <a:rPr lang="en-US" sz="2000" kern="1200" dirty="0" smtClean="0"/>
            <a:t> </a:t>
          </a:r>
          <a:endParaRPr lang="en-US" sz="2000" kern="1200" dirty="0"/>
        </a:p>
      </dsp:txBody>
      <dsp:txXfrm rot="5400000">
        <a:off x="4990705" y="1086460"/>
        <a:ext cx="1138708" cy="5232997"/>
      </dsp:txXfrm>
    </dsp:sp>
    <dsp:sp modelId="{38997B7C-5175-ED4E-BB91-CF948132696C}">
      <dsp:nvSpPr>
        <dsp:cNvPr id="0" name=""/>
        <dsp:cNvSpPr/>
      </dsp:nvSpPr>
      <dsp:spPr>
        <a:xfrm>
          <a:off x="0" y="2991266"/>
          <a:ext cx="2943561" cy="1423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63500" dir="2700000" sx="102000" sy="102000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glow" dir="tl"/>
        </a:scene3d>
        <a:sp3d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err="1" smtClean="0"/>
            <a:t>Anggaran</a:t>
          </a:r>
          <a:r>
            <a:rPr lang="en-US" sz="2500" kern="1200" dirty="0" smtClean="0"/>
            <a:t> </a:t>
          </a:r>
          <a:r>
            <a:rPr lang="en-US" sz="2500" kern="1200" dirty="0" err="1" smtClean="0"/>
            <a:t>Pemakaian</a:t>
          </a:r>
          <a:r>
            <a:rPr lang="en-US" sz="2500" kern="1200" dirty="0" smtClean="0"/>
            <a:t> </a:t>
          </a:r>
          <a:r>
            <a:rPr lang="en-US" sz="2500" kern="1200" dirty="0" err="1" smtClean="0"/>
            <a:t>dan</a:t>
          </a:r>
          <a:r>
            <a:rPr lang="en-US" sz="2500" kern="1200" dirty="0" smtClean="0"/>
            <a:t> </a:t>
          </a:r>
          <a:r>
            <a:rPr lang="en-US" sz="2500" kern="1200" dirty="0" err="1" smtClean="0"/>
            <a:t>Pembelian</a:t>
          </a:r>
          <a:r>
            <a:rPr lang="en-US" sz="2500" kern="1200" dirty="0" smtClean="0"/>
            <a:t> </a:t>
          </a:r>
          <a:r>
            <a:rPr lang="en-US" sz="2500" kern="1200" dirty="0" err="1" smtClean="0"/>
            <a:t>Bahan</a:t>
          </a:r>
          <a:r>
            <a:rPr lang="en-US" sz="2500" kern="1200" dirty="0" smtClean="0"/>
            <a:t> Baku</a:t>
          </a:r>
          <a:endParaRPr lang="en-US" sz="2500" kern="1200" dirty="0"/>
        </a:p>
      </dsp:txBody>
      <dsp:txXfrm>
        <a:off x="0" y="2991266"/>
        <a:ext cx="2943561" cy="1423385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E1BA81B-3031-2543-86AD-785E9572EAB5}">
      <dsp:nvSpPr>
        <dsp:cNvPr id="0" name=""/>
        <dsp:cNvSpPr/>
      </dsp:nvSpPr>
      <dsp:spPr>
        <a:xfrm rot="5400000">
          <a:off x="4990705" y="-1902649"/>
          <a:ext cx="1138708" cy="523299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/>
            <a:t>memperlihatkan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jumlah</a:t>
          </a:r>
          <a:r>
            <a:rPr lang="en-US" sz="2000" kern="1200" dirty="0" smtClean="0"/>
            <a:t> jam </a:t>
          </a:r>
          <a:r>
            <a:rPr lang="en-US" sz="2000" kern="1200" dirty="0" err="1" smtClean="0"/>
            <a:t>tenaga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kerja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langsung</a:t>
          </a:r>
          <a:r>
            <a:rPr lang="en-US" sz="2000" kern="1200" dirty="0" smtClean="0"/>
            <a:t> yang </a:t>
          </a:r>
          <a:r>
            <a:rPr lang="en-US" sz="2000" kern="1200" dirty="0" err="1" smtClean="0"/>
            <a:t>dibutuhkan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untuk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memproduksi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barang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jadi</a:t>
          </a:r>
          <a:r>
            <a:rPr lang="en-US" sz="2000" kern="1200" dirty="0" smtClean="0"/>
            <a:t> yang </a:t>
          </a:r>
          <a:r>
            <a:rPr lang="en-US" sz="2000" kern="1200" dirty="0" err="1" smtClean="0"/>
            <a:t>ditetapkan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dalam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anggaran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produksi</a:t>
          </a:r>
          <a:endParaRPr lang="en-US" sz="2000" kern="1200" dirty="0"/>
        </a:p>
      </dsp:txBody>
      <dsp:txXfrm rot="5400000">
        <a:off x="4990705" y="-1902649"/>
        <a:ext cx="1138708" cy="5232997"/>
      </dsp:txXfrm>
    </dsp:sp>
    <dsp:sp modelId="{2364A78E-D59E-7C4E-A4F9-3A112CC2EDD7}">
      <dsp:nvSpPr>
        <dsp:cNvPr id="0" name=""/>
        <dsp:cNvSpPr/>
      </dsp:nvSpPr>
      <dsp:spPr>
        <a:xfrm>
          <a:off x="0" y="2156"/>
          <a:ext cx="2943561" cy="1423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63500" dir="2700000" sx="102000" sy="102000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glow" dir="tl"/>
        </a:scene3d>
        <a:sp3d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err="1" smtClean="0"/>
            <a:t>Anggaran</a:t>
          </a:r>
          <a:r>
            <a:rPr lang="en-US" sz="2500" kern="1200" dirty="0" smtClean="0"/>
            <a:t> </a:t>
          </a:r>
          <a:r>
            <a:rPr lang="en-US" sz="2500" kern="1200" dirty="0" err="1" smtClean="0"/>
            <a:t>Biaya</a:t>
          </a:r>
          <a:r>
            <a:rPr lang="en-US" sz="2500" kern="1200" dirty="0" smtClean="0"/>
            <a:t> </a:t>
          </a:r>
          <a:r>
            <a:rPr lang="en-US" sz="2500" kern="1200" dirty="0" err="1" smtClean="0"/>
            <a:t>Tenaga</a:t>
          </a:r>
          <a:r>
            <a:rPr lang="en-US" sz="2500" kern="1200" dirty="0" smtClean="0"/>
            <a:t> </a:t>
          </a:r>
          <a:r>
            <a:rPr lang="en-US" sz="2500" kern="1200" dirty="0" err="1" smtClean="0"/>
            <a:t>Kerja</a:t>
          </a:r>
          <a:r>
            <a:rPr lang="en-US" sz="2500" kern="1200" dirty="0" smtClean="0"/>
            <a:t> </a:t>
          </a:r>
          <a:r>
            <a:rPr lang="en-US" sz="2500" kern="1200" dirty="0" err="1" smtClean="0"/>
            <a:t>Langsung</a:t>
          </a:r>
          <a:endParaRPr lang="en-US" sz="2500" kern="1200" dirty="0"/>
        </a:p>
      </dsp:txBody>
      <dsp:txXfrm>
        <a:off x="0" y="2156"/>
        <a:ext cx="2943561" cy="1423385"/>
      </dsp:txXfrm>
    </dsp:sp>
    <dsp:sp modelId="{A7A0ABBA-1C66-FF40-A265-A0D338AF707A}">
      <dsp:nvSpPr>
        <dsp:cNvPr id="0" name=""/>
        <dsp:cNvSpPr/>
      </dsp:nvSpPr>
      <dsp:spPr>
        <a:xfrm rot="5400000">
          <a:off x="4990705" y="-408094"/>
          <a:ext cx="1138708" cy="523299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err="1" smtClean="0"/>
            <a:t>memperlihatkan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perkiraan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biaya</a:t>
          </a:r>
          <a:r>
            <a:rPr lang="en-US" sz="1800" kern="1200" dirty="0" smtClean="0"/>
            <a:t> overhead </a:t>
          </a:r>
          <a:r>
            <a:rPr lang="en-US" sz="1800" kern="1200" dirty="0" err="1" smtClean="0"/>
            <a:t>produksi</a:t>
          </a:r>
          <a:r>
            <a:rPr lang="en-US" sz="1800" kern="1200" dirty="0" smtClean="0"/>
            <a:t> yang </a:t>
          </a:r>
          <a:r>
            <a:rPr lang="en-US" sz="1800" kern="1200" dirty="0" err="1" smtClean="0"/>
            <a:t>harus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dikeluarkan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oleh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perusahaan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untuk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mencapai</a:t>
          </a:r>
          <a:r>
            <a:rPr lang="en-US" sz="1800" kern="1200" dirty="0" smtClean="0"/>
            <a:t> target </a:t>
          </a:r>
          <a:r>
            <a:rPr lang="en-US" sz="1800" kern="1200" dirty="0" err="1" smtClean="0"/>
            <a:t>produksi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seperti</a:t>
          </a:r>
          <a:r>
            <a:rPr lang="en-US" sz="1800" kern="1200" dirty="0" smtClean="0"/>
            <a:t> yang </a:t>
          </a:r>
          <a:r>
            <a:rPr lang="en-US" sz="1800" kern="1200" dirty="0" err="1" smtClean="0"/>
            <a:t>ditetapkan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dalam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anggaran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produksi</a:t>
          </a:r>
          <a:endParaRPr lang="en-US" sz="1800" kern="1200" dirty="0"/>
        </a:p>
      </dsp:txBody>
      <dsp:txXfrm rot="5400000">
        <a:off x="4990705" y="-408094"/>
        <a:ext cx="1138708" cy="5232997"/>
      </dsp:txXfrm>
    </dsp:sp>
    <dsp:sp modelId="{7F9D6F8F-F6AC-3046-AD6F-C86557337461}">
      <dsp:nvSpPr>
        <dsp:cNvPr id="0" name=""/>
        <dsp:cNvSpPr/>
      </dsp:nvSpPr>
      <dsp:spPr>
        <a:xfrm>
          <a:off x="0" y="1496711"/>
          <a:ext cx="2943561" cy="1423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63500" dir="2700000" sx="102000" sy="102000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glow" dir="tl"/>
        </a:scene3d>
        <a:sp3d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err="1" smtClean="0"/>
            <a:t>Anggaran</a:t>
          </a:r>
          <a:r>
            <a:rPr lang="en-US" sz="2500" kern="1200" dirty="0" smtClean="0"/>
            <a:t> </a:t>
          </a:r>
          <a:r>
            <a:rPr lang="en-US" sz="2500" kern="1200" dirty="0" err="1" smtClean="0"/>
            <a:t>Biaya</a:t>
          </a:r>
          <a:r>
            <a:rPr lang="en-US" sz="2500" kern="1200" dirty="0" smtClean="0"/>
            <a:t> Overhead </a:t>
          </a:r>
          <a:r>
            <a:rPr lang="en-US" sz="2500" kern="1200" dirty="0" err="1" smtClean="0"/>
            <a:t>Produksi</a:t>
          </a:r>
          <a:endParaRPr lang="en-US" sz="2500" kern="1200" dirty="0"/>
        </a:p>
      </dsp:txBody>
      <dsp:txXfrm>
        <a:off x="0" y="1496711"/>
        <a:ext cx="2943561" cy="1423385"/>
      </dsp:txXfrm>
    </dsp:sp>
    <dsp:sp modelId="{29EB01F2-32B5-3A4D-BD95-E97C57A8956F}">
      <dsp:nvSpPr>
        <dsp:cNvPr id="0" name=""/>
        <dsp:cNvSpPr/>
      </dsp:nvSpPr>
      <dsp:spPr>
        <a:xfrm rot="5400000">
          <a:off x="4990705" y="1086460"/>
          <a:ext cx="1138708" cy="523299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/>
            <a:t>memperlihatkan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seluruh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biaya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produksi</a:t>
          </a:r>
          <a:r>
            <a:rPr lang="en-US" sz="2000" kern="1200" dirty="0" smtClean="0"/>
            <a:t> yang </a:t>
          </a:r>
          <a:r>
            <a:rPr lang="en-US" sz="2000" kern="1200" dirty="0" err="1" smtClean="0"/>
            <a:t>akan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dikeluarkan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pada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suatu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tahun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anggaran</a:t>
          </a:r>
          <a:endParaRPr lang="en-US" sz="2000" kern="1200" dirty="0"/>
        </a:p>
      </dsp:txBody>
      <dsp:txXfrm rot="5400000">
        <a:off x="4990705" y="1086460"/>
        <a:ext cx="1138708" cy="5232997"/>
      </dsp:txXfrm>
    </dsp:sp>
    <dsp:sp modelId="{38997B7C-5175-ED4E-BB91-CF948132696C}">
      <dsp:nvSpPr>
        <dsp:cNvPr id="0" name=""/>
        <dsp:cNvSpPr/>
      </dsp:nvSpPr>
      <dsp:spPr>
        <a:xfrm>
          <a:off x="0" y="2991266"/>
          <a:ext cx="2943561" cy="1423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63500" dir="2700000" sx="102000" sy="102000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glow" dir="tl"/>
        </a:scene3d>
        <a:sp3d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err="1" smtClean="0"/>
            <a:t>Anggaran</a:t>
          </a:r>
          <a:r>
            <a:rPr lang="en-US" sz="2500" kern="1200" dirty="0" smtClean="0"/>
            <a:t> </a:t>
          </a:r>
          <a:r>
            <a:rPr lang="en-US" sz="2500" kern="1200" dirty="0" err="1" smtClean="0"/>
            <a:t>Biaya</a:t>
          </a:r>
          <a:r>
            <a:rPr lang="en-US" sz="2500" kern="1200" dirty="0" smtClean="0"/>
            <a:t> </a:t>
          </a:r>
          <a:r>
            <a:rPr lang="en-US" sz="2500" kern="1200" dirty="0" err="1" smtClean="0"/>
            <a:t>Produksi</a:t>
          </a:r>
          <a:endParaRPr lang="en-US" sz="2500" kern="1200" dirty="0"/>
        </a:p>
      </dsp:txBody>
      <dsp:txXfrm>
        <a:off x="0" y="2991266"/>
        <a:ext cx="2943561" cy="1423385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E1BA81B-3031-2543-86AD-785E9572EAB5}">
      <dsp:nvSpPr>
        <dsp:cNvPr id="0" name=""/>
        <dsp:cNvSpPr/>
      </dsp:nvSpPr>
      <dsp:spPr>
        <a:xfrm rot="5400000">
          <a:off x="4698264" y="-1539200"/>
          <a:ext cx="1723590" cy="523299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/>
            <a:t>memperlihatkan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perkiraan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beban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operasi</a:t>
          </a:r>
          <a:r>
            <a:rPr lang="en-US" sz="2000" kern="1200" dirty="0" smtClean="0"/>
            <a:t> yang </a:t>
          </a:r>
          <a:r>
            <a:rPr lang="en-US" sz="2000" kern="1200" dirty="0" err="1" smtClean="0"/>
            <a:t>akan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dikeluarkan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oleh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perusahaan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dalam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satu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periode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anggaran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/>
            <a:t>Beban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penjualan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beban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administrasi</a:t>
          </a:r>
          <a:endParaRPr lang="en-US" sz="2000" kern="1200" dirty="0"/>
        </a:p>
      </dsp:txBody>
      <dsp:txXfrm rot="5400000">
        <a:off x="4698264" y="-1539200"/>
        <a:ext cx="1723590" cy="5232997"/>
      </dsp:txXfrm>
    </dsp:sp>
    <dsp:sp modelId="{2364A78E-D59E-7C4E-A4F9-3A112CC2EDD7}">
      <dsp:nvSpPr>
        <dsp:cNvPr id="0" name=""/>
        <dsp:cNvSpPr/>
      </dsp:nvSpPr>
      <dsp:spPr>
        <a:xfrm>
          <a:off x="0" y="53"/>
          <a:ext cx="2943561" cy="21544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63500" dir="2700000" sx="102000" sy="102000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glow" dir="tl"/>
        </a:scene3d>
        <a:sp3d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err="1" smtClean="0"/>
            <a:t>Anggaran</a:t>
          </a:r>
          <a:r>
            <a:rPr lang="en-US" sz="2500" kern="1200" dirty="0" smtClean="0"/>
            <a:t> </a:t>
          </a:r>
          <a:r>
            <a:rPr lang="en-US" sz="2500" kern="1200" dirty="0" err="1" smtClean="0"/>
            <a:t>Beban</a:t>
          </a:r>
          <a:r>
            <a:rPr lang="en-US" sz="2500" kern="1200" dirty="0" smtClean="0"/>
            <a:t> </a:t>
          </a:r>
          <a:r>
            <a:rPr lang="en-US" sz="2500" kern="1200" dirty="0" err="1" smtClean="0"/>
            <a:t>Operasi</a:t>
          </a:r>
          <a:endParaRPr lang="en-US" sz="2500" kern="1200" dirty="0"/>
        </a:p>
      </dsp:txBody>
      <dsp:txXfrm>
        <a:off x="0" y="53"/>
        <a:ext cx="2943561" cy="2154488"/>
      </dsp:txXfrm>
    </dsp:sp>
    <dsp:sp modelId="{A7A0ABBA-1C66-FF40-A265-A0D338AF707A}">
      <dsp:nvSpPr>
        <dsp:cNvPr id="0" name=""/>
        <dsp:cNvSpPr/>
      </dsp:nvSpPr>
      <dsp:spPr>
        <a:xfrm rot="5400000">
          <a:off x="4698264" y="723012"/>
          <a:ext cx="1723590" cy="523299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err="1" smtClean="0"/>
            <a:t>memberikan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informasi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kepada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Manajemen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tentang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jumlah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laba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atau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rugi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bersih</a:t>
          </a:r>
          <a:r>
            <a:rPr lang="en-US" sz="1800" kern="1200" dirty="0" smtClean="0"/>
            <a:t> yang </a:t>
          </a:r>
          <a:r>
            <a:rPr lang="en-US" sz="1800" kern="1200" dirty="0" err="1" smtClean="0"/>
            <a:t>akan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diperoleh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perusahaan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dalam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suatu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periode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anggaran</a:t>
          </a:r>
          <a:endParaRPr lang="en-US" sz="1800" kern="1200" dirty="0"/>
        </a:p>
      </dsp:txBody>
      <dsp:txXfrm rot="5400000">
        <a:off x="4698264" y="723012"/>
        <a:ext cx="1723590" cy="5232997"/>
      </dsp:txXfrm>
    </dsp:sp>
    <dsp:sp modelId="{7F9D6F8F-F6AC-3046-AD6F-C86557337461}">
      <dsp:nvSpPr>
        <dsp:cNvPr id="0" name=""/>
        <dsp:cNvSpPr/>
      </dsp:nvSpPr>
      <dsp:spPr>
        <a:xfrm>
          <a:off x="0" y="2262266"/>
          <a:ext cx="2943561" cy="21544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63500" dir="2700000" sx="102000" sy="102000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glow" dir="tl"/>
        </a:scene3d>
        <a:sp3d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err="1" smtClean="0"/>
            <a:t>Anggaran</a:t>
          </a:r>
          <a:r>
            <a:rPr lang="en-US" sz="2500" kern="1200" dirty="0" smtClean="0"/>
            <a:t> </a:t>
          </a:r>
          <a:r>
            <a:rPr lang="en-US" sz="2500" kern="1200" dirty="0" err="1" smtClean="0"/>
            <a:t>Laba</a:t>
          </a:r>
          <a:r>
            <a:rPr lang="en-US" sz="2500" kern="1200" dirty="0" smtClean="0"/>
            <a:t> </a:t>
          </a:r>
          <a:r>
            <a:rPr lang="en-US" sz="2500" kern="1200" dirty="0" err="1" smtClean="0"/>
            <a:t>Rugi</a:t>
          </a:r>
          <a:endParaRPr lang="en-US" sz="2500" kern="1200" dirty="0"/>
        </a:p>
      </dsp:txBody>
      <dsp:txXfrm>
        <a:off x="0" y="2262266"/>
        <a:ext cx="2943561" cy="2154488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E1BA81B-3031-2543-86AD-785E9572EAB5}">
      <dsp:nvSpPr>
        <dsp:cNvPr id="0" name=""/>
        <dsp:cNvSpPr/>
      </dsp:nvSpPr>
      <dsp:spPr>
        <a:xfrm rot="5400000">
          <a:off x="4698264" y="-1539200"/>
          <a:ext cx="1723590" cy="523299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/>
            <a:t>menyajikan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informasi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tentang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perkiraan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jumlah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penerimaan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pengeluaran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kas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pada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periode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suatu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periode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anggaran</a:t>
          </a:r>
          <a:endParaRPr lang="en-US" sz="2000" kern="1200" dirty="0"/>
        </a:p>
      </dsp:txBody>
      <dsp:txXfrm rot="5400000">
        <a:off x="4698264" y="-1539200"/>
        <a:ext cx="1723590" cy="5232997"/>
      </dsp:txXfrm>
    </dsp:sp>
    <dsp:sp modelId="{2364A78E-D59E-7C4E-A4F9-3A112CC2EDD7}">
      <dsp:nvSpPr>
        <dsp:cNvPr id="0" name=""/>
        <dsp:cNvSpPr/>
      </dsp:nvSpPr>
      <dsp:spPr>
        <a:xfrm>
          <a:off x="0" y="53"/>
          <a:ext cx="2943561" cy="21544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63500" dir="2700000" sx="102000" sy="102000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glow" dir="tl"/>
        </a:scene3d>
        <a:sp3d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err="1" smtClean="0"/>
            <a:t>Anggaran</a:t>
          </a:r>
          <a:r>
            <a:rPr lang="en-US" sz="2500" kern="1200" dirty="0" smtClean="0"/>
            <a:t> </a:t>
          </a:r>
          <a:r>
            <a:rPr lang="en-US" sz="2500" kern="1200" dirty="0" err="1" smtClean="0"/>
            <a:t>Kas</a:t>
          </a:r>
          <a:endParaRPr lang="en-US" sz="2500" kern="1200" dirty="0"/>
        </a:p>
      </dsp:txBody>
      <dsp:txXfrm>
        <a:off x="0" y="53"/>
        <a:ext cx="2943561" cy="2154488"/>
      </dsp:txXfrm>
    </dsp:sp>
    <dsp:sp modelId="{A7A0ABBA-1C66-FF40-A265-A0D338AF707A}">
      <dsp:nvSpPr>
        <dsp:cNvPr id="0" name=""/>
        <dsp:cNvSpPr/>
      </dsp:nvSpPr>
      <dsp:spPr>
        <a:xfrm rot="5400000">
          <a:off x="4698264" y="723012"/>
          <a:ext cx="1723590" cy="523299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err="1" smtClean="0"/>
            <a:t>memperlihatkan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kepada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manajemen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tentang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bagaimana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pengaruh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kebijakan</a:t>
          </a:r>
          <a:r>
            <a:rPr lang="en-US" sz="1800" kern="1200" dirty="0" smtClean="0"/>
            <a:t> yang </a:t>
          </a:r>
          <a:r>
            <a:rPr lang="en-US" sz="1800" kern="1200" dirty="0" err="1" smtClean="0"/>
            <a:t>diambil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oleh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manajemen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terhadap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aset</a:t>
          </a:r>
          <a:r>
            <a:rPr lang="en-US" sz="1800" kern="1200" dirty="0" smtClean="0"/>
            <a:t>, </a:t>
          </a:r>
          <a:r>
            <a:rPr lang="en-US" sz="1800" kern="1200" dirty="0" err="1" smtClean="0"/>
            <a:t>kewajiban</a:t>
          </a:r>
          <a:r>
            <a:rPr lang="en-US" sz="1800" kern="1200" dirty="0" smtClean="0"/>
            <a:t>, </a:t>
          </a:r>
          <a:r>
            <a:rPr lang="en-US" sz="1800" kern="1200" dirty="0" err="1" smtClean="0"/>
            <a:t>dan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ekuitas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perusahaan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dalam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suatu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periode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anggaran</a:t>
          </a:r>
          <a:endParaRPr lang="en-US" sz="1800" kern="1200" dirty="0"/>
        </a:p>
      </dsp:txBody>
      <dsp:txXfrm rot="5400000">
        <a:off x="4698264" y="723012"/>
        <a:ext cx="1723590" cy="5232997"/>
      </dsp:txXfrm>
    </dsp:sp>
    <dsp:sp modelId="{7F9D6F8F-F6AC-3046-AD6F-C86557337461}">
      <dsp:nvSpPr>
        <dsp:cNvPr id="0" name=""/>
        <dsp:cNvSpPr/>
      </dsp:nvSpPr>
      <dsp:spPr>
        <a:xfrm>
          <a:off x="0" y="2262266"/>
          <a:ext cx="2943561" cy="21544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63500" dir="2700000" sx="102000" sy="102000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glow" dir="tl"/>
        </a:scene3d>
        <a:sp3d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err="1" smtClean="0"/>
            <a:t>Anggaran</a:t>
          </a:r>
          <a:r>
            <a:rPr lang="en-US" sz="2500" kern="1200" dirty="0" smtClean="0"/>
            <a:t> </a:t>
          </a:r>
          <a:r>
            <a:rPr lang="en-US" sz="2500" kern="1200" dirty="0" err="1" smtClean="0"/>
            <a:t>Neraca</a:t>
          </a:r>
          <a:endParaRPr lang="en-US" sz="2500" kern="1200" dirty="0"/>
        </a:p>
      </dsp:txBody>
      <dsp:txXfrm>
        <a:off x="0" y="2262266"/>
        <a:ext cx="2943561" cy="21544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0"/>
          <p:cNvGrpSpPr/>
          <p:nvPr/>
        </p:nvGrpSpPr>
        <p:grpSpPr>
          <a:xfrm>
            <a:off x="-1" y="3379694"/>
            <a:ext cx="7543801" cy="2604247"/>
            <a:chOff x="-1" y="3379694"/>
            <a:chExt cx="7543801" cy="2604247"/>
          </a:xfrm>
        </p:grpSpPr>
        <p:grpSp>
          <p:nvGrpSpPr>
            <p:cNvPr id="9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5" name="Snip Single Corner Rectangle 14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Teardrop 12"/>
            <p:cNvSpPr/>
            <p:nvPr/>
          </p:nvSpPr>
          <p:spPr>
            <a:xfrm>
              <a:off x="681765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913281"/>
            <a:ext cx="5867400" cy="1470025"/>
          </a:xfrm>
        </p:spPr>
        <p:txBody>
          <a:bodyPr>
            <a:normAutofit/>
          </a:bodyPr>
          <a:lstStyle>
            <a:lvl1pPr algn="r">
              <a:defRPr sz="4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96753"/>
            <a:ext cx="5867400" cy="573741"/>
          </a:xfrm>
        </p:spPr>
        <p:txBody>
          <a:bodyPr>
            <a:normAutofit/>
          </a:bodyPr>
          <a:lstStyle>
            <a:lvl1pPr marL="0" indent="0" algn="r">
              <a:spcBef>
                <a:spcPct val="0"/>
              </a:spcBef>
              <a:buNone/>
              <a:defRPr sz="14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-734076" y="4503737"/>
            <a:ext cx="2057400" cy="365125"/>
          </a:xfrm>
        </p:spPr>
        <p:txBody>
          <a:bodyPr lIns="91440" tIns="0" bIns="0" anchor="b" anchorCtr="0"/>
          <a:lstStyle>
            <a:lvl1pPr>
              <a:defRPr sz="1400"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B1115196-1C6F-4784-83AC-30756D8F10B3}" type="datetimeFigureOut">
              <a:rPr lang="en-US" smtClean="0"/>
              <a:pPr/>
              <a:t>4/21/2016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356811" y="4503737"/>
            <a:ext cx="2057397" cy="365125"/>
          </a:xfrm>
        </p:spPr>
        <p:txBody>
          <a:bodyPr lIns="91440" tIns="0" bIns="0" anchor="t" anchorCtr="0"/>
          <a:lstStyle>
            <a:lvl1pPr algn="l">
              <a:defRPr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0"/>
          <p:cNvGrpSpPr/>
          <p:nvPr/>
        </p:nvGrpSpPr>
        <p:grpSpPr>
          <a:xfrm>
            <a:off x="228600" y="228600"/>
            <a:ext cx="4251960" cy="6387352"/>
            <a:chOff x="228600" y="228600"/>
            <a:chExt cx="4251960" cy="6387352"/>
          </a:xfrm>
        </p:grpSpPr>
        <p:sp>
          <p:nvSpPr>
            <p:cNvPr id="12" name="Snip Diagonal Corner Rectangle 11"/>
            <p:cNvSpPr/>
            <p:nvPr/>
          </p:nvSpPr>
          <p:spPr>
            <a:xfrm flipV="1">
              <a:off x="228600" y="228600"/>
              <a:ext cx="4251960" cy="6387352"/>
            </a:xfrm>
            <a:prstGeom prst="snip2DiagRect">
              <a:avLst>
                <a:gd name="adj1" fmla="val 0"/>
                <a:gd name="adj2" fmla="val 3794"/>
              </a:avLst>
            </a:prstGeom>
            <a:solidFill>
              <a:schemeClr val="bg1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Teardrop 12"/>
            <p:cNvSpPr>
              <a:spLocks noChangeAspect="1"/>
            </p:cNvSpPr>
            <p:nvPr/>
          </p:nvSpPr>
          <p:spPr>
            <a:xfrm>
              <a:off x="3886200" y="432548"/>
              <a:ext cx="355002" cy="355002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2176272"/>
            <a:ext cx="3657600" cy="1161288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4654475" y="228600"/>
            <a:ext cx="4251960" cy="6391656"/>
          </a:xfrm>
          <a:prstGeom prst="snip2DiagRect">
            <a:avLst>
              <a:gd name="adj1" fmla="val 0"/>
              <a:gd name="adj2" fmla="val 4017"/>
            </a:avLst>
          </a:prstGeo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3342401"/>
            <a:ext cx="3657600" cy="259528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8952" y="6300216"/>
            <a:ext cx="1298448" cy="365125"/>
          </a:xfrm>
        </p:spPr>
        <p:txBody>
          <a:bodyPr/>
          <a:lstStyle/>
          <a:p>
            <a:fld id="{B1115196-1C6F-4784-83AC-30756D8F10B3}" type="datetimeFigureOut">
              <a:rPr lang="en-US" smtClean="0"/>
              <a:pPr/>
              <a:t>4/21/2016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57400" y="6300216"/>
            <a:ext cx="234086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1752" y="6300216"/>
            <a:ext cx="448056" cy="365125"/>
          </a:xfrm>
        </p:spPr>
        <p:txBody>
          <a:bodyPr/>
          <a:lstStyle>
            <a:lvl1pPr algn="l">
              <a:defRPr/>
            </a:lvl1pPr>
          </a:lstStyle>
          <a:p>
            <a:fld id="{19371D3E-5A18-49EB-AD2A-429AF1657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4648200"/>
            <a:ext cx="8686800" cy="1963271"/>
          </a:xfrm>
          <a:prstGeom prst="snip2DiagRect">
            <a:avLst>
              <a:gd name="adj1" fmla="val 0"/>
              <a:gd name="adj2" fmla="val 937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48200"/>
            <a:ext cx="8153400" cy="609600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pPr/>
              <a:t>4/21/2016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257799"/>
            <a:ext cx="8156448" cy="82027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ct val="0"/>
              </a:spcBef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 flipH="1">
            <a:off x="228600" y="228600"/>
            <a:ext cx="8677835" cy="4267200"/>
          </a:xfrm>
          <a:prstGeom prst="snip2DiagRect">
            <a:avLst>
              <a:gd name="adj1" fmla="val 0"/>
              <a:gd name="adj2" fmla="val 4332"/>
            </a:avLst>
          </a:prstGeo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pPr/>
              <a:t>4/21/2016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pPr/>
              <a:t>4/21/2016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nip Diagonal Corner Rectangle 7"/>
          <p:cNvSpPr/>
          <p:nvPr/>
        </p:nvSpPr>
        <p:spPr>
          <a:xfrm flipV="1">
            <a:off x="228600" y="228600"/>
            <a:ext cx="8686800" cy="6387352"/>
          </a:xfrm>
          <a:prstGeom prst="snip2DiagRect">
            <a:avLst>
              <a:gd name="adj1" fmla="val 0"/>
              <a:gd name="adj2" fmla="val 2529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838201"/>
            <a:ext cx="1219200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838201"/>
            <a:ext cx="6307138" cy="51054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pPr/>
              <a:t>4/21/2016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Slide"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6172200"/>
            <a:ext cx="8763000" cy="5334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6172200"/>
            <a:ext cx="457200" cy="5334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019800"/>
            <a:ext cx="9144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9" descr="wh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3027363"/>
            <a:ext cx="2895600" cy="284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429000" y="3505200"/>
            <a:ext cx="5410200" cy="1676400"/>
          </a:xfrm>
        </p:spPr>
        <p:txBody>
          <a:bodyPr/>
          <a:lstStyle>
            <a:lvl1pPr>
              <a:defRPr cap="all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6F4F94-DF06-45DA-995D-B8FA108D9377}" type="datetimeFigureOut">
              <a:rPr lang="en-US"/>
              <a:pPr>
                <a:defRPr/>
              </a:pPr>
              <a:t>4/21/2016</a:t>
            </a:fld>
            <a:endParaRPr lang="en-US"/>
          </a:p>
        </p:txBody>
      </p:sp>
      <p:sp>
        <p:nvSpPr>
          <p:cNvPr id="9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pPr/>
              <a:t>4/21/2016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4"/>
          <p:cNvGrpSpPr/>
          <p:nvPr/>
        </p:nvGrpSpPr>
        <p:grpSpPr>
          <a:xfrm>
            <a:off x="-1" y="3379694"/>
            <a:ext cx="7543801" cy="2604247"/>
            <a:chOff x="-1" y="3379694"/>
            <a:chExt cx="7543801" cy="2604247"/>
          </a:xfrm>
        </p:grpSpPr>
        <p:grpSp>
          <p:nvGrpSpPr>
            <p:cNvPr id="9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7" name="Snip Single Corner Rectangle 16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8" name="Straight Connector 17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Teardrop 15"/>
            <p:cNvSpPr/>
            <p:nvPr/>
          </p:nvSpPr>
          <p:spPr>
            <a:xfrm>
              <a:off x="681765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913281"/>
            <a:ext cx="5867400" cy="1470025"/>
          </a:xfrm>
        </p:spPr>
        <p:txBody>
          <a:bodyPr>
            <a:normAutofit/>
          </a:bodyPr>
          <a:lstStyle>
            <a:lvl1pPr algn="r">
              <a:defRPr sz="4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96753"/>
            <a:ext cx="5867400" cy="573741"/>
          </a:xfrm>
        </p:spPr>
        <p:txBody>
          <a:bodyPr>
            <a:normAutofit/>
          </a:bodyPr>
          <a:lstStyle>
            <a:lvl1pPr marL="0" indent="0" algn="r">
              <a:spcBef>
                <a:spcPct val="0"/>
              </a:spcBef>
              <a:buNone/>
              <a:defRPr sz="14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-734076" y="4503737"/>
            <a:ext cx="2057400" cy="365125"/>
          </a:xfrm>
        </p:spPr>
        <p:txBody>
          <a:bodyPr lIns="91440" tIns="0" bIns="0" anchor="b" anchorCtr="0"/>
          <a:lstStyle>
            <a:lvl1pPr>
              <a:defRPr sz="1400"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B1115196-1C6F-4784-83AC-30756D8F10B3}" type="datetimeFigureOut">
              <a:rPr lang="en-US" smtClean="0"/>
              <a:pPr/>
              <a:t>4/21/2016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356811" y="4503737"/>
            <a:ext cx="2057397" cy="365125"/>
          </a:xfrm>
        </p:spPr>
        <p:txBody>
          <a:bodyPr lIns="91440" tIns="0" bIns="0" anchor="t" anchorCtr="0"/>
          <a:lstStyle>
            <a:lvl1pPr algn="l">
              <a:defRPr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2"/>
          </p:nvPr>
        </p:nvSpPr>
        <p:spPr>
          <a:xfrm>
            <a:off x="0" y="676835"/>
            <a:ext cx="7543800" cy="2587752"/>
          </a:xfr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 flipH="1">
            <a:off x="1600199" y="2126877"/>
            <a:ext cx="7543801" cy="2604247"/>
            <a:chOff x="-1" y="3379694"/>
            <a:chExt cx="7543801" cy="2604247"/>
          </a:xfrm>
        </p:grpSpPr>
        <p:grpSp>
          <p:nvGrpSpPr>
            <p:cNvPr id="7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0" name="Snip Single Corner Rectangle 9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1" name="Straight Connector 10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ardrop 8"/>
            <p:cNvSpPr/>
            <p:nvPr/>
          </p:nvSpPr>
          <p:spPr>
            <a:xfrm flipH="1">
              <a:off x="22859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6105" y="2653553"/>
            <a:ext cx="5870448" cy="14721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6105" y="4134881"/>
            <a:ext cx="5870448" cy="57607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8033590" y="3475037"/>
            <a:ext cx="1828801" cy="365125"/>
          </a:xfrm>
        </p:spPr>
        <p:txBody>
          <a:bodyPr vert="horz" lIns="91440" tIns="0" rIns="91440" bIns="0" rtlCol="0" anchor="t" anchorCtr="0"/>
          <a:lstStyle>
            <a:lvl1pPr marL="0" algn="l" defTabSz="914400" rtl="0" eaLnBrk="1" latinLnBrk="0" hangingPunct="1">
              <a:defRPr sz="1100" b="1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7658009" y="3475037"/>
            <a:ext cx="1828800" cy="365125"/>
          </a:xfrm>
        </p:spPr>
        <p:txBody>
          <a:bodyPr vert="horz" lIns="91440" tIns="0" rIns="91440" bIns="0" rtlCol="0" anchor="b" anchorCtr="0"/>
          <a:lstStyle>
            <a:lvl1pPr marL="0" algn="l" defTabSz="914400" rtl="0" eaLnBrk="1" latinLnBrk="0" hangingPunct="1">
              <a:defRPr sz="1400" b="1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B1115196-1C6F-4784-83AC-30756D8F10B3}" type="datetimeFigureOut">
              <a:rPr lang="en-US" smtClean="0"/>
              <a:pPr/>
              <a:t>4/21/2016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nip Diagonal Corner Rectangle 10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Snip Diagonal Corner Rectangle 11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1" y="1981201"/>
            <a:ext cx="365760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5351" y="1981201"/>
            <a:ext cx="365760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344488">
              <a:defRPr sz="1800"/>
            </a:lvl6pPr>
            <a:lvl7pPr marL="1946275" indent="-344488">
              <a:defRPr sz="1800"/>
            </a:lvl7pPr>
            <a:lvl8pPr marL="1946275" indent="-344488">
              <a:defRPr sz="1800"/>
            </a:lvl8pPr>
            <a:lvl9pPr marL="1946275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pPr/>
              <a:t>4/21/2016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Diagonal Corner Rectangle 11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Snip Diagonal Corner Rectangle 12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52426"/>
            <a:ext cx="3657600" cy="868362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743200"/>
            <a:ext cx="3657600" cy="3213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1" y="1852426"/>
            <a:ext cx="3657600" cy="868362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1" y="2743200"/>
            <a:ext cx="3657600" cy="3213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pPr/>
              <a:t>4/21/2016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pPr/>
              <a:t>4/21/2016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nip Diagonal Corner Rectangle 5"/>
          <p:cNvSpPr/>
          <p:nvPr/>
        </p:nvSpPr>
        <p:spPr>
          <a:xfrm flipV="1">
            <a:off x="228600" y="228600"/>
            <a:ext cx="8686800" cy="6387352"/>
          </a:xfrm>
          <a:prstGeom prst="snip2DiagRect">
            <a:avLst>
              <a:gd name="adj1" fmla="val 0"/>
              <a:gd name="adj2" fmla="val 2529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pPr/>
              <a:t>4/21/2016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1"/>
          <p:cNvGrpSpPr/>
          <p:nvPr/>
        </p:nvGrpSpPr>
        <p:grpSpPr>
          <a:xfrm>
            <a:off x="228600" y="228600"/>
            <a:ext cx="4251960" cy="6387352"/>
            <a:chOff x="228600" y="228600"/>
            <a:chExt cx="4251960" cy="6387352"/>
          </a:xfrm>
        </p:grpSpPr>
        <p:sp>
          <p:nvSpPr>
            <p:cNvPr id="13" name="Snip Diagonal Corner Rectangle 12"/>
            <p:cNvSpPr/>
            <p:nvPr/>
          </p:nvSpPr>
          <p:spPr>
            <a:xfrm flipV="1">
              <a:off x="228600" y="228600"/>
              <a:ext cx="4251960" cy="6387352"/>
            </a:xfrm>
            <a:prstGeom prst="snip2DiagRect">
              <a:avLst>
                <a:gd name="adj1" fmla="val 0"/>
                <a:gd name="adj2" fmla="val 3794"/>
              </a:avLst>
            </a:prstGeom>
            <a:solidFill>
              <a:schemeClr val="bg1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Teardrop 13"/>
            <p:cNvSpPr>
              <a:spLocks noChangeAspect="1"/>
            </p:cNvSpPr>
            <p:nvPr/>
          </p:nvSpPr>
          <p:spPr>
            <a:xfrm>
              <a:off x="3886200" y="432548"/>
              <a:ext cx="355002" cy="355002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5" name="Snip Diagonal Corner Rectangle 14"/>
          <p:cNvSpPr/>
          <p:nvPr/>
        </p:nvSpPr>
        <p:spPr>
          <a:xfrm flipV="1">
            <a:off x="4648200" y="228600"/>
            <a:ext cx="4251960" cy="6387352"/>
          </a:xfrm>
          <a:prstGeom prst="snip2DiagRect">
            <a:avLst>
              <a:gd name="adj1" fmla="val 0"/>
              <a:gd name="adj2" fmla="val 379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780" y="2177303"/>
            <a:ext cx="3657600" cy="1162050"/>
          </a:xfrm>
        </p:spPr>
        <p:txBody>
          <a:bodyPr anchor="b">
            <a:normAutofit/>
          </a:bodyPr>
          <a:lstStyle>
            <a:lvl1pPr algn="l">
              <a:defRPr sz="30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5380" y="609600"/>
            <a:ext cx="3657600" cy="53340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5780" y="3352799"/>
            <a:ext cx="3657600" cy="2590801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2000" y="6297706"/>
            <a:ext cx="1295400" cy="365125"/>
          </a:xfrm>
        </p:spPr>
        <p:txBody>
          <a:bodyPr/>
          <a:lstStyle/>
          <a:p>
            <a:fld id="{B1115196-1C6F-4784-83AC-30756D8F10B3}" type="datetimeFigureOut">
              <a:rPr lang="en-US" smtClean="0"/>
              <a:pPr/>
              <a:t>4/21/2016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57400" y="6297706"/>
            <a:ext cx="23397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4800" y="6297706"/>
            <a:ext cx="443753" cy="365125"/>
          </a:xfrm>
        </p:spPr>
        <p:txBody>
          <a:bodyPr/>
          <a:lstStyle>
            <a:lvl1pPr algn="l">
              <a:defRPr/>
            </a:lvl1pPr>
          </a:lstStyle>
          <a:p>
            <a:fld id="{19371D3E-5A18-49EB-AD2A-429AF1657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949824"/>
            <a:ext cx="7583488" cy="40072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624391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B1115196-1C6F-4784-83AC-30756D8F10B3}" type="datetimeFigureOut">
              <a:rPr lang="en-US" smtClean="0"/>
              <a:pPr/>
              <a:t>4/21/2016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67400" y="6248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24840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19371D3E-5A18-49EB-AD2A-429AF1657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SzPct val="90000"/>
        <a:buFont typeface="Wingdings 2" pitchFamily="18" charset="2"/>
        <a:buChar char=""/>
        <a:defRPr sz="22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20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0" y="3505200"/>
            <a:ext cx="5715000" cy="167640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Penganggaran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cap="none" dirty="0" err="1" smtClean="0"/>
              <a:t>Bab</a:t>
            </a:r>
            <a:r>
              <a:rPr lang="en-US" sz="2400" cap="none" dirty="0" smtClean="0"/>
              <a:t> 1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Induk</a:t>
            </a: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2424326615"/>
              </p:ext>
            </p:extLst>
          </p:nvPr>
        </p:nvGraphicFramePr>
        <p:xfrm>
          <a:off x="544763" y="1947781"/>
          <a:ext cx="8176559" cy="4416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8869098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Induk</a:t>
            </a:r>
            <a:r>
              <a:rPr lang="en-US" dirty="0" smtClean="0"/>
              <a:t> (2)</a:t>
            </a: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1622501956"/>
              </p:ext>
            </p:extLst>
          </p:nvPr>
        </p:nvGraphicFramePr>
        <p:xfrm>
          <a:off x="544763" y="1947781"/>
          <a:ext cx="8176559" cy="4416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0786395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Induk</a:t>
            </a:r>
            <a:r>
              <a:rPr lang="en-US" dirty="0" smtClean="0"/>
              <a:t> (3)</a:t>
            </a: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1049356842"/>
              </p:ext>
            </p:extLst>
          </p:nvPr>
        </p:nvGraphicFramePr>
        <p:xfrm>
          <a:off x="544763" y="1947781"/>
          <a:ext cx="8176559" cy="4416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5957486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Induk</a:t>
            </a:r>
            <a:r>
              <a:rPr lang="en-US" dirty="0" smtClean="0"/>
              <a:t> (4)</a:t>
            </a: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2275671927"/>
              </p:ext>
            </p:extLst>
          </p:nvPr>
        </p:nvGraphicFramePr>
        <p:xfrm>
          <a:off x="544763" y="1947781"/>
          <a:ext cx="8176559" cy="4416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429867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163744021"/>
              </p:ext>
            </p:extLst>
          </p:nvPr>
        </p:nvGraphicFramePr>
        <p:xfrm>
          <a:off x="779463" y="1949824"/>
          <a:ext cx="7583488" cy="4007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798022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Hongren</a:t>
            </a:r>
            <a:r>
              <a:rPr lang="en-US" dirty="0"/>
              <a:t> (2000) </a:t>
            </a: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 smtClean="0"/>
              <a:t>adalah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i="1" dirty="0"/>
              <a:t>” budget is the quantitative expression of a proposed plan of action by management for a future time period and is an aid to the coordination and implementation of the plan”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4020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 (2)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788189453"/>
              </p:ext>
            </p:extLst>
          </p:nvPr>
        </p:nvGraphicFramePr>
        <p:xfrm>
          <a:off x="779463" y="1949824"/>
          <a:ext cx="7583488" cy="4007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525377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923930349"/>
              </p:ext>
            </p:extLst>
          </p:nvPr>
        </p:nvGraphicFramePr>
        <p:xfrm>
          <a:off x="779463" y="1949824"/>
          <a:ext cx="7583488" cy="4007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332710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Tujuan</a:t>
            </a:r>
            <a:r>
              <a:rPr lang="en-US" dirty="0"/>
              <a:t> </a:t>
            </a:r>
            <a:r>
              <a:rPr lang="en-US" dirty="0" smtClean="0"/>
              <a:t>Lain </a:t>
            </a:r>
            <a:r>
              <a:rPr lang="en-US" dirty="0" err="1" smtClean="0"/>
              <a:t>Penyusunan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3294137194"/>
              </p:ext>
            </p:extLst>
          </p:nvPr>
        </p:nvGraphicFramePr>
        <p:xfrm>
          <a:off x="498861" y="1840685"/>
          <a:ext cx="8100055" cy="4478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8429188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Statis</a:t>
            </a:r>
            <a:r>
              <a:rPr lang="en-US" dirty="0" smtClean="0"/>
              <a:t> Vs. </a:t>
            </a:r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Fleksibel</a:t>
            </a: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1043370257"/>
              </p:ext>
            </p:extLst>
          </p:nvPr>
        </p:nvGraphicFramePr>
        <p:xfrm>
          <a:off x="422359" y="1825386"/>
          <a:ext cx="8100055" cy="45086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805329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Induk</a:t>
            </a:r>
            <a:r>
              <a:rPr lang="en-US" dirty="0" smtClean="0"/>
              <a:t> (</a:t>
            </a:r>
            <a:r>
              <a:rPr lang="en-US" i="1" dirty="0" smtClean="0"/>
              <a:t>Master Budget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gabungan</a:t>
            </a:r>
            <a:r>
              <a:rPr lang="en-US" dirty="0" smtClean="0"/>
              <a:t> yang </a:t>
            </a:r>
            <a:r>
              <a:rPr lang="en-US" dirty="0" err="1" smtClean="0"/>
              <a:t>disusun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periode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: </a:t>
            </a:r>
          </a:p>
          <a:p>
            <a:pPr marL="695325">
              <a:buFont typeface="Wingdings" charset="2"/>
              <a:buChar char="q"/>
            </a:pPr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Operasional</a:t>
            </a:r>
            <a:endParaRPr lang="en-US" dirty="0" smtClean="0"/>
          </a:p>
          <a:p>
            <a:pPr marL="695325">
              <a:buFont typeface="Wingdings" charset="2"/>
              <a:buChar char="q"/>
            </a:pPr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09079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Induk</a:t>
            </a:r>
            <a:r>
              <a:rPr lang="en-US" dirty="0" smtClean="0"/>
              <a:t> (Master Budget) (2)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15849" y="1728843"/>
            <a:ext cx="5936619" cy="4728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44261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ixel">
  <a:themeElements>
    <a:clrScheme name="Pixel">
      <a:dk1>
        <a:srgbClr val="103154"/>
      </a:dk1>
      <a:lt1>
        <a:srgbClr val="FFFFFF"/>
      </a:lt1>
      <a:dk2>
        <a:srgbClr val="00BFC3"/>
      </a:dk2>
      <a:lt2>
        <a:srgbClr val="0096FF"/>
      </a:lt2>
      <a:accent1>
        <a:srgbClr val="FF7F01"/>
      </a:accent1>
      <a:accent2>
        <a:srgbClr val="F1B015"/>
      </a:accent2>
      <a:accent3>
        <a:srgbClr val="FBEC85"/>
      </a:accent3>
      <a:accent4>
        <a:srgbClr val="D2C2F1"/>
      </a:accent4>
      <a:accent5>
        <a:srgbClr val="DA5AF4"/>
      </a:accent5>
      <a:accent6>
        <a:srgbClr val="9D09D1"/>
      </a:accent6>
      <a:hlink>
        <a:srgbClr val="1286C9"/>
      </a:hlink>
      <a:folHlink>
        <a:srgbClr val="A8C2E7"/>
      </a:folHlink>
    </a:clrScheme>
    <a:fontScheme name="Pixel">
      <a:majorFont>
        <a:latin typeface="Corbel"/>
        <a:ea typeface=""/>
        <a:cs typeface=""/>
        <a:font script="Jpan" typeface="メイリオ"/>
      </a:majorFont>
      <a:minorFont>
        <a:latin typeface="Corbel"/>
        <a:ea typeface=""/>
        <a:cs typeface=""/>
        <a:font script="Jpan" typeface="メイリオ"/>
      </a:minorFont>
    </a:fontScheme>
    <a:fmtScheme name="Pixel">
      <a:fillStyleLst>
        <a:solidFill>
          <a:schemeClr val="phClr"/>
        </a:solidFill>
        <a:solidFill>
          <a:schemeClr val="phClr">
            <a:satMod val="150000"/>
          </a:schemeClr>
        </a:solidFill>
        <a:solidFill>
          <a:schemeClr val="phClr">
            <a:shade val="80000"/>
            <a:lumMod val="9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63500" dir="2700000" sx="102000" sy="102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glow" dir="tl"/>
          </a:scene3d>
          <a:sp3d>
            <a:bevelT w="0" h="0"/>
          </a:sp3d>
        </a:effectStyle>
        <a:effectStyle>
          <a:effectLst>
            <a:outerShdw blurRad="63500" dist="38100" dir="3600000" sx="103000" sy="103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5400000"/>
            </a:lightRig>
          </a:scene3d>
          <a:sp3d prstMaterial="softmetal">
            <a:bevelT w="635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5000"/>
                <a:satMod val="350000"/>
              </a:schemeClr>
            </a:gs>
            <a:gs pos="100000">
              <a:schemeClr val="phClr">
                <a:shade val="20000"/>
                <a:satMod val="15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satMod val="400000"/>
              </a:schemeClr>
              <a:schemeClr val="phClr">
                <a:tint val="50000"/>
                <a:satMod val="4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Pixel">
    <a:dk1>
      <a:srgbClr val="103154"/>
    </a:dk1>
    <a:lt1>
      <a:srgbClr val="FFFFFF"/>
    </a:lt1>
    <a:dk2>
      <a:srgbClr val="00BFC3"/>
    </a:dk2>
    <a:lt2>
      <a:srgbClr val="0096FF"/>
    </a:lt2>
    <a:accent1>
      <a:srgbClr val="FF7F01"/>
    </a:accent1>
    <a:accent2>
      <a:srgbClr val="F1B015"/>
    </a:accent2>
    <a:accent3>
      <a:srgbClr val="FBEC85"/>
    </a:accent3>
    <a:accent4>
      <a:srgbClr val="D2C2F1"/>
    </a:accent4>
    <a:accent5>
      <a:srgbClr val="DA5AF4"/>
    </a:accent5>
    <a:accent6>
      <a:srgbClr val="9D09D1"/>
    </a:accent6>
    <a:hlink>
      <a:srgbClr val="1286C9"/>
    </a:hlink>
    <a:folHlink>
      <a:srgbClr val="A8C2E7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Pixel.thmx</Template>
  <TotalTime>59</TotalTime>
  <Words>434</Words>
  <Application>Microsoft Office PowerPoint</Application>
  <PresentationFormat>On-screen Show (4:3)</PresentationFormat>
  <Paragraphs>57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Pixel</vt:lpstr>
      <vt:lpstr>Konsep Penganggaran Bab 1</vt:lpstr>
      <vt:lpstr>Tujuan Pembelajaran</vt:lpstr>
      <vt:lpstr>Definisi Anggaran</vt:lpstr>
      <vt:lpstr>Definisi Anggaran (2)</vt:lpstr>
      <vt:lpstr>Tujuan Utama Anggaran</vt:lpstr>
      <vt:lpstr>Tujuan Lain Penyusunan Anggaran</vt:lpstr>
      <vt:lpstr>Anggaran Statis Vs. Anggaran Fleksibel</vt:lpstr>
      <vt:lpstr>Anggaran Induk (Master Budget)</vt:lpstr>
      <vt:lpstr>Anggaran Induk (Master Budget) (2)</vt:lpstr>
      <vt:lpstr>Komponen Anggaran Induk</vt:lpstr>
      <vt:lpstr>Komponen Anggaran Induk (2)</vt:lpstr>
      <vt:lpstr>Komponen Anggaran Induk (3)</vt:lpstr>
      <vt:lpstr>Komponen Anggaran Induk (4)</vt:lpstr>
    </vt:vector>
  </TitlesOfParts>
  <Company>Center for Accounting Development FEUI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sasongko catur</dc:creator>
  <cp:lastModifiedBy>S4Pro-10</cp:lastModifiedBy>
  <cp:revision>18</cp:revision>
  <dcterms:created xsi:type="dcterms:W3CDTF">2014-09-30T02:25:31Z</dcterms:created>
  <dcterms:modified xsi:type="dcterms:W3CDTF">2016-04-21T04:00:07Z</dcterms:modified>
</cp:coreProperties>
</file>