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61" r:id="rId4"/>
    <p:sldId id="262" r:id="rId5"/>
    <p:sldId id="260" r:id="rId6"/>
    <p:sldId id="263" r:id="rId7"/>
    <p:sldId id="264" r:id="rId8"/>
    <p:sldId id="265" r:id="rId9"/>
    <p:sldId id="266" r:id="rId10"/>
    <p:sldId id="267" r:id="rId11"/>
    <p:sldId id="268" r:id="rId12"/>
    <p:sldId id="269" r:id="rId13"/>
    <p:sldId id="270" r:id="rId14"/>
    <p:sldId id="271" r:id="rId15"/>
    <p:sldId id="272" r:id="rId16"/>
    <p:sldId id="275" r:id="rId17"/>
    <p:sldId id="276" r:id="rId18"/>
    <p:sldId id="277" r:id="rId19"/>
    <p:sldId id="278" r:id="rId20"/>
    <p:sldId id="279" r:id="rId21"/>
    <p:sldId id="280" r:id="rId22"/>
    <p:sldId id="281" r:id="rId23"/>
    <p:sldId id="282" r:id="rId24"/>
    <p:sldId id="283"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5" d="100"/>
          <a:sy n="25" d="100"/>
        </p:scale>
        <p:origin x="-1032"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30B8C-1EC9-4979-A60A-470D465A569E}" type="doc">
      <dgm:prSet loTypeId="urn:microsoft.com/office/officeart/2005/8/layout/radial5" loCatId="cycle" qsTypeId="urn:microsoft.com/office/officeart/2005/8/quickstyle/simple1" qsCatId="simple" csTypeId="urn:microsoft.com/office/officeart/2005/8/colors/colorful1#1" csCatId="colorful" phldr="1"/>
      <dgm:spPr/>
      <dgm:t>
        <a:bodyPr/>
        <a:lstStyle/>
        <a:p>
          <a:endParaRPr lang="en-US"/>
        </a:p>
      </dgm:t>
    </dgm:pt>
    <dgm:pt modelId="{039673B6-864B-4616-934D-C602C2DB3B63}">
      <dgm:prSet phldrT="[Text]" custT="1"/>
      <dgm:spPr/>
      <dgm:t>
        <a:bodyPr/>
        <a:lstStyle/>
        <a:p>
          <a:r>
            <a:rPr lang="en-US" sz="2800" b="1" dirty="0" err="1" smtClean="0">
              <a:solidFill>
                <a:schemeClr val="bg1"/>
              </a:solidFill>
            </a:rPr>
            <a:t>Letak</a:t>
          </a:r>
          <a:r>
            <a:rPr lang="en-US" sz="2800" b="1" dirty="0" smtClean="0">
              <a:solidFill>
                <a:schemeClr val="bg1"/>
              </a:solidFill>
            </a:rPr>
            <a:t> </a:t>
          </a:r>
          <a:r>
            <a:rPr lang="en-US" sz="2800" b="1" dirty="0" err="1" smtClean="0">
              <a:solidFill>
                <a:schemeClr val="bg1"/>
              </a:solidFill>
            </a:rPr>
            <a:t>Kalimat</a:t>
          </a:r>
          <a:r>
            <a:rPr lang="en-US" sz="2800" b="1" dirty="0" smtClean="0">
              <a:solidFill>
                <a:schemeClr val="bg1"/>
              </a:solidFill>
            </a:rPr>
            <a:t> </a:t>
          </a:r>
          <a:r>
            <a:rPr lang="en-US" sz="2800" b="1" dirty="0" err="1" smtClean="0">
              <a:solidFill>
                <a:schemeClr val="bg1"/>
              </a:solidFill>
            </a:rPr>
            <a:t>Utama</a:t>
          </a:r>
          <a:endParaRPr lang="en-US" sz="2800" b="1" dirty="0">
            <a:solidFill>
              <a:schemeClr val="bg1"/>
            </a:solidFill>
          </a:endParaRPr>
        </a:p>
      </dgm:t>
    </dgm:pt>
    <dgm:pt modelId="{34724C1D-63EC-4215-B563-93D5ABB83214}" type="parTrans" cxnId="{25CA5E01-AB09-4B85-91A3-273529D1AC9F}">
      <dgm:prSet/>
      <dgm:spPr/>
      <dgm:t>
        <a:bodyPr/>
        <a:lstStyle/>
        <a:p>
          <a:endParaRPr lang="en-US" sz="2800">
            <a:solidFill>
              <a:schemeClr val="tx1"/>
            </a:solidFill>
          </a:endParaRPr>
        </a:p>
      </dgm:t>
    </dgm:pt>
    <dgm:pt modelId="{7E7A72E8-EAC1-4E3F-8369-8CD1EAF26AFE}" type="sibTrans" cxnId="{25CA5E01-AB09-4B85-91A3-273529D1AC9F}">
      <dgm:prSet/>
      <dgm:spPr/>
      <dgm:t>
        <a:bodyPr/>
        <a:lstStyle/>
        <a:p>
          <a:endParaRPr lang="en-US" sz="2800">
            <a:solidFill>
              <a:schemeClr val="tx1"/>
            </a:solidFill>
          </a:endParaRPr>
        </a:p>
      </dgm:t>
    </dgm:pt>
    <dgm:pt modelId="{EE455296-C3A3-44C8-8BDE-57B3AB6865A1}">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deduktif</a:t>
          </a:r>
          <a:endParaRPr lang="en-US" sz="2800" dirty="0">
            <a:solidFill>
              <a:schemeClr val="tx1"/>
            </a:solidFill>
          </a:endParaRPr>
        </a:p>
      </dgm:t>
    </dgm:pt>
    <dgm:pt modelId="{EB796E56-F8C7-4338-8656-1E7C23F32DDF}" type="parTrans" cxnId="{51A197AC-12AA-402D-B618-2FDA6982D6CF}">
      <dgm:prSet custT="1"/>
      <dgm:spPr/>
      <dgm:t>
        <a:bodyPr/>
        <a:lstStyle/>
        <a:p>
          <a:endParaRPr lang="en-US" sz="2800">
            <a:solidFill>
              <a:schemeClr val="tx1"/>
            </a:solidFill>
          </a:endParaRPr>
        </a:p>
      </dgm:t>
    </dgm:pt>
    <dgm:pt modelId="{6D8F62BA-DB80-40C5-B22E-8FF908364ED2}" type="sibTrans" cxnId="{51A197AC-12AA-402D-B618-2FDA6982D6CF}">
      <dgm:prSet/>
      <dgm:spPr/>
      <dgm:t>
        <a:bodyPr/>
        <a:lstStyle/>
        <a:p>
          <a:endParaRPr lang="en-US" sz="2800">
            <a:solidFill>
              <a:schemeClr val="tx1"/>
            </a:solidFill>
          </a:endParaRPr>
        </a:p>
      </dgm:t>
    </dgm:pt>
    <dgm:pt modelId="{F06AA95A-84A6-40CF-9647-853B4FE8259F}">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induktif</a:t>
          </a:r>
          <a:endParaRPr lang="en-US" sz="2800" dirty="0">
            <a:solidFill>
              <a:schemeClr val="tx1"/>
            </a:solidFill>
          </a:endParaRPr>
        </a:p>
      </dgm:t>
    </dgm:pt>
    <dgm:pt modelId="{55F5B874-08F3-4647-B563-FE450CEEFCCE}" type="parTrans" cxnId="{9CFD5D8F-82C3-4E92-B1F5-A9D0BABD958F}">
      <dgm:prSet custT="1"/>
      <dgm:spPr/>
      <dgm:t>
        <a:bodyPr/>
        <a:lstStyle/>
        <a:p>
          <a:endParaRPr lang="en-US" sz="2800">
            <a:solidFill>
              <a:schemeClr val="tx1"/>
            </a:solidFill>
          </a:endParaRPr>
        </a:p>
      </dgm:t>
    </dgm:pt>
    <dgm:pt modelId="{0848ABD2-7CD4-446E-AC7C-6B2BFD037515}" type="sibTrans" cxnId="{9CFD5D8F-82C3-4E92-B1F5-A9D0BABD958F}">
      <dgm:prSet/>
      <dgm:spPr/>
      <dgm:t>
        <a:bodyPr/>
        <a:lstStyle/>
        <a:p>
          <a:endParaRPr lang="en-US" sz="2800">
            <a:solidFill>
              <a:schemeClr val="tx1"/>
            </a:solidFill>
          </a:endParaRPr>
        </a:p>
      </dgm:t>
    </dgm:pt>
    <dgm:pt modelId="{7EBFEFF9-E145-4504-89D2-2DBC1366004E}">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campuran</a:t>
          </a:r>
          <a:endParaRPr lang="en-US" sz="2800" dirty="0">
            <a:solidFill>
              <a:schemeClr val="tx1"/>
            </a:solidFill>
          </a:endParaRPr>
        </a:p>
      </dgm:t>
    </dgm:pt>
    <dgm:pt modelId="{AF93A288-839E-4297-99DF-C4A99ABB3504}" type="parTrans" cxnId="{DC5E0ABE-5317-42D2-ABE0-1947BB063F21}">
      <dgm:prSet custT="1"/>
      <dgm:spPr/>
      <dgm:t>
        <a:bodyPr/>
        <a:lstStyle/>
        <a:p>
          <a:endParaRPr lang="en-US" sz="2800">
            <a:solidFill>
              <a:schemeClr val="tx1"/>
            </a:solidFill>
          </a:endParaRPr>
        </a:p>
      </dgm:t>
    </dgm:pt>
    <dgm:pt modelId="{6D0B0F1C-C6B4-4150-B326-346F71A2344B}" type="sibTrans" cxnId="{DC5E0ABE-5317-42D2-ABE0-1947BB063F21}">
      <dgm:prSet/>
      <dgm:spPr/>
      <dgm:t>
        <a:bodyPr/>
        <a:lstStyle/>
        <a:p>
          <a:endParaRPr lang="en-US" sz="2800">
            <a:solidFill>
              <a:schemeClr val="tx1"/>
            </a:solidFill>
          </a:endParaRPr>
        </a:p>
      </dgm:t>
    </dgm:pt>
    <dgm:pt modelId="{857645E9-43A1-429D-B769-765438EA7587}">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deskriptif</a:t>
          </a:r>
          <a:r>
            <a:rPr lang="en-US" sz="2800" dirty="0" smtClean="0">
              <a:solidFill>
                <a:schemeClr val="tx1"/>
              </a:solidFill>
            </a:rPr>
            <a:t>/</a:t>
          </a:r>
          <a:r>
            <a:rPr lang="en-US" sz="2800" dirty="0" err="1" smtClean="0">
              <a:solidFill>
                <a:schemeClr val="tx1"/>
              </a:solidFill>
            </a:rPr>
            <a:t>naratif</a:t>
          </a:r>
          <a:endParaRPr lang="en-US" sz="2800" dirty="0">
            <a:solidFill>
              <a:schemeClr val="tx1"/>
            </a:solidFill>
          </a:endParaRPr>
        </a:p>
      </dgm:t>
    </dgm:pt>
    <dgm:pt modelId="{AB41F9C6-8AFA-4004-9524-80B9DDE8E679}" type="parTrans" cxnId="{B4B159F7-31C3-492A-820F-6E69BAE8D8D6}">
      <dgm:prSet custT="1"/>
      <dgm:spPr/>
      <dgm:t>
        <a:bodyPr/>
        <a:lstStyle/>
        <a:p>
          <a:endParaRPr lang="en-US" sz="2800">
            <a:solidFill>
              <a:schemeClr val="tx1"/>
            </a:solidFill>
          </a:endParaRPr>
        </a:p>
      </dgm:t>
    </dgm:pt>
    <dgm:pt modelId="{2C02051B-9EFF-49F4-AA83-FC883D240F94}" type="sibTrans" cxnId="{B4B159F7-31C3-492A-820F-6E69BAE8D8D6}">
      <dgm:prSet/>
      <dgm:spPr/>
      <dgm:t>
        <a:bodyPr/>
        <a:lstStyle/>
        <a:p>
          <a:endParaRPr lang="en-US" sz="2800">
            <a:solidFill>
              <a:schemeClr val="tx1"/>
            </a:solidFill>
          </a:endParaRPr>
        </a:p>
      </dgm:t>
    </dgm:pt>
    <dgm:pt modelId="{D763CF56-BAEB-4629-9C7B-59274457B6B1}" type="pres">
      <dgm:prSet presAssocID="{39230B8C-1EC9-4979-A60A-470D465A569E}" presName="Name0" presStyleCnt="0">
        <dgm:presLayoutVars>
          <dgm:chMax val="1"/>
          <dgm:dir/>
          <dgm:animLvl val="ctr"/>
          <dgm:resizeHandles val="exact"/>
        </dgm:presLayoutVars>
      </dgm:prSet>
      <dgm:spPr/>
      <dgm:t>
        <a:bodyPr/>
        <a:lstStyle/>
        <a:p>
          <a:endParaRPr lang="en-US"/>
        </a:p>
      </dgm:t>
    </dgm:pt>
    <dgm:pt modelId="{6E794AB9-CC63-4008-A684-8A48BEAC388F}" type="pres">
      <dgm:prSet presAssocID="{039673B6-864B-4616-934D-C602C2DB3B63}" presName="centerShape" presStyleLbl="node0" presStyleIdx="0" presStyleCnt="1" custScaleX="128764"/>
      <dgm:spPr/>
      <dgm:t>
        <a:bodyPr/>
        <a:lstStyle/>
        <a:p>
          <a:endParaRPr lang="en-US"/>
        </a:p>
      </dgm:t>
    </dgm:pt>
    <dgm:pt modelId="{FCA22AF4-C059-448F-AAC5-A5AE5ABD9AA6}" type="pres">
      <dgm:prSet presAssocID="{EB796E56-F8C7-4338-8656-1E7C23F32DDF}" presName="parTrans" presStyleLbl="sibTrans2D1" presStyleIdx="0" presStyleCnt="4"/>
      <dgm:spPr/>
      <dgm:t>
        <a:bodyPr/>
        <a:lstStyle/>
        <a:p>
          <a:endParaRPr lang="en-US"/>
        </a:p>
      </dgm:t>
    </dgm:pt>
    <dgm:pt modelId="{58CED64F-3E86-47E6-B353-B8D89A407C24}" type="pres">
      <dgm:prSet presAssocID="{EB796E56-F8C7-4338-8656-1E7C23F32DDF}" presName="connectorText" presStyleLbl="sibTrans2D1" presStyleIdx="0" presStyleCnt="4"/>
      <dgm:spPr/>
      <dgm:t>
        <a:bodyPr/>
        <a:lstStyle/>
        <a:p>
          <a:endParaRPr lang="en-US"/>
        </a:p>
      </dgm:t>
    </dgm:pt>
    <dgm:pt modelId="{05FAD426-CD7A-4E22-A800-E28861614048}" type="pres">
      <dgm:prSet presAssocID="{EE455296-C3A3-44C8-8BDE-57B3AB6865A1}" presName="node" presStyleLbl="node1" presStyleIdx="0" presStyleCnt="4" custScaleX="138048">
        <dgm:presLayoutVars>
          <dgm:bulletEnabled val="1"/>
        </dgm:presLayoutVars>
      </dgm:prSet>
      <dgm:spPr/>
      <dgm:t>
        <a:bodyPr/>
        <a:lstStyle/>
        <a:p>
          <a:endParaRPr lang="en-US"/>
        </a:p>
      </dgm:t>
    </dgm:pt>
    <dgm:pt modelId="{E2EAE751-3C7E-4FF8-8F1F-CD622D6BEBA0}" type="pres">
      <dgm:prSet presAssocID="{55F5B874-08F3-4647-B563-FE450CEEFCCE}" presName="parTrans" presStyleLbl="sibTrans2D1" presStyleIdx="1" presStyleCnt="4"/>
      <dgm:spPr/>
      <dgm:t>
        <a:bodyPr/>
        <a:lstStyle/>
        <a:p>
          <a:endParaRPr lang="en-US"/>
        </a:p>
      </dgm:t>
    </dgm:pt>
    <dgm:pt modelId="{F7365FBE-ACE5-4447-AE1F-52F1958F092E}" type="pres">
      <dgm:prSet presAssocID="{55F5B874-08F3-4647-B563-FE450CEEFCCE}" presName="connectorText" presStyleLbl="sibTrans2D1" presStyleIdx="1" presStyleCnt="4"/>
      <dgm:spPr/>
      <dgm:t>
        <a:bodyPr/>
        <a:lstStyle/>
        <a:p>
          <a:endParaRPr lang="en-US"/>
        </a:p>
      </dgm:t>
    </dgm:pt>
    <dgm:pt modelId="{A61850AD-F27C-4C79-9CB9-19F3088B5BAA}" type="pres">
      <dgm:prSet presAssocID="{F06AA95A-84A6-40CF-9647-853B4FE8259F}" presName="node" presStyleLbl="node1" presStyleIdx="1" presStyleCnt="4" custScaleX="133580">
        <dgm:presLayoutVars>
          <dgm:bulletEnabled val="1"/>
        </dgm:presLayoutVars>
      </dgm:prSet>
      <dgm:spPr/>
      <dgm:t>
        <a:bodyPr/>
        <a:lstStyle/>
        <a:p>
          <a:endParaRPr lang="en-US"/>
        </a:p>
      </dgm:t>
    </dgm:pt>
    <dgm:pt modelId="{7F7BF67B-B3F3-4307-9E51-E5EBDB74B5E3}" type="pres">
      <dgm:prSet presAssocID="{AF93A288-839E-4297-99DF-C4A99ABB3504}" presName="parTrans" presStyleLbl="sibTrans2D1" presStyleIdx="2" presStyleCnt="4"/>
      <dgm:spPr/>
      <dgm:t>
        <a:bodyPr/>
        <a:lstStyle/>
        <a:p>
          <a:endParaRPr lang="en-US"/>
        </a:p>
      </dgm:t>
    </dgm:pt>
    <dgm:pt modelId="{CC7B4908-26CE-4862-94B3-83A8A9701761}" type="pres">
      <dgm:prSet presAssocID="{AF93A288-839E-4297-99DF-C4A99ABB3504}" presName="connectorText" presStyleLbl="sibTrans2D1" presStyleIdx="2" presStyleCnt="4"/>
      <dgm:spPr/>
      <dgm:t>
        <a:bodyPr/>
        <a:lstStyle/>
        <a:p>
          <a:endParaRPr lang="en-US"/>
        </a:p>
      </dgm:t>
    </dgm:pt>
    <dgm:pt modelId="{A306BFE4-0837-42EE-A9C7-0190235A6F16}" type="pres">
      <dgm:prSet presAssocID="{7EBFEFF9-E145-4504-89D2-2DBC1366004E}" presName="node" presStyleLbl="node1" presStyleIdx="2" presStyleCnt="4" custScaleX="147332">
        <dgm:presLayoutVars>
          <dgm:bulletEnabled val="1"/>
        </dgm:presLayoutVars>
      </dgm:prSet>
      <dgm:spPr/>
      <dgm:t>
        <a:bodyPr/>
        <a:lstStyle/>
        <a:p>
          <a:endParaRPr lang="en-US"/>
        </a:p>
      </dgm:t>
    </dgm:pt>
    <dgm:pt modelId="{0BCDAF43-9DDD-4C2F-BD22-AE3F37701BB7}" type="pres">
      <dgm:prSet presAssocID="{AB41F9C6-8AFA-4004-9524-80B9DDE8E679}" presName="parTrans" presStyleLbl="sibTrans2D1" presStyleIdx="3" presStyleCnt="4"/>
      <dgm:spPr/>
      <dgm:t>
        <a:bodyPr/>
        <a:lstStyle/>
        <a:p>
          <a:endParaRPr lang="en-US"/>
        </a:p>
      </dgm:t>
    </dgm:pt>
    <dgm:pt modelId="{3C552643-5EFD-43D8-AF9C-5A1DB2C0A1B4}" type="pres">
      <dgm:prSet presAssocID="{AB41F9C6-8AFA-4004-9524-80B9DDE8E679}" presName="connectorText" presStyleLbl="sibTrans2D1" presStyleIdx="3" presStyleCnt="4"/>
      <dgm:spPr/>
      <dgm:t>
        <a:bodyPr/>
        <a:lstStyle/>
        <a:p>
          <a:endParaRPr lang="en-US"/>
        </a:p>
      </dgm:t>
    </dgm:pt>
    <dgm:pt modelId="{1F79D1DE-3856-4D02-8207-B73EEA5D7D5E}" type="pres">
      <dgm:prSet presAssocID="{857645E9-43A1-429D-B769-765438EA7587}" presName="node" presStyleLbl="node1" presStyleIdx="3" presStyleCnt="4" custScaleX="128808">
        <dgm:presLayoutVars>
          <dgm:bulletEnabled val="1"/>
        </dgm:presLayoutVars>
      </dgm:prSet>
      <dgm:spPr/>
      <dgm:t>
        <a:bodyPr/>
        <a:lstStyle/>
        <a:p>
          <a:endParaRPr lang="en-US"/>
        </a:p>
      </dgm:t>
    </dgm:pt>
  </dgm:ptLst>
  <dgm:cxnLst>
    <dgm:cxn modelId="{8D396A48-A229-4052-BE4F-2551F3FF1C02}" type="presOf" srcId="{F06AA95A-84A6-40CF-9647-853B4FE8259F}" destId="{A61850AD-F27C-4C79-9CB9-19F3088B5BAA}" srcOrd="0" destOrd="0" presId="urn:microsoft.com/office/officeart/2005/8/layout/radial5"/>
    <dgm:cxn modelId="{4F8C88CA-EC80-48D1-AE7D-D0BB2FC79EC2}" type="presOf" srcId="{7EBFEFF9-E145-4504-89D2-2DBC1366004E}" destId="{A306BFE4-0837-42EE-A9C7-0190235A6F16}" srcOrd="0" destOrd="0" presId="urn:microsoft.com/office/officeart/2005/8/layout/radial5"/>
    <dgm:cxn modelId="{DFD55368-2353-4312-9AEA-C81A20F76DC5}" type="presOf" srcId="{AB41F9C6-8AFA-4004-9524-80B9DDE8E679}" destId="{3C552643-5EFD-43D8-AF9C-5A1DB2C0A1B4}" srcOrd="1" destOrd="0" presId="urn:microsoft.com/office/officeart/2005/8/layout/radial5"/>
    <dgm:cxn modelId="{4A639F24-F0D2-467B-B0FE-B62F63083CA2}" type="presOf" srcId="{EB796E56-F8C7-4338-8656-1E7C23F32DDF}" destId="{FCA22AF4-C059-448F-AAC5-A5AE5ABD9AA6}" srcOrd="0" destOrd="0" presId="urn:microsoft.com/office/officeart/2005/8/layout/radial5"/>
    <dgm:cxn modelId="{890D3348-F9EA-4045-949C-2C44A4824CC9}" type="presOf" srcId="{EE455296-C3A3-44C8-8BDE-57B3AB6865A1}" destId="{05FAD426-CD7A-4E22-A800-E28861614048}" srcOrd="0" destOrd="0" presId="urn:microsoft.com/office/officeart/2005/8/layout/radial5"/>
    <dgm:cxn modelId="{08B38616-9D9D-4A1F-B803-B6365F57B06A}" type="presOf" srcId="{AF93A288-839E-4297-99DF-C4A99ABB3504}" destId="{7F7BF67B-B3F3-4307-9E51-E5EBDB74B5E3}" srcOrd="0" destOrd="0" presId="urn:microsoft.com/office/officeart/2005/8/layout/radial5"/>
    <dgm:cxn modelId="{719F6FE6-83B6-4A63-9A51-22464551BA45}" type="presOf" srcId="{55F5B874-08F3-4647-B563-FE450CEEFCCE}" destId="{E2EAE751-3C7E-4FF8-8F1F-CD622D6BEBA0}" srcOrd="0" destOrd="0" presId="urn:microsoft.com/office/officeart/2005/8/layout/radial5"/>
    <dgm:cxn modelId="{B4B159F7-31C3-492A-820F-6E69BAE8D8D6}" srcId="{039673B6-864B-4616-934D-C602C2DB3B63}" destId="{857645E9-43A1-429D-B769-765438EA7587}" srcOrd="3" destOrd="0" parTransId="{AB41F9C6-8AFA-4004-9524-80B9DDE8E679}" sibTransId="{2C02051B-9EFF-49F4-AA83-FC883D240F94}"/>
    <dgm:cxn modelId="{74F88691-ED1E-4991-B035-6E055B0311C8}" type="presOf" srcId="{857645E9-43A1-429D-B769-765438EA7587}" destId="{1F79D1DE-3856-4D02-8207-B73EEA5D7D5E}" srcOrd="0" destOrd="0" presId="urn:microsoft.com/office/officeart/2005/8/layout/radial5"/>
    <dgm:cxn modelId="{DC5E0ABE-5317-42D2-ABE0-1947BB063F21}" srcId="{039673B6-864B-4616-934D-C602C2DB3B63}" destId="{7EBFEFF9-E145-4504-89D2-2DBC1366004E}" srcOrd="2" destOrd="0" parTransId="{AF93A288-839E-4297-99DF-C4A99ABB3504}" sibTransId="{6D0B0F1C-C6B4-4150-B326-346F71A2344B}"/>
    <dgm:cxn modelId="{51A197AC-12AA-402D-B618-2FDA6982D6CF}" srcId="{039673B6-864B-4616-934D-C602C2DB3B63}" destId="{EE455296-C3A3-44C8-8BDE-57B3AB6865A1}" srcOrd="0" destOrd="0" parTransId="{EB796E56-F8C7-4338-8656-1E7C23F32DDF}" sibTransId="{6D8F62BA-DB80-40C5-B22E-8FF908364ED2}"/>
    <dgm:cxn modelId="{0FDDB712-261E-48DA-8CB2-77BF50FC8A75}" type="presOf" srcId="{55F5B874-08F3-4647-B563-FE450CEEFCCE}" destId="{F7365FBE-ACE5-4447-AE1F-52F1958F092E}" srcOrd="1" destOrd="0" presId="urn:microsoft.com/office/officeart/2005/8/layout/radial5"/>
    <dgm:cxn modelId="{E1C63C09-0835-43CF-B92F-B7D77EAF31AA}" type="presOf" srcId="{39230B8C-1EC9-4979-A60A-470D465A569E}" destId="{D763CF56-BAEB-4629-9C7B-59274457B6B1}" srcOrd="0" destOrd="0" presId="urn:microsoft.com/office/officeart/2005/8/layout/radial5"/>
    <dgm:cxn modelId="{9CFD5D8F-82C3-4E92-B1F5-A9D0BABD958F}" srcId="{039673B6-864B-4616-934D-C602C2DB3B63}" destId="{F06AA95A-84A6-40CF-9647-853B4FE8259F}" srcOrd="1" destOrd="0" parTransId="{55F5B874-08F3-4647-B563-FE450CEEFCCE}" sibTransId="{0848ABD2-7CD4-446E-AC7C-6B2BFD037515}"/>
    <dgm:cxn modelId="{25CA5E01-AB09-4B85-91A3-273529D1AC9F}" srcId="{39230B8C-1EC9-4979-A60A-470D465A569E}" destId="{039673B6-864B-4616-934D-C602C2DB3B63}" srcOrd="0" destOrd="0" parTransId="{34724C1D-63EC-4215-B563-93D5ABB83214}" sibTransId="{7E7A72E8-EAC1-4E3F-8369-8CD1EAF26AFE}"/>
    <dgm:cxn modelId="{2BDD4A71-E0E5-4CC2-93A4-16FE2D1F4DEB}" type="presOf" srcId="{AB41F9C6-8AFA-4004-9524-80B9DDE8E679}" destId="{0BCDAF43-9DDD-4C2F-BD22-AE3F37701BB7}" srcOrd="0" destOrd="0" presId="urn:microsoft.com/office/officeart/2005/8/layout/radial5"/>
    <dgm:cxn modelId="{F79ACB4A-E296-45A9-AD0C-120EEDBD47FC}" type="presOf" srcId="{039673B6-864B-4616-934D-C602C2DB3B63}" destId="{6E794AB9-CC63-4008-A684-8A48BEAC388F}" srcOrd="0" destOrd="0" presId="urn:microsoft.com/office/officeart/2005/8/layout/radial5"/>
    <dgm:cxn modelId="{2CFBBAA4-09B2-4BE2-BCB6-D5EA265F71A5}" type="presOf" srcId="{EB796E56-F8C7-4338-8656-1E7C23F32DDF}" destId="{58CED64F-3E86-47E6-B353-B8D89A407C24}" srcOrd="1" destOrd="0" presId="urn:microsoft.com/office/officeart/2005/8/layout/radial5"/>
    <dgm:cxn modelId="{3499AC52-5B72-43B6-8DD4-8E9BDF569EE5}" type="presOf" srcId="{AF93A288-839E-4297-99DF-C4A99ABB3504}" destId="{CC7B4908-26CE-4862-94B3-83A8A9701761}" srcOrd="1" destOrd="0" presId="urn:microsoft.com/office/officeart/2005/8/layout/radial5"/>
    <dgm:cxn modelId="{98995225-CE6F-4DDC-A86D-DE116ADDBF33}" type="presParOf" srcId="{D763CF56-BAEB-4629-9C7B-59274457B6B1}" destId="{6E794AB9-CC63-4008-A684-8A48BEAC388F}" srcOrd="0" destOrd="0" presId="urn:microsoft.com/office/officeart/2005/8/layout/radial5"/>
    <dgm:cxn modelId="{DC7D5EE8-031B-4A2F-B909-D84DFC48462D}" type="presParOf" srcId="{D763CF56-BAEB-4629-9C7B-59274457B6B1}" destId="{FCA22AF4-C059-448F-AAC5-A5AE5ABD9AA6}" srcOrd="1" destOrd="0" presId="urn:microsoft.com/office/officeart/2005/8/layout/radial5"/>
    <dgm:cxn modelId="{319E528F-17E6-454B-B1CB-14BFEE379AD1}" type="presParOf" srcId="{FCA22AF4-C059-448F-AAC5-A5AE5ABD9AA6}" destId="{58CED64F-3E86-47E6-B353-B8D89A407C24}" srcOrd="0" destOrd="0" presId="urn:microsoft.com/office/officeart/2005/8/layout/radial5"/>
    <dgm:cxn modelId="{8855479E-7B4C-4223-BB40-CB3E7CDFE97E}" type="presParOf" srcId="{D763CF56-BAEB-4629-9C7B-59274457B6B1}" destId="{05FAD426-CD7A-4E22-A800-E28861614048}" srcOrd="2" destOrd="0" presId="urn:microsoft.com/office/officeart/2005/8/layout/radial5"/>
    <dgm:cxn modelId="{061A42CB-16E0-44AD-B886-CC05928BF4D5}" type="presParOf" srcId="{D763CF56-BAEB-4629-9C7B-59274457B6B1}" destId="{E2EAE751-3C7E-4FF8-8F1F-CD622D6BEBA0}" srcOrd="3" destOrd="0" presId="urn:microsoft.com/office/officeart/2005/8/layout/radial5"/>
    <dgm:cxn modelId="{CF83F567-F2C2-48EC-882C-A461650D2BDB}" type="presParOf" srcId="{E2EAE751-3C7E-4FF8-8F1F-CD622D6BEBA0}" destId="{F7365FBE-ACE5-4447-AE1F-52F1958F092E}" srcOrd="0" destOrd="0" presId="urn:microsoft.com/office/officeart/2005/8/layout/radial5"/>
    <dgm:cxn modelId="{FC676E91-1514-484E-924C-1B8F5DFAB7B7}" type="presParOf" srcId="{D763CF56-BAEB-4629-9C7B-59274457B6B1}" destId="{A61850AD-F27C-4C79-9CB9-19F3088B5BAA}" srcOrd="4" destOrd="0" presId="urn:microsoft.com/office/officeart/2005/8/layout/radial5"/>
    <dgm:cxn modelId="{C4E4F6CD-3EB4-4A3D-ABAF-836B4C60169E}" type="presParOf" srcId="{D763CF56-BAEB-4629-9C7B-59274457B6B1}" destId="{7F7BF67B-B3F3-4307-9E51-E5EBDB74B5E3}" srcOrd="5" destOrd="0" presId="urn:microsoft.com/office/officeart/2005/8/layout/radial5"/>
    <dgm:cxn modelId="{A7515660-1A1C-4FC6-A1C8-92AF8B76C52D}" type="presParOf" srcId="{7F7BF67B-B3F3-4307-9E51-E5EBDB74B5E3}" destId="{CC7B4908-26CE-4862-94B3-83A8A9701761}" srcOrd="0" destOrd="0" presId="urn:microsoft.com/office/officeart/2005/8/layout/radial5"/>
    <dgm:cxn modelId="{87A2E35B-EDE9-4080-8BA0-EB4343EB2050}" type="presParOf" srcId="{D763CF56-BAEB-4629-9C7B-59274457B6B1}" destId="{A306BFE4-0837-42EE-A9C7-0190235A6F16}" srcOrd="6" destOrd="0" presId="urn:microsoft.com/office/officeart/2005/8/layout/radial5"/>
    <dgm:cxn modelId="{73B521B6-F15B-478B-BB7A-11257D692A52}" type="presParOf" srcId="{D763CF56-BAEB-4629-9C7B-59274457B6B1}" destId="{0BCDAF43-9DDD-4C2F-BD22-AE3F37701BB7}" srcOrd="7" destOrd="0" presId="urn:microsoft.com/office/officeart/2005/8/layout/radial5"/>
    <dgm:cxn modelId="{5CF693CC-9ACD-4A97-9255-04A015C328C4}" type="presParOf" srcId="{0BCDAF43-9DDD-4C2F-BD22-AE3F37701BB7}" destId="{3C552643-5EFD-43D8-AF9C-5A1DB2C0A1B4}" srcOrd="0" destOrd="0" presId="urn:microsoft.com/office/officeart/2005/8/layout/radial5"/>
    <dgm:cxn modelId="{AA5235E5-4CC7-4EFE-B4F8-FDA68FE6F647}" type="presParOf" srcId="{D763CF56-BAEB-4629-9C7B-59274457B6B1}" destId="{1F79D1DE-3856-4D02-8207-B73EEA5D7D5E}"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C43AF0-7B00-4608-B6C8-3E708C88994C}"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B3E242B1-A797-45B2-8949-296B080FCD5D}">
      <dgm:prSet phldrT="[Text]"/>
      <dgm:spPr/>
      <dgm:t>
        <a:bodyPr/>
        <a:lstStyle/>
        <a:p>
          <a:r>
            <a:rPr lang="en-US" b="1" dirty="0" err="1" smtClean="0">
              <a:solidFill>
                <a:schemeClr val="bg1"/>
              </a:solidFill>
            </a:rPr>
            <a:t>Syarat-Syarat</a:t>
          </a:r>
          <a:r>
            <a:rPr lang="en-US" b="1" dirty="0" smtClean="0">
              <a:solidFill>
                <a:schemeClr val="bg1"/>
              </a:solidFill>
            </a:rPr>
            <a:t> </a:t>
          </a:r>
          <a:r>
            <a:rPr lang="en-US" b="1" dirty="0" err="1" smtClean="0">
              <a:solidFill>
                <a:schemeClr val="bg1"/>
              </a:solidFill>
            </a:rPr>
            <a:t>Paragraf</a:t>
          </a:r>
          <a:r>
            <a:rPr lang="en-US" b="1" dirty="0" smtClean="0">
              <a:solidFill>
                <a:schemeClr val="bg1"/>
              </a:solidFill>
            </a:rPr>
            <a:t> yang </a:t>
          </a:r>
          <a:r>
            <a:rPr lang="en-US" b="1" dirty="0" err="1" smtClean="0">
              <a:solidFill>
                <a:schemeClr val="bg1"/>
              </a:solidFill>
            </a:rPr>
            <a:t>Baik</a:t>
          </a:r>
          <a:endParaRPr lang="en-US" dirty="0">
            <a:solidFill>
              <a:schemeClr val="bg1"/>
            </a:solidFill>
          </a:endParaRPr>
        </a:p>
      </dgm:t>
    </dgm:pt>
    <dgm:pt modelId="{C78DA5CA-B8C0-460E-9267-AE1D7A2F4804}" type="parTrans" cxnId="{677940CF-6FE8-4C78-B1FA-1EAEB6AA27FF}">
      <dgm:prSet/>
      <dgm:spPr/>
      <dgm:t>
        <a:bodyPr/>
        <a:lstStyle/>
        <a:p>
          <a:endParaRPr lang="en-US">
            <a:solidFill>
              <a:schemeClr val="bg1"/>
            </a:solidFill>
          </a:endParaRPr>
        </a:p>
      </dgm:t>
    </dgm:pt>
    <dgm:pt modelId="{F0E43160-DBF7-4D6C-BE51-610615239CCB}" type="sibTrans" cxnId="{677940CF-6FE8-4C78-B1FA-1EAEB6AA27FF}">
      <dgm:prSet/>
      <dgm:spPr/>
      <dgm:t>
        <a:bodyPr/>
        <a:lstStyle/>
        <a:p>
          <a:endParaRPr lang="en-US">
            <a:solidFill>
              <a:schemeClr val="bg1"/>
            </a:solidFill>
          </a:endParaRPr>
        </a:p>
      </dgm:t>
    </dgm:pt>
    <dgm:pt modelId="{C191DCA9-75DB-4E88-BE76-C156843843BF}">
      <dgm:prSet phldrT="[Text]"/>
      <dgm:spPr/>
      <dgm:t>
        <a:bodyPr/>
        <a:lstStyle/>
        <a:p>
          <a:r>
            <a:rPr lang="en-US" dirty="0" err="1" smtClean="0">
              <a:solidFill>
                <a:schemeClr val="bg1"/>
              </a:solidFill>
            </a:rPr>
            <a:t>kesatuan</a:t>
          </a:r>
          <a:endParaRPr lang="en-US" dirty="0">
            <a:solidFill>
              <a:schemeClr val="bg1"/>
            </a:solidFill>
          </a:endParaRPr>
        </a:p>
      </dgm:t>
    </dgm:pt>
    <dgm:pt modelId="{9938CB8D-E8DC-449E-A99D-BCF9227A16B4}" type="parTrans" cxnId="{BE0463D7-41D8-4C54-AC60-689528F9C33A}">
      <dgm:prSet/>
      <dgm:spPr/>
      <dgm:t>
        <a:bodyPr/>
        <a:lstStyle/>
        <a:p>
          <a:endParaRPr lang="en-US">
            <a:solidFill>
              <a:schemeClr val="bg1"/>
            </a:solidFill>
          </a:endParaRPr>
        </a:p>
      </dgm:t>
    </dgm:pt>
    <dgm:pt modelId="{D3E46AD3-6C86-4FC9-839B-75E2E15090DD}" type="sibTrans" cxnId="{BE0463D7-41D8-4C54-AC60-689528F9C33A}">
      <dgm:prSet/>
      <dgm:spPr/>
      <dgm:t>
        <a:bodyPr/>
        <a:lstStyle/>
        <a:p>
          <a:endParaRPr lang="en-US">
            <a:solidFill>
              <a:schemeClr val="bg1"/>
            </a:solidFill>
          </a:endParaRPr>
        </a:p>
      </dgm:t>
    </dgm:pt>
    <dgm:pt modelId="{3AAE57DD-6E61-4262-BD44-A6F17621E889}">
      <dgm:prSet phldrT="[Text]"/>
      <dgm:spPr/>
      <dgm:t>
        <a:bodyPr/>
        <a:lstStyle/>
        <a:p>
          <a:r>
            <a:rPr lang="en-US" dirty="0" err="1" smtClean="0">
              <a:solidFill>
                <a:schemeClr val="bg1"/>
              </a:solidFill>
            </a:rPr>
            <a:t>kepaduan</a:t>
          </a:r>
          <a:endParaRPr lang="en-US" dirty="0">
            <a:solidFill>
              <a:schemeClr val="bg1"/>
            </a:solidFill>
          </a:endParaRPr>
        </a:p>
      </dgm:t>
    </dgm:pt>
    <dgm:pt modelId="{C058AF57-4647-490D-9158-27D0153BFABE}" type="parTrans" cxnId="{583F15D7-76C3-4F47-9C99-D36D304B9A61}">
      <dgm:prSet/>
      <dgm:spPr/>
      <dgm:t>
        <a:bodyPr/>
        <a:lstStyle/>
        <a:p>
          <a:endParaRPr lang="en-US">
            <a:solidFill>
              <a:schemeClr val="bg1"/>
            </a:solidFill>
          </a:endParaRPr>
        </a:p>
      </dgm:t>
    </dgm:pt>
    <dgm:pt modelId="{04FC0418-3F9B-4A90-AAA8-46C1CD111091}" type="sibTrans" cxnId="{583F15D7-76C3-4F47-9C99-D36D304B9A61}">
      <dgm:prSet/>
      <dgm:spPr/>
      <dgm:t>
        <a:bodyPr/>
        <a:lstStyle/>
        <a:p>
          <a:endParaRPr lang="en-US">
            <a:solidFill>
              <a:schemeClr val="bg1"/>
            </a:solidFill>
          </a:endParaRPr>
        </a:p>
      </dgm:t>
    </dgm:pt>
    <dgm:pt modelId="{A0B27572-5A37-44A3-B8EF-B3C69C7863B1}">
      <dgm:prSet phldrT="[Text]"/>
      <dgm:spPr/>
      <dgm:t>
        <a:bodyPr/>
        <a:lstStyle/>
        <a:p>
          <a:r>
            <a:rPr lang="en-US" dirty="0" err="1" smtClean="0">
              <a:solidFill>
                <a:schemeClr val="bg1"/>
              </a:solidFill>
            </a:rPr>
            <a:t>pengembangan</a:t>
          </a:r>
          <a:endParaRPr lang="en-US" dirty="0">
            <a:solidFill>
              <a:schemeClr val="bg1"/>
            </a:solidFill>
          </a:endParaRPr>
        </a:p>
      </dgm:t>
    </dgm:pt>
    <dgm:pt modelId="{42206748-0414-4526-97EC-A47412663412}" type="parTrans" cxnId="{8136AC38-8537-4D3C-BAB2-C2CC304FA3A9}">
      <dgm:prSet/>
      <dgm:spPr/>
      <dgm:t>
        <a:bodyPr/>
        <a:lstStyle/>
        <a:p>
          <a:endParaRPr lang="en-US">
            <a:solidFill>
              <a:schemeClr val="bg1"/>
            </a:solidFill>
          </a:endParaRPr>
        </a:p>
      </dgm:t>
    </dgm:pt>
    <dgm:pt modelId="{8563A287-4B14-4818-9FD5-C923916D9578}" type="sibTrans" cxnId="{8136AC38-8537-4D3C-BAB2-C2CC304FA3A9}">
      <dgm:prSet/>
      <dgm:spPr/>
      <dgm:t>
        <a:bodyPr/>
        <a:lstStyle/>
        <a:p>
          <a:endParaRPr lang="en-US">
            <a:solidFill>
              <a:schemeClr val="bg1"/>
            </a:solidFill>
          </a:endParaRPr>
        </a:p>
      </dgm:t>
    </dgm:pt>
    <dgm:pt modelId="{1E57CB88-67F0-4C96-8EDD-B63D4D0E52C0}" type="pres">
      <dgm:prSet presAssocID="{8AC43AF0-7B00-4608-B6C8-3E708C88994C}" presName="cycle" presStyleCnt="0">
        <dgm:presLayoutVars>
          <dgm:chMax val="1"/>
          <dgm:dir/>
          <dgm:animLvl val="ctr"/>
          <dgm:resizeHandles val="exact"/>
        </dgm:presLayoutVars>
      </dgm:prSet>
      <dgm:spPr/>
      <dgm:t>
        <a:bodyPr/>
        <a:lstStyle/>
        <a:p>
          <a:endParaRPr lang="en-US"/>
        </a:p>
      </dgm:t>
    </dgm:pt>
    <dgm:pt modelId="{F1F006E2-F8AB-4B4B-AF78-76DF0AE8398A}" type="pres">
      <dgm:prSet presAssocID="{B3E242B1-A797-45B2-8949-296B080FCD5D}" presName="centerShape" presStyleLbl="node0" presStyleIdx="0" presStyleCnt="1"/>
      <dgm:spPr/>
      <dgm:t>
        <a:bodyPr/>
        <a:lstStyle/>
        <a:p>
          <a:endParaRPr lang="en-US"/>
        </a:p>
      </dgm:t>
    </dgm:pt>
    <dgm:pt modelId="{2777AC56-A177-4047-974E-50B544988ED7}" type="pres">
      <dgm:prSet presAssocID="{9938CB8D-E8DC-449E-A99D-BCF9227A16B4}" presName="parTrans" presStyleLbl="bgSibTrans2D1" presStyleIdx="0" presStyleCnt="3"/>
      <dgm:spPr/>
      <dgm:t>
        <a:bodyPr/>
        <a:lstStyle/>
        <a:p>
          <a:endParaRPr lang="en-US"/>
        </a:p>
      </dgm:t>
    </dgm:pt>
    <dgm:pt modelId="{E3F5FAEC-12FA-4A4C-A416-F6391E16F391}" type="pres">
      <dgm:prSet presAssocID="{C191DCA9-75DB-4E88-BE76-C156843843BF}" presName="node" presStyleLbl="node1" presStyleIdx="0" presStyleCnt="3">
        <dgm:presLayoutVars>
          <dgm:bulletEnabled val="1"/>
        </dgm:presLayoutVars>
      </dgm:prSet>
      <dgm:spPr/>
      <dgm:t>
        <a:bodyPr/>
        <a:lstStyle/>
        <a:p>
          <a:endParaRPr lang="en-US"/>
        </a:p>
      </dgm:t>
    </dgm:pt>
    <dgm:pt modelId="{0B115765-2862-458F-A5FF-C0A13F77EBA8}" type="pres">
      <dgm:prSet presAssocID="{C058AF57-4647-490D-9158-27D0153BFABE}" presName="parTrans" presStyleLbl="bgSibTrans2D1" presStyleIdx="1" presStyleCnt="3"/>
      <dgm:spPr/>
      <dgm:t>
        <a:bodyPr/>
        <a:lstStyle/>
        <a:p>
          <a:endParaRPr lang="en-US"/>
        </a:p>
      </dgm:t>
    </dgm:pt>
    <dgm:pt modelId="{F2AC90C2-A766-431E-9422-A03A8F2F2B34}" type="pres">
      <dgm:prSet presAssocID="{3AAE57DD-6E61-4262-BD44-A6F17621E889}" presName="node" presStyleLbl="node1" presStyleIdx="1" presStyleCnt="3">
        <dgm:presLayoutVars>
          <dgm:bulletEnabled val="1"/>
        </dgm:presLayoutVars>
      </dgm:prSet>
      <dgm:spPr/>
      <dgm:t>
        <a:bodyPr/>
        <a:lstStyle/>
        <a:p>
          <a:endParaRPr lang="en-US"/>
        </a:p>
      </dgm:t>
    </dgm:pt>
    <dgm:pt modelId="{941346BB-BBF7-4974-A777-D699C9DDF928}" type="pres">
      <dgm:prSet presAssocID="{42206748-0414-4526-97EC-A47412663412}" presName="parTrans" presStyleLbl="bgSibTrans2D1" presStyleIdx="2" presStyleCnt="3"/>
      <dgm:spPr/>
      <dgm:t>
        <a:bodyPr/>
        <a:lstStyle/>
        <a:p>
          <a:endParaRPr lang="en-US"/>
        </a:p>
      </dgm:t>
    </dgm:pt>
    <dgm:pt modelId="{5C25FF06-E5AE-4245-8F31-4AFB59996E80}" type="pres">
      <dgm:prSet presAssocID="{A0B27572-5A37-44A3-B8EF-B3C69C7863B1}" presName="node" presStyleLbl="node1" presStyleIdx="2" presStyleCnt="3">
        <dgm:presLayoutVars>
          <dgm:bulletEnabled val="1"/>
        </dgm:presLayoutVars>
      </dgm:prSet>
      <dgm:spPr/>
      <dgm:t>
        <a:bodyPr/>
        <a:lstStyle/>
        <a:p>
          <a:endParaRPr lang="en-US"/>
        </a:p>
      </dgm:t>
    </dgm:pt>
  </dgm:ptLst>
  <dgm:cxnLst>
    <dgm:cxn modelId="{7D1409EC-9D4E-4A42-8639-F2FB126FC9D5}" type="presOf" srcId="{42206748-0414-4526-97EC-A47412663412}" destId="{941346BB-BBF7-4974-A777-D699C9DDF928}" srcOrd="0" destOrd="0" presId="urn:microsoft.com/office/officeart/2005/8/layout/radial4"/>
    <dgm:cxn modelId="{243F39AC-DBF7-4A7A-9B7E-6F7321A56681}" type="presOf" srcId="{A0B27572-5A37-44A3-B8EF-B3C69C7863B1}" destId="{5C25FF06-E5AE-4245-8F31-4AFB59996E80}" srcOrd="0" destOrd="0" presId="urn:microsoft.com/office/officeart/2005/8/layout/radial4"/>
    <dgm:cxn modelId="{B4DEEFE6-2752-4D84-A4A4-B54103D9A825}" type="presOf" srcId="{9938CB8D-E8DC-449E-A99D-BCF9227A16B4}" destId="{2777AC56-A177-4047-974E-50B544988ED7}" srcOrd="0" destOrd="0" presId="urn:microsoft.com/office/officeart/2005/8/layout/radial4"/>
    <dgm:cxn modelId="{251279EB-9A11-426D-A8B3-082CE5773886}" type="presOf" srcId="{C191DCA9-75DB-4E88-BE76-C156843843BF}" destId="{E3F5FAEC-12FA-4A4C-A416-F6391E16F391}" srcOrd="0" destOrd="0" presId="urn:microsoft.com/office/officeart/2005/8/layout/radial4"/>
    <dgm:cxn modelId="{634EB607-9F13-4F72-8C41-BB868A0A50C0}" type="presOf" srcId="{3AAE57DD-6E61-4262-BD44-A6F17621E889}" destId="{F2AC90C2-A766-431E-9422-A03A8F2F2B34}" srcOrd="0" destOrd="0" presId="urn:microsoft.com/office/officeart/2005/8/layout/radial4"/>
    <dgm:cxn modelId="{677940CF-6FE8-4C78-B1FA-1EAEB6AA27FF}" srcId="{8AC43AF0-7B00-4608-B6C8-3E708C88994C}" destId="{B3E242B1-A797-45B2-8949-296B080FCD5D}" srcOrd="0" destOrd="0" parTransId="{C78DA5CA-B8C0-460E-9267-AE1D7A2F4804}" sibTransId="{F0E43160-DBF7-4D6C-BE51-610615239CCB}"/>
    <dgm:cxn modelId="{74660FF0-D88C-49BF-85B0-9358519F2939}" type="presOf" srcId="{8AC43AF0-7B00-4608-B6C8-3E708C88994C}" destId="{1E57CB88-67F0-4C96-8EDD-B63D4D0E52C0}" srcOrd="0" destOrd="0" presId="urn:microsoft.com/office/officeart/2005/8/layout/radial4"/>
    <dgm:cxn modelId="{DA46D4A0-A6D7-4DD6-9C7E-F16E6AA82284}" type="presOf" srcId="{C058AF57-4647-490D-9158-27D0153BFABE}" destId="{0B115765-2862-458F-A5FF-C0A13F77EBA8}" srcOrd="0" destOrd="0" presId="urn:microsoft.com/office/officeart/2005/8/layout/radial4"/>
    <dgm:cxn modelId="{8136AC38-8537-4D3C-BAB2-C2CC304FA3A9}" srcId="{B3E242B1-A797-45B2-8949-296B080FCD5D}" destId="{A0B27572-5A37-44A3-B8EF-B3C69C7863B1}" srcOrd="2" destOrd="0" parTransId="{42206748-0414-4526-97EC-A47412663412}" sibTransId="{8563A287-4B14-4818-9FD5-C923916D9578}"/>
    <dgm:cxn modelId="{538826AA-9C26-4374-B7BE-D04B4AA60FBA}" type="presOf" srcId="{B3E242B1-A797-45B2-8949-296B080FCD5D}" destId="{F1F006E2-F8AB-4B4B-AF78-76DF0AE8398A}" srcOrd="0" destOrd="0" presId="urn:microsoft.com/office/officeart/2005/8/layout/radial4"/>
    <dgm:cxn modelId="{583F15D7-76C3-4F47-9C99-D36D304B9A61}" srcId="{B3E242B1-A797-45B2-8949-296B080FCD5D}" destId="{3AAE57DD-6E61-4262-BD44-A6F17621E889}" srcOrd="1" destOrd="0" parTransId="{C058AF57-4647-490D-9158-27D0153BFABE}" sibTransId="{04FC0418-3F9B-4A90-AAA8-46C1CD111091}"/>
    <dgm:cxn modelId="{BE0463D7-41D8-4C54-AC60-689528F9C33A}" srcId="{B3E242B1-A797-45B2-8949-296B080FCD5D}" destId="{C191DCA9-75DB-4E88-BE76-C156843843BF}" srcOrd="0" destOrd="0" parTransId="{9938CB8D-E8DC-449E-A99D-BCF9227A16B4}" sibTransId="{D3E46AD3-6C86-4FC9-839B-75E2E15090DD}"/>
    <dgm:cxn modelId="{4FC3EA4B-3C47-49D5-B506-CDC564F4245D}" type="presParOf" srcId="{1E57CB88-67F0-4C96-8EDD-B63D4D0E52C0}" destId="{F1F006E2-F8AB-4B4B-AF78-76DF0AE8398A}" srcOrd="0" destOrd="0" presId="urn:microsoft.com/office/officeart/2005/8/layout/radial4"/>
    <dgm:cxn modelId="{193DF58F-810C-4094-B4CD-E1B7976D8667}" type="presParOf" srcId="{1E57CB88-67F0-4C96-8EDD-B63D4D0E52C0}" destId="{2777AC56-A177-4047-974E-50B544988ED7}" srcOrd="1" destOrd="0" presId="urn:microsoft.com/office/officeart/2005/8/layout/radial4"/>
    <dgm:cxn modelId="{7C229C97-01D1-4DCA-8245-81C23929ADD3}" type="presParOf" srcId="{1E57CB88-67F0-4C96-8EDD-B63D4D0E52C0}" destId="{E3F5FAEC-12FA-4A4C-A416-F6391E16F391}" srcOrd="2" destOrd="0" presId="urn:microsoft.com/office/officeart/2005/8/layout/radial4"/>
    <dgm:cxn modelId="{361790CB-0CFC-497E-8097-EEFBC38E1DDA}" type="presParOf" srcId="{1E57CB88-67F0-4C96-8EDD-B63D4D0E52C0}" destId="{0B115765-2862-458F-A5FF-C0A13F77EBA8}" srcOrd="3" destOrd="0" presId="urn:microsoft.com/office/officeart/2005/8/layout/radial4"/>
    <dgm:cxn modelId="{4F3D1A0F-79FE-4EC7-8462-2C959F5D1A1C}" type="presParOf" srcId="{1E57CB88-67F0-4C96-8EDD-B63D4D0E52C0}" destId="{F2AC90C2-A766-431E-9422-A03A8F2F2B34}" srcOrd="4" destOrd="0" presId="urn:microsoft.com/office/officeart/2005/8/layout/radial4"/>
    <dgm:cxn modelId="{E63FAB24-0B7D-4072-9A77-09B2A389424B}" type="presParOf" srcId="{1E57CB88-67F0-4C96-8EDD-B63D4D0E52C0}" destId="{941346BB-BBF7-4974-A777-D699C9DDF928}" srcOrd="5" destOrd="0" presId="urn:microsoft.com/office/officeart/2005/8/layout/radial4"/>
    <dgm:cxn modelId="{11F3B2D6-25AD-4349-B9F6-53CB6B6B4FCA}" type="presParOf" srcId="{1E57CB88-67F0-4C96-8EDD-B63D4D0E52C0}" destId="{5C25FF06-E5AE-4245-8F31-4AFB59996E8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F04F7B-3D7D-4FC4-8868-DBE3558CC391}" type="doc">
      <dgm:prSet loTypeId="urn:microsoft.com/office/officeart/2005/8/layout/hProcess9" loCatId="process" qsTypeId="urn:microsoft.com/office/officeart/2005/8/quickstyle/simple1" qsCatId="simple" csTypeId="urn:microsoft.com/office/officeart/2005/8/colors/colorful5" csCatId="colorful" phldr="1"/>
      <dgm:spPr/>
    </dgm:pt>
    <dgm:pt modelId="{0FF0A368-F763-4DAE-9B6E-7A75014487E0}">
      <dgm:prSet phldrT="[Text]"/>
      <dgm:spPr/>
      <dgm:t>
        <a:bodyPr/>
        <a:lstStyle/>
        <a:p>
          <a:r>
            <a:rPr lang="en-US" b="1" dirty="0" err="1" smtClean="0"/>
            <a:t>Pengulangan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Kunci</a:t>
          </a:r>
          <a:endParaRPr lang="en-US" dirty="0"/>
        </a:p>
      </dgm:t>
    </dgm:pt>
    <dgm:pt modelId="{4214C658-1DBA-453D-BA19-DD4A637EE168}" type="parTrans" cxnId="{AC8A8C6B-817A-46C8-BF18-2600E3228166}">
      <dgm:prSet/>
      <dgm:spPr/>
      <dgm:t>
        <a:bodyPr/>
        <a:lstStyle/>
        <a:p>
          <a:endParaRPr lang="en-US"/>
        </a:p>
      </dgm:t>
    </dgm:pt>
    <dgm:pt modelId="{93E45538-8ED6-4AC3-AB6F-E228B57C764E}" type="sibTrans" cxnId="{AC8A8C6B-817A-46C8-BF18-2600E3228166}">
      <dgm:prSet/>
      <dgm:spPr/>
      <dgm:t>
        <a:bodyPr/>
        <a:lstStyle/>
        <a:p>
          <a:endParaRPr lang="en-US"/>
        </a:p>
      </dgm:t>
    </dgm:pt>
    <dgm:pt modelId="{E9446A27-FF17-41A2-8882-22C734D8FAE7}">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Ganti</a:t>
          </a:r>
          <a:endParaRPr lang="en-US" dirty="0"/>
        </a:p>
      </dgm:t>
    </dgm:pt>
    <dgm:pt modelId="{416BA6A5-7C7F-478E-83EB-929E1A6591FB}" type="parTrans" cxnId="{2C95D9D8-0DDC-4AFA-9A77-2DC9AC5D6FDB}">
      <dgm:prSet/>
      <dgm:spPr/>
      <dgm:t>
        <a:bodyPr/>
        <a:lstStyle/>
        <a:p>
          <a:endParaRPr lang="en-US"/>
        </a:p>
      </dgm:t>
    </dgm:pt>
    <dgm:pt modelId="{07F34BCD-3630-4562-8E73-5E8622CA3818}" type="sibTrans" cxnId="{2C95D9D8-0DDC-4AFA-9A77-2DC9AC5D6FDB}">
      <dgm:prSet/>
      <dgm:spPr/>
      <dgm:t>
        <a:bodyPr/>
        <a:lstStyle/>
        <a:p>
          <a:endParaRPr lang="en-US"/>
        </a:p>
      </dgm:t>
    </dgm:pt>
    <dgm:pt modelId="{5DAED39D-48B4-4791-AA47-5D683D0D270D}">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Transisi</a:t>
          </a:r>
          <a:endParaRPr lang="en-US" dirty="0"/>
        </a:p>
      </dgm:t>
    </dgm:pt>
    <dgm:pt modelId="{D799F8C1-E0A7-4A2D-9496-844CA6D2C6EB}" type="parTrans" cxnId="{EA5369C6-1A4E-44C4-86DB-30086AB9B694}">
      <dgm:prSet/>
      <dgm:spPr/>
      <dgm:t>
        <a:bodyPr/>
        <a:lstStyle/>
        <a:p>
          <a:endParaRPr lang="en-US"/>
        </a:p>
      </dgm:t>
    </dgm:pt>
    <dgm:pt modelId="{7245F5D8-89FA-4255-BB25-DF98B8B6EE46}" type="sibTrans" cxnId="{EA5369C6-1A4E-44C4-86DB-30086AB9B694}">
      <dgm:prSet/>
      <dgm:spPr/>
      <dgm:t>
        <a:bodyPr/>
        <a:lstStyle/>
        <a:p>
          <a:endParaRPr lang="en-US"/>
        </a:p>
      </dgm:t>
    </dgm:pt>
    <dgm:pt modelId="{9A559251-F4D8-421A-86A1-1BDB342244BC}" type="pres">
      <dgm:prSet presAssocID="{E0F04F7B-3D7D-4FC4-8868-DBE3558CC391}" presName="CompostProcess" presStyleCnt="0">
        <dgm:presLayoutVars>
          <dgm:dir/>
          <dgm:resizeHandles val="exact"/>
        </dgm:presLayoutVars>
      </dgm:prSet>
      <dgm:spPr/>
    </dgm:pt>
    <dgm:pt modelId="{435921E5-991F-4388-8229-A6FF8583D152}" type="pres">
      <dgm:prSet presAssocID="{E0F04F7B-3D7D-4FC4-8868-DBE3558CC391}" presName="arrow" presStyleLbl="bgShp" presStyleIdx="0" presStyleCnt="1"/>
      <dgm:spPr/>
    </dgm:pt>
    <dgm:pt modelId="{792A3124-B9A3-4141-91DA-F6A0684F6E70}" type="pres">
      <dgm:prSet presAssocID="{E0F04F7B-3D7D-4FC4-8868-DBE3558CC391}" presName="linearProcess" presStyleCnt="0"/>
      <dgm:spPr/>
    </dgm:pt>
    <dgm:pt modelId="{FC0153A8-5F4D-45DB-9F28-5D3C52DC21C7}" type="pres">
      <dgm:prSet presAssocID="{0FF0A368-F763-4DAE-9B6E-7A75014487E0}" presName="textNode" presStyleLbl="node1" presStyleIdx="0" presStyleCnt="3" custLinFactNeighborX="47773" custLinFactNeighborY="-71212">
        <dgm:presLayoutVars>
          <dgm:bulletEnabled val="1"/>
        </dgm:presLayoutVars>
      </dgm:prSet>
      <dgm:spPr/>
      <dgm:t>
        <a:bodyPr/>
        <a:lstStyle/>
        <a:p>
          <a:endParaRPr lang="en-US"/>
        </a:p>
      </dgm:t>
    </dgm:pt>
    <dgm:pt modelId="{B158B54A-83E3-4EA1-8E30-3DA5838E3AA5}" type="pres">
      <dgm:prSet presAssocID="{93E45538-8ED6-4AC3-AB6F-E228B57C764E}" presName="sibTrans" presStyleCnt="0"/>
      <dgm:spPr/>
    </dgm:pt>
    <dgm:pt modelId="{B689D8D2-9F84-4FB8-BF1E-B3DFE8EA252D}" type="pres">
      <dgm:prSet presAssocID="{E9446A27-FF17-41A2-8882-22C734D8FAE7}" presName="textNode" presStyleLbl="node1" presStyleIdx="1" presStyleCnt="3" custLinFactX="-2224" custLinFactNeighborX="-100000" custLinFactNeighborY="19697">
        <dgm:presLayoutVars>
          <dgm:bulletEnabled val="1"/>
        </dgm:presLayoutVars>
      </dgm:prSet>
      <dgm:spPr/>
      <dgm:t>
        <a:bodyPr/>
        <a:lstStyle/>
        <a:p>
          <a:endParaRPr lang="en-US"/>
        </a:p>
      </dgm:t>
    </dgm:pt>
    <dgm:pt modelId="{8B99D8C3-682A-4856-A2BE-207A4AC24D4D}" type="pres">
      <dgm:prSet presAssocID="{07F34BCD-3630-4562-8E73-5E8622CA3818}" presName="sibTrans" presStyleCnt="0"/>
      <dgm:spPr/>
    </dgm:pt>
    <dgm:pt modelId="{68B8DAE6-485A-4404-9B2E-E3B21690654D}" type="pres">
      <dgm:prSet presAssocID="{5DAED39D-48B4-4791-AA47-5D683D0D270D}" presName="textNode" presStyleLbl="node1" presStyleIdx="2" presStyleCnt="3" custLinFactX="-3671" custLinFactNeighborX="-100000" custLinFactNeighborY="68939">
        <dgm:presLayoutVars>
          <dgm:bulletEnabled val="1"/>
        </dgm:presLayoutVars>
      </dgm:prSet>
      <dgm:spPr/>
      <dgm:t>
        <a:bodyPr/>
        <a:lstStyle/>
        <a:p>
          <a:endParaRPr lang="en-US"/>
        </a:p>
      </dgm:t>
    </dgm:pt>
  </dgm:ptLst>
  <dgm:cxnLst>
    <dgm:cxn modelId="{91148DCF-131C-4250-AC3C-B52C9FACCEA3}" type="presOf" srcId="{5DAED39D-48B4-4791-AA47-5D683D0D270D}" destId="{68B8DAE6-485A-4404-9B2E-E3B21690654D}" srcOrd="0" destOrd="0" presId="urn:microsoft.com/office/officeart/2005/8/layout/hProcess9"/>
    <dgm:cxn modelId="{AC8A8C6B-817A-46C8-BF18-2600E3228166}" srcId="{E0F04F7B-3D7D-4FC4-8868-DBE3558CC391}" destId="{0FF0A368-F763-4DAE-9B6E-7A75014487E0}" srcOrd="0" destOrd="0" parTransId="{4214C658-1DBA-453D-BA19-DD4A637EE168}" sibTransId="{93E45538-8ED6-4AC3-AB6F-E228B57C764E}"/>
    <dgm:cxn modelId="{CDA6EA21-B26C-4818-BE1F-1862F5016D47}" type="presOf" srcId="{0FF0A368-F763-4DAE-9B6E-7A75014487E0}" destId="{FC0153A8-5F4D-45DB-9F28-5D3C52DC21C7}" srcOrd="0" destOrd="0" presId="urn:microsoft.com/office/officeart/2005/8/layout/hProcess9"/>
    <dgm:cxn modelId="{A70DAF93-4607-406C-A53D-9F758F83A34D}" type="presOf" srcId="{E0F04F7B-3D7D-4FC4-8868-DBE3558CC391}" destId="{9A559251-F4D8-421A-86A1-1BDB342244BC}" srcOrd="0" destOrd="0" presId="urn:microsoft.com/office/officeart/2005/8/layout/hProcess9"/>
    <dgm:cxn modelId="{F9F750DD-0FA7-414A-96C0-8F7CB38CC7E6}" type="presOf" srcId="{E9446A27-FF17-41A2-8882-22C734D8FAE7}" destId="{B689D8D2-9F84-4FB8-BF1E-B3DFE8EA252D}" srcOrd="0" destOrd="0" presId="urn:microsoft.com/office/officeart/2005/8/layout/hProcess9"/>
    <dgm:cxn modelId="{EA5369C6-1A4E-44C4-86DB-30086AB9B694}" srcId="{E0F04F7B-3D7D-4FC4-8868-DBE3558CC391}" destId="{5DAED39D-48B4-4791-AA47-5D683D0D270D}" srcOrd="2" destOrd="0" parTransId="{D799F8C1-E0A7-4A2D-9496-844CA6D2C6EB}" sibTransId="{7245F5D8-89FA-4255-BB25-DF98B8B6EE46}"/>
    <dgm:cxn modelId="{2C95D9D8-0DDC-4AFA-9A77-2DC9AC5D6FDB}" srcId="{E0F04F7B-3D7D-4FC4-8868-DBE3558CC391}" destId="{E9446A27-FF17-41A2-8882-22C734D8FAE7}" srcOrd="1" destOrd="0" parTransId="{416BA6A5-7C7F-478E-83EB-929E1A6591FB}" sibTransId="{07F34BCD-3630-4562-8E73-5E8622CA3818}"/>
    <dgm:cxn modelId="{3D34AA6F-1C29-47AF-AC97-C204B3B5DA18}" type="presParOf" srcId="{9A559251-F4D8-421A-86A1-1BDB342244BC}" destId="{435921E5-991F-4388-8229-A6FF8583D152}" srcOrd="0" destOrd="0" presId="urn:microsoft.com/office/officeart/2005/8/layout/hProcess9"/>
    <dgm:cxn modelId="{99CC7D31-D52D-4EED-A6CC-FF22F683C542}" type="presParOf" srcId="{9A559251-F4D8-421A-86A1-1BDB342244BC}" destId="{792A3124-B9A3-4141-91DA-F6A0684F6E70}" srcOrd="1" destOrd="0" presId="urn:microsoft.com/office/officeart/2005/8/layout/hProcess9"/>
    <dgm:cxn modelId="{5A113C0A-6D73-4390-A48F-D61B89E56FA7}" type="presParOf" srcId="{792A3124-B9A3-4141-91DA-F6A0684F6E70}" destId="{FC0153A8-5F4D-45DB-9F28-5D3C52DC21C7}" srcOrd="0" destOrd="0" presId="urn:microsoft.com/office/officeart/2005/8/layout/hProcess9"/>
    <dgm:cxn modelId="{558DB9DC-3521-400E-8397-FF84C89E9E27}" type="presParOf" srcId="{792A3124-B9A3-4141-91DA-F6A0684F6E70}" destId="{B158B54A-83E3-4EA1-8E30-3DA5838E3AA5}" srcOrd="1" destOrd="0" presId="urn:microsoft.com/office/officeart/2005/8/layout/hProcess9"/>
    <dgm:cxn modelId="{F1F2A75F-77B9-4F90-8236-128738C7C36A}" type="presParOf" srcId="{792A3124-B9A3-4141-91DA-F6A0684F6E70}" destId="{B689D8D2-9F84-4FB8-BF1E-B3DFE8EA252D}" srcOrd="2" destOrd="0" presId="urn:microsoft.com/office/officeart/2005/8/layout/hProcess9"/>
    <dgm:cxn modelId="{96F1EEE3-E97A-4339-A433-4BA65412A6A7}" type="presParOf" srcId="{792A3124-B9A3-4141-91DA-F6A0684F6E70}" destId="{8B99D8C3-682A-4856-A2BE-207A4AC24D4D}" srcOrd="3" destOrd="0" presId="urn:microsoft.com/office/officeart/2005/8/layout/hProcess9"/>
    <dgm:cxn modelId="{74E95DA9-3F10-4704-8DF8-64CBCBBD150A}" type="presParOf" srcId="{792A3124-B9A3-4141-91DA-F6A0684F6E70}" destId="{68B8DAE6-485A-4404-9B2E-E3B21690654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94AB9-CC63-4008-A684-8A48BEAC388F}">
      <dsp:nvSpPr>
        <dsp:cNvPr id="0" name=""/>
        <dsp:cNvSpPr/>
      </dsp:nvSpPr>
      <dsp:spPr>
        <a:xfrm>
          <a:off x="3266986" y="2303450"/>
          <a:ext cx="2113660" cy="164149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chemeClr val="bg1"/>
              </a:solidFill>
            </a:rPr>
            <a:t>Letak</a:t>
          </a:r>
          <a:r>
            <a:rPr lang="en-US" sz="2800" b="1" kern="1200" dirty="0" smtClean="0">
              <a:solidFill>
                <a:schemeClr val="bg1"/>
              </a:solidFill>
            </a:rPr>
            <a:t> </a:t>
          </a:r>
          <a:r>
            <a:rPr lang="en-US" sz="2800" b="1" kern="1200" dirty="0" err="1" smtClean="0">
              <a:solidFill>
                <a:schemeClr val="bg1"/>
              </a:solidFill>
            </a:rPr>
            <a:t>Kalimat</a:t>
          </a:r>
          <a:r>
            <a:rPr lang="en-US" sz="2800" b="1" kern="1200" dirty="0" smtClean="0">
              <a:solidFill>
                <a:schemeClr val="bg1"/>
              </a:solidFill>
            </a:rPr>
            <a:t> </a:t>
          </a:r>
          <a:r>
            <a:rPr lang="en-US" sz="2800" b="1" kern="1200" dirty="0" err="1" smtClean="0">
              <a:solidFill>
                <a:schemeClr val="bg1"/>
              </a:solidFill>
            </a:rPr>
            <a:t>Utama</a:t>
          </a:r>
          <a:endParaRPr lang="en-US" sz="2800" b="1" kern="1200" dirty="0">
            <a:solidFill>
              <a:schemeClr val="bg1"/>
            </a:solidFill>
          </a:endParaRPr>
        </a:p>
      </dsp:txBody>
      <dsp:txXfrm>
        <a:off x="3576524" y="2543842"/>
        <a:ext cx="1494584" cy="1160715"/>
      </dsp:txXfrm>
    </dsp:sp>
    <dsp:sp modelId="{FCA22AF4-C059-448F-AAC5-A5AE5ABD9AA6}">
      <dsp:nvSpPr>
        <dsp:cNvPr id="0" name=""/>
        <dsp:cNvSpPr/>
      </dsp:nvSpPr>
      <dsp:spPr>
        <a:xfrm rot="16200000">
          <a:off x="4149343" y="1705075"/>
          <a:ext cx="348946" cy="55810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4201685" y="1869039"/>
        <a:ext cx="244262" cy="334865"/>
      </dsp:txXfrm>
    </dsp:sp>
    <dsp:sp modelId="{05FAD426-CD7A-4E22-A800-E28861614048}">
      <dsp:nvSpPr>
        <dsp:cNvPr id="0" name=""/>
        <dsp:cNvSpPr/>
      </dsp:nvSpPr>
      <dsp:spPr>
        <a:xfrm>
          <a:off x="3190788" y="3560"/>
          <a:ext cx="2266057" cy="164149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deduktif</a:t>
          </a:r>
          <a:endParaRPr lang="en-US" sz="2800" kern="1200" dirty="0">
            <a:solidFill>
              <a:schemeClr val="tx1"/>
            </a:solidFill>
          </a:endParaRPr>
        </a:p>
      </dsp:txBody>
      <dsp:txXfrm>
        <a:off x="3522644" y="243952"/>
        <a:ext cx="1602345" cy="1160715"/>
      </dsp:txXfrm>
    </dsp:sp>
    <dsp:sp modelId="{E2EAE751-3C7E-4FF8-8F1F-CD622D6BEBA0}">
      <dsp:nvSpPr>
        <dsp:cNvPr id="0" name=""/>
        <dsp:cNvSpPr/>
      </dsp:nvSpPr>
      <dsp:spPr>
        <a:xfrm>
          <a:off x="5412921" y="2845145"/>
          <a:ext cx="77751" cy="55810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5412921" y="2956767"/>
        <a:ext cx="54426" cy="334865"/>
      </dsp:txXfrm>
    </dsp:sp>
    <dsp:sp modelId="{A61850AD-F27C-4C79-9CB9-19F3088B5BAA}">
      <dsp:nvSpPr>
        <dsp:cNvPr id="0" name=""/>
        <dsp:cNvSpPr/>
      </dsp:nvSpPr>
      <dsp:spPr>
        <a:xfrm>
          <a:off x="5527349" y="2303450"/>
          <a:ext cx="2192715" cy="16414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induktif</a:t>
          </a:r>
          <a:endParaRPr lang="en-US" sz="2800" kern="1200" dirty="0">
            <a:solidFill>
              <a:schemeClr val="tx1"/>
            </a:solidFill>
          </a:endParaRPr>
        </a:p>
      </dsp:txBody>
      <dsp:txXfrm>
        <a:off x="5848465" y="2543842"/>
        <a:ext cx="1550483" cy="1160715"/>
      </dsp:txXfrm>
    </dsp:sp>
    <dsp:sp modelId="{7F7BF67B-B3F3-4307-9E51-E5EBDB74B5E3}">
      <dsp:nvSpPr>
        <dsp:cNvPr id="0" name=""/>
        <dsp:cNvSpPr/>
      </dsp:nvSpPr>
      <dsp:spPr>
        <a:xfrm rot="5400000">
          <a:off x="4149343" y="3985214"/>
          <a:ext cx="348946" cy="55810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4201685" y="4044494"/>
        <a:ext cx="244262" cy="334865"/>
      </dsp:txXfrm>
    </dsp:sp>
    <dsp:sp modelId="{A306BFE4-0837-42EE-A9C7-0190235A6F16}">
      <dsp:nvSpPr>
        <dsp:cNvPr id="0" name=""/>
        <dsp:cNvSpPr/>
      </dsp:nvSpPr>
      <dsp:spPr>
        <a:xfrm>
          <a:off x="3114589" y="4603339"/>
          <a:ext cx="2418454" cy="164149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campuran</a:t>
          </a:r>
          <a:endParaRPr lang="en-US" sz="2800" kern="1200" dirty="0">
            <a:solidFill>
              <a:schemeClr val="tx1"/>
            </a:solidFill>
          </a:endParaRPr>
        </a:p>
      </dsp:txBody>
      <dsp:txXfrm>
        <a:off x="3468763" y="4843731"/>
        <a:ext cx="1710106" cy="1160715"/>
      </dsp:txXfrm>
    </dsp:sp>
    <dsp:sp modelId="{0BCDAF43-9DDD-4C2F-BD22-AE3F37701BB7}">
      <dsp:nvSpPr>
        <dsp:cNvPr id="0" name=""/>
        <dsp:cNvSpPr/>
      </dsp:nvSpPr>
      <dsp:spPr>
        <a:xfrm rot="10800000">
          <a:off x="3127585" y="2845145"/>
          <a:ext cx="98510" cy="55810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rot="10800000">
        <a:off x="3157138" y="2956767"/>
        <a:ext cx="68957" cy="334865"/>
      </dsp:txXfrm>
    </dsp:sp>
    <dsp:sp modelId="{1F79D1DE-3856-4D02-8207-B73EEA5D7D5E}">
      <dsp:nvSpPr>
        <dsp:cNvPr id="0" name=""/>
        <dsp:cNvSpPr/>
      </dsp:nvSpPr>
      <dsp:spPr>
        <a:xfrm>
          <a:off x="966735" y="2303450"/>
          <a:ext cx="2114383" cy="164149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deskriptif</a:t>
          </a:r>
          <a:r>
            <a:rPr lang="en-US" sz="2800" kern="1200" dirty="0" smtClean="0">
              <a:solidFill>
                <a:schemeClr val="tx1"/>
              </a:solidFill>
            </a:rPr>
            <a:t>/</a:t>
          </a:r>
          <a:r>
            <a:rPr lang="en-US" sz="2800" kern="1200" dirty="0" err="1" smtClean="0">
              <a:solidFill>
                <a:schemeClr val="tx1"/>
              </a:solidFill>
            </a:rPr>
            <a:t>naratif</a:t>
          </a:r>
          <a:endParaRPr lang="en-US" sz="2800" kern="1200" dirty="0">
            <a:solidFill>
              <a:schemeClr val="tx1"/>
            </a:solidFill>
          </a:endParaRPr>
        </a:p>
      </dsp:txBody>
      <dsp:txXfrm>
        <a:off x="1276379" y="2543842"/>
        <a:ext cx="1495095" cy="11607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5FD1-C2DA-4E21-8F1E-7F5D192D031A}" type="datetimeFigureOut">
              <a:rPr lang="id-ID" smtClean="0"/>
              <a:t>14/11/2020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3E8AF-5D91-4D84-88AA-43066C343E8E}" type="slidenum">
              <a:rPr lang="id-ID" smtClean="0"/>
              <a:t>‹#›</a:t>
            </a:fld>
            <a:endParaRPr lang="id-ID"/>
          </a:p>
        </p:txBody>
      </p:sp>
    </p:spTree>
    <p:extLst>
      <p:ext uri="{BB962C8B-B14F-4D97-AF65-F5344CB8AC3E}">
        <p14:creationId xmlns:p14="http://schemas.microsoft.com/office/powerpoint/2010/main" val="1759549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17</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18</a:t>
            </a:fld>
            <a:endParaRPr lang="id-ID"/>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19</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a:t>
            </a:fld>
            <a:endParaRPr lang="id-ID"/>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20</a:t>
            </a:fld>
            <a:endParaRPr lang="id-ID"/>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21</a:t>
            </a:fld>
            <a:endParaRPr lang="id-ID"/>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22</a:t>
            </a:fld>
            <a:endParaRPr lang="id-ID"/>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23</a:t>
            </a:fld>
            <a:endParaRPr lang="id-ID"/>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24</a:t>
            </a:fld>
            <a:endParaRPr lang="id-ID"/>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25</a:t>
            </a:fld>
            <a:endParaRPr lang="id-ID"/>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26</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UNIVERSITAS LAMPUNG</a:t>
            </a: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smtClean="0">
                <a:ln>
                  <a:noFill/>
                </a:ln>
                <a:solidFill>
                  <a:schemeClr val="tx1"/>
                </a:solidFill>
                <a:effectLst/>
                <a:uLnTx/>
                <a:uFillTx/>
                <a:latin typeface="+mn-lt"/>
                <a:ea typeface="+mn-ea"/>
                <a:cs typeface="+mn-cs"/>
              </a:rPr>
              <a:t>	</a:t>
            </a:r>
            <a:r>
              <a:rPr kumimoji="0" lang="en-US" sz="2800" b="1" i="0" u="none" strike="noStrike" kern="1200" cap="none" spc="0" normalizeH="0" baseline="0" noProof="0" smtClean="0">
                <a:ln>
                  <a:noFill/>
                </a:ln>
                <a:solidFill>
                  <a:schemeClr val="tx1"/>
                </a:solidFill>
                <a:effectLst/>
                <a:uLnTx/>
                <a:uFillTx/>
                <a:latin typeface="+mn-lt"/>
                <a:ea typeface="+mn-ea"/>
                <a:cs typeface="+mn-cs"/>
              </a:rPr>
              <a:t>2020</a:t>
            </a:r>
            <a:r>
              <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rPr>
              <a:t>		</a:t>
            </a: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p:txBody>
      </p:sp>
      <p:sp>
        <p:nvSpPr>
          <p:cNvPr id="4" name="Title 5"/>
          <p:cNvSpPr txBox="1">
            <a:spLocks/>
          </p:cNvSpPr>
          <p:nvPr/>
        </p:nvSpPr>
        <p:spPr>
          <a:xfrm>
            <a:off x="457200" y="428625"/>
            <a:ext cx="8229600" cy="2214563"/>
          </a:xfrm>
          <a:prstGeom prst="rect">
            <a:avLst/>
          </a:prstGeom>
        </p:spPr>
        <p:txBody>
          <a:bodyP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r>
              <a:rPr kumimoji="0" lang="en-US" sz="4000" b="1" i="0" u="none" strike="noStrike" kern="1200" cap="none" spc="0" normalizeH="0" baseline="0" noProof="0" smtClean="0">
                <a:ln>
                  <a:noFill/>
                </a:ln>
                <a:solidFill>
                  <a:schemeClr val="tx1"/>
                </a:solidFill>
                <a:effectLst/>
                <a:uLnTx/>
                <a:uFillTx/>
                <a:latin typeface="+mj-lt"/>
                <a:ea typeface="+mj-ea"/>
                <a:cs typeface="+mj-cs"/>
              </a:rPr>
              <a:t/>
            </a:r>
            <a:br>
              <a:rPr kumimoji="0" lang="en-US" sz="4000" b="1" i="0" u="none" strike="noStrike" kern="1200" cap="none" spc="0" normalizeH="0" baseline="0" noProof="0" smtClean="0">
                <a:ln>
                  <a:noFill/>
                </a:ln>
                <a:solidFill>
                  <a:schemeClr val="tx1"/>
                </a:solidFill>
                <a:effectLst/>
                <a:uLnTx/>
                <a:uFillTx/>
                <a:latin typeface="+mj-lt"/>
                <a:ea typeface="+mj-ea"/>
                <a:cs typeface="+mj-cs"/>
              </a:rPr>
            </a:b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r>
              <a:rPr kumimoji="0" lang="en-US" sz="4000" b="1" i="0" u="none" strike="noStrike" kern="1200" cap="none" spc="0" normalizeH="0" baseline="0" noProof="0" dirty="0" smtClean="0">
                <a:ln>
                  <a:noFill/>
                </a:ln>
                <a:solidFill>
                  <a:schemeClr val="tx1"/>
                </a:solidFill>
                <a:effectLst/>
                <a:uLnTx/>
                <a:uFillTx/>
                <a:latin typeface="+mj-lt"/>
                <a:ea typeface="+mj-ea"/>
                <a:cs typeface="+mj-cs"/>
              </a:rPr>
              <a:t>TATA</a:t>
            </a:r>
            <a:r>
              <a:rPr kumimoji="0" lang="en-US" sz="4000" b="1" i="0" u="none" strike="noStrike" kern="1200" cap="none" spc="0" normalizeH="0" noProof="0" dirty="0" smtClean="0">
                <a:ln>
                  <a:noFill/>
                </a:ln>
                <a:solidFill>
                  <a:schemeClr val="tx1"/>
                </a:solidFill>
                <a:effectLst/>
                <a:uLnTx/>
                <a:uFillTx/>
                <a:latin typeface="+mj-lt"/>
                <a:ea typeface="+mj-ea"/>
                <a:cs typeface="+mj-cs"/>
              </a:rPr>
              <a:t> PARAGRAF BAHASA INDONESIA</a:t>
            </a: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6" name="Oval 5"/>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1"/>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228600"/>
          <a:ext cx="87630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 y="4038600"/>
            <a:ext cx="2438400" cy="2209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dirty="0" err="1" smtClean="0"/>
              <a:t>semua</a:t>
            </a:r>
            <a:r>
              <a:rPr lang="en-US" dirty="0" smtClean="0"/>
              <a:t> </a:t>
            </a:r>
            <a:r>
              <a:rPr lang="en-US" dirty="0" err="1" smtClean="0"/>
              <a:t>kalimat</a:t>
            </a:r>
            <a:r>
              <a:rPr lang="en-US" dirty="0" smtClean="0"/>
              <a:t> yang </a:t>
            </a:r>
            <a:r>
              <a:rPr lang="en-US" dirty="0" err="1" smtClean="0"/>
              <a:t>membangun</a:t>
            </a:r>
            <a:r>
              <a:rPr lang="en-US" dirty="0" smtClean="0"/>
              <a:t> </a:t>
            </a:r>
            <a:r>
              <a:rPr lang="en-US" dirty="0" err="1" smtClean="0"/>
              <a:t>paragraf</a:t>
            </a:r>
            <a:r>
              <a:rPr lang="en-US" dirty="0" smtClean="0"/>
              <a:t> </a:t>
            </a:r>
            <a:r>
              <a:rPr lang="en-US" dirty="0" err="1" smtClean="0"/>
              <a:t>tersebut</a:t>
            </a:r>
            <a:r>
              <a:rPr lang="en-US" dirty="0" smtClean="0"/>
              <a:t> </a:t>
            </a:r>
            <a:r>
              <a:rPr lang="en-US" dirty="0" err="1" smtClean="0"/>
              <a:t>secara</a:t>
            </a:r>
            <a:r>
              <a:rPr lang="en-US" dirty="0" smtClean="0"/>
              <a:t> </a:t>
            </a:r>
            <a:r>
              <a:rPr lang="en-US" dirty="0" err="1" smtClean="0"/>
              <a:t>bersama-sama</a:t>
            </a:r>
            <a:r>
              <a:rPr lang="en-US" dirty="0" smtClean="0"/>
              <a:t> </a:t>
            </a:r>
            <a:r>
              <a:rPr lang="en-US" dirty="0" err="1" smtClean="0"/>
              <a:t>mendukung</a:t>
            </a:r>
            <a:r>
              <a:rPr lang="en-US" dirty="0" smtClean="0"/>
              <a:t> </a:t>
            </a:r>
            <a:r>
              <a:rPr lang="en-US" dirty="0" err="1" smtClean="0"/>
              <a:t>satu</a:t>
            </a:r>
            <a:r>
              <a:rPr lang="en-US" dirty="0" smtClean="0"/>
              <a:t> </a:t>
            </a:r>
            <a:r>
              <a:rPr lang="en-US" dirty="0" err="1" smtClean="0"/>
              <a:t>pokok</a:t>
            </a:r>
            <a:r>
              <a:rPr lang="en-US" dirty="0" smtClean="0"/>
              <a:t> </a:t>
            </a:r>
            <a:r>
              <a:rPr lang="en-US" dirty="0" err="1" smtClean="0"/>
              <a:t>pikiran</a:t>
            </a:r>
            <a:endParaRPr lang="en-US" dirty="0"/>
          </a:p>
        </p:txBody>
      </p:sp>
      <p:sp>
        <p:nvSpPr>
          <p:cNvPr id="6" name="Rectangle 5"/>
          <p:cNvSpPr/>
          <p:nvPr/>
        </p:nvSpPr>
        <p:spPr>
          <a:xfrm>
            <a:off x="5867400" y="533400"/>
            <a:ext cx="2667000" cy="13716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en-US" dirty="0" err="1" smtClean="0"/>
              <a:t>terdapat</a:t>
            </a:r>
            <a:r>
              <a:rPr lang="en-US" dirty="0" smtClean="0"/>
              <a:t> </a:t>
            </a:r>
            <a:r>
              <a:rPr lang="en-US" dirty="0" err="1" smtClean="0"/>
              <a:t>kaitan</a:t>
            </a:r>
            <a:r>
              <a:rPr lang="en-US" dirty="0" smtClean="0"/>
              <a:t> yang </a:t>
            </a:r>
            <a:r>
              <a:rPr lang="en-US" dirty="0" err="1" smtClean="0"/>
              <a:t>erat</a:t>
            </a:r>
            <a:r>
              <a:rPr lang="en-US" dirty="0" smtClean="0"/>
              <a:t> </a:t>
            </a:r>
            <a:r>
              <a:rPr lang="en-US" dirty="0" err="1" smtClean="0"/>
              <a:t>antara</a:t>
            </a:r>
            <a:r>
              <a:rPr lang="en-US" dirty="0" smtClean="0"/>
              <a:t> </a:t>
            </a:r>
            <a:r>
              <a:rPr lang="en-US" dirty="0" err="1" smtClean="0"/>
              <a:t>kalimat</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kalimat</a:t>
            </a:r>
            <a:r>
              <a:rPr lang="en-US" dirty="0" smtClean="0"/>
              <a:t> yang lain</a:t>
            </a:r>
            <a:endParaRPr lang="en-US" dirty="0"/>
          </a:p>
        </p:txBody>
      </p:sp>
      <p:sp>
        <p:nvSpPr>
          <p:cNvPr id="7" name="Rectangle 6"/>
          <p:cNvSpPr/>
          <p:nvPr/>
        </p:nvSpPr>
        <p:spPr>
          <a:xfrm>
            <a:off x="6477000" y="4038600"/>
            <a:ext cx="2438400" cy="2209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pokok</a:t>
            </a:r>
            <a:r>
              <a:rPr lang="en-US" dirty="0" smtClean="0"/>
              <a:t> </a:t>
            </a:r>
            <a:r>
              <a:rPr lang="en-US" dirty="0" err="1" smtClean="0"/>
              <a:t>pikiran</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paragraf</a:t>
            </a:r>
            <a:r>
              <a:rPr lang="en-US" dirty="0" smtClean="0"/>
              <a:t> </a:t>
            </a:r>
            <a:r>
              <a:rPr lang="en-US" dirty="0" err="1" smtClean="0"/>
              <a:t>dikembangkan</a:t>
            </a:r>
            <a:r>
              <a:rPr lang="en-US" dirty="0" smtClean="0"/>
              <a:t> </a:t>
            </a:r>
            <a:r>
              <a:rPr lang="en-US" dirty="0" err="1" smtClean="0"/>
              <a:t>dengan</a:t>
            </a:r>
            <a:r>
              <a:rPr lang="en-US" dirty="0" smtClean="0"/>
              <a:t> </a:t>
            </a:r>
            <a:r>
              <a:rPr lang="en-US" dirty="0" err="1" smtClean="0"/>
              <a:t>memperhatikan</a:t>
            </a:r>
            <a:r>
              <a:rPr lang="en-US" dirty="0" smtClean="0"/>
              <a:t> </a:t>
            </a:r>
            <a:r>
              <a:rPr lang="en-US" dirty="0" err="1" smtClean="0"/>
              <a:t>keteraturan</a:t>
            </a:r>
            <a:r>
              <a:rPr lang="en-US" dirty="0" smtClean="0"/>
              <a:t> </a:t>
            </a:r>
            <a:r>
              <a:rPr lang="en-US" dirty="0" err="1" smtClean="0"/>
              <a:t>rincian</a:t>
            </a:r>
            <a:r>
              <a:rPr lang="en-US" dirty="0" smtClean="0"/>
              <a:t> </a:t>
            </a:r>
            <a:r>
              <a:rPr lang="en-US" dirty="0" err="1" smtClean="0"/>
              <a:t>dan</a:t>
            </a:r>
            <a:r>
              <a:rPr lang="en-US" dirty="0" smtClean="0"/>
              <a:t> </a:t>
            </a:r>
            <a:r>
              <a:rPr lang="en-US" dirty="0" err="1" smtClean="0"/>
              <a:t>pengurutan</a:t>
            </a:r>
            <a:r>
              <a:rPr lang="en-US" dirty="0" smtClean="0"/>
              <a:t> </a:t>
            </a:r>
            <a:r>
              <a:rPr lang="en-US" dirty="0" err="1" smtClean="0"/>
              <a:t>pikiran-pikiran</a:t>
            </a:r>
            <a:r>
              <a:rPr lang="en-US" dirty="0" smtClean="0"/>
              <a:t> </a:t>
            </a:r>
            <a:r>
              <a:rPr lang="en-US" dirty="0" err="1" smtClean="0"/>
              <a:t>penjelas</a:t>
            </a:r>
            <a:r>
              <a:rPr lang="en-US" dirty="0" smtClean="0"/>
              <a:t> </a:t>
            </a:r>
            <a:r>
              <a:rPr lang="en-US" dirty="0" err="1" smtClean="0"/>
              <a:t>secara</a:t>
            </a:r>
            <a:r>
              <a:rPr lang="en-US" dirty="0" smtClean="0"/>
              <a:t> </a:t>
            </a:r>
            <a:r>
              <a:rPr lang="en-US" dirty="0" err="1" smtClean="0"/>
              <a:t>baik</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b="1" dirty="0" err="1" smtClean="0"/>
              <a:t>Contoh</a:t>
            </a:r>
            <a:r>
              <a:rPr lang="en-US" sz="3200" b="1" dirty="0" smtClean="0"/>
              <a:t> </a:t>
            </a:r>
            <a:r>
              <a:rPr lang="en-US" sz="3200" b="1" dirty="0" err="1" smtClean="0"/>
              <a:t>paragraf</a:t>
            </a:r>
            <a:r>
              <a:rPr lang="en-US" sz="3200" b="1" dirty="0" smtClean="0"/>
              <a:t> yang </a:t>
            </a:r>
            <a:r>
              <a:rPr lang="en-US" sz="3200" b="1" dirty="0" err="1" smtClean="0"/>
              <a:t>memiliki</a:t>
            </a:r>
            <a:r>
              <a:rPr lang="en-US" sz="3200" b="1" dirty="0" smtClean="0"/>
              <a:t> </a:t>
            </a:r>
            <a:r>
              <a:rPr lang="en-US" sz="3200" b="1" dirty="0" err="1" smtClean="0"/>
              <a:t>ketiga</a:t>
            </a:r>
            <a:r>
              <a:rPr lang="en-US" sz="3200" b="1" dirty="0" smtClean="0"/>
              <a:t> </a:t>
            </a:r>
            <a:r>
              <a:rPr lang="en-US" sz="3200" b="1" dirty="0" err="1" smtClean="0"/>
              <a:t>syarat</a:t>
            </a:r>
            <a:endParaRPr lang="en-US" sz="3200" b="1" dirty="0"/>
          </a:p>
        </p:txBody>
      </p:sp>
      <p:sp>
        <p:nvSpPr>
          <p:cNvPr id="3" name="Content Placeholder 2"/>
          <p:cNvSpPr>
            <a:spLocks noGrp="1"/>
          </p:cNvSpPr>
          <p:nvPr>
            <p:ph idx="1"/>
          </p:nvPr>
        </p:nvSpPr>
        <p:spPr>
          <a:xfrm>
            <a:off x="457200" y="1905000"/>
            <a:ext cx="8229600" cy="4525963"/>
          </a:xfr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ormAutofit fontScale="85000" lnSpcReduction="10000"/>
          </a:bodyPr>
          <a:lstStyle/>
          <a:p>
            <a:pPr>
              <a:buNone/>
            </a:pPr>
            <a:r>
              <a:rPr lang="en-US" dirty="0" smtClean="0"/>
              <a:t> (1) </a:t>
            </a:r>
            <a:r>
              <a:rPr lang="en-US" dirty="0" err="1" smtClean="0"/>
              <a:t>Kesalahan</a:t>
            </a:r>
            <a:r>
              <a:rPr lang="en-US" dirty="0" smtClean="0"/>
              <a:t> </a:t>
            </a:r>
            <a:r>
              <a:rPr lang="en-US" dirty="0" err="1" smtClean="0"/>
              <a:t>berbahasa</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bahasa</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dihindarkan</a:t>
            </a:r>
            <a:r>
              <a:rPr lang="en-US" dirty="0" smtClean="0"/>
              <a:t>. (2) </a:t>
            </a:r>
            <a:r>
              <a:rPr lang="en-US" dirty="0" err="1" smtClean="0"/>
              <a:t>Artinya</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itu</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timbul</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kegiatan</a:t>
            </a:r>
            <a:r>
              <a:rPr lang="en-US" dirty="0" smtClean="0"/>
              <a:t> </a:t>
            </a:r>
            <a:r>
              <a:rPr lang="en-US" dirty="0" err="1" smtClean="0"/>
              <a:t>belajar</a:t>
            </a:r>
            <a:r>
              <a:rPr lang="en-US" dirty="0" smtClean="0"/>
              <a:t>  </a:t>
            </a:r>
            <a:r>
              <a:rPr lang="en-US" dirty="0" err="1" smtClean="0"/>
              <a:t>bahasa</a:t>
            </a:r>
            <a:r>
              <a:rPr lang="en-US" dirty="0" smtClean="0"/>
              <a:t>. (3) </a:t>
            </a:r>
            <a:r>
              <a:rPr lang="en-US" dirty="0" err="1" smtClean="0"/>
              <a:t>Orang</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belajar</a:t>
            </a:r>
            <a:r>
              <a:rPr lang="en-US" dirty="0" smtClean="0"/>
              <a:t> </a:t>
            </a:r>
            <a:r>
              <a:rPr lang="en-US" dirty="0" err="1" smtClean="0"/>
              <a:t>bahasa</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tanpa</a:t>
            </a:r>
            <a:r>
              <a:rPr lang="en-US" dirty="0" smtClean="0"/>
              <a:t> </a:t>
            </a:r>
            <a:r>
              <a:rPr lang="en-US" dirty="0" err="1" smtClean="0"/>
              <a:t>berbuat</a:t>
            </a:r>
            <a:r>
              <a:rPr lang="en-US" dirty="0" smtClean="0"/>
              <a:t> </a:t>
            </a:r>
            <a:r>
              <a:rPr lang="en-US" dirty="0" err="1" smtClean="0"/>
              <a:t>kesalahan</a:t>
            </a:r>
            <a:r>
              <a:rPr lang="en-US" dirty="0" smtClean="0"/>
              <a:t>. (4) </a:t>
            </a:r>
            <a:r>
              <a:rPr lang="en-US" dirty="0" err="1" smtClean="0"/>
              <a:t>Hubungan</a:t>
            </a:r>
            <a:r>
              <a:rPr lang="en-US" dirty="0" smtClean="0"/>
              <a:t> </a:t>
            </a:r>
            <a:r>
              <a:rPr lang="en-US" dirty="0" err="1" smtClean="0"/>
              <a:t>antara</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dapat</a:t>
            </a:r>
            <a:r>
              <a:rPr lang="en-US" dirty="0" smtClean="0"/>
              <a:t> </a:t>
            </a:r>
            <a:r>
              <a:rPr lang="en-US" dirty="0" err="1" smtClean="0"/>
              <a:t>diibaratkan</a:t>
            </a:r>
            <a:r>
              <a:rPr lang="en-US" dirty="0" smtClean="0"/>
              <a:t> </a:t>
            </a:r>
            <a:r>
              <a:rPr lang="en-US" dirty="0" err="1" smtClean="0"/>
              <a:t>sebagai</a:t>
            </a:r>
            <a:r>
              <a:rPr lang="en-US" dirty="0" smtClean="0"/>
              <a:t> </a:t>
            </a:r>
            <a:r>
              <a:rPr lang="en-US" dirty="0" err="1" smtClean="0"/>
              <a:t>hubungan</a:t>
            </a:r>
            <a:r>
              <a:rPr lang="en-US" dirty="0" smtClean="0"/>
              <a:t> </a:t>
            </a:r>
            <a:r>
              <a:rPr lang="en-US" dirty="0" err="1" smtClean="0"/>
              <a:t>antara</a:t>
            </a:r>
            <a:r>
              <a:rPr lang="en-US" dirty="0" smtClean="0"/>
              <a:t> air </a:t>
            </a:r>
            <a:r>
              <a:rPr lang="en-US" dirty="0" err="1" smtClean="0"/>
              <a:t>dengan</a:t>
            </a:r>
            <a:r>
              <a:rPr lang="en-US" dirty="0" smtClean="0"/>
              <a:t> </a:t>
            </a:r>
            <a:r>
              <a:rPr lang="en-US" dirty="0" err="1" smtClean="0"/>
              <a:t>ikan</a:t>
            </a:r>
            <a:r>
              <a:rPr lang="en-US" dirty="0" smtClean="0"/>
              <a:t>. (5) </a:t>
            </a:r>
            <a:r>
              <a:rPr lang="en-US" dirty="0" err="1" smtClean="0"/>
              <a:t>Sebagaimana</a:t>
            </a:r>
            <a:r>
              <a:rPr lang="en-US" dirty="0" smtClean="0"/>
              <a:t> </a:t>
            </a:r>
            <a:r>
              <a:rPr lang="en-US" dirty="0" err="1" smtClean="0"/>
              <a:t>ikan</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hidup</a:t>
            </a:r>
            <a:r>
              <a:rPr lang="en-US" dirty="0" smtClean="0"/>
              <a:t> </a:t>
            </a:r>
            <a:r>
              <a:rPr lang="en-US" dirty="0" err="1" smtClean="0"/>
              <a:t>dan</a:t>
            </a:r>
            <a:r>
              <a:rPr lang="en-US" dirty="0" smtClean="0"/>
              <a:t> </a:t>
            </a:r>
            <a:r>
              <a:rPr lang="en-US" dirty="0" err="1" smtClean="0"/>
              <a:t>ada</a:t>
            </a:r>
            <a:r>
              <a:rPr lang="en-US" dirty="0" smtClean="0"/>
              <a:t> </a:t>
            </a:r>
            <a:r>
              <a:rPr lang="en-US" dirty="0" err="1" smtClean="0"/>
              <a:t>dalam</a:t>
            </a:r>
            <a:r>
              <a:rPr lang="en-US" dirty="0" smtClean="0"/>
              <a:t> air, </a:t>
            </a:r>
            <a:r>
              <a:rPr lang="en-US" dirty="0" err="1" smtClean="0"/>
              <a:t>demikian</a:t>
            </a:r>
            <a:r>
              <a:rPr lang="en-US" dirty="0" smtClean="0"/>
              <a:t> </a:t>
            </a:r>
            <a:r>
              <a:rPr lang="en-US" dirty="0" err="1" smtClean="0"/>
              <a:t>juga</a:t>
            </a:r>
            <a:r>
              <a:rPr lang="en-US" dirty="0" smtClean="0"/>
              <a:t> </a:t>
            </a:r>
            <a:r>
              <a:rPr lang="en-US" dirty="0" err="1" smtClean="0"/>
              <a:t>dengan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Rusminto</a:t>
            </a:r>
            <a:r>
              <a:rPr lang="en-US" dirty="0" smtClean="0"/>
              <a:t>, 2011: 2).</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600" b="1" dirty="0" err="1"/>
              <a:t>Unsur</a:t>
            </a:r>
            <a:r>
              <a:rPr lang="en-US" sz="3600" b="1" dirty="0"/>
              <a:t> </a:t>
            </a:r>
            <a:r>
              <a:rPr lang="en-US" sz="3600" b="1" dirty="0" err="1"/>
              <a:t>Penanda</a:t>
            </a:r>
            <a:r>
              <a:rPr lang="en-US" sz="3600" b="1" dirty="0"/>
              <a:t> </a:t>
            </a:r>
            <a:r>
              <a:rPr lang="en-US" sz="3600" b="1" dirty="0" err="1"/>
              <a:t>Kepaduan</a:t>
            </a:r>
            <a:r>
              <a:rPr lang="en-US" sz="3600" b="1" dirty="0"/>
              <a:t> </a:t>
            </a:r>
            <a:r>
              <a:rPr lang="en-US" sz="3600" b="1" dirty="0" err="1"/>
              <a:t>Paragraf</a:t>
            </a:r>
            <a:r>
              <a:rPr lang="en-US" sz="3600" dirty="0"/>
              <a:t/>
            </a:r>
            <a:br>
              <a:rPr lang="en-US" sz="3600" dirty="0"/>
            </a:br>
            <a:endParaRPr lang="en-US" sz="3600" dirty="0"/>
          </a:p>
        </p:txBody>
      </p:sp>
      <p:graphicFrame>
        <p:nvGraphicFramePr>
          <p:cNvPr id="5" name="Content Placeholder 4"/>
          <p:cNvGraphicFramePr>
            <a:graphicFrameLocks noGrp="1"/>
          </p:cNvGraphicFramePr>
          <p:nvPr>
            <p:ph idx="1"/>
          </p:nvPr>
        </p:nvGraphicFramePr>
        <p:xfrm>
          <a:off x="228600" y="1600200"/>
          <a:ext cx="868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(1) </a:t>
            </a:r>
            <a:r>
              <a:rPr lang="en-US" i="1" dirty="0" err="1" smtClean="0"/>
              <a:t>Tujuan</a:t>
            </a:r>
            <a:r>
              <a:rPr lang="en-US" i="1" dirty="0" smtClean="0"/>
              <a:t> </a:t>
            </a:r>
            <a:r>
              <a:rPr lang="en-US" i="1" dirty="0" err="1" smtClean="0"/>
              <a:t>penulisan</a:t>
            </a:r>
            <a:r>
              <a:rPr lang="en-US" i="1" dirty="0" smtClean="0"/>
              <a:t> </a:t>
            </a:r>
            <a:r>
              <a:rPr lang="en-US" dirty="0" err="1" smtClean="0"/>
              <a:t>tidak</a:t>
            </a:r>
            <a:r>
              <a:rPr lang="en-US" dirty="0" smtClean="0"/>
              <a:t> </a:t>
            </a:r>
            <a:r>
              <a:rPr lang="en-US" dirty="0" err="1" smtClean="0"/>
              <a:t>sama</a:t>
            </a:r>
            <a:r>
              <a:rPr lang="en-US" dirty="0" smtClean="0"/>
              <a:t> </a:t>
            </a:r>
            <a:r>
              <a:rPr lang="en-US" dirty="0" err="1" smtClean="0"/>
              <a:t>dengan</a:t>
            </a:r>
            <a:r>
              <a:rPr lang="en-US" dirty="0" smtClean="0"/>
              <a:t> </a:t>
            </a:r>
            <a:r>
              <a:rPr lang="en-US" i="1" dirty="0" err="1" smtClean="0"/>
              <a:t>maksud</a:t>
            </a:r>
            <a:r>
              <a:rPr lang="en-US" i="1" dirty="0" smtClean="0"/>
              <a:t> </a:t>
            </a:r>
            <a:r>
              <a:rPr lang="en-US" i="1" dirty="0" err="1" smtClean="0"/>
              <a:t>penulisan</a:t>
            </a:r>
            <a:r>
              <a:rPr lang="en-US" dirty="0" smtClean="0"/>
              <a:t>. (2) </a:t>
            </a:r>
            <a:r>
              <a:rPr lang="en-US" i="1" dirty="0" err="1" smtClean="0"/>
              <a:t>Tujuan</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perubahan</a:t>
            </a:r>
            <a:r>
              <a:rPr lang="en-US" dirty="0" smtClean="0"/>
              <a:t> </a:t>
            </a:r>
            <a:r>
              <a:rPr lang="en-US" dirty="0" err="1" smtClean="0"/>
              <a:t>tingkah</a:t>
            </a:r>
            <a:r>
              <a:rPr lang="en-US" dirty="0" smtClean="0"/>
              <a:t> </a:t>
            </a:r>
            <a:r>
              <a:rPr lang="en-US" dirty="0" err="1" smtClean="0"/>
              <a:t>laku</a:t>
            </a:r>
            <a:r>
              <a:rPr lang="en-US" dirty="0" smtClean="0"/>
              <a:t> yang </a:t>
            </a:r>
            <a:r>
              <a:rPr lang="en-US" dirty="0" err="1" smtClean="0"/>
              <a:t>kita</a:t>
            </a:r>
            <a:r>
              <a:rPr lang="en-US" dirty="0" smtClean="0"/>
              <a:t> </a:t>
            </a:r>
            <a:r>
              <a:rPr lang="en-US" dirty="0" err="1" smtClean="0"/>
              <a:t>inginkan</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diri</a:t>
            </a:r>
            <a:r>
              <a:rPr lang="en-US" dirty="0" smtClean="0"/>
              <a:t> </a:t>
            </a:r>
            <a:r>
              <a:rPr lang="en-US" dirty="0" err="1" smtClean="0"/>
              <a:t>pembaca</a:t>
            </a:r>
            <a:r>
              <a:rPr lang="en-US" dirty="0" smtClean="0"/>
              <a:t> </a:t>
            </a:r>
            <a:r>
              <a:rPr lang="en-US" dirty="0" err="1" smtClean="0"/>
              <a:t>setelah</a:t>
            </a:r>
            <a:r>
              <a:rPr lang="en-US" dirty="0" smtClean="0"/>
              <a:t> </a:t>
            </a:r>
            <a:r>
              <a:rPr lang="en-US" dirty="0" err="1" smtClean="0"/>
              <a:t>mereka</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(3) </a:t>
            </a:r>
            <a:r>
              <a:rPr lang="en-US" dirty="0" err="1" smtClean="0"/>
              <a:t>Misalnya</a:t>
            </a:r>
            <a:r>
              <a:rPr lang="en-US" dirty="0" smtClean="0"/>
              <a:t>, </a:t>
            </a:r>
            <a:r>
              <a:rPr lang="en-US" dirty="0" err="1" smtClean="0"/>
              <a:t>setelah</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a:t>
            </a:r>
            <a:r>
              <a:rPr lang="en-US" dirty="0" err="1" smtClean="0"/>
              <a:t>seseorang</a:t>
            </a:r>
            <a:r>
              <a:rPr lang="en-US" dirty="0" smtClean="0"/>
              <a:t> </a:t>
            </a:r>
            <a:r>
              <a:rPr lang="en-US" dirty="0" err="1" smtClean="0"/>
              <a:t>berubah</a:t>
            </a:r>
            <a:r>
              <a:rPr lang="en-US" dirty="0" smtClean="0"/>
              <a:t> </a:t>
            </a:r>
            <a:r>
              <a:rPr lang="en-US" dirty="0" err="1" smtClean="0"/>
              <a:t>dari</a:t>
            </a:r>
            <a:r>
              <a:rPr lang="en-US" dirty="0" smtClean="0"/>
              <a:t> </a:t>
            </a:r>
            <a:r>
              <a:rPr lang="en-US" dirty="0" err="1" smtClean="0"/>
              <a:t>tidak</a:t>
            </a:r>
            <a:r>
              <a:rPr lang="en-US" dirty="0" smtClean="0"/>
              <a:t> </a:t>
            </a:r>
            <a:r>
              <a:rPr lang="en-US" dirty="0" err="1" smtClean="0"/>
              <a:t>tahu</a:t>
            </a:r>
            <a:r>
              <a:rPr lang="en-US" dirty="0" smtClean="0"/>
              <a:t> </a:t>
            </a:r>
            <a:r>
              <a:rPr lang="en-US" dirty="0" err="1" smtClean="0"/>
              <a:t>sesuatu</a:t>
            </a:r>
            <a:r>
              <a:rPr lang="en-US" dirty="0" smtClean="0"/>
              <a:t> </a:t>
            </a:r>
            <a:r>
              <a:rPr lang="en-US" dirty="0" err="1" smtClean="0"/>
              <a:t>menjadi</a:t>
            </a:r>
            <a:r>
              <a:rPr lang="en-US" dirty="0" smtClean="0"/>
              <a:t> </a:t>
            </a:r>
            <a:r>
              <a:rPr lang="en-US" dirty="0" err="1" smtClean="0"/>
              <a:t>tahu</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informasikan</a:t>
            </a:r>
            <a:r>
              <a:rPr lang="en-US" dirty="0" smtClean="0"/>
              <a:t> </a:t>
            </a:r>
            <a:r>
              <a:rPr lang="en-US" dirty="0" err="1" smtClean="0"/>
              <a:t>dalam</a:t>
            </a:r>
            <a:r>
              <a:rPr lang="en-US" dirty="0" smtClean="0"/>
              <a:t> </a:t>
            </a:r>
            <a:r>
              <a:rPr lang="en-US" dirty="0" err="1" smtClean="0"/>
              <a:t>tulisan</a:t>
            </a:r>
            <a:r>
              <a:rPr lang="en-US" dirty="0" smtClean="0"/>
              <a:t> </a:t>
            </a:r>
            <a:r>
              <a:rPr lang="en-US" dirty="0" err="1" smtClean="0"/>
              <a:t>kita</a:t>
            </a:r>
            <a:r>
              <a:rPr lang="en-US" dirty="0" smtClean="0"/>
              <a:t>. (4) </a:t>
            </a:r>
            <a:r>
              <a:rPr lang="en-US" dirty="0" err="1" smtClean="0"/>
              <a:t>Sementara</a:t>
            </a:r>
            <a:r>
              <a:rPr lang="en-US" dirty="0" smtClean="0"/>
              <a:t> </a:t>
            </a:r>
            <a:r>
              <a:rPr lang="en-US" dirty="0" err="1" smtClean="0"/>
              <a:t>itu</a:t>
            </a:r>
            <a:r>
              <a:rPr lang="en-US" dirty="0" smtClean="0"/>
              <a:t>, </a:t>
            </a:r>
            <a:r>
              <a:rPr lang="en-US" i="1" dirty="0" err="1" smtClean="0"/>
              <a:t>maksud</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motivasi</a:t>
            </a:r>
            <a:r>
              <a:rPr lang="en-US" dirty="0" smtClean="0"/>
              <a:t> yang </a:t>
            </a:r>
            <a:r>
              <a:rPr lang="en-US" dirty="0" err="1" smtClean="0"/>
              <a:t>mendorong</a:t>
            </a:r>
            <a:r>
              <a:rPr lang="en-US" dirty="0" smtClean="0"/>
              <a:t> </a:t>
            </a:r>
            <a:r>
              <a:rPr lang="en-US" dirty="0" err="1" smtClean="0"/>
              <a:t>kita</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menulis</a:t>
            </a:r>
            <a:r>
              <a:rPr lang="en-US" dirty="0" smtClean="0"/>
              <a:t>, </a:t>
            </a:r>
            <a:r>
              <a:rPr lang="en-US" dirty="0" err="1" smtClean="0"/>
              <a:t>baik</a:t>
            </a:r>
            <a:r>
              <a:rPr lang="en-US" dirty="0" smtClean="0"/>
              <a:t> yang </a:t>
            </a:r>
            <a:r>
              <a:rPr lang="en-US" dirty="0" err="1" smtClean="0"/>
              <a:t>timbul</a:t>
            </a:r>
            <a:r>
              <a:rPr lang="en-US" dirty="0" smtClean="0"/>
              <a:t> </a:t>
            </a:r>
            <a:r>
              <a:rPr lang="en-US" dirty="0" err="1" smtClean="0"/>
              <a:t>dari</a:t>
            </a:r>
            <a:r>
              <a:rPr lang="en-US" dirty="0" smtClean="0"/>
              <a:t> </a:t>
            </a:r>
            <a:r>
              <a:rPr lang="en-US" dirty="0" err="1" smtClean="0"/>
              <a:t>diri</a:t>
            </a:r>
            <a:r>
              <a:rPr lang="en-US" dirty="0" smtClean="0"/>
              <a:t> </a:t>
            </a:r>
            <a:r>
              <a:rPr lang="en-US" dirty="0" err="1" smtClean="0"/>
              <a:t>kita</a:t>
            </a:r>
            <a:r>
              <a:rPr lang="en-US" dirty="0" smtClean="0"/>
              <a:t> </a:t>
            </a:r>
            <a:r>
              <a:rPr lang="en-US" dirty="0" err="1" smtClean="0"/>
              <a:t>sendiri</a:t>
            </a:r>
            <a:r>
              <a:rPr lang="en-US" dirty="0" smtClean="0"/>
              <a:t> (</a:t>
            </a:r>
            <a:r>
              <a:rPr lang="en-US" dirty="0" err="1" smtClean="0"/>
              <a:t>intrinsik</a:t>
            </a:r>
            <a:r>
              <a:rPr lang="en-US" dirty="0" smtClean="0"/>
              <a:t>) </a:t>
            </a:r>
            <a:r>
              <a:rPr lang="en-US" dirty="0" err="1" smtClean="0"/>
              <a:t>maupun</a:t>
            </a:r>
            <a:r>
              <a:rPr lang="en-US" dirty="0" smtClean="0"/>
              <a:t> yang </a:t>
            </a:r>
            <a:r>
              <a:rPr lang="en-US" dirty="0" err="1" smtClean="0"/>
              <a:t>timbul</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rangsangan</a:t>
            </a:r>
            <a:r>
              <a:rPr lang="en-US" dirty="0" smtClean="0"/>
              <a:t> </a:t>
            </a:r>
            <a:r>
              <a:rPr lang="en-US" dirty="0" err="1" smtClean="0"/>
              <a:t>dari</a:t>
            </a:r>
            <a:r>
              <a:rPr lang="en-US" dirty="0" smtClean="0"/>
              <a:t> </a:t>
            </a:r>
            <a:r>
              <a:rPr lang="en-US" dirty="0" err="1" smtClean="0"/>
              <a:t>luar</a:t>
            </a:r>
            <a:r>
              <a:rPr lang="en-US" dirty="0" smtClean="0"/>
              <a:t> (</a:t>
            </a:r>
            <a:r>
              <a:rPr lang="en-US" dirty="0" err="1" smtClean="0"/>
              <a:t>ekstrinsik</a:t>
            </a:r>
            <a:r>
              <a:rPr lang="en-US" dirty="0" smtClean="0"/>
              <a:t>). (5) </a:t>
            </a:r>
            <a:r>
              <a:rPr lang="en-US" dirty="0" err="1" smtClean="0"/>
              <a:t>Misalnya</a:t>
            </a:r>
            <a:r>
              <a:rPr lang="en-US" dirty="0" smtClean="0"/>
              <a:t>, </a:t>
            </a:r>
            <a:r>
              <a:rPr lang="en-US" dirty="0" err="1" smtClean="0"/>
              <a:t>kita</a:t>
            </a:r>
            <a:r>
              <a:rPr lang="en-US" dirty="0" smtClean="0"/>
              <a:t> </a:t>
            </a:r>
            <a:r>
              <a:rPr lang="en-US" dirty="0" err="1" smtClean="0"/>
              <a:t>menulis</a:t>
            </a:r>
            <a:r>
              <a:rPr lang="en-US" dirty="0" smtClean="0"/>
              <a:t> </a:t>
            </a:r>
            <a:r>
              <a:rPr lang="en-US" dirty="0" err="1" smtClean="0"/>
              <a:t>dengan</a:t>
            </a:r>
            <a:r>
              <a:rPr lang="en-US" dirty="0" smtClean="0"/>
              <a:t> </a:t>
            </a:r>
            <a:r>
              <a:rPr lang="en-US" i="1" dirty="0" err="1" smtClean="0"/>
              <a:t>maksud</a:t>
            </a:r>
            <a:r>
              <a:rPr lang="en-US" dirty="0" smtClean="0"/>
              <a:t> agar </a:t>
            </a:r>
            <a:r>
              <a:rPr lang="en-US" dirty="0" err="1" smtClean="0"/>
              <a:t>memperoleh</a:t>
            </a:r>
            <a:r>
              <a:rPr lang="en-US" dirty="0" smtClean="0"/>
              <a:t> </a:t>
            </a:r>
            <a:r>
              <a:rPr lang="en-US" dirty="0" err="1" smtClean="0"/>
              <a:t>keuntungan</a:t>
            </a:r>
            <a:r>
              <a:rPr lang="en-US" dirty="0" smtClean="0"/>
              <a:t> </a:t>
            </a:r>
            <a:r>
              <a:rPr lang="en-US" dirty="0" err="1" smtClean="0"/>
              <a:t>berupa</a:t>
            </a:r>
            <a:r>
              <a:rPr lang="en-US" dirty="0" smtClean="0"/>
              <a:t> </a:t>
            </a:r>
            <a:r>
              <a:rPr lang="en-US" dirty="0" err="1" smtClean="0"/>
              <a:t>uang</a:t>
            </a:r>
            <a:r>
              <a:rPr lang="en-US" dirty="0" smtClean="0"/>
              <a:t>, </a:t>
            </a:r>
            <a:r>
              <a:rPr lang="en-US" dirty="0" err="1" smtClean="0"/>
              <a:t>popularitas</a:t>
            </a:r>
            <a:r>
              <a:rPr lang="en-US" dirty="0" smtClean="0"/>
              <a:t>, </a:t>
            </a:r>
            <a:r>
              <a:rPr lang="en-US" dirty="0" err="1" smtClean="0"/>
              <a:t>atau</a:t>
            </a:r>
            <a:r>
              <a:rPr lang="en-US" dirty="0" smtClean="0"/>
              <a:t> yang </a:t>
            </a:r>
            <a:r>
              <a:rPr lang="en-US" dirty="0" err="1" smtClean="0"/>
              <a:t>lainnya</a:t>
            </a:r>
            <a:r>
              <a:rPr lang="en-US" dirty="0" smtClean="0"/>
              <a:t> (</a:t>
            </a:r>
            <a:r>
              <a:rPr lang="en-US" dirty="0" err="1" smtClean="0"/>
              <a:t>Syafi,ie</a:t>
            </a:r>
            <a:r>
              <a:rPr lang="en-US" dirty="0" smtClean="0"/>
              <a:t>, 1988: 28).</a:t>
            </a:r>
          </a:p>
          <a:p>
            <a:endParaRPr lang="en-US" dirty="0"/>
          </a:p>
        </p:txBody>
      </p:sp>
      <p:grpSp>
        <p:nvGrpSpPr>
          <p:cNvPr id="4" name="Group 3"/>
          <p:cNvGrpSpPr/>
          <p:nvPr/>
        </p:nvGrpSpPr>
        <p:grpSpPr>
          <a:xfrm>
            <a:off x="381000" y="152400"/>
            <a:ext cx="8305800" cy="1066800"/>
            <a:chOff x="76200" y="76202"/>
            <a:chExt cx="2796063" cy="2011680"/>
          </a:xfrm>
        </p:grpSpPr>
        <p:sp>
          <p:nvSpPr>
            <p:cNvPr id="5" name="Rounded Rectangle 4"/>
            <p:cNvSpPr/>
            <p:nvPr/>
          </p:nvSpPr>
          <p:spPr>
            <a:xfrm>
              <a:off x="76200" y="76202"/>
              <a:ext cx="2796063" cy="201168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6" name="Rounded Rectangle 4"/>
            <p:cNvSpPr/>
            <p:nvPr/>
          </p:nvSpPr>
          <p:spPr>
            <a:xfrm>
              <a:off x="174402" y="17440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ln w="38100">
            <a:prstDash val="lgDash"/>
          </a:ln>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r>
              <a:rPr lang="en-US" dirty="0" err="1" smtClean="0"/>
              <a:t>Contoh</a:t>
            </a:r>
            <a:r>
              <a:rPr lang="en-US" dirty="0" smtClean="0"/>
              <a:t> </a:t>
            </a:r>
          </a:p>
          <a:p>
            <a:pPr>
              <a:buNone/>
            </a:pPr>
            <a:endParaRPr lang="en-US" dirty="0" smtClean="0"/>
          </a:p>
          <a:p>
            <a:r>
              <a:rPr lang="en-US" dirty="0" smtClean="0"/>
              <a:t>(1)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(2)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mengeluhkan</a:t>
            </a:r>
            <a:r>
              <a:rPr lang="en-US" dirty="0" smtClean="0"/>
              <a:t> </a:t>
            </a:r>
            <a:r>
              <a:rPr lang="en-US" dirty="0" err="1" smtClean="0"/>
              <a:t>harga</a:t>
            </a:r>
            <a:r>
              <a:rPr lang="en-US" dirty="0" smtClean="0"/>
              <a:t> </a:t>
            </a:r>
            <a:r>
              <a:rPr lang="en-US" dirty="0" err="1" smtClean="0"/>
              <a:t>singkong</a:t>
            </a:r>
            <a:r>
              <a:rPr lang="en-US" dirty="0" smtClean="0"/>
              <a:t> yang </a:t>
            </a:r>
            <a:r>
              <a:rPr lang="en-US" dirty="0" err="1" smtClean="0"/>
              <a:t>tidak</a:t>
            </a:r>
            <a:r>
              <a:rPr lang="en-US" dirty="0" smtClean="0"/>
              <a:t> </a:t>
            </a:r>
            <a:r>
              <a:rPr lang="en-US" dirty="0" err="1" smtClean="0"/>
              <a:t>stabil</a:t>
            </a:r>
            <a:r>
              <a:rPr lang="en-US" dirty="0" smtClean="0"/>
              <a:t>. (3)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menanam</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cukup</a:t>
            </a:r>
            <a:r>
              <a:rPr lang="en-US" dirty="0" smtClean="0"/>
              <a:t> </a:t>
            </a:r>
            <a:r>
              <a:rPr lang="en-US" dirty="0" err="1" smtClean="0"/>
              <a:t>baik</a:t>
            </a:r>
            <a:r>
              <a:rPr lang="en-US" dirty="0" smtClean="0"/>
              <a:t>, </a:t>
            </a:r>
            <a:r>
              <a:rPr lang="en-US" dirty="0" err="1" smtClean="0"/>
              <a:t>tetapi</a:t>
            </a:r>
            <a:r>
              <a:rPr lang="en-US" dirty="0" smtClean="0"/>
              <a:t>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i="1" dirty="0" smtClean="0"/>
              <a:t> </a:t>
            </a:r>
            <a:r>
              <a:rPr lang="en-US" dirty="0" err="1" smtClean="0"/>
              <a:t>panen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langsung</a:t>
            </a:r>
            <a:r>
              <a:rPr lang="en-US" dirty="0" smtClean="0"/>
              <a:t> </a:t>
            </a:r>
            <a:r>
              <a:rPr lang="en-US" dirty="0" err="1" smtClean="0"/>
              <a:t>turun</a:t>
            </a:r>
            <a:r>
              <a:rPr lang="en-US" dirty="0" smtClean="0"/>
              <a:t> </a:t>
            </a:r>
            <a:r>
              <a:rPr lang="en-US" dirty="0" err="1" smtClean="0"/>
              <a:t>drastis</a:t>
            </a:r>
            <a:r>
              <a:rPr lang="en-US" dirty="0" smtClean="0"/>
              <a:t>. (4) </a:t>
            </a:r>
            <a:r>
              <a:rPr lang="en-US" dirty="0" err="1" smtClean="0"/>
              <a:t>Ketidakstabilan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a:t>
            </a:r>
            <a:r>
              <a:rPr lang="en-US" dirty="0" err="1" smtClean="0"/>
              <a:t>ini</a:t>
            </a:r>
            <a:r>
              <a:rPr lang="en-US" dirty="0" smtClean="0"/>
              <a:t> </a:t>
            </a:r>
            <a:r>
              <a:rPr lang="en-US" dirty="0" err="1" smtClean="0"/>
              <a:t>membuat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merasa</a:t>
            </a:r>
            <a:r>
              <a:rPr lang="en-US" dirty="0" smtClean="0"/>
              <a:t> </a:t>
            </a:r>
            <a:r>
              <a:rPr lang="en-US" dirty="0" err="1" smtClean="0"/>
              <a:t>enggan</a:t>
            </a:r>
            <a:r>
              <a:rPr lang="en-US" dirty="0" smtClean="0"/>
              <a:t> </a:t>
            </a:r>
            <a:r>
              <a:rPr lang="en-US" dirty="0" err="1" smtClean="0"/>
              <a:t>untuk</a:t>
            </a:r>
            <a:r>
              <a:rPr lang="en-US" dirty="0" smtClean="0"/>
              <a:t> </a:t>
            </a:r>
            <a:r>
              <a:rPr lang="en-US" dirty="0" err="1" smtClean="0"/>
              <a:t>menanam</a:t>
            </a:r>
            <a:r>
              <a:rPr lang="en-US" dirty="0" smtClean="0"/>
              <a:t> </a:t>
            </a:r>
            <a:r>
              <a:rPr lang="en-US" dirty="0" err="1" smtClean="0"/>
              <a:t>singkong</a:t>
            </a:r>
            <a:r>
              <a:rPr lang="en-US" dirty="0" smtClean="0"/>
              <a:t> </a:t>
            </a:r>
            <a:r>
              <a:rPr lang="en-US" dirty="0" err="1" smtClean="0"/>
              <a:t>kembali</a:t>
            </a:r>
            <a:r>
              <a:rPr lang="en-US" dirty="0" smtClean="0"/>
              <a:t> </a:t>
            </a:r>
            <a:r>
              <a:rPr lang="en-US" dirty="0" err="1" smtClean="0"/>
              <a:t>pada</a:t>
            </a:r>
            <a:r>
              <a:rPr lang="en-US" dirty="0" smtClean="0"/>
              <a:t> </a:t>
            </a:r>
            <a:r>
              <a:rPr lang="en-US" dirty="0" err="1" smtClean="0"/>
              <a:t>musim</a:t>
            </a:r>
            <a:r>
              <a:rPr lang="en-US" dirty="0" smtClean="0"/>
              <a:t> </a:t>
            </a:r>
            <a:r>
              <a:rPr lang="en-US" dirty="0" err="1" smtClean="0"/>
              <a:t>tanam</a:t>
            </a:r>
            <a:r>
              <a:rPr lang="en-US" dirty="0" smtClean="0"/>
              <a:t> yang </a:t>
            </a:r>
            <a:r>
              <a:rPr lang="en-US" dirty="0" err="1" smtClean="0"/>
              <a:t>akan</a:t>
            </a:r>
            <a:r>
              <a:rPr lang="en-US" dirty="0" smtClean="0"/>
              <a:t> </a:t>
            </a:r>
            <a:r>
              <a:rPr lang="en-US" dirty="0" err="1" smtClean="0"/>
              <a:t>datang</a:t>
            </a:r>
            <a:r>
              <a:rPr lang="en-US" dirty="0" smtClean="0"/>
              <a:t>. (5) </a:t>
            </a:r>
            <a:r>
              <a:rPr lang="en-US" i="1" dirty="0" smtClean="0"/>
              <a:t>Para </a:t>
            </a:r>
            <a:r>
              <a:rPr lang="en-US" i="1" dirty="0" err="1" smtClean="0"/>
              <a:t>petani</a:t>
            </a:r>
            <a:r>
              <a:rPr lang="en-US" i="1" dirty="0" smtClean="0"/>
              <a:t> </a:t>
            </a:r>
            <a:r>
              <a:rPr lang="en-US" i="1" dirty="0" err="1" smtClean="0"/>
              <a:t>singkong</a:t>
            </a:r>
            <a:r>
              <a:rPr lang="en-US" i="1" dirty="0" smtClean="0"/>
              <a:t> </a:t>
            </a:r>
            <a:r>
              <a:rPr lang="en-US" dirty="0" smtClean="0"/>
              <a:t> </a:t>
            </a:r>
            <a:r>
              <a:rPr lang="en-US" dirty="0" err="1" smtClean="0"/>
              <a:t>bersiap-siap</a:t>
            </a:r>
            <a:r>
              <a:rPr lang="en-US" dirty="0" smtClean="0"/>
              <a:t> </a:t>
            </a:r>
            <a:r>
              <a:rPr lang="en-US" dirty="0" err="1" smtClean="0"/>
              <a:t>alih</a:t>
            </a:r>
            <a:r>
              <a:rPr lang="en-US" dirty="0" smtClean="0"/>
              <a:t> </a:t>
            </a:r>
            <a:r>
              <a:rPr lang="en-US" dirty="0" err="1" smtClean="0"/>
              <a:t>profesi</a:t>
            </a:r>
            <a:r>
              <a:rPr lang="en-US" dirty="0" smtClean="0"/>
              <a:t> </a:t>
            </a:r>
            <a:r>
              <a:rPr lang="en-US" dirty="0" err="1" smtClean="0"/>
              <a:t>menjadi</a:t>
            </a:r>
            <a:r>
              <a:rPr lang="en-US" dirty="0" smtClean="0"/>
              <a:t> </a:t>
            </a:r>
            <a:r>
              <a:rPr lang="en-US" dirty="0" err="1" smtClean="0"/>
              <a:t>pembuat</a:t>
            </a:r>
            <a:r>
              <a:rPr lang="en-US" dirty="0" smtClean="0"/>
              <a:t> </a:t>
            </a:r>
            <a:r>
              <a:rPr lang="en-US" dirty="0" err="1" smtClean="0"/>
              <a:t>batu</a:t>
            </a:r>
            <a:r>
              <a:rPr lang="en-US" dirty="0" smtClean="0"/>
              <a:t> </a:t>
            </a:r>
            <a:r>
              <a:rPr lang="en-US" dirty="0" err="1" smtClean="0"/>
              <a:t>bata</a:t>
            </a:r>
            <a:r>
              <a:rPr lang="en-US" dirty="0" smtClean="0"/>
              <a:t>, </a:t>
            </a:r>
            <a:r>
              <a:rPr lang="en-US" dirty="0" err="1" smtClean="0"/>
              <a:t>kuli</a:t>
            </a:r>
            <a:r>
              <a:rPr lang="en-US" dirty="0" smtClean="0"/>
              <a:t> </a:t>
            </a:r>
            <a:r>
              <a:rPr lang="en-US" dirty="0" err="1" smtClean="0"/>
              <a:t>bangunan</a:t>
            </a:r>
            <a:r>
              <a:rPr lang="en-US" dirty="0" smtClean="0"/>
              <a:t>, </a:t>
            </a:r>
            <a:r>
              <a:rPr lang="en-US" dirty="0" err="1" smtClean="0"/>
              <a:t>atau</a:t>
            </a:r>
            <a:r>
              <a:rPr lang="en-US" dirty="0" smtClean="0"/>
              <a:t> </a:t>
            </a:r>
            <a:r>
              <a:rPr lang="en-US" dirty="0" err="1" smtClean="0"/>
              <a:t>pekerjaan</a:t>
            </a:r>
            <a:r>
              <a:rPr lang="en-US" dirty="0" smtClean="0"/>
              <a:t> lain </a:t>
            </a:r>
            <a:r>
              <a:rPr lang="en-US" dirty="0" err="1" smtClean="0"/>
              <a:t>selain</a:t>
            </a:r>
            <a:r>
              <a:rPr lang="en-US" dirty="0" smtClean="0"/>
              <a:t> </a:t>
            </a:r>
            <a:r>
              <a:rPr lang="en-US" dirty="0" err="1" smtClean="0"/>
              <a:t>bertani</a:t>
            </a:r>
            <a:r>
              <a:rPr lang="en-US" dirty="0" smtClean="0"/>
              <a:t>.</a:t>
            </a:r>
            <a:endParaRPr lang="en-US" dirty="0"/>
          </a:p>
        </p:txBody>
      </p:sp>
      <p:grpSp>
        <p:nvGrpSpPr>
          <p:cNvPr id="4" name="Group 3"/>
          <p:cNvGrpSpPr/>
          <p:nvPr/>
        </p:nvGrpSpPr>
        <p:grpSpPr>
          <a:xfrm>
            <a:off x="228600" y="152400"/>
            <a:ext cx="8610600" cy="1066800"/>
            <a:chOff x="2743210" y="1905000"/>
            <a:chExt cx="2796063" cy="2011680"/>
          </a:xfrm>
          <a:effectLst>
            <a:glow rad="228600">
              <a:schemeClr val="accent2">
                <a:satMod val="175000"/>
                <a:alpha val="40000"/>
              </a:schemeClr>
            </a:glow>
          </a:effectLst>
        </p:grpSpPr>
        <p:sp>
          <p:nvSpPr>
            <p:cNvPr id="5" name="Rounded Rectangle 4"/>
            <p:cNvSpPr/>
            <p:nvPr/>
          </p:nvSpPr>
          <p:spPr>
            <a:xfrm>
              <a:off x="2743210" y="1905000"/>
              <a:ext cx="2796063" cy="2011680"/>
            </a:xfrm>
            <a:prstGeom prst="roundRect">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sp>
        <p:sp>
          <p:nvSpPr>
            <p:cNvPr id="6" name="Rounded Rectangle 4"/>
            <p:cNvSpPr/>
            <p:nvPr/>
          </p:nvSpPr>
          <p:spPr>
            <a:xfrm>
              <a:off x="2841412" y="2003202"/>
              <a:ext cx="2599659" cy="1815276"/>
            </a:xfrm>
            <a:prstGeom prst="rect">
              <a:avLst/>
            </a:prstGeom>
            <a:effectLst>
              <a:glow rad="228600">
                <a:schemeClr val="accent2">
                  <a:satMod val="175000"/>
                  <a:alpha val="40000"/>
                </a:schemeClr>
              </a:glow>
            </a:effectLst>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a:effectLst>
            <a:glow rad="228600">
              <a:schemeClr val="accent5">
                <a:satMod val="175000"/>
                <a:alpha val="40000"/>
              </a:schemeClr>
            </a:glow>
            <a:outerShdw blurRad="40000" dist="20000" dir="5400000" rotWithShape="0">
              <a:srgbClr val="000000">
                <a:alpha val="38000"/>
              </a:srgbClr>
            </a:outerShdw>
          </a:effectLst>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	(1) </a:t>
            </a:r>
            <a:r>
              <a:rPr lang="en-US" dirty="0" err="1" smtClean="0"/>
              <a:t>Keluarga</a:t>
            </a:r>
            <a:r>
              <a:rPr lang="en-US" dirty="0" smtClean="0"/>
              <a:t> </a:t>
            </a:r>
            <a:r>
              <a:rPr lang="en-US" dirty="0" err="1" smtClean="0"/>
              <a:t>berencana</a:t>
            </a:r>
            <a:r>
              <a:rPr lang="en-US" dirty="0" smtClean="0"/>
              <a:t> </a:t>
            </a:r>
            <a:r>
              <a:rPr lang="en-US" dirty="0" err="1" smtClean="0"/>
              <a:t>bukan</a:t>
            </a:r>
            <a:r>
              <a:rPr lang="en-US" dirty="0" smtClean="0"/>
              <a:t> </a:t>
            </a:r>
            <a:r>
              <a:rPr lang="en-US" dirty="0" err="1" smtClean="0"/>
              <a:t>hanya</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membatasi</a:t>
            </a:r>
            <a:r>
              <a:rPr lang="en-US" dirty="0" smtClean="0"/>
              <a:t> </a:t>
            </a:r>
            <a:r>
              <a:rPr lang="en-US" dirty="0" err="1" smtClean="0"/>
              <a:t>kelahiran</a:t>
            </a:r>
            <a:r>
              <a:rPr lang="en-US" dirty="0" smtClean="0"/>
              <a:t>, </a:t>
            </a:r>
            <a:r>
              <a:rPr lang="en-US" dirty="0" err="1" smtClean="0"/>
              <a:t>melainkan</a:t>
            </a:r>
            <a:r>
              <a:rPr lang="en-US" dirty="0" smtClean="0"/>
              <a:t> </a:t>
            </a:r>
            <a:r>
              <a:rPr lang="en-US" dirty="0" err="1" smtClean="0"/>
              <a:t>juga</a:t>
            </a:r>
            <a:r>
              <a:rPr lang="en-US" dirty="0" smtClean="0"/>
              <a:t> </a:t>
            </a:r>
            <a:r>
              <a:rPr lang="en-US" dirty="0" err="1" smtClean="0"/>
              <a:t>berusaha</a:t>
            </a:r>
            <a:r>
              <a:rPr lang="en-US" dirty="0" smtClean="0"/>
              <a:t> agar </a:t>
            </a:r>
            <a:r>
              <a:rPr lang="en-US" dirty="0" err="1" smtClean="0"/>
              <a:t>setiap</a:t>
            </a:r>
            <a:r>
              <a:rPr lang="en-US" dirty="0" smtClean="0"/>
              <a:t> </a:t>
            </a:r>
            <a:r>
              <a:rPr lang="en-US" dirty="0" err="1" smtClean="0"/>
              <a:t>keluarga</a:t>
            </a:r>
            <a:r>
              <a:rPr lang="en-US" dirty="0" smtClean="0"/>
              <a:t> </a:t>
            </a:r>
            <a:r>
              <a:rPr lang="en-US" dirty="0" err="1" smtClean="0"/>
              <a:t>merencanaan</a:t>
            </a:r>
            <a:r>
              <a:rPr lang="en-US" dirty="0" smtClean="0"/>
              <a:t> </a:t>
            </a:r>
            <a:r>
              <a:rPr lang="en-US" dirty="0" err="1" smtClean="0"/>
              <a:t>atau</a:t>
            </a:r>
            <a:r>
              <a:rPr lang="en-US" dirty="0" smtClean="0"/>
              <a:t> </a:t>
            </a:r>
            <a:r>
              <a:rPr lang="en-US" dirty="0" err="1" smtClean="0"/>
              <a:t>mengatur</a:t>
            </a:r>
            <a:r>
              <a:rPr lang="en-US" dirty="0" smtClean="0"/>
              <a:t> </a:t>
            </a:r>
            <a:r>
              <a:rPr lang="en-US" dirty="0" err="1" smtClean="0"/>
              <a:t>kelahiran</a:t>
            </a:r>
            <a:r>
              <a:rPr lang="en-US" dirty="0" smtClean="0"/>
              <a:t>. (2) </a:t>
            </a:r>
            <a:r>
              <a:rPr lang="en-US" i="1" dirty="0" err="1" smtClean="0"/>
              <a:t>Dengan</a:t>
            </a:r>
            <a:r>
              <a:rPr lang="en-US" i="1" dirty="0" smtClean="0"/>
              <a:t> </a:t>
            </a:r>
            <a:r>
              <a:rPr lang="en-US" i="1" dirty="0" err="1" smtClean="0"/>
              <a:t>cara</a:t>
            </a:r>
            <a:r>
              <a:rPr lang="en-US" i="1" dirty="0" smtClean="0"/>
              <a:t> </a:t>
            </a:r>
            <a:r>
              <a:rPr lang="en-US" i="1" dirty="0" err="1" smtClean="0"/>
              <a:t>demikian</a:t>
            </a:r>
            <a:r>
              <a:rPr lang="en-US" dirty="0" smtClean="0"/>
              <a:t>, </a:t>
            </a:r>
            <a:r>
              <a:rPr lang="en-US" dirty="0" err="1" smtClean="0"/>
              <a:t>dapat</a:t>
            </a:r>
            <a:r>
              <a:rPr lang="en-US" dirty="0" smtClean="0"/>
              <a:t> </a:t>
            </a:r>
            <a:r>
              <a:rPr lang="en-US" dirty="0" err="1" smtClean="0"/>
              <a:t>diperhitungkan</a:t>
            </a:r>
            <a:r>
              <a:rPr lang="en-US" dirty="0" smtClean="0"/>
              <a:t> </a:t>
            </a:r>
            <a:r>
              <a:rPr lang="en-US" dirty="0" err="1" smtClean="0"/>
              <a:t>sebaik-baiknya</a:t>
            </a:r>
            <a:r>
              <a:rPr lang="en-US" dirty="0" smtClean="0"/>
              <a:t> </a:t>
            </a:r>
            <a:r>
              <a:rPr lang="en-US" dirty="0" err="1" smtClean="0"/>
              <a:t>hari</a:t>
            </a:r>
            <a:r>
              <a:rPr lang="en-US" dirty="0" smtClean="0"/>
              <a:t> </a:t>
            </a:r>
            <a:r>
              <a:rPr lang="en-US" dirty="0" err="1" smtClean="0"/>
              <a:t>depan</a:t>
            </a:r>
            <a:r>
              <a:rPr lang="en-US" dirty="0" smtClean="0"/>
              <a:t> </a:t>
            </a:r>
            <a:r>
              <a:rPr lang="en-US" dirty="0" err="1" smtClean="0"/>
              <a:t>anak-anaknya</a:t>
            </a:r>
            <a:r>
              <a:rPr lang="en-US" dirty="0" smtClean="0"/>
              <a:t>. (3) </a:t>
            </a:r>
            <a:r>
              <a:rPr lang="en-US" dirty="0" err="1" smtClean="0"/>
              <a:t>Ibu</a:t>
            </a:r>
            <a:r>
              <a:rPr lang="en-US" dirty="0" smtClean="0"/>
              <a:t> </a:t>
            </a:r>
            <a:r>
              <a:rPr lang="en-US" dirty="0" err="1" smtClean="0"/>
              <a:t>tidak</a:t>
            </a:r>
            <a:r>
              <a:rPr lang="en-US" dirty="0" smtClean="0"/>
              <a:t> </a:t>
            </a:r>
            <a:r>
              <a:rPr lang="en-US" dirty="0" err="1" smtClean="0"/>
              <a:t>selalu</a:t>
            </a:r>
            <a:r>
              <a:rPr lang="en-US" dirty="0" smtClean="0"/>
              <a:t> </a:t>
            </a:r>
            <a:r>
              <a:rPr lang="en-US" dirty="0" err="1" smtClean="0"/>
              <a:t>merana</a:t>
            </a:r>
            <a:r>
              <a:rPr lang="en-US" dirty="0" smtClean="0"/>
              <a:t> </a:t>
            </a:r>
            <a:r>
              <a:rPr lang="en-US" dirty="0" err="1" smtClean="0"/>
              <a:t>karena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harus</a:t>
            </a:r>
            <a:r>
              <a:rPr lang="en-US" dirty="0" smtClean="0"/>
              <a:t> </a:t>
            </a:r>
            <a:r>
              <a:rPr lang="en-US" dirty="0" err="1" smtClean="0"/>
              <a:t>melahirkan</a:t>
            </a:r>
            <a:r>
              <a:rPr lang="en-US" dirty="0" smtClean="0"/>
              <a:t>. (4) Ayah </a:t>
            </a:r>
            <a:r>
              <a:rPr lang="en-US" dirty="0" err="1" smtClean="0"/>
              <a:t>tidak</a:t>
            </a:r>
            <a:r>
              <a:rPr lang="en-US" dirty="0" smtClean="0"/>
              <a:t> </a:t>
            </a:r>
            <a:r>
              <a:rPr lang="en-US" dirty="0" err="1" smtClean="0"/>
              <a:t>terlalu</a:t>
            </a:r>
            <a:r>
              <a:rPr lang="en-US" dirty="0" smtClean="0"/>
              <a:t> </a:t>
            </a:r>
            <a:r>
              <a:rPr lang="en-US" dirty="0" err="1" smtClean="0"/>
              <a:t>pusing</a:t>
            </a:r>
            <a:r>
              <a:rPr lang="en-US" dirty="0" smtClean="0"/>
              <a:t> </a:t>
            </a:r>
            <a:r>
              <a:rPr lang="en-US" dirty="0" err="1" smtClean="0"/>
              <a:t>memikirkan</a:t>
            </a:r>
            <a:r>
              <a:rPr lang="en-US" dirty="0" smtClean="0"/>
              <a:t> </a:t>
            </a:r>
            <a:r>
              <a:rPr lang="en-US" dirty="0" err="1" smtClean="0"/>
              <a:t>usaha</a:t>
            </a:r>
            <a:r>
              <a:rPr lang="en-US" dirty="0" smtClean="0"/>
              <a:t> </a:t>
            </a:r>
            <a:r>
              <a:rPr lang="en-US" dirty="0" err="1" smtClean="0"/>
              <a:t>menyekolahkan</a:t>
            </a:r>
            <a:r>
              <a:rPr lang="en-US" dirty="0" smtClean="0"/>
              <a:t> </a:t>
            </a:r>
            <a:r>
              <a:rPr lang="en-US" dirty="0" err="1" smtClean="0"/>
              <a:t>mereka</a:t>
            </a:r>
            <a:r>
              <a:rPr lang="en-US" dirty="0" smtClean="0"/>
              <a:t>. (4) </a:t>
            </a:r>
            <a:r>
              <a:rPr lang="en-US" i="1" dirty="0" err="1" smtClean="0"/>
              <a:t>Begitu</a:t>
            </a:r>
            <a:r>
              <a:rPr lang="en-US" i="1" dirty="0" smtClean="0"/>
              <a:t> pula</a:t>
            </a:r>
            <a:r>
              <a:rPr lang="en-US" dirty="0" smtClean="0"/>
              <a:t> </a:t>
            </a:r>
            <a:r>
              <a:rPr lang="en-US" dirty="0" err="1" smtClean="0"/>
              <a:t>anak-anak</a:t>
            </a:r>
            <a:r>
              <a:rPr lang="en-US" dirty="0" smtClean="0"/>
              <a:t> yang </a:t>
            </a:r>
            <a:r>
              <a:rPr lang="en-US" dirty="0" err="1" smtClean="0"/>
              <a:t>dilahirkan</a:t>
            </a:r>
            <a:r>
              <a:rPr lang="en-US" dirty="0" smtClean="0"/>
              <a:t> </a:t>
            </a:r>
            <a:r>
              <a:rPr lang="en-US" dirty="0" err="1" smtClean="0"/>
              <a:t>tidak</a:t>
            </a:r>
            <a:r>
              <a:rPr lang="en-US" dirty="0" smtClean="0"/>
              <a:t> </a:t>
            </a:r>
            <a:r>
              <a:rPr lang="en-US" dirty="0" err="1" smtClean="0"/>
              <a:t>akan</a:t>
            </a:r>
            <a:r>
              <a:rPr lang="en-US" dirty="0" smtClean="0"/>
              <a:t> </a:t>
            </a:r>
            <a:r>
              <a:rPr lang="en-US" dirty="0" err="1" smtClean="0"/>
              <a:t>terlantar</a:t>
            </a:r>
            <a:r>
              <a:rPr lang="en-US" dirty="0" smtClean="0"/>
              <a:t>, </a:t>
            </a:r>
            <a:r>
              <a:rPr lang="en-US" dirty="0" err="1" smtClean="0"/>
              <a:t>baik</a:t>
            </a:r>
            <a:r>
              <a:rPr lang="en-US" dirty="0" smtClean="0"/>
              <a:t> </a:t>
            </a:r>
            <a:r>
              <a:rPr lang="en-US" dirty="0" err="1" smtClean="0"/>
              <a:t>tentang</a:t>
            </a:r>
            <a:r>
              <a:rPr lang="en-US" dirty="0" smtClean="0"/>
              <a:t> </a:t>
            </a:r>
            <a:r>
              <a:rPr lang="en-US" dirty="0" err="1" smtClean="0"/>
              <a:t>pangan</a:t>
            </a:r>
            <a:r>
              <a:rPr lang="en-US" dirty="0" smtClean="0"/>
              <a:t>, </a:t>
            </a:r>
            <a:r>
              <a:rPr lang="en-US" dirty="0" err="1" smtClean="0"/>
              <a:t>sandang</a:t>
            </a:r>
            <a:r>
              <a:rPr lang="en-US" dirty="0" smtClean="0"/>
              <a:t>, </a:t>
            </a:r>
            <a:r>
              <a:rPr lang="en-US" dirty="0" err="1" smtClean="0"/>
              <a:t>dan</a:t>
            </a:r>
            <a:r>
              <a:rPr lang="en-US" dirty="0" smtClean="0"/>
              <a:t> </a:t>
            </a:r>
            <a:r>
              <a:rPr lang="en-US" dirty="0" err="1" smtClean="0"/>
              <a:t>pendidikannya</a:t>
            </a:r>
            <a:r>
              <a:rPr lang="en-US" dirty="0" smtClean="0"/>
              <a:t>. (6) </a:t>
            </a:r>
            <a:r>
              <a:rPr lang="en-US" i="1" dirty="0" err="1" smtClean="0"/>
              <a:t>Jadi</a:t>
            </a:r>
            <a:r>
              <a:rPr lang="en-US" dirty="0" smtClean="0"/>
              <a:t>, </a:t>
            </a:r>
            <a:r>
              <a:rPr lang="en-US" dirty="0" err="1" smtClean="0"/>
              <a:t>inti</a:t>
            </a:r>
            <a:r>
              <a:rPr lang="en-US" dirty="0" smtClean="0"/>
              <a:t> </a:t>
            </a:r>
            <a:r>
              <a:rPr lang="en-US" dirty="0" err="1" smtClean="0"/>
              <a:t>keluarga</a:t>
            </a:r>
            <a:r>
              <a:rPr lang="en-US" dirty="0" smtClean="0"/>
              <a:t> </a:t>
            </a:r>
            <a:r>
              <a:rPr lang="en-US" dirty="0" err="1" smtClean="0"/>
              <a:t>berencana</a:t>
            </a:r>
            <a:r>
              <a:rPr lang="en-US" dirty="0" smtClean="0"/>
              <a:t> </a:t>
            </a:r>
            <a:r>
              <a:rPr lang="en-US" dirty="0" err="1" smtClean="0"/>
              <a:t>ialah</a:t>
            </a:r>
            <a:r>
              <a:rPr lang="en-US" dirty="0" smtClean="0"/>
              <a:t> </a:t>
            </a:r>
            <a:r>
              <a:rPr lang="en-US" dirty="0" err="1" smtClean="0"/>
              <a:t>menjamin</a:t>
            </a:r>
            <a:r>
              <a:rPr lang="en-US" dirty="0" smtClean="0"/>
              <a:t> </a:t>
            </a:r>
            <a:r>
              <a:rPr lang="en-US" dirty="0" err="1" smtClean="0"/>
              <a:t>kebahagiaan</a:t>
            </a:r>
            <a:r>
              <a:rPr lang="en-US" dirty="0" smtClean="0"/>
              <a:t> </a:t>
            </a:r>
            <a:r>
              <a:rPr lang="en-US" dirty="0" err="1" smtClean="0"/>
              <a:t>hidup</a:t>
            </a:r>
            <a:r>
              <a:rPr lang="en-US" dirty="0" smtClean="0"/>
              <a:t> </a:t>
            </a:r>
            <a:r>
              <a:rPr lang="en-US" dirty="0" err="1" smtClean="0"/>
              <a:t>keluarga</a:t>
            </a:r>
            <a:r>
              <a:rPr lang="en-US" dirty="0" smtClean="0"/>
              <a:t> </a:t>
            </a:r>
            <a:r>
              <a:rPr lang="en-US" dirty="0" err="1" smtClean="0"/>
              <a:t>lahir</a:t>
            </a:r>
            <a:r>
              <a:rPr lang="en-US" dirty="0" smtClean="0"/>
              <a:t> </a:t>
            </a:r>
            <a:r>
              <a:rPr lang="en-US" dirty="0" err="1" smtClean="0"/>
              <a:t>batin</a:t>
            </a:r>
            <a:r>
              <a:rPr lang="en-US" dirty="0" smtClean="0"/>
              <a:t> (</a:t>
            </a:r>
            <a:r>
              <a:rPr lang="en-US" dirty="0" err="1" smtClean="0"/>
              <a:t>modifikasi</a:t>
            </a:r>
            <a:r>
              <a:rPr lang="en-US" dirty="0" smtClean="0"/>
              <a:t> </a:t>
            </a:r>
            <a:r>
              <a:rPr lang="en-US" dirty="0" err="1" smtClean="0"/>
              <a:t>dari</a:t>
            </a:r>
            <a:r>
              <a:rPr lang="en-US" dirty="0" smtClean="0"/>
              <a:t> </a:t>
            </a:r>
            <a:r>
              <a:rPr lang="en-US" dirty="0" err="1" smtClean="0"/>
              <a:t>Soedjito</a:t>
            </a:r>
            <a:r>
              <a:rPr lang="en-US" dirty="0" smtClean="0"/>
              <a:t> </a:t>
            </a:r>
            <a:r>
              <a:rPr lang="en-US" dirty="0" err="1" smtClean="0"/>
              <a:t>dan</a:t>
            </a:r>
            <a:r>
              <a:rPr lang="en-US" dirty="0" smtClean="0"/>
              <a:t> </a:t>
            </a:r>
            <a:r>
              <a:rPr lang="en-US" dirty="0" err="1" smtClean="0"/>
              <a:t>Hasan</a:t>
            </a:r>
            <a:r>
              <a:rPr lang="en-US" dirty="0" smtClean="0"/>
              <a:t>, 1991: 25).  </a:t>
            </a:r>
          </a:p>
          <a:p>
            <a:endParaRPr lang="en-US" dirty="0"/>
          </a:p>
        </p:txBody>
      </p:sp>
      <p:grpSp>
        <p:nvGrpSpPr>
          <p:cNvPr id="4" name="Group 3"/>
          <p:cNvGrpSpPr/>
          <p:nvPr/>
        </p:nvGrpSpPr>
        <p:grpSpPr>
          <a:xfrm>
            <a:off x="228600" y="228600"/>
            <a:ext cx="8686800" cy="1066800"/>
            <a:chOff x="5638788" y="2895592"/>
            <a:chExt cx="2796063" cy="2011680"/>
          </a:xfrm>
          <a:effectLst>
            <a:glow rad="228600">
              <a:schemeClr val="accent5">
                <a:satMod val="175000"/>
                <a:alpha val="40000"/>
              </a:schemeClr>
            </a:glow>
          </a:effectLst>
          <a:scene3d>
            <a:camera prst="isometricOffAxis2Left"/>
            <a:lightRig rig="threePt" dir="t"/>
          </a:scene3d>
        </p:grpSpPr>
        <p:sp>
          <p:nvSpPr>
            <p:cNvPr id="5" name="Rounded Rectangle 4"/>
            <p:cNvSpPr/>
            <p:nvPr/>
          </p:nvSpPr>
          <p:spPr>
            <a:xfrm>
              <a:off x="5638788" y="2895592"/>
              <a:ext cx="2796063" cy="2011680"/>
            </a:xfrm>
            <a:prstGeom prst="roundRect">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sp>
          <p:nvSpPr>
            <p:cNvPr id="6" name="Rounded Rectangle 4"/>
            <p:cNvSpPr/>
            <p:nvPr/>
          </p:nvSpPr>
          <p:spPr>
            <a:xfrm>
              <a:off x="5736990" y="299379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285750" y="0"/>
            <a:ext cx="8572500" cy="6858000"/>
          </a:xfrm>
          <a:prstGeom prst="rect">
            <a:avLst/>
          </a:prstGeom>
        </p:spPr>
      </p:pic>
      <p:sp>
        <p:nvSpPr>
          <p:cNvPr id="2" name="Title 1"/>
          <p:cNvSpPr>
            <a:spLocks noGrp="1"/>
          </p:cNvSpPr>
          <p:nvPr>
            <p:ph type="title"/>
          </p:nvPr>
        </p:nvSpPr>
        <p:spPr/>
        <p:txBody>
          <a:bodyPr/>
          <a:lstStyle/>
          <a:p>
            <a:r>
              <a:rPr lang="en-US" b="1" dirty="0" err="1" smtClean="0"/>
              <a:t>Pola</a:t>
            </a:r>
            <a:r>
              <a:rPr lang="en-US" b="1" dirty="0" smtClean="0"/>
              <a:t> </a:t>
            </a:r>
            <a:r>
              <a:rPr lang="en-US" b="1" dirty="0" err="1" smtClean="0"/>
              <a:t>Pengembangan</a:t>
            </a:r>
            <a:r>
              <a:rPr lang="en-US" b="1" dirty="0" smtClean="0"/>
              <a:t> </a:t>
            </a:r>
            <a:r>
              <a:rPr lang="en-US" b="1" dirty="0" err="1" smtClean="0"/>
              <a:t>Paragraf</a:t>
            </a:r>
            <a:endParaRPr lang="en-US" b="1" dirty="0"/>
          </a:p>
        </p:txBody>
      </p:sp>
      <p:sp>
        <p:nvSpPr>
          <p:cNvPr id="6" name="Content Placeholder 5"/>
          <p:cNvSpPr>
            <a:spLocks noGrp="1"/>
          </p:cNvSpPr>
          <p:nvPr>
            <p:ph idx="1"/>
          </p:nvPr>
        </p:nvSpPr>
        <p:spPr>
          <a:xfrm>
            <a:off x="4648200" y="1295400"/>
            <a:ext cx="4038600" cy="4525963"/>
          </a:xfrm>
        </p:spPr>
        <p:txBody>
          <a:bodyPr>
            <a:normAutofit lnSpcReduction="10000"/>
          </a:bodyPr>
          <a:lstStyle/>
          <a:p>
            <a:pPr>
              <a:buNone/>
            </a:pPr>
            <a:endParaRPr lang="en-US" sz="8000" b="1" dirty="0" smtClean="0">
              <a:latin typeface="Palace Script MT" pitchFamily="66" charset="0"/>
            </a:endParaRPr>
          </a:p>
          <a:p>
            <a:pPr>
              <a:buNone/>
            </a:pPr>
            <a:r>
              <a:rPr lang="en-US" b="1" dirty="0" smtClean="0"/>
              <a:t>1. Hal-</a:t>
            </a:r>
            <a:r>
              <a:rPr lang="en-US" b="1" dirty="0" err="1" smtClean="0"/>
              <a:t>hal</a:t>
            </a:r>
            <a:r>
              <a:rPr lang="en-US" b="1" dirty="0" smtClean="0"/>
              <a:t> </a:t>
            </a:r>
            <a:r>
              <a:rPr lang="en-US" b="1" dirty="0" err="1" smtClean="0"/>
              <a:t>Khusus</a:t>
            </a:r>
            <a:endParaRPr lang="en-US" b="1" dirty="0" smtClean="0"/>
          </a:p>
          <a:p>
            <a:pPr>
              <a:buNone/>
            </a:pPr>
            <a:r>
              <a:rPr lang="en-US" b="1" dirty="0" smtClean="0"/>
              <a:t>2. </a:t>
            </a:r>
            <a:r>
              <a:rPr lang="en-US" b="1" dirty="0" err="1" smtClean="0"/>
              <a:t>Alasan</a:t>
            </a:r>
            <a:r>
              <a:rPr lang="en-US" b="1" dirty="0" smtClean="0"/>
              <a:t>-</a:t>
            </a:r>
            <a:r>
              <a:rPr lang="en-US" b="1" dirty="0" err="1" smtClean="0"/>
              <a:t>alasan</a:t>
            </a:r>
            <a:endParaRPr lang="en-US" b="1" dirty="0" smtClean="0"/>
          </a:p>
          <a:p>
            <a:pPr>
              <a:buNone/>
            </a:pPr>
            <a:r>
              <a:rPr lang="en-US" b="1" dirty="0" smtClean="0"/>
              <a:t>3. </a:t>
            </a:r>
            <a:r>
              <a:rPr lang="en-US" b="1" dirty="0" err="1" smtClean="0"/>
              <a:t>Perbandingan</a:t>
            </a:r>
            <a:endParaRPr lang="en-US" b="1" dirty="0" smtClean="0"/>
          </a:p>
          <a:p>
            <a:pPr>
              <a:buNone/>
            </a:pPr>
            <a:r>
              <a:rPr lang="en-US" b="1" dirty="0" smtClean="0"/>
              <a:t>4. </a:t>
            </a:r>
            <a:r>
              <a:rPr lang="en-US" b="1" dirty="0" err="1" smtClean="0"/>
              <a:t>Contoh-contoh</a:t>
            </a:r>
            <a:endParaRPr lang="en-US" b="1" dirty="0" smtClean="0"/>
          </a:p>
          <a:p>
            <a:pPr>
              <a:buNone/>
            </a:pPr>
            <a:r>
              <a:rPr lang="en-US" b="1" dirty="0" smtClean="0"/>
              <a:t>5. </a:t>
            </a:r>
            <a:r>
              <a:rPr lang="en-US" b="1" dirty="0" err="1" smtClean="0"/>
              <a:t>Definisi</a:t>
            </a:r>
            <a:r>
              <a:rPr lang="en-US" b="1" dirty="0" smtClean="0"/>
              <a:t> </a:t>
            </a:r>
            <a:r>
              <a:rPr lang="en-US" b="1" dirty="0" err="1" smtClean="0"/>
              <a:t>Luas</a:t>
            </a:r>
            <a:endParaRPr lang="en-US" b="1" dirty="0" smtClean="0"/>
          </a:p>
          <a:p>
            <a:pPr>
              <a:buNone/>
            </a:pPr>
            <a:r>
              <a:rPr lang="en-US" b="1" dirty="0" smtClean="0"/>
              <a:t>6. </a:t>
            </a:r>
            <a:r>
              <a:rPr lang="en-US" b="1" dirty="0" err="1" smtClean="0"/>
              <a:t>campuran</a:t>
            </a:r>
            <a:endParaRPr lang="en-US" b="1" dirty="0"/>
          </a:p>
        </p:txBody>
      </p:sp>
      <p:sp>
        <p:nvSpPr>
          <p:cNvPr id="7" name="Rectangle 6"/>
          <p:cNvSpPr/>
          <p:nvPr/>
        </p:nvSpPr>
        <p:spPr>
          <a:xfrm>
            <a:off x="6705600" y="990600"/>
            <a:ext cx="1669919" cy="1200329"/>
          </a:xfrm>
          <a:prstGeom prst="rect">
            <a:avLst/>
          </a:prstGeom>
        </p:spPr>
        <p:txBody>
          <a:bodyPr wrap="square">
            <a:spAutoFit/>
          </a:bodyPr>
          <a:lstStyle/>
          <a:p>
            <a:r>
              <a:rPr lang="en-US" sz="7200" b="1" dirty="0" err="1" smtClean="0">
                <a:latin typeface="Palace Script MT" pitchFamily="66" charset="0"/>
              </a:rPr>
              <a:t>dengan</a:t>
            </a:r>
            <a:r>
              <a:rPr lang="en-US" sz="7200" b="1" dirty="0" smtClean="0">
                <a:latin typeface="Palace Script MT" pitchFamily="66" charset="0"/>
              </a:rPr>
              <a:t> </a:t>
            </a:r>
            <a:endParaRPr lang="en-US" sz="7200" dirty="0"/>
          </a:p>
        </p:txBody>
      </p:sp>
    </p:spTree>
  </p:cSld>
  <p:clrMapOvr>
    <a:masterClrMapping/>
  </p:clrMapOvr>
  <p:transition>
    <p:wheel spokes="8"/>
    <p:sndAc>
      <p:stSnd>
        <p:snd r:embed="rId3" name="wind.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p:spPr>
        <p:style>
          <a:lnRef idx="2">
            <a:schemeClr val="accent5"/>
          </a:lnRef>
          <a:fillRef idx="1">
            <a:schemeClr val="lt1"/>
          </a:fillRef>
          <a:effectRef idx="0">
            <a:schemeClr val="accent5"/>
          </a:effectRef>
          <a:fontRef idx="minor">
            <a:schemeClr val="dk1"/>
          </a:fontRef>
        </p:style>
        <p:txBody>
          <a:bodyPr>
            <a:normAutofit fontScale="90000"/>
          </a:bodyPr>
          <a:lstStyle/>
          <a:p>
            <a:r>
              <a:rPr lang="en-US" b="1" dirty="0" err="1" smtClean="0">
                <a:solidFill>
                  <a:srgbClr val="FF0000"/>
                </a:solidFill>
              </a:rPr>
              <a:t>Pengembangan</a:t>
            </a:r>
            <a:r>
              <a:rPr lang="en-US" b="1" dirty="0" smtClean="0">
                <a:solidFill>
                  <a:srgbClr val="FF0000"/>
                </a:solidFill>
              </a:rPr>
              <a:t> </a:t>
            </a:r>
            <a:r>
              <a:rPr lang="en-US" b="1" dirty="0" err="1" smtClean="0">
                <a:solidFill>
                  <a:srgbClr val="FF0000"/>
                </a:solidFill>
              </a:rPr>
              <a:t>paragraf</a:t>
            </a:r>
            <a:r>
              <a:rPr lang="en-US" b="1" dirty="0" smtClean="0">
                <a:solidFill>
                  <a:srgbClr val="FF0000"/>
                </a:solidFill>
              </a:rPr>
              <a:t> </a:t>
            </a:r>
            <a:r>
              <a:rPr lang="en-US" b="1" dirty="0" err="1" smtClean="0">
                <a:solidFill>
                  <a:srgbClr val="FF0000"/>
                </a:solidFill>
              </a:rPr>
              <a:t>dengan</a:t>
            </a:r>
            <a:r>
              <a:rPr lang="en-US" b="1" dirty="0" smtClean="0">
                <a:solidFill>
                  <a:srgbClr val="FF0000"/>
                </a:solidFill>
              </a:rPr>
              <a:t/>
            </a:r>
            <a:br>
              <a:rPr lang="en-US" b="1" dirty="0" smtClean="0">
                <a:solidFill>
                  <a:srgbClr val="FF0000"/>
                </a:solidFill>
              </a:rPr>
            </a:br>
            <a:r>
              <a:rPr lang="en-US" b="1" dirty="0" smtClean="0">
                <a:solidFill>
                  <a:srgbClr val="FF0000"/>
                </a:solidFill>
              </a:rPr>
              <a:t> </a:t>
            </a:r>
            <a:r>
              <a:rPr lang="en-US" b="1" dirty="0" err="1" smtClean="0">
                <a:solidFill>
                  <a:srgbClr val="FF0000"/>
                </a:solidFill>
              </a:rPr>
              <a:t>hal-hal</a:t>
            </a:r>
            <a:r>
              <a:rPr lang="en-US" b="1" dirty="0" smtClean="0">
                <a:solidFill>
                  <a:srgbClr val="FF0000"/>
                </a:solidFill>
              </a:rPr>
              <a:t> </a:t>
            </a:r>
            <a:r>
              <a:rPr lang="en-US" b="1" dirty="0" err="1" smtClean="0">
                <a:solidFill>
                  <a:srgbClr val="FF0000"/>
                </a:solidFill>
              </a:rPr>
              <a:t>khusus</a:t>
            </a:r>
            <a:endParaRPr lang="en-US" b="1" dirty="0">
              <a:solidFill>
                <a:srgbClr val="FF0000"/>
              </a:solidFill>
            </a:endParaRPr>
          </a:p>
        </p:txBody>
      </p:sp>
      <p:sp>
        <p:nvSpPr>
          <p:cNvPr id="3" name="Content Placeholder 2"/>
          <p:cNvSpPr>
            <a:spLocks noGrp="1"/>
          </p:cNvSpPr>
          <p:nvPr>
            <p:ph idx="1"/>
          </p:nvPr>
        </p:nvSpPr>
        <p:spPr>
          <a:xfrm>
            <a:off x="457200" y="1752600"/>
            <a:ext cx="8229600" cy="4525963"/>
          </a:xfrm>
          <a:ln w="57150"/>
          <a:effectLst>
            <a:outerShdw blurRad="63500" sx="102000" sy="102000" algn="c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normAutofit lnSpcReduction="10000"/>
          </a:bodyPr>
          <a:lstStyle/>
          <a:p>
            <a:pPr>
              <a:buNone/>
            </a:pPr>
            <a:r>
              <a:rPr lang="en-US" dirty="0" smtClean="0"/>
              <a:t>	</a:t>
            </a:r>
            <a:r>
              <a:rPr lang="en-US" dirty="0" err="1" smtClean="0"/>
              <a:t>Mengemukakan</a:t>
            </a:r>
            <a:r>
              <a:rPr lang="en-US" dirty="0" smtClean="0"/>
              <a:t> </a:t>
            </a:r>
            <a:r>
              <a:rPr lang="en-US" dirty="0" err="1" smtClean="0"/>
              <a:t>rincian-rincian</a:t>
            </a:r>
            <a:r>
              <a:rPr lang="en-US" dirty="0" smtClean="0"/>
              <a:t> yang </a:t>
            </a:r>
            <a:r>
              <a:rPr lang="en-US" dirty="0" err="1" smtClean="0"/>
              <a:t>bersifat</a:t>
            </a:r>
            <a:r>
              <a:rPr lang="en-US" dirty="0" smtClean="0"/>
              <a:t> </a:t>
            </a:r>
            <a:r>
              <a:rPr lang="en-US" dirty="0" err="1" smtClean="0"/>
              <a:t>khusus</a:t>
            </a:r>
            <a:r>
              <a:rPr lang="en-US" dirty="0" smtClean="0"/>
              <a:t> </a:t>
            </a:r>
            <a:r>
              <a:rPr lang="en-US" dirty="0" err="1" smtClean="0"/>
              <a:t>dari</a:t>
            </a:r>
            <a:r>
              <a:rPr lang="en-US" dirty="0" smtClean="0"/>
              <a:t> </a:t>
            </a:r>
            <a:r>
              <a:rPr lang="en-US" dirty="0" err="1" smtClean="0"/>
              <a:t>hal</a:t>
            </a:r>
            <a:r>
              <a:rPr lang="en-US" dirty="0" smtClean="0"/>
              <a:t> yang </a:t>
            </a:r>
            <a:r>
              <a:rPr lang="en-US" dirty="0" err="1" smtClean="0"/>
              <a:t>bersifat</a:t>
            </a:r>
            <a:r>
              <a:rPr lang="en-US" dirty="0" smtClean="0"/>
              <a:t> </a:t>
            </a:r>
            <a:r>
              <a:rPr lang="en-US" dirty="0" err="1" smtClean="0"/>
              <a:t>umum</a:t>
            </a:r>
            <a:r>
              <a:rPr lang="en-US" dirty="0" smtClean="0"/>
              <a:t>. </a:t>
            </a:r>
          </a:p>
          <a:p>
            <a:pPr>
              <a:buNone/>
            </a:pPr>
            <a:endParaRPr lang="en-US" dirty="0" smtClean="0"/>
          </a:p>
          <a:p>
            <a:pPr>
              <a:buNone/>
            </a:pPr>
            <a:r>
              <a:rPr lang="en-US" dirty="0" smtClean="0"/>
              <a:t>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ditempuh</a:t>
            </a:r>
            <a:r>
              <a:rPr lang="en-US" dirty="0" smtClean="0"/>
              <a:t> </a:t>
            </a:r>
            <a:r>
              <a:rPr lang="en-US" dirty="0" err="1" smtClean="0"/>
              <a:t>dengan</a:t>
            </a:r>
            <a:r>
              <a:rPr lang="en-US" dirty="0" smtClean="0"/>
              <a:t> </a:t>
            </a:r>
            <a:r>
              <a:rPr lang="en-US" dirty="0" err="1" smtClean="0"/>
              <a:t>dua</a:t>
            </a:r>
            <a:r>
              <a:rPr lang="en-US" dirty="0" smtClean="0"/>
              <a:t> </a:t>
            </a:r>
            <a:r>
              <a:rPr lang="en-US" dirty="0" err="1" smtClean="0"/>
              <a:t>cara</a:t>
            </a:r>
            <a:r>
              <a:rPr lang="en-US" dirty="0" smtClean="0"/>
              <a:t>, </a:t>
            </a:r>
            <a:r>
              <a:rPr lang="en-US" dirty="0" err="1" smtClean="0"/>
              <a:t>yaitu</a:t>
            </a:r>
            <a:endParaRPr lang="en-US" dirty="0" smtClean="0"/>
          </a:p>
          <a:p>
            <a:pPr>
              <a:buNone/>
            </a:pPr>
            <a:r>
              <a:rPr lang="en-US" dirty="0" smtClean="0"/>
              <a:t>	 (1) </a:t>
            </a:r>
            <a:r>
              <a:rPr lang="en-US" dirty="0" err="1" smtClean="0"/>
              <a:t>pengembangan</a:t>
            </a:r>
            <a:r>
              <a:rPr lang="en-US" dirty="0" smtClean="0"/>
              <a:t> </a:t>
            </a:r>
            <a:r>
              <a:rPr lang="en-US" dirty="0" err="1" smtClean="0"/>
              <a:t>paragraf</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umum-khusus</a:t>
            </a:r>
            <a:r>
              <a:rPr lang="en-US" dirty="0" smtClean="0"/>
              <a:t>, </a:t>
            </a:r>
            <a:r>
              <a:rPr lang="en-US" dirty="0" err="1" smtClean="0"/>
              <a:t>dan</a:t>
            </a:r>
            <a:r>
              <a:rPr lang="en-US" dirty="0" smtClean="0"/>
              <a:t> </a:t>
            </a:r>
          </a:p>
          <a:p>
            <a:pPr>
              <a:buNone/>
            </a:pPr>
            <a:r>
              <a:rPr lang="en-US" dirty="0" smtClean="0"/>
              <a:t>	(2)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khusus</a:t>
            </a:r>
            <a:r>
              <a:rPr lang="en-US" dirty="0" smtClean="0"/>
              <a:t>-	</a:t>
            </a:r>
            <a:r>
              <a:rPr lang="en-US" dirty="0" err="1" smtClean="0"/>
              <a:t>umum</a:t>
            </a:r>
            <a:r>
              <a:rPr lang="en-US" dirty="0" smtClean="0"/>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990600"/>
            <a:ext cx="4724400" cy="5867400"/>
          </a:xfrm>
          <a:prstGeom prst="rect">
            <a:avLst/>
          </a:prstGeom>
        </p:spPr>
      </p:pic>
      <p:sp>
        <p:nvSpPr>
          <p:cNvPr id="6" name="Content Placeholder 5"/>
          <p:cNvSpPr>
            <a:spLocks noGrp="1"/>
          </p:cNvSpPr>
          <p:nvPr>
            <p:ph idx="1"/>
          </p:nvPr>
        </p:nvSpPr>
        <p:spPr>
          <a:xfrm>
            <a:off x="533400" y="457200"/>
            <a:ext cx="8229600" cy="4525963"/>
          </a:xfrm>
        </p:spPr>
        <p:txBody>
          <a:bodyPr>
            <a:normAutofit fontScale="32500" lnSpcReduction="20000"/>
          </a:bodyPr>
          <a:lstStyle/>
          <a:p>
            <a:pPr>
              <a:buNone/>
            </a:pPr>
            <a:r>
              <a:rPr lang="en-US" sz="8000" dirty="0" err="1" smtClean="0"/>
              <a:t>Contoh</a:t>
            </a:r>
            <a:r>
              <a:rPr lang="en-US" sz="8000" dirty="0" smtClean="0"/>
              <a:t>:</a:t>
            </a:r>
          </a:p>
          <a:p>
            <a:pPr>
              <a:buNone/>
            </a:pPr>
            <a:endParaRPr lang="en-US" sz="8000" dirty="0" smtClean="0"/>
          </a:p>
          <a:p>
            <a:pPr>
              <a:buNone/>
            </a:pPr>
            <a:r>
              <a:rPr lang="en-US" sz="8000" dirty="0" smtClean="0"/>
              <a:t>	(1) </a:t>
            </a:r>
            <a:r>
              <a:rPr lang="en-US" sz="8000" i="1" dirty="0" err="1" smtClean="0"/>
              <a:t>Bahasa</a:t>
            </a:r>
            <a:r>
              <a:rPr lang="en-US" sz="8000" i="1" dirty="0" smtClean="0"/>
              <a:t> </a:t>
            </a:r>
            <a:r>
              <a:rPr lang="en-US" sz="8000" i="1" dirty="0" err="1" smtClean="0"/>
              <a:t>memegang</a:t>
            </a:r>
            <a:r>
              <a:rPr lang="en-US" sz="8000" i="1" dirty="0" smtClean="0"/>
              <a:t> </a:t>
            </a:r>
            <a:r>
              <a:rPr lang="en-US" sz="8000" i="1" dirty="0" err="1" smtClean="0"/>
              <a:t>peranan</a:t>
            </a:r>
            <a:r>
              <a:rPr lang="en-US" sz="8000" i="1" dirty="0" smtClean="0"/>
              <a:t> yang </a:t>
            </a:r>
            <a:r>
              <a:rPr lang="en-US" sz="8000" i="1" dirty="0" err="1" smtClean="0"/>
              <a:t>sangat</a:t>
            </a:r>
            <a:r>
              <a:rPr lang="en-US" sz="8000" i="1" dirty="0" smtClean="0"/>
              <a:t> </a:t>
            </a:r>
            <a:r>
              <a:rPr lang="en-US" sz="8000" i="1" dirty="0" err="1" smtClean="0"/>
              <a:t>penting</a:t>
            </a:r>
            <a:r>
              <a:rPr lang="en-US" sz="8000" i="1" dirty="0" smtClean="0"/>
              <a:t> </a:t>
            </a:r>
            <a:r>
              <a:rPr lang="en-US" sz="8000" i="1" dirty="0" err="1" smtClean="0"/>
              <a:t>dalam</a:t>
            </a:r>
            <a:r>
              <a:rPr lang="en-US" sz="8000" i="1" dirty="0" smtClean="0"/>
              <a:t> </a:t>
            </a:r>
            <a:r>
              <a:rPr lang="en-US" sz="8000" i="1" dirty="0" err="1" smtClean="0"/>
              <a:t>kehidupan</a:t>
            </a:r>
            <a:r>
              <a:rPr lang="en-US" sz="8000" i="1" dirty="0" smtClean="0"/>
              <a:t> </a:t>
            </a:r>
            <a:r>
              <a:rPr lang="en-US" sz="8000" i="1" dirty="0" err="1" smtClean="0"/>
              <a:t>manusia</a:t>
            </a:r>
            <a:r>
              <a:rPr lang="en-US" sz="8000" i="1" dirty="0" smtClean="0"/>
              <a:t>.</a:t>
            </a:r>
            <a:r>
              <a:rPr lang="en-US" sz="8000" dirty="0" smtClean="0"/>
              <a:t> (2) </a:t>
            </a:r>
            <a:r>
              <a:rPr lang="en-US" sz="8000" dirty="0" err="1" smtClean="0"/>
              <a:t>Kebudayaan</a:t>
            </a:r>
            <a:r>
              <a:rPr lang="en-US" sz="8000" dirty="0" smtClean="0"/>
              <a:t> </a:t>
            </a:r>
            <a:r>
              <a:rPr lang="en-US" sz="8000" dirty="0" err="1" smtClean="0"/>
              <a:t>suatu</a:t>
            </a:r>
            <a:r>
              <a:rPr lang="en-US" sz="8000" dirty="0" smtClean="0"/>
              <a:t> </a:t>
            </a:r>
            <a:r>
              <a:rPr lang="en-US" sz="8000" dirty="0" err="1" smtClean="0"/>
              <a:t>bangsa</a:t>
            </a:r>
            <a:r>
              <a:rPr lang="en-US" sz="8000" dirty="0" smtClean="0"/>
              <a:t> </a:t>
            </a:r>
            <a:r>
              <a:rPr lang="en-US" sz="8000" dirty="0" err="1" smtClean="0"/>
              <a:t>dapat</a:t>
            </a:r>
            <a:r>
              <a:rPr lang="en-US" sz="8000" dirty="0" smtClean="0"/>
              <a:t> </a:t>
            </a:r>
            <a:r>
              <a:rPr lang="en-US" sz="8000" dirty="0" err="1" smtClean="0"/>
              <a:t>dikembangkan</a:t>
            </a:r>
            <a:r>
              <a:rPr lang="en-US" sz="8000" dirty="0" smtClean="0"/>
              <a:t> </a:t>
            </a:r>
            <a:r>
              <a:rPr lang="en-US" sz="8000" dirty="0" err="1" smtClean="0"/>
              <a:t>dan</a:t>
            </a:r>
            <a:r>
              <a:rPr lang="en-US" sz="8000" dirty="0" smtClean="0"/>
              <a:t> </a:t>
            </a:r>
            <a:r>
              <a:rPr lang="en-US" sz="8000" dirty="0" err="1" smtClean="0"/>
              <a:t>diturunkan</a:t>
            </a:r>
            <a:r>
              <a:rPr lang="en-US" sz="8000" dirty="0" smtClean="0"/>
              <a:t> </a:t>
            </a:r>
            <a:r>
              <a:rPr lang="en-US" sz="8000" dirty="0" err="1" smtClean="0"/>
              <a:t>kepada</a:t>
            </a:r>
            <a:r>
              <a:rPr lang="en-US" sz="8000" dirty="0" smtClean="0"/>
              <a:t> </a:t>
            </a:r>
            <a:r>
              <a:rPr lang="en-US" sz="8000" dirty="0" err="1" smtClean="0"/>
              <a:t>generasi-generasi</a:t>
            </a:r>
            <a:r>
              <a:rPr lang="en-US" sz="8000" dirty="0" smtClean="0"/>
              <a:t> </a:t>
            </a:r>
            <a:r>
              <a:rPr lang="en-US" sz="8000" dirty="0" err="1" smtClean="0"/>
              <a:t>mendatang</a:t>
            </a:r>
            <a:r>
              <a:rPr lang="en-US" sz="8000" dirty="0" smtClean="0"/>
              <a:t> </a:t>
            </a:r>
            <a:r>
              <a:rPr lang="en-US" sz="8000" dirty="0" err="1" smtClean="0"/>
              <a:t>melalui</a:t>
            </a:r>
            <a:r>
              <a:rPr lang="en-US" sz="8000" dirty="0" smtClean="0"/>
              <a:t> </a:t>
            </a:r>
            <a:r>
              <a:rPr lang="en-US" sz="8000" dirty="0" err="1" smtClean="0"/>
              <a:t>bahasa</a:t>
            </a:r>
            <a:r>
              <a:rPr lang="en-US" sz="8000" dirty="0" smtClean="0"/>
              <a:t>. (3) </a:t>
            </a:r>
            <a:r>
              <a:rPr lang="en-US" sz="8000" dirty="0" err="1" smtClean="0"/>
              <a:t>Semua</a:t>
            </a:r>
            <a:r>
              <a:rPr lang="en-US" sz="8000" dirty="0" smtClean="0"/>
              <a:t> yang </a:t>
            </a:r>
            <a:r>
              <a:rPr lang="en-US" sz="8000" dirty="0" err="1" smtClean="0"/>
              <a:t>berada</a:t>
            </a:r>
            <a:r>
              <a:rPr lang="en-US" sz="8000" dirty="0" smtClean="0"/>
              <a:t> </a:t>
            </a:r>
            <a:r>
              <a:rPr lang="en-US" sz="8000" dirty="0" err="1" smtClean="0"/>
              <a:t>di</a:t>
            </a:r>
            <a:r>
              <a:rPr lang="en-US" sz="8000" dirty="0" smtClean="0"/>
              <a:t> </a:t>
            </a:r>
            <a:r>
              <a:rPr lang="en-US" sz="8000" dirty="0" err="1" smtClean="0"/>
              <a:t>sekitar</a:t>
            </a:r>
            <a:r>
              <a:rPr lang="en-US" sz="8000" dirty="0" smtClean="0"/>
              <a:t> </a:t>
            </a:r>
            <a:r>
              <a:rPr lang="en-US" sz="8000" dirty="0" err="1" smtClean="0"/>
              <a:t>manusia</a:t>
            </a:r>
            <a:r>
              <a:rPr lang="en-US" sz="8000" dirty="0" smtClean="0"/>
              <a:t>, </a:t>
            </a:r>
            <a:r>
              <a:rPr lang="en-US" sz="8000" dirty="0" err="1" smtClean="0"/>
              <a:t>misalnya</a:t>
            </a:r>
            <a:r>
              <a:rPr lang="en-US" sz="8000" dirty="0" smtClean="0"/>
              <a:t> </a:t>
            </a:r>
            <a:r>
              <a:rPr lang="en-US" sz="8000" dirty="0" err="1" smtClean="0"/>
              <a:t>peristiwa-peristiwa</a:t>
            </a:r>
            <a:r>
              <a:rPr lang="en-US" sz="8000" dirty="0" smtClean="0"/>
              <a:t> </a:t>
            </a:r>
            <a:r>
              <a:rPr lang="en-US" sz="8000" dirty="0" err="1" smtClean="0"/>
              <a:t>dan</a:t>
            </a:r>
            <a:r>
              <a:rPr lang="en-US" sz="8000" dirty="0" smtClean="0"/>
              <a:t> </a:t>
            </a:r>
            <a:r>
              <a:rPr lang="en-US" sz="8000" dirty="0" err="1" smtClean="0"/>
              <a:t>hasil</a:t>
            </a:r>
            <a:r>
              <a:rPr lang="en-US" sz="8000" dirty="0" smtClean="0"/>
              <a:t> </a:t>
            </a:r>
            <a:r>
              <a:rPr lang="en-US" sz="8000" dirty="0" err="1" smtClean="0"/>
              <a:t>karya</a:t>
            </a:r>
            <a:r>
              <a:rPr lang="en-US" sz="8000" dirty="0" smtClean="0"/>
              <a:t> </a:t>
            </a:r>
            <a:r>
              <a:rPr lang="en-US" sz="8000" dirty="0" err="1" smtClean="0"/>
              <a:t>manusia</a:t>
            </a:r>
            <a:r>
              <a:rPr lang="en-US" sz="8000" dirty="0" smtClean="0"/>
              <a:t> </a:t>
            </a:r>
            <a:r>
              <a:rPr lang="en-US" sz="8000" dirty="0" err="1" smtClean="0"/>
              <a:t>dapat</a:t>
            </a:r>
            <a:r>
              <a:rPr lang="en-US" sz="8000" dirty="0" smtClean="0"/>
              <a:t> </a:t>
            </a:r>
            <a:r>
              <a:rPr lang="en-US" sz="8000" dirty="0" err="1" smtClean="0"/>
              <a:t>diungkapkan</a:t>
            </a:r>
            <a:r>
              <a:rPr lang="en-US" sz="8000" dirty="0" smtClean="0"/>
              <a:t> </a:t>
            </a:r>
            <a:r>
              <a:rPr lang="en-US" sz="8000" dirty="0" err="1" smtClean="0"/>
              <a:t>kembali</a:t>
            </a:r>
            <a:r>
              <a:rPr lang="en-US" sz="8000" dirty="0" smtClean="0"/>
              <a:t> </a:t>
            </a:r>
            <a:r>
              <a:rPr lang="en-US" sz="8000" dirty="0" err="1" smtClean="0"/>
              <a:t>dengan</a:t>
            </a:r>
            <a:r>
              <a:rPr lang="en-US" sz="8000" dirty="0" smtClean="0"/>
              <a:t> </a:t>
            </a:r>
            <a:r>
              <a:rPr lang="en-US" sz="8000" dirty="0" err="1" smtClean="0"/>
              <a:t>bahasa</a:t>
            </a:r>
            <a:r>
              <a:rPr lang="en-US" sz="8000" dirty="0" smtClean="0"/>
              <a:t> </a:t>
            </a:r>
            <a:r>
              <a:rPr lang="en-US" sz="8000" dirty="0" err="1" smtClean="0"/>
              <a:t>juga</a:t>
            </a:r>
            <a:r>
              <a:rPr lang="en-US" sz="8000" dirty="0" smtClean="0"/>
              <a:t>. (4) </a:t>
            </a:r>
            <a:r>
              <a:rPr lang="en-US" sz="8000" dirty="0" err="1" smtClean="0"/>
              <a:t>Semua</a:t>
            </a:r>
            <a:r>
              <a:rPr lang="en-US" sz="8000" dirty="0" smtClean="0"/>
              <a:t> </a:t>
            </a:r>
            <a:r>
              <a:rPr lang="en-US" sz="8000" dirty="0" err="1" smtClean="0"/>
              <a:t>orang</a:t>
            </a:r>
            <a:r>
              <a:rPr lang="en-US" sz="8000" dirty="0" smtClean="0"/>
              <a:t> </a:t>
            </a:r>
            <a:r>
              <a:rPr lang="en-US" sz="8000" dirty="0" err="1" smtClean="0"/>
              <a:t>menyadari</a:t>
            </a:r>
            <a:r>
              <a:rPr lang="en-US" sz="8000" dirty="0" smtClean="0"/>
              <a:t> </a:t>
            </a:r>
            <a:r>
              <a:rPr lang="en-US" sz="8000" dirty="0" err="1" smtClean="0"/>
              <a:t>bahwa</a:t>
            </a:r>
            <a:r>
              <a:rPr lang="en-US" sz="8000" dirty="0" smtClean="0"/>
              <a:t> </a:t>
            </a:r>
            <a:r>
              <a:rPr lang="en-US" sz="8000" dirty="0" err="1" smtClean="0"/>
              <a:t>semua</a:t>
            </a:r>
            <a:r>
              <a:rPr lang="en-US" sz="8000" dirty="0" smtClean="0"/>
              <a:t> </a:t>
            </a:r>
            <a:r>
              <a:rPr lang="en-US" sz="8000" dirty="0" err="1" smtClean="0"/>
              <a:t>kegiatan</a:t>
            </a:r>
            <a:r>
              <a:rPr lang="en-US" sz="8000" dirty="0" smtClean="0"/>
              <a:t> </a:t>
            </a:r>
            <a:r>
              <a:rPr lang="en-US" sz="8000" dirty="0" err="1" smtClean="0"/>
              <a:t>dalam</a:t>
            </a:r>
            <a:r>
              <a:rPr lang="en-US" sz="8000" dirty="0" smtClean="0"/>
              <a:t> </a:t>
            </a:r>
            <a:r>
              <a:rPr lang="en-US" sz="8000" dirty="0" err="1" smtClean="0"/>
              <a:t>masyarakat</a:t>
            </a:r>
            <a:r>
              <a:rPr lang="en-US" sz="8000" dirty="0" smtClean="0"/>
              <a:t> </a:t>
            </a:r>
            <a:r>
              <a:rPr lang="en-US" sz="8000" dirty="0" err="1" smtClean="0"/>
              <a:t>akan</a:t>
            </a:r>
            <a:r>
              <a:rPr lang="en-US" sz="8000" dirty="0" smtClean="0"/>
              <a:t> </a:t>
            </a:r>
            <a:r>
              <a:rPr lang="en-US" sz="8000" dirty="0" err="1" smtClean="0"/>
              <a:t>lumpuh</a:t>
            </a:r>
            <a:r>
              <a:rPr lang="en-US" sz="8000" dirty="0" smtClean="0"/>
              <a:t> </a:t>
            </a:r>
            <a:r>
              <a:rPr lang="en-US" sz="8000" dirty="0" err="1" smtClean="0"/>
              <a:t>tanpa</a:t>
            </a:r>
            <a:r>
              <a:rPr lang="en-US" sz="8000" dirty="0" smtClean="0"/>
              <a:t> </a:t>
            </a:r>
            <a:r>
              <a:rPr lang="en-US" sz="8000" dirty="0" err="1" smtClean="0"/>
              <a:t>bahasa</a:t>
            </a:r>
            <a:r>
              <a:rPr lang="en-US" sz="8000" dirty="0" smtClean="0"/>
              <a:t> (</a:t>
            </a:r>
            <a:r>
              <a:rPr lang="en-US" sz="8000" dirty="0" err="1" smtClean="0"/>
              <a:t>modifikasi</a:t>
            </a:r>
            <a:r>
              <a:rPr lang="en-US" sz="8000" dirty="0" smtClean="0"/>
              <a:t> </a:t>
            </a:r>
            <a:r>
              <a:rPr lang="en-US" sz="8000" dirty="0" err="1" smtClean="0"/>
              <a:t>dari</a:t>
            </a:r>
            <a:r>
              <a:rPr lang="en-US" sz="8000" dirty="0" smtClean="0"/>
              <a:t> </a:t>
            </a:r>
            <a:r>
              <a:rPr lang="en-US" sz="8000" dirty="0" err="1" smtClean="0"/>
              <a:t>Soedjito</a:t>
            </a:r>
            <a:r>
              <a:rPr lang="en-US" sz="8000" dirty="0" smtClean="0"/>
              <a:t> </a:t>
            </a:r>
            <a:r>
              <a:rPr lang="en-US" sz="8000" dirty="0" err="1" smtClean="0"/>
              <a:t>dan</a:t>
            </a:r>
            <a:r>
              <a:rPr lang="en-US" sz="8000" dirty="0" smtClean="0"/>
              <a:t> </a:t>
            </a:r>
            <a:r>
              <a:rPr lang="en-US" sz="8000" dirty="0" err="1" smtClean="0"/>
              <a:t>Hasan</a:t>
            </a:r>
            <a:r>
              <a:rPr lang="en-US" sz="8000" dirty="0" smtClean="0"/>
              <a:t>, 1991: 13).</a:t>
            </a:r>
            <a:endParaRPr lang="en-US" sz="80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Alasan-Alasan</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dua</a:t>
            </a:r>
            <a:r>
              <a:rPr lang="en-US" sz="2800" dirty="0" smtClean="0"/>
              <a:t> </a:t>
            </a:r>
            <a:r>
              <a:rPr lang="en-US" sz="2800" dirty="0" err="1" smtClean="0"/>
              <a:t>cara</a:t>
            </a:r>
            <a:r>
              <a:rPr lang="en-US" sz="2800" dirty="0" smtClean="0"/>
              <a:t>, </a:t>
            </a:r>
            <a:r>
              <a:rPr lang="en-US" sz="2800" dirty="0" err="1" smtClean="0"/>
              <a:t>yaitu</a:t>
            </a:r>
            <a:r>
              <a:rPr lang="en-US" sz="2800" dirty="0" smtClean="0"/>
              <a:t> (1)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sebab-akibat</a:t>
            </a:r>
            <a:r>
              <a:rPr lang="en-US" sz="2800" dirty="0" smtClean="0"/>
              <a:t> </a:t>
            </a:r>
            <a:r>
              <a:rPr lang="en-US" sz="2800" dirty="0" err="1" smtClean="0"/>
              <a:t>dan</a:t>
            </a:r>
            <a:r>
              <a:rPr lang="en-US" sz="2800" dirty="0" smtClean="0"/>
              <a:t> (2)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akibat-sebab</a:t>
            </a:r>
            <a:r>
              <a:rPr lang="en-US" sz="2800" dirty="0" smtClean="0"/>
              <a:t>.</a:t>
            </a:r>
          </a:p>
          <a:p>
            <a:pPr>
              <a:buNone/>
            </a:pPr>
            <a:endParaRPr lang="en-US" sz="2000" dirty="0" smtClean="0"/>
          </a:p>
          <a:p>
            <a:pPr>
              <a:buNone/>
            </a:pPr>
            <a:r>
              <a:rPr lang="en-US" sz="2000" dirty="0" err="1" smtClean="0"/>
              <a:t>Contoh</a:t>
            </a:r>
            <a:r>
              <a:rPr lang="en-US" sz="2000" dirty="0" smtClean="0"/>
              <a:t>:</a:t>
            </a:r>
          </a:p>
          <a:p>
            <a:pPr>
              <a:buNone/>
            </a:pPr>
            <a:endParaRPr lang="en-US" sz="2000" dirty="0" smtClean="0"/>
          </a:p>
          <a:p>
            <a:pPr>
              <a:buNone/>
            </a:pPr>
            <a:r>
              <a:rPr lang="en-US" sz="2000" dirty="0" smtClean="0"/>
              <a:t>	 (1) </a:t>
            </a:r>
            <a:r>
              <a:rPr lang="en-US" sz="2000" dirty="0" err="1" smtClean="0"/>
              <a:t>Sudah</a:t>
            </a:r>
            <a:r>
              <a:rPr lang="en-US" sz="2000" dirty="0" smtClean="0"/>
              <a:t> </a:t>
            </a:r>
            <a:r>
              <a:rPr lang="en-US" sz="2000" dirty="0" err="1" smtClean="0"/>
              <a:t>enam</a:t>
            </a:r>
            <a:r>
              <a:rPr lang="en-US" sz="2000" dirty="0" smtClean="0"/>
              <a:t> </a:t>
            </a:r>
            <a:r>
              <a:rPr lang="en-US" sz="2000" dirty="0" err="1" smtClean="0"/>
              <a:t>bulan</a:t>
            </a:r>
            <a:r>
              <a:rPr lang="en-US" sz="2000" dirty="0" smtClean="0"/>
              <a:t> </a:t>
            </a:r>
            <a:r>
              <a:rPr lang="en-US" sz="2000" dirty="0" err="1" smtClean="0"/>
              <a:t>berlalu</a:t>
            </a:r>
            <a:r>
              <a:rPr lang="en-US" sz="2000" dirty="0" smtClean="0"/>
              <a:t> </a:t>
            </a:r>
            <a:r>
              <a:rPr lang="en-US" sz="2000" dirty="0" err="1" smtClean="0"/>
              <a:t>tetapi</a:t>
            </a:r>
            <a:r>
              <a:rPr lang="en-US" sz="2000" dirty="0" smtClean="0"/>
              <a:t> </a:t>
            </a:r>
            <a:r>
              <a:rPr lang="en-US" sz="2000" dirty="0" err="1" smtClean="0"/>
              <a:t>semburan</a:t>
            </a:r>
            <a:r>
              <a:rPr lang="en-US" sz="2000" dirty="0" smtClean="0"/>
              <a:t> </a:t>
            </a:r>
            <a:r>
              <a:rPr lang="en-US" sz="2000" dirty="0" err="1" smtClean="0"/>
              <a:t>lumpur</a:t>
            </a:r>
            <a:r>
              <a:rPr lang="en-US" sz="2000" dirty="0" smtClean="0"/>
              <a:t> </a:t>
            </a:r>
            <a:r>
              <a:rPr lang="en-US" sz="2000" dirty="0" err="1" smtClean="0"/>
              <a:t>panas</a:t>
            </a:r>
            <a:r>
              <a:rPr lang="en-US" sz="2000" dirty="0" smtClean="0"/>
              <a:t> </a:t>
            </a:r>
            <a:r>
              <a:rPr lang="en-US" sz="2000" dirty="0" err="1" smtClean="0"/>
              <a:t>di</a:t>
            </a:r>
            <a:r>
              <a:rPr lang="en-US" sz="2000" dirty="0" smtClean="0"/>
              <a:t> </a:t>
            </a:r>
            <a:r>
              <a:rPr lang="en-US" sz="2000" dirty="0" err="1" smtClean="0"/>
              <a:t>Sidoarjo</a:t>
            </a:r>
            <a:r>
              <a:rPr lang="en-US" sz="2000" dirty="0" smtClean="0"/>
              <a:t> </a:t>
            </a:r>
            <a:r>
              <a:rPr lang="en-US" sz="2000" dirty="0" err="1" smtClean="0"/>
              <a:t>Jawa</a:t>
            </a:r>
            <a:r>
              <a:rPr lang="en-US" sz="2000" dirty="0" smtClean="0"/>
              <a:t> </a:t>
            </a:r>
            <a:r>
              <a:rPr lang="en-US" sz="2000" dirty="0" err="1" smtClean="0"/>
              <a:t>Timur</a:t>
            </a:r>
            <a:r>
              <a:rPr lang="en-US" sz="2000" dirty="0" smtClean="0"/>
              <a:t> </a:t>
            </a:r>
            <a:r>
              <a:rPr lang="en-US" sz="2000" dirty="0" err="1" smtClean="0"/>
              <a:t>belum</a:t>
            </a:r>
            <a:r>
              <a:rPr lang="en-US" sz="2000" dirty="0" smtClean="0"/>
              <a:t> </a:t>
            </a:r>
            <a:r>
              <a:rPr lang="en-US" sz="2000" dirty="0" err="1" smtClean="0"/>
              <a:t>juga</a:t>
            </a:r>
            <a:r>
              <a:rPr lang="en-US" sz="2000" dirty="0" smtClean="0"/>
              <a:t> </a:t>
            </a:r>
            <a:r>
              <a:rPr lang="en-US" sz="2000" dirty="0" err="1" smtClean="0"/>
              <a:t>dapat</a:t>
            </a:r>
            <a:r>
              <a:rPr lang="en-US" sz="2000" dirty="0" smtClean="0"/>
              <a:t> </a:t>
            </a:r>
            <a:r>
              <a:rPr lang="en-US" sz="2000" dirty="0" err="1" smtClean="0"/>
              <a:t>diatasi</a:t>
            </a:r>
            <a:r>
              <a:rPr lang="en-US" sz="2000" dirty="0" smtClean="0"/>
              <a:t>. (2) </a:t>
            </a:r>
            <a:r>
              <a:rPr lang="en-US" sz="2000" dirty="0" err="1" smtClean="0"/>
              <a:t>Kerugian</a:t>
            </a:r>
            <a:r>
              <a:rPr lang="en-US" sz="2000" dirty="0" smtClean="0"/>
              <a:t> </a:t>
            </a:r>
            <a:r>
              <a:rPr lang="en-US" sz="2000" dirty="0" err="1" smtClean="0"/>
              <a:t>akibat</a:t>
            </a:r>
            <a:r>
              <a:rPr lang="en-US" sz="2000" dirty="0" smtClean="0"/>
              <a:t> </a:t>
            </a:r>
            <a:r>
              <a:rPr lang="en-US" sz="2000" dirty="0" err="1" smtClean="0"/>
              <a:t>musibah</a:t>
            </a:r>
            <a:r>
              <a:rPr lang="en-US" sz="2000" dirty="0" smtClean="0"/>
              <a:t> </a:t>
            </a:r>
            <a:r>
              <a:rPr lang="en-US" sz="2000" dirty="0" err="1" smtClean="0"/>
              <a:t>ini</a:t>
            </a:r>
            <a:r>
              <a:rPr lang="en-US" sz="2000" dirty="0" smtClean="0"/>
              <a:t> </a:t>
            </a:r>
            <a:r>
              <a:rPr lang="en-US" sz="2000" dirty="0" err="1" smtClean="0"/>
              <a:t>sudah</a:t>
            </a:r>
            <a:r>
              <a:rPr lang="en-US" sz="2000" dirty="0" smtClean="0"/>
              <a:t> </a:t>
            </a:r>
            <a:r>
              <a:rPr lang="en-US" sz="2000" dirty="0" err="1" smtClean="0"/>
              <a:t>tidak</a:t>
            </a:r>
            <a:r>
              <a:rPr lang="en-US" sz="2000" dirty="0" smtClean="0"/>
              <a:t> </a:t>
            </a:r>
            <a:r>
              <a:rPr lang="en-US" sz="2000" dirty="0" err="1" smtClean="0"/>
              <a:t>terhitung</a:t>
            </a:r>
            <a:r>
              <a:rPr lang="en-US" sz="2000" dirty="0" smtClean="0"/>
              <a:t> </a:t>
            </a:r>
            <a:r>
              <a:rPr lang="en-US" sz="2000" dirty="0" err="1" smtClean="0"/>
              <a:t>banyaknya</a:t>
            </a:r>
            <a:r>
              <a:rPr lang="en-US" sz="2000" dirty="0" smtClean="0"/>
              <a:t>. (3) Perusahaan-</a:t>
            </a:r>
            <a:r>
              <a:rPr lang="en-US" sz="2000" dirty="0" err="1" smtClean="0"/>
              <a:t>perusahaan</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satu</a:t>
            </a:r>
            <a:r>
              <a:rPr lang="en-US" sz="2000" dirty="0" smtClean="0"/>
              <a:t> per </a:t>
            </a:r>
            <a:r>
              <a:rPr lang="en-US" sz="2000" dirty="0" err="1" smtClean="0"/>
              <a:t>satu</a:t>
            </a:r>
            <a:r>
              <a:rPr lang="en-US" sz="2000" dirty="0" smtClean="0"/>
              <a:t> </a:t>
            </a:r>
            <a:r>
              <a:rPr lang="en-US" sz="2000" dirty="0" err="1" smtClean="0"/>
              <a:t>gulung</a:t>
            </a:r>
            <a:r>
              <a:rPr lang="en-US" sz="2000" dirty="0" smtClean="0"/>
              <a:t> </a:t>
            </a:r>
            <a:r>
              <a:rPr lang="en-US" sz="2000" dirty="0" err="1" smtClean="0"/>
              <a:t>tikar</a:t>
            </a:r>
            <a:r>
              <a:rPr lang="en-US" sz="2000" dirty="0" smtClean="0"/>
              <a:t>. (4) </a:t>
            </a:r>
            <a:r>
              <a:rPr lang="en-US" sz="2000" dirty="0" err="1" smtClean="0"/>
              <a:t>Sekitar</a:t>
            </a:r>
            <a:r>
              <a:rPr lang="en-US" sz="2000" dirty="0" smtClean="0"/>
              <a:t> </a:t>
            </a:r>
            <a:r>
              <a:rPr lang="en-US" sz="2000" dirty="0" err="1" smtClean="0"/>
              <a:t>tiga</a:t>
            </a:r>
            <a:r>
              <a:rPr lang="en-US" sz="2000" dirty="0" smtClean="0"/>
              <a:t> </a:t>
            </a:r>
            <a:r>
              <a:rPr lang="en-US" sz="2000" dirty="0" err="1" smtClean="0"/>
              <a:t>belas</a:t>
            </a:r>
            <a:r>
              <a:rPr lang="en-US" sz="2000" dirty="0" smtClean="0"/>
              <a:t> </a:t>
            </a:r>
            <a:r>
              <a:rPr lang="en-US" sz="2000" dirty="0" err="1" smtClean="0"/>
              <a:t>ribu</a:t>
            </a:r>
            <a:r>
              <a:rPr lang="en-US" sz="2000" dirty="0" smtClean="0"/>
              <a:t> </a:t>
            </a:r>
            <a:r>
              <a:rPr lang="en-US" sz="2000" dirty="0" err="1" smtClean="0"/>
              <a:t>kepala</a:t>
            </a:r>
            <a:r>
              <a:rPr lang="en-US" sz="2000" dirty="0" smtClean="0"/>
              <a:t> </a:t>
            </a:r>
            <a:r>
              <a:rPr lang="en-US" sz="2000" dirty="0" err="1" smtClean="0"/>
              <a:t>keluarga</a:t>
            </a:r>
            <a:r>
              <a:rPr lang="en-US" sz="2000" dirty="0" smtClean="0"/>
              <a:t> </a:t>
            </a:r>
            <a:r>
              <a:rPr lang="en-US" sz="2000" dirty="0" err="1" smtClean="0"/>
              <a:t>kehilangan</a:t>
            </a:r>
            <a:r>
              <a:rPr lang="en-US" sz="2000" dirty="0" smtClean="0"/>
              <a:t> </a:t>
            </a:r>
            <a:r>
              <a:rPr lang="en-US" sz="2000" dirty="0" err="1" smtClean="0"/>
              <a:t>tempat</a:t>
            </a:r>
            <a:r>
              <a:rPr lang="en-US" sz="2000" dirty="0" smtClean="0"/>
              <a:t> </a:t>
            </a:r>
            <a:r>
              <a:rPr lang="en-US" sz="2000" dirty="0" err="1" smtClean="0"/>
              <a:t>tingggal</a:t>
            </a:r>
            <a:r>
              <a:rPr lang="en-US" sz="2000" dirty="0" smtClean="0"/>
              <a:t> </a:t>
            </a:r>
            <a:r>
              <a:rPr lang="en-US" sz="2000" dirty="0" err="1" smtClean="0"/>
              <a:t>dan</a:t>
            </a:r>
            <a:r>
              <a:rPr lang="en-US" sz="2000" dirty="0" smtClean="0"/>
              <a:t> </a:t>
            </a:r>
            <a:r>
              <a:rPr lang="en-US" sz="2000" dirty="0" err="1" smtClean="0"/>
              <a:t>mata</a:t>
            </a:r>
            <a:r>
              <a:rPr lang="en-US" sz="2000" dirty="0" smtClean="0"/>
              <a:t> </a:t>
            </a:r>
            <a:r>
              <a:rPr lang="en-US" sz="2000" dirty="0" err="1" smtClean="0"/>
              <a:t>pencahariannya</a:t>
            </a:r>
            <a:r>
              <a:rPr lang="en-US" sz="2000" dirty="0" smtClean="0"/>
              <a:t>. (5) </a:t>
            </a:r>
            <a:r>
              <a:rPr lang="en-US" sz="2000" dirty="0" err="1" smtClean="0"/>
              <a:t>Jalur</a:t>
            </a:r>
            <a:r>
              <a:rPr lang="en-US" sz="2000" dirty="0" smtClean="0"/>
              <a:t> </a:t>
            </a:r>
            <a:r>
              <a:rPr lang="en-US" sz="2000" dirty="0" err="1" smtClean="0"/>
              <a:t>transportasi</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mengalami</a:t>
            </a:r>
            <a:r>
              <a:rPr lang="en-US" sz="2000" dirty="0" smtClean="0"/>
              <a:t> </a:t>
            </a:r>
            <a:r>
              <a:rPr lang="en-US" sz="2000" dirty="0" err="1" smtClean="0"/>
              <a:t>kemacetan</a:t>
            </a:r>
            <a:r>
              <a:rPr lang="en-US" sz="2000" dirty="0" smtClean="0"/>
              <a:t> </a:t>
            </a:r>
            <a:r>
              <a:rPr lang="en-US" sz="2000" dirty="0" err="1" smtClean="0"/>
              <a:t>rutin</a:t>
            </a:r>
            <a:r>
              <a:rPr lang="en-US" sz="2000" dirty="0" smtClean="0"/>
              <a:t> yang </a:t>
            </a:r>
            <a:r>
              <a:rPr lang="en-US" sz="2000" dirty="0" err="1" smtClean="0"/>
              <a:t>sangat</a:t>
            </a:r>
            <a:r>
              <a:rPr lang="en-US" sz="2000" dirty="0" smtClean="0"/>
              <a:t> </a:t>
            </a:r>
            <a:r>
              <a:rPr lang="en-US" sz="2000" dirty="0" err="1" smtClean="0"/>
              <a:t>luar</a:t>
            </a:r>
            <a:r>
              <a:rPr lang="en-US" sz="2000" dirty="0" smtClean="0"/>
              <a:t> </a:t>
            </a:r>
            <a:r>
              <a:rPr lang="en-US" sz="2000" dirty="0" err="1" smtClean="0"/>
              <a:t>biasa</a:t>
            </a:r>
            <a:r>
              <a:rPr lang="en-US" sz="2000" dirty="0" smtClean="0"/>
              <a:t>. (</a:t>
            </a:r>
            <a:r>
              <a:rPr lang="en-US" sz="2000" dirty="0" err="1" smtClean="0"/>
              <a:t>sebab—akibat</a:t>
            </a:r>
            <a:r>
              <a:rPr lang="en-US" sz="2000" dirty="0" smtClean="0"/>
              <a:t>, </a:t>
            </a:r>
            <a:r>
              <a:rPr lang="en-US" sz="2000" dirty="0" err="1" smtClean="0"/>
              <a:t>akibat</a:t>
            </a:r>
            <a:r>
              <a:rPr lang="en-US" sz="2000" dirty="0" smtClean="0"/>
              <a:t>, </a:t>
            </a:r>
            <a:r>
              <a:rPr lang="en-US" sz="2000" dirty="0" err="1" smtClean="0"/>
              <a:t>akibat</a:t>
            </a:r>
            <a:r>
              <a:rPr lang="en-US" sz="2000" dirty="0" smtClean="0"/>
              <a:t>) (</a:t>
            </a:r>
            <a:r>
              <a:rPr lang="en-US" sz="2000" dirty="0" err="1" smtClean="0"/>
              <a:t>Modifikasi</a:t>
            </a:r>
            <a:r>
              <a:rPr lang="en-US" sz="2000" dirty="0" smtClean="0"/>
              <a:t> </a:t>
            </a:r>
            <a:r>
              <a:rPr lang="en-US" sz="2000" dirty="0" err="1" smtClean="0"/>
              <a:t>dari</a:t>
            </a:r>
            <a:r>
              <a:rPr lang="en-US" sz="2000" dirty="0" smtClean="0"/>
              <a:t> Radar Lampung, 5 April 2007,  </a:t>
            </a:r>
            <a:r>
              <a:rPr lang="en-US" sz="2000" dirty="0" err="1" smtClean="0"/>
              <a:t>hlm</a:t>
            </a:r>
            <a:r>
              <a:rPr lang="en-US" sz="2000" dirty="0" smtClean="0"/>
              <a:t>. 6)</a:t>
            </a: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800" dirty="0" smtClean="0"/>
              <a:t>	</a:t>
            </a:r>
          </a:p>
          <a:p>
            <a:pPr>
              <a:buNone/>
            </a:pPr>
            <a:r>
              <a:rPr lang="en-US" sz="2800" dirty="0" smtClean="0"/>
              <a:t>	</a:t>
            </a:r>
            <a:r>
              <a:rPr lang="en-US" sz="2800" dirty="0" err="1" smtClean="0"/>
              <a:t>Bagian</a:t>
            </a:r>
            <a:r>
              <a:rPr lang="en-US" sz="2800" dirty="0" smtClean="0"/>
              <a:t> </a:t>
            </a:r>
            <a:r>
              <a:rPr lang="en-US" sz="2800" dirty="0" err="1" smtClean="0"/>
              <a:t>dari</a:t>
            </a:r>
            <a:r>
              <a:rPr lang="en-US" sz="2800" dirty="0" smtClean="0"/>
              <a:t> </a:t>
            </a:r>
            <a:r>
              <a:rPr lang="en-US" sz="2800" dirty="0" err="1" smtClean="0"/>
              <a:t>bab</a:t>
            </a:r>
            <a:r>
              <a:rPr lang="en-US" sz="2800" dirty="0" smtClean="0"/>
              <a:t> </a:t>
            </a:r>
            <a:r>
              <a:rPr lang="en-US" sz="2800" dirty="0" err="1" smtClean="0"/>
              <a:t>dalam</a:t>
            </a:r>
            <a:r>
              <a:rPr lang="en-US" sz="2800" dirty="0" smtClean="0"/>
              <a:t> </a:t>
            </a:r>
            <a:r>
              <a:rPr lang="en-US" sz="2800" dirty="0" err="1" smtClean="0"/>
              <a:t>tulisan</a:t>
            </a:r>
            <a:r>
              <a:rPr lang="en-US" sz="2800" dirty="0" smtClean="0"/>
              <a:t> yang </a:t>
            </a:r>
            <a:r>
              <a:rPr lang="en-US" sz="2800" dirty="0" err="1" smtClean="0"/>
              <a:t>terdiri</a:t>
            </a:r>
            <a:r>
              <a:rPr lang="en-US" sz="2800" dirty="0" smtClean="0"/>
              <a:t> </a:t>
            </a:r>
            <a:r>
              <a:rPr lang="en-US" sz="2800" dirty="0" err="1" smtClean="0"/>
              <a:t>atas</a:t>
            </a:r>
            <a:r>
              <a:rPr lang="en-US" sz="2800" dirty="0" smtClean="0"/>
              <a:t> </a:t>
            </a:r>
            <a:r>
              <a:rPr lang="en-US" sz="2800" dirty="0" err="1" smtClean="0"/>
              <a:t>kalimat-kalimat</a:t>
            </a:r>
            <a:r>
              <a:rPr lang="en-US" sz="2800" dirty="0" smtClean="0"/>
              <a:t> yang </a:t>
            </a:r>
            <a:r>
              <a:rPr lang="en-US" sz="2800" dirty="0" err="1" smtClean="0"/>
              <a:t>berhubungan</a:t>
            </a:r>
            <a:r>
              <a:rPr lang="en-US" sz="2800" dirty="0" smtClean="0"/>
              <a:t> </a:t>
            </a:r>
            <a:r>
              <a:rPr lang="en-US" sz="2800" dirty="0" err="1" smtClean="0"/>
              <a:t>secara</a:t>
            </a:r>
            <a:r>
              <a:rPr lang="en-US" sz="2800" dirty="0" smtClean="0"/>
              <a:t> </a:t>
            </a:r>
            <a:r>
              <a:rPr lang="en-US" sz="2800" dirty="0" err="1" smtClean="0"/>
              <a:t>utuh</a:t>
            </a:r>
            <a:r>
              <a:rPr lang="en-US" sz="2800" dirty="0" smtClean="0"/>
              <a:t> </a:t>
            </a:r>
            <a:r>
              <a:rPr lang="en-US" sz="2800" dirty="0" err="1" smtClean="0"/>
              <a:t>dan</a:t>
            </a:r>
            <a:r>
              <a:rPr lang="en-US" sz="2800" dirty="0" smtClean="0"/>
              <a:t> </a:t>
            </a:r>
            <a:r>
              <a:rPr lang="en-US" sz="2800" dirty="0" err="1" smtClean="0"/>
              <a:t>padu</a:t>
            </a:r>
            <a:r>
              <a:rPr lang="en-US" sz="2800" dirty="0" smtClean="0"/>
              <a:t> </a:t>
            </a:r>
            <a:r>
              <a:rPr lang="en-US" sz="2800" dirty="0" err="1" smtClean="0"/>
              <a:t>serta</a:t>
            </a:r>
            <a:r>
              <a:rPr lang="en-US" sz="2800" dirty="0" smtClean="0"/>
              <a:t> </a:t>
            </a:r>
            <a:r>
              <a:rPr lang="en-US" sz="2800" dirty="0" err="1" smtClean="0"/>
              <a:t>merupakan</a:t>
            </a:r>
            <a:r>
              <a:rPr lang="en-US" sz="2800" dirty="0" smtClean="0"/>
              <a:t> </a:t>
            </a:r>
            <a:r>
              <a:rPr lang="en-US" sz="2800" dirty="0" err="1" smtClean="0"/>
              <a:t>satu</a:t>
            </a:r>
            <a:r>
              <a:rPr lang="en-US" sz="2800" dirty="0" smtClean="0"/>
              <a:t> </a:t>
            </a:r>
            <a:r>
              <a:rPr lang="en-US" sz="2800" dirty="0" err="1" smtClean="0"/>
              <a:t>kesatuan</a:t>
            </a:r>
            <a:r>
              <a:rPr lang="en-US" sz="2800" dirty="0" smtClean="0"/>
              <a:t> </a:t>
            </a:r>
            <a:r>
              <a:rPr lang="en-US" sz="2800" dirty="0" err="1" smtClean="0"/>
              <a:t>pikiran</a:t>
            </a:r>
            <a:r>
              <a:rPr lang="en-US" sz="2800" dirty="0" smtClean="0"/>
              <a:t>.</a:t>
            </a:r>
          </a:p>
          <a:p>
            <a:pPr>
              <a:buNone/>
            </a:pPr>
            <a:endParaRPr lang="en-US" sz="2800" dirty="0" smtClean="0"/>
          </a:p>
          <a:p>
            <a:pPr>
              <a:buNone/>
            </a:pPr>
            <a:r>
              <a:rPr lang="en-US" sz="3600" b="1" dirty="0" err="1" smtClean="0"/>
              <a:t>Macam-macam</a:t>
            </a:r>
            <a:r>
              <a:rPr lang="en-US" sz="3600" b="1" dirty="0" smtClean="0"/>
              <a:t> </a:t>
            </a:r>
            <a:r>
              <a:rPr lang="en-US" sz="3600" b="1" dirty="0" err="1" smtClean="0"/>
              <a:t>Paragraf</a:t>
            </a:r>
            <a:endParaRPr lang="en-US" sz="3600" b="1" dirty="0" smtClean="0"/>
          </a:p>
          <a:p>
            <a:pPr>
              <a:buNone/>
            </a:pPr>
            <a:endParaRPr lang="en-US" sz="2800" dirty="0" smtClean="0"/>
          </a:p>
          <a:p>
            <a:pPr>
              <a:buNone/>
            </a:pPr>
            <a:r>
              <a:rPr lang="en-US" sz="2800" dirty="0" smtClean="0"/>
              <a:t>	</a:t>
            </a:r>
            <a:r>
              <a:rPr lang="en-US" sz="2800" dirty="0" err="1" smtClean="0"/>
              <a:t>Berdasarkan</a:t>
            </a:r>
            <a:r>
              <a:rPr lang="en-US" sz="2800" dirty="0" smtClean="0"/>
              <a:t> </a:t>
            </a:r>
            <a:r>
              <a:rPr lang="en-US" sz="2800" dirty="0" err="1" smtClean="0"/>
              <a:t>sifat</a:t>
            </a:r>
            <a:r>
              <a:rPr lang="en-US" sz="2800" dirty="0" smtClean="0"/>
              <a:t> </a:t>
            </a:r>
            <a:r>
              <a:rPr lang="en-US" sz="2800" dirty="0" err="1" smtClean="0"/>
              <a:t>dan</a:t>
            </a:r>
            <a:r>
              <a:rPr lang="en-US" sz="2800" dirty="0" smtClean="0"/>
              <a:t> </a:t>
            </a:r>
            <a:r>
              <a:rPr lang="en-US" sz="2800" dirty="0" err="1" smtClean="0"/>
              <a:t>tujuannya</a:t>
            </a:r>
            <a:r>
              <a:rPr lang="en-US" sz="2800" dirty="0" smtClean="0"/>
              <a:t>, </a:t>
            </a:r>
            <a:r>
              <a:rPr lang="en-US" sz="2800" dirty="0" err="1" smtClean="0"/>
              <a:t>paragraf</a:t>
            </a:r>
            <a:r>
              <a:rPr lang="en-US" sz="2800" dirty="0" smtClean="0"/>
              <a:t> </a:t>
            </a:r>
            <a:r>
              <a:rPr lang="en-US" sz="2800" dirty="0" err="1" smtClean="0"/>
              <a:t>diklasifikasikan</a:t>
            </a:r>
            <a:r>
              <a:rPr lang="en-US" sz="2800" dirty="0" smtClean="0"/>
              <a:t> </a:t>
            </a:r>
            <a:r>
              <a:rPr lang="en-US" sz="2800" dirty="0" err="1" smtClean="0"/>
              <a:t>menjadi</a:t>
            </a:r>
            <a:r>
              <a:rPr lang="en-US" sz="2800" dirty="0" smtClean="0"/>
              <a:t> </a:t>
            </a:r>
            <a:r>
              <a:rPr lang="en-US" sz="2800" dirty="0" err="1" smtClean="0"/>
              <a:t>tiga</a:t>
            </a:r>
            <a:r>
              <a:rPr lang="en-US" sz="2800" dirty="0" smtClean="0"/>
              <a:t>, </a:t>
            </a:r>
            <a:r>
              <a:rPr lang="en-US" sz="2800" dirty="0" err="1" smtClean="0"/>
              <a:t>yaitu</a:t>
            </a:r>
            <a:r>
              <a:rPr lang="en-US" sz="2800" dirty="0" smtClean="0"/>
              <a:t> (1) </a:t>
            </a:r>
            <a:r>
              <a:rPr lang="en-US" sz="2800" dirty="0" err="1" smtClean="0"/>
              <a:t>paragraf</a:t>
            </a:r>
            <a:r>
              <a:rPr lang="en-US" sz="2800" dirty="0" smtClean="0"/>
              <a:t> </a:t>
            </a:r>
            <a:r>
              <a:rPr lang="en-US" sz="2800" dirty="0" err="1" smtClean="0"/>
              <a:t>pembuka</a:t>
            </a:r>
            <a:r>
              <a:rPr lang="en-US" sz="2800" dirty="0" smtClean="0"/>
              <a:t>, (2) </a:t>
            </a:r>
            <a:r>
              <a:rPr lang="en-US" sz="2800" dirty="0" err="1" smtClean="0"/>
              <a:t>paragraf</a:t>
            </a:r>
            <a:r>
              <a:rPr lang="en-US" sz="2800" dirty="0" smtClean="0"/>
              <a:t> </a:t>
            </a:r>
            <a:r>
              <a:rPr lang="en-US" sz="2800" dirty="0" err="1" smtClean="0"/>
              <a:t>inti</a:t>
            </a:r>
            <a:r>
              <a:rPr lang="en-US" sz="2800" dirty="0" smtClean="0"/>
              <a:t>, </a:t>
            </a:r>
            <a:r>
              <a:rPr lang="en-US" sz="2800" dirty="0" err="1" smtClean="0"/>
              <a:t>dan</a:t>
            </a:r>
            <a:r>
              <a:rPr lang="en-US" sz="2800" dirty="0" smtClean="0"/>
              <a:t> (3) </a:t>
            </a:r>
            <a:r>
              <a:rPr lang="en-US" sz="2800" dirty="0" err="1" smtClean="0"/>
              <a:t>paragraf</a:t>
            </a:r>
            <a:r>
              <a:rPr lang="en-US" sz="2800" dirty="0" smtClean="0"/>
              <a:t> </a:t>
            </a:r>
            <a:r>
              <a:rPr lang="en-US" sz="2800" dirty="0" err="1" smtClean="0"/>
              <a:t>penutup</a:t>
            </a:r>
            <a:r>
              <a:rPr lang="en-US" sz="2800" dirty="0" smtClean="0"/>
              <a:t> (</a:t>
            </a:r>
            <a:r>
              <a:rPr lang="en-US" sz="2800" dirty="0" err="1" smtClean="0"/>
              <a:t>Keraf</a:t>
            </a:r>
            <a:r>
              <a:rPr lang="en-US" sz="2800" dirty="0" smtClean="0"/>
              <a:t>, 1984; </a:t>
            </a:r>
            <a:r>
              <a:rPr lang="en-US" sz="2800" dirty="0" err="1" smtClean="0"/>
              <a:t>Soedjito</a:t>
            </a:r>
            <a:r>
              <a:rPr lang="en-US" sz="2800" dirty="0" smtClean="0"/>
              <a:t>, 1991).</a:t>
            </a:r>
            <a:endParaRPr lang="en-US" sz="2800" dirty="0"/>
          </a:p>
        </p:txBody>
      </p:sp>
      <p:pic>
        <p:nvPicPr>
          <p:cNvPr id="6" name="Picture 5" descr="13.gif"/>
          <p:cNvPicPr>
            <a:picLocks noChangeAspect="1"/>
          </p:cNvPicPr>
          <p:nvPr/>
        </p:nvPicPr>
        <p:blipFill>
          <a:blip r:embed="rId3"/>
          <a:stretch>
            <a:fillRect/>
          </a:stretch>
        </p:blipFill>
        <p:spPr>
          <a:xfrm>
            <a:off x="6781800" y="0"/>
            <a:ext cx="2007524" cy="1524000"/>
          </a:xfrm>
          <a:prstGeom prst="rect">
            <a:avLst/>
          </a:prstGeom>
        </p:spPr>
      </p:pic>
      <p:sp>
        <p:nvSpPr>
          <p:cNvPr id="5" name="Title 4"/>
          <p:cNvSpPr>
            <a:spLocks noGrp="1"/>
          </p:cNvSpPr>
          <p:nvPr>
            <p:ph type="title"/>
          </p:nvPr>
        </p:nvSpPr>
        <p:spPr>
          <a:xfrm>
            <a:off x="152400" y="0"/>
            <a:ext cx="5029200" cy="11430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Apa</a:t>
            </a:r>
            <a:r>
              <a:rPr lang="en-US" sz="3600" b="1" dirty="0" smtClean="0"/>
              <a:t> </a:t>
            </a:r>
            <a:r>
              <a:rPr lang="en-US" sz="3600" b="1" dirty="0" err="1" smtClean="0"/>
              <a:t>itu</a:t>
            </a:r>
            <a:r>
              <a:rPr lang="en-US" sz="3600" b="1" dirty="0" smtClean="0"/>
              <a:t> </a:t>
            </a:r>
            <a:r>
              <a:rPr lang="en-US" sz="3600" b="1" dirty="0" err="1" smtClean="0"/>
              <a:t>Paragraf</a:t>
            </a:r>
            <a:r>
              <a:rPr lang="en-US" sz="3600" b="1" dirty="0" smtClean="0"/>
              <a:t>?</a:t>
            </a: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jpg"/>
          <p:cNvPicPr>
            <a:picLocks noChangeAspect="1"/>
          </p:cNvPicPr>
          <p:nvPr/>
        </p:nvPicPr>
        <p:blipFill>
          <a:blip r:embed="rId3"/>
          <a:stretch>
            <a:fillRect/>
          </a:stretch>
        </p:blipFill>
        <p:spPr>
          <a:xfrm>
            <a:off x="285750" y="0"/>
            <a:ext cx="8572500" cy="6858000"/>
          </a:xfrm>
          <a:prstGeom prst="rect">
            <a:avLst/>
          </a:prstGeom>
        </p:spPr>
      </p:pic>
      <p:sp>
        <p:nvSpPr>
          <p:cNvPr id="3" name="Content Placeholder 2"/>
          <p:cNvSpPr>
            <a:spLocks noGrp="1"/>
          </p:cNvSpPr>
          <p:nvPr>
            <p:ph sz="quarter" idx="1"/>
          </p:nvPr>
        </p:nvSpPr>
        <p:spPr>
          <a:xfrm>
            <a:off x="533400" y="1828800"/>
            <a:ext cx="8077200" cy="388620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buNone/>
            </a:pPr>
            <a:r>
              <a:rPr lang="en-US" sz="3600" dirty="0" smtClean="0"/>
              <a:t>	</a:t>
            </a:r>
            <a:r>
              <a:rPr lang="en-US" sz="3600" dirty="0" err="1" smtClean="0"/>
              <a:t>Pengembangan</a:t>
            </a:r>
            <a:r>
              <a:rPr lang="en-US" sz="3600" dirty="0" smtClean="0"/>
              <a:t> </a:t>
            </a:r>
            <a:r>
              <a:rPr lang="en-US" sz="3600" dirty="0" err="1" smtClean="0"/>
              <a:t>dengan</a:t>
            </a:r>
            <a:r>
              <a:rPr lang="en-US" sz="3600" dirty="0" smtClean="0"/>
              <a:t> </a:t>
            </a:r>
            <a:r>
              <a:rPr lang="en-US" sz="3600" dirty="0" err="1" smtClean="0"/>
              <a:t>perbandingan</a:t>
            </a:r>
            <a:r>
              <a:rPr lang="en-US" sz="3600" dirty="0" smtClean="0"/>
              <a:t> </a:t>
            </a:r>
            <a:r>
              <a:rPr lang="en-US" sz="3600" dirty="0" err="1" smtClean="0"/>
              <a:t>dapat</a:t>
            </a:r>
            <a:r>
              <a:rPr lang="en-US" sz="3600" dirty="0" smtClean="0"/>
              <a:t> </a:t>
            </a:r>
            <a:r>
              <a:rPr lang="en-US" sz="3600" dirty="0" err="1" smtClean="0"/>
              <a:t>disusun</a:t>
            </a:r>
            <a:r>
              <a:rPr lang="en-US" sz="3600" dirty="0" smtClean="0"/>
              <a:t> </a:t>
            </a:r>
            <a:r>
              <a:rPr lang="en-US" sz="3600" dirty="0" err="1" smtClean="0"/>
              <a:t>dengan</a:t>
            </a:r>
            <a:r>
              <a:rPr lang="en-US" sz="3600" dirty="0" smtClean="0"/>
              <a:t> </a:t>
            </a:r>
            <a:r>
              <a:rPr lang="en-US" sz="3600" dirty="0" err="1" smtClean="0"/>
              <a:t>dua</a:t>
            </a:r>
            <a:r>
              <a:rPr lang="en-US" sz="3600" dirty="0" smtClean="0"/>
              <a:t> </a:t>
            </a:r>
            <a:r>
              <a:rPr lang="en-US" sz="3600" dirty="0" err="1" smtClean="0"/>
              <a:t>cara</a:t>
            </a:r>
            <a:r>
              <a:rPr lang="en-US" sz="3600" dirty="0" smtClean="0"/>
              <a:t>:</a:t>
            </a:r>
          </a:p>
          <a:p>
            <a:pPr>
              <a:buNone/>
            </a:pPr>
            <a:endParaRPr lang="en-US" sz="3600" dirty="0" smtClean="0"/>
          </a:p>
          <a:p>
            <a:pPr marL="742950" indent="-742950">
              <a:buAutoNum type="arabicPeriod"/>
            </a:pPr>
            <a:r>
              <a:rPr lang="en-US" sz="3600" dirty="0" err="1" smtClean="0"/>
              <a:t>terlebih</a:t>
            </a:r>
            <a:r>
              <a:rPr lang="en-US" sz="3600" dirty="0" smtClean="0"/>
              <a:t> </a:t>
            </a:r>
            <a:r>
              <a:rPr lang="en-US" sz="3600" dirty="0" err="1" smtClean="0"/>
              <a:t>dahulu</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kemudian</a:t>
            </a:r>
            <a:r>
              <a:rPr lang="en-US" sz="3600" dirty="0" smtClean="0"/>
              <a:t> </a:t>
            </a:r>
            <a:r>
              <a:rPr lang="en-US" sz="3600" dirty="0" err="1" smtClean="0"/>
              <a:t>dilanjutkan</a:t>
            </a:r>
            <a:r>
              <a:rPr lang="en-US" sz="3600" dirty="0" smtClean="0"/>
              <a:t> </a:t>
            </a:r>
            <a:r>
              <a:rPr lang="en-US" sz="3600" dirty="0" err="1" smtClean="0"/>
              <a:t>dengan</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Jadi</a:t>
            </a:r>
            <a:r>
              <a:rPr lang="en-US" sz="3600" dirty="0" smtClean="0"/>
              <a:t>, </a:t>
            </a:r>
            <a:r>
              <a:rPr lang="en-US" sz="3600" dirty="0" err="1" smtClean="0"/>
              <a:t>paragraf</a:t>
            </a:r>
            <a:r>
              <a:rPr lang="en-US" sz="3600" dirty="0" smtClean="0"/>
              <a:t> </a:t>
            </a:r>
            <a:r>
              <a:rPr lang="en-US" sz="3600" dirty="0" err="1" smtClean="0"/>
              <a:t>tersebut</a:t>
            </a:r>
            <a:r>
              <a:rPr lang="en-US" sz="3600" dirty="0" smtClean="0"/>
              <a:t> </a:t>
            </a:r>
            <a:r>
              <a:rPr lang="en-US" sz="3600" dirty="0" err="1" smtClean="0"/>
              <a:t>seolah-olah</a:t>
            </a:r>
            <a:r>
              <a:rPr lang="en-US" sz="3600" dirty="0" smtClean="0"/>
              <a:t> </a:t>
            </a:r>
            <a:r>
              <a:rPr lang="en-US" sz="3600" dirty="0" err="1" smtClean="0"/>
              <a:t>terdiri</a:t>
            </a:r>
            <a:r>
              <a:rPr lang="en-US" sz="3600" dirty="0" smtClean="0"/>
              <a:t> </a:t>
            </a:r>
            <a:r>
              <a:rPr lang="en-US" sz="3600" dirty="0" err="1" smtClean="0"/>
              <a:t>atas</a:t>
            </a:r>
            <a:r>
              <a:rPr lang="en-US" sz="3600" dirty="0" smtClean="0"/>
              <a:t> </a:t>
            </a:r>
            <a:r>
              <a:rPr lang="en-US" sz="3600" dirty="0" err="1" smtClean="0"/>
              <a:t>dua</a:t>
            </a:r>
            <a:r>
              <a:rPr lang="en-US" sz="3600" dirty="0" smtClean="0"/>
              <a:t> </a:t>
            </a:r>
            <a:r>
              <a:rPr lang="en-US" sz="3600" dirty="0" err="1" smtClean="0"/>
              <a:t>bagian</a:t>
            </a:r>
            <a:r>
              <a:rPr lang="en-US" sz="3600" dirty="0" smtClean="0"/>
              <a:t>, </a:t>
            </a:r>
            <a:r>
              <a:rPr lang="en-US" sz="3600" dirty="0" err="1" smtClean="0"/>
              <a:t>yaitu</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dan</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juga</a:t>
            </a:r>
            <a:r>
              <a:rPr lang="en-US" sz="3600" dirty="0" smtClean="0"/>
              <a:t>.</a:t>
            </a:r>
          </a:p>
          <a:p>
            <a:pPr marL="742950" indent="-742950">
              <a:buAutoNum type="arabicPeriod"/>
            </a:pPr>
            <a:r>
              <a:rPr lang="en-US" sz="3600" dirty="0" err="1" smtClean="0"/>
              <a:t>mengemukakan</a:t>
            </a:r>
            <a:r>
              <a:rPr lang="en-US" sz="3600" dirty="0" smtClean="0"/>
              <a:t> </a:t>
            </a:r>
            <a:r>
              <a:rPr lang="en-US" sz="3600" dirty="0" err="1" smtClean="0"/>
              <a:t>kedua</a:t>
            </a:r>
            <a:r>
              <a:rPr lang="en-US" sz="3600" dirty="0" smtClean="0"/>
              <a:t> </a:t>
            </a:r>
            <a:r>
              <a:rPr lang="en-US" sz="3600" dirty="0" err="1" smtClean="0"/>
              <a:t>hal</a:t>
            </a:r>
            <a:r>
              <a:rPr lang="en-US" sz="3600" dirty="0" smtClean="0"/>
              <a:t> yang </a:t>
            </a:r>
            <a:r>
              <a:rPr lang="en-US" sz="3600" dirty="0" err="1" smtClean="0"/>
              <a:t>diperbandingkan</a:t>
            </a:r>
            <a:r>
              <a:rPr lang="en-US" sz="3600" dirty="0" smtClean="0"/>
              <a:t> </a:t>
            </a:r>
            <a:r>
              <a:rPr lang="en-US" sz="3600" dirty="0" err="1" smtClean="0"/>
              <a:t>tersebut</a:t>
            </a:r>
            <a:r>
              <a:rPr lang="en-US" sz="3600" dirty="0" smtClean="0"/>
              <a:t> </a:t>
            </a:r>
            <a:r>
              <a:rPr lang="en-US" sz="3600" dirty="0" err="1" smtClean="0"/>
              <a:t>secara</a:t>
            </a:r>
            <a:r>
              <a:rPr lang="en-US" sz="3600" dirty="0" smtClean="0"/>
              <a:t> </a:t>
            </a:r>
            <a:r>
              <a:rPr lang="en-US" sz="3600" dirty="0" err="1" smtClean="0"/>
              <a:t>bersama-sama</a:t>
            </a:r>
            <a:r>
              <a:rPr lang="en-US" sz="3600" dirty="0" smtClean="0"/>
              <a:t>, </a:t>
            </a:r>
            <a:r>
              <a:rPr lang="en-US" sz="3600" dirty="0" err="1" smtClean="0"/>
              <a:t>termasuk</a:t>
            </a:r>
            <a:r>
              <a:rPr lang="en-US" sz="3600" dirty="0" smtClean="0"/>
              <a:t> </a:t>
            </a:r>
            <a:r>
              <a:rPr lang="en-US" sz="3600" dirty="0" err="1" smtClean="0"/>
              <a:t>rincian</a:t>
            </a:r>
            <a:r>
              <a:rPr lang="en-US" sz="3600" dirty="0" smtClean="0"/>
              <a:t> </a:t>
            </a:r>
            <a:r>
              <a:rPr lang="en-US" sz="3600" dirty="0" err="1" smtClean="0"/>
              <a:t>kedua</a:t>
            </a:r>
            <a:r>
              <a:rPr lang="en-US" sz="3600" dirty="0" smtClean="0"/>
              <a:t> </a:t>
            </a:r>
            <a:r>
              <a:rPr lang="en-US" sz="3600" dirty="0" err="1" smtClean="0"/>
              <a:t>hal</a:t>
            </a:r>
            <a:r>
              <a:rPr lang="en-US" sz="3600" dirty="0" smtClean="0"/>
              <a:t> </a:t>
            </a:r>
            <a:r>
              <a:rPr lang="en-US" sz="3600" dirty="0" err="1" smtClean="0"/>
              <a:t>tersebut</a:t>
            </a:r>
            <a:r>
              <a:rPr lang="en-US" sz="3600" dirty="0" smtClean="0"/>
              <a:t>.</a:t>
            </a:r>
            <a:endParaRPr lang="en-US" sz="3600" dirty="0">
              <a:latin typeface="Perpetua" pitchFamily="18" charset="0"/>
            </a:endParaRPr>
          </a:p>
        </p:txBody>
      </p:sp>
      <p:sp>
        <p:nvSpPr>
          <p:cNvPr id="5" name="Title 1"/>
          <p:cNvSpPr txBox="1">
            <a:spLocks/>
          </p:cNvSpPr>
          <p:nvPr/>
        </p:nvSpPr>
        <p:spPr>
          <a:xfrm>
            <a:off x="457200" y="274638"/>
            <a:ext cx="8229600" cy="1020762"/>
          </a:xfrm>
          <a:prstGeom prst="rect">
            <a:avLst/>
          </a:prstGeom>
          <a:ln/>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Pengembangan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paragraf</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dengan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r>
            <a:br>
              <a:rPr kumimoji="0" lang="en-US" sz="3600" b="1" i="0" u="none" strike="noStrike" kern="1200" cap="none" spc="0" normalizeH="0" baseline="0" noProof="0" dirty="0" smtClean="0">
                <a:ln>
                  <a:noFill/>
                </a:ln>
                <a:solidFill>
                  <a:srgbClr val="7030A0"/>
                </a:solidFill>
                <a:effectLst/>
                <a:uLnTx/>
                <a:uFillTx/>
                <a:latin typeface="+mj-lt"/>
                <a:ea typeface="+mj-ea"/>
                <a:cs typeface="+mj-cs"/>
              </a:rPr>
            </a:b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Perbandingan</a:t>
            </a:r>
            <a:endParaRPr kumimoji="0" lang="en-US" sz="3600" b="0" i="0" u="none"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3048000"/>
            <a:ext cx="4724400" cy="3810000"/>
          </a:xfrm>
          <a:prstGeom prst="rect">
            <a:avLst/>
          </a:prstGeom>
        </p:spPr>
      </p:pic>
      <p:sp>
        <p:nvSpPr>
          <p:cNvPr id="6" name="Content Placeholder 5"/>
          <p:cNvSpPr>
            <a:spLocks noGrp="1"/>
          </p:cNvSpPr>
          <p:nvPr>
            <p:ph idx="1"/>
          </p:nvPr>
        </p:nvSpPr>
        <p:spPr>
          <a:xfrm>
            <a:off x="228600" y="304800"/>
            <a:ext cx="8686800" cy="4678363"/>
          </a:xfrm>
        </p:spPr>
        <p:txBody>
          <a:bodyPr>
            <a:normAutofit fontScale="92500" lnSpcReduction="10000"/>
          </a:bodyPr>
          <a:lstStyle/>
          <a:p>
            <a:pPr>
              <a:buNone/>
            </a:pPr>
            <a:r>
              <a:rPr lang="en-US" sz="2800" dirty="0" err="1" smtClean="0"/>
              <a:t>Contoh</a:t>
            </a:r>
            <a:r>
              <a:rPr lang="en-US" sz="2800" dirty="0" smtClean="0"/>
              <a:t>: </a:t>
            </a:r>
          </a:p>
          <a:p>
            <a:pPr>
              <a:buNone/>
            </a:pPr>
            <a:endParaRPr lang="en-US" sz="2800" dirty="0" smtClean="0"/>
          </a:p>
          <a:p>
            <a:pPr>
              <a:buNone/>
            </a:pPr>
            <a:r>
              <a:rPr lang="en-US" sz="2800" dirty="0" smtClean="0"/>
              <a:t>	(1) </a:t>
            </a:r>
            <a:r>
              <a:rPr lang="en-US" sz="2800" dirty="0" err="1" smtClean="0"/>
              <a:t>Dalam</a:t>
            </a:r>
            <a:r>
              <a:rPr lang="en-US" sz="2800" dirty="0" smtClean="0"/>
              <a:t> </a:t>
            </a:r>
            <a:r>
              <a:rPr lang="en-US" sz="2800" dirty="0" err="1" smtClean="0"/>
              <a:t>Analisis</a:t>
            </a:r>
            <a:r>
              <a:rPr lang="en-US" sz="2800" dirty="0" smtClean="0"/>
              <a:t> </a:t>
            </a:r>
            <a:r>
              <a:rPr lang="en-US" sz="2800" dirty="0" err="1" smtClean="0"/>
              <a:t>kesalahan</a:t>
            </a:r>
            <a:r>
              <a:rPr lang="en-US" sz="2800" dirty="0" smtClean="0"/>
              <a:t> </a:t>
            </a:r>
            <a:r>
              <a:rPr lang="en-US" sz="2800" dirty="0" err="1" smtClean="0"/>
              <a:t>berbahasa</a:t>
            </a:r>
            <a:r>
              <a:rPr lang="en-US" sz="2800" dirty="0" smtClean="0"/>
              <a:t>, </a:t>
            </a:r>
            <a:r>
              <a:rPr lang="en-US" sz="2800" dirty="0" err="1" smtClean="0"/>
              <a:t>istilah</a:t>
            </a:r>
            <a:r>
              <a:rPr lang="en-US" sz="2800" dirty="0" smtClean="0"/>
              <a:t> </a:t>
            </a:r>
            <a:r>
              <a:rPr lang="en-US" sz="2800" dirty="0" err="1" smtClean="0"/>
              <a:t>kesalahan</a:t>
            </a:r>
            <a:r>
              <a:rPr lang="en-US" sz="2800" dirty="0" smtClean="0"/>
              <a:t> </a:t>
            </a:r>
            <a:r>
              <a:rPr lang="en-US" sz="2800" dirty="0" err="1" smtClean="0"/>
              <a:t>dibedakan</a:t>
            </a:r>
            <a:r>
              <a:rPr lang="en-US" sz="2800" dirty="0" smtClean="0"/>
              <a:t> </a:t>
            </a:r>
            <a:r>
              <a:rPr lang="en-US" sz="2800" dirty="0" err="1" smtClean="0"/>
              <a:t>dari</a:t>
            </a:r>
            <a:r>
              <a:rPr lang="en-US" sz="2800" dirty="0" smtClean="0"/>
              <a:t> </a:t>
            </a:r>
            <a:r>
              <a:rPr lang="en-US" sz="2800" dirty="0" err="1" smtClean="0"/>
              <a:t>kekeliruan</a:t>
            </a:r>
            <a:r>
              <a:rPr lang="en-US" sz="2800" dirty="0" smtClean="0"/>
              <a:t>. (2) </a:t>
            </a:r>
            <a:r>
              <a:rPr lang="en-US" sz="2800" dirty="0" err="1" smtClean="0"/>
              <a:t>Perbedaannya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sifat-sifat</a:t>
            </a:r>
            <a:r>
              <a:rPr lang="en-US" sz="2800" dirty="0" smtClean="0"/>
              <a:t> </a:t>
            </a:r>
            <a:r>
              <a:rPr lang="en-US" sz="2800" dirty="0" err="1" smtClean="0"/>
              <a:t>penyimpangannya</a:t>
            </a:r>
            <a:r>
              <a:rPr lang="en-US" sz="2800" dirty="0" smtClean="0"/>
              <a:t>. (3) </a:t>
            </a:r>
            <a:r>
              <a:rPr lang="en-US" sz="2800" dirty="0" err="1" smtClean="0"/>
              <a:t>Kesalahan</a:t>
            </a:r>
            <a:r>
              <a:rPr lang="en-US" sz="2800" dirty="0" smtClean="0"/>
              <a:t> </a:t>
            </a:r>
            <a:r>
              <a:rPr lang="en-US" sz="2800" dirty="0" err="1" smtClean="0"/>
              <a:t>bersifat</a:t>
            </a:r>
            <a:r>
              <a:rPr lang="en-US" sz="2800" dirty="0" smtClean="0"/>
              <a:t> lama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kompetensi</a:t>
            </a:r>
            <a:r>
              <a:rPr lang="en-US" sz="2800" dirty="0" smtClean="0"/>
              <a:t>. (4)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kesalahan</a:t>
            </a:r>
            <a:r>
              <a:rPr lang="en-US" sz="2800" dirty="0" smtClean="0"/>
              <a:t> </a:t>
            </a:r>
            <a:r>
              <a:rPr lang="en-US" sz="2800" dirty="0" err="1" smtClean="0"/>
              <a:t>hanya</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bantuan</a:t>
            </a:r>
            <a:r>
              <a:rPr lang="en-US" sz="2800" dirty="0" smtClean="0"/>
              <a:t> </a:t>
            </a:r>
            <a:r>
              <a:rPr lang="en-US" sz="2800" dirty="0" err="1" smtClean="0"/>
              <a:t>pihak</a:t>
            </a:r>
            <a:r>
              <a:rPr lang="en-US" sz="2800" dirty="0" smtClean="0"/>
              <a:t> </a:t>
            </a:r>
            <a:r>
              <a:rPr lang="en-US" sz="2800" dirty="0" err="1" smtClean="0"/>
              <a:t>luar</a:t>
            </a:r>
            <a:r>
              <a:rPr lang="en-US" sz="2800" dirty="0" smtClean="0"/>
              <a:t>, </a:t>
            </a:r>
            <a:r>
              <a:rPr lang="en-US" sz="2800" dirty="0" err="1" smtClean="0"/>
              <a:t>baik</a:t>
            </a:r>
            <a:r>
              <a:rPr lang="en-US" sz="2800" dirty="0" smtClean="0"/>
              <a:t> </a:t>
            </a:r>
            <a:r>
              <a:rPr lang="en-US" sz="2800" dirty="0" err="1" smtClean="0"/>
              <a:t>oleh</a:t>
            </a:r>
            <a:r>
              <a:rPr lang="en-US" sz="2800" dirty="0" smtClean="0"/>
              <a:t> guru, </a:t>
            </a:r>
            <a:r>
              <a:rPr lang="en-US" sz="2800" dirty="0" err="1" smtClean="0"/>
              <a:t>sesama</a:t>
            </a:r>
            <a:r>
              <a:rPr lang="en-US" sz="2800" dirty="0" smtClean="0"/>
              <a:t> </a:t>
            </a:r>
            <a:r>
              <a:rPr lang="en-US" sz="2800" dirty="0" err="1" smtClean="0"/>
              <a:t>teman</a:t>
            </a:r>
            <a:r>
              <a:rPr lang="en-US" sz="2800" dirty="0" smtClean="0"/>
              <a:t>, </a:t>
            </a:r>
            <a:r>
              <a:rPr lang="en-US" sz="2800" dirty="0" err="1" smtClean="0"/>
              <a:t>maupun</a:t>
            </a:r>
            <a:r>
              <a:rPr lang="en-US" sz="2800" dirty="0" smtClean="0"/>
              <a:t> </a:t>
            </a:r>
            <a:r>
              <a:rPr lang="en-US" sz="2800" dirty="0" err="1" smtClean="0"/>
              <a:t>dari</a:t>
            </a:r>
            <a:r>
              <a:rPr lang="en-US" sz="2800" dirty="0" smtClean="0"/>
              <a:t> </a:t>
            </a:r>
            <a:r>
              <a:rPr lang="en-US" sz="2800" dirty="0" err="1" smtClean="0"/>
              <a:t>membaca</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kekeliruan</a:t>
            </a:r>
            <a:r>
              <a:rPr lang="en-US" sz="2800" dirty="0" smtClean="0"/>
              <a:t> </a:t>
            </a:r>
            <a:r>
              <a:rPr lang="en-US" sz="2800" dirty="0" err="1" smtClean="0"/>
              <a:t>biasanya</a:t>
            </a:r>
            <a:r>
              <a:rPr lang="en-US" sz="2800" dirty="0" smtClean="0"/>
              <a:t> </a:t>
            </a:r>
            <a:r>
              <a:rPr lang="en-US" sz="2800" dirty="0" err="1" smtClean="0"/>
              <a:t>bersifat</a:t>
            </a:r>
            <a:r>
              <a:rPr lang="en-US" sz="2800" dirty="0" smtClean="0"/>
              <a:t> </a:t>
            </a:r>
            <a:r>
              <a:rPr lang="en-US" sz="2800" dirty="0" err="1" smtClean="0"/>
              <a:t>sementara</a:t>
            </a:r>
            <a:r>
              <a:rPr lang="en-US" sz="2800" dirty="0" smtClean="0"/>
              <a:t>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performansi</a:t>
            </a:r>
            <a:r>
              <a:rPr lang="en-US" sz="2800" dirty="0" smtClean="0"/>
              <a:t>. (6)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kekeliruan</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siswa</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Widodo</a:t>
            </a:r>
            <a:r>
              <a:rPr lang="en-US" sz="2800" dirty="0" smtClean="0"/>
              <a:t> </a:t>
            </a:r>
            <a:r>
              <a:rPr lang="en-US" sz="2800" dirty="0" err="1" smtClean="0"/>
              <a:t>dkk</a:t>
            </a:r>
            <a:r>
              <a:rPr lang="en-US" sz="2800" dirty="0" smtClean="0"/>
              <a:t>., 1997: 92).</a:t>
            </a:r>
            <a:endParaRPr lang="en-US" sz="28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1143000"/>
            <a:ext cx="9144000" cy="2667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Contoh-contoh</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000" dirty="0" err="1" smtClean="0"/>
              <a:t>Pengembangan</a:t>
            </a:r>
            <a:r>
              <a:rPr lang="en-US" sz="2000" dirty="0" smtClean="0"/>
              <a:t> </a:t>
            </a:r>
            <a:r>
              <a:rPr lang="en-US" sz="2000" dirty="0" err="1" smtClean="0"/>
              <a:t>paragraf</a:t>
            </a:r>
            <a:r>
              <a:rPr lang="en-US" sz="2000" dirty="0" smtClean="0"/>
              <a:t> </a:t>
            </a:r>
            <a:r>
              <a:rPr lang="en-US" sz="2000" dirty="0" err="1" smtClean="0"/>
              <a:t>dengan</a:t>
            </a:r>
            <a:r>
              <a:rPr lang="en-US" sz="2000" dirty="0" smtClean="0"/>
              <a:t> </a:t>
            </a:r>
            <a:r>
              <a:rPr lang="en-US" sz="2000" dirty="0" err="1" smtClean="0"/>
              <a:t>contoh-contoh</a:t>
            </a:r>
            <a:r>
              <a:rPr lang="en-US" sz="2000" dirty="0" smtClean="0"/>
              <a:t> </a:t>
            </a:r>
            <a:r>
              <a:rPr lang="en-US" sz="2000" dirty="0" err="1" smtClean="0"/>
              <a:t>dilakukan</a:t>
            </a:r>
            <a:r>
              <a:rPr lang="en-US" sz="2000" dirty="0" smtClean="0"/>
              <a:t> </a:t>
            </a:r>
            <a:r>
              <a:rPr lang="en-US" sz="2000" dirty="0" err="1" smtClean="0"/>
              <a:t>dengan</a:t>
            </a:r>
            <a:r>
              <a:rPr lang="en-US" sz="2000" dirty="0" smtClean="0"/>
              <a:t> </a:t>
            </a:r>
            <a:r>
              <a:rPr lang="en-US" sz="2000" dirty="0" err="1" smtClean="0"/>
              <a:t>mengemukakan</a:t>
            </a:r>
            <a:r>
              <a:rPr lang="en-US" sz="2000" dirty="0" smtClean="0"/>
              <a:t> </a:t>
            </a:r>
            <a:r>
              <a:rPr lang="en-US" sz="2000" dirty="0" err="1" smtClean="0"/>
              <a:t>suatu</a:t>
            </a:r>
            <a:r>
              <a:rPr lang="en-US" sz="2000" dirty="0" smtClean="0"/>
              <a:t> </a:t>
            </a:r>
            <a:r>
              <a:rPr lang="en-US" sz="2000" dirty="0" err="1" smtClean="0"/>
              <a:t>pernyataan</a:t>
            </a:r>
            <a:r>
              <a:rPr lang="en-US" sz="2000" dirty="0" smtClean="0"/>
              <a:t> yang </a:t>
            </a:r>
            <a:r>
              <a:rPr lang="en-US" sz="2000" dirty="0" err="1" smtClean="0"/>
              <a:t>menjadi</a:t>
            </a:r>
            <a:r>
              <a:rPr lang="en-US" sz="2000" dirty="0" smtClean="0"/>
              <a:t> </a:t>
            </a:r>
            <a:r>
              <a:rPr lang="en-US" sz="2000" dirty="0" err="1" smtClean="0"/>
              <a:t>inti</a:t>
            </a:r>
            <a:r>
              <a:rPr lang="en-US" sz="2000" dirty="0" smtClean="0"/>
              <a:t> </a:t>
            </a:r>
            <a:r>
              <a:rPr lang="en-US" sz="2000" dirty="0" err="1" smtClean="0"/>
              <a:t>persoalan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rincian</a:t>
            </a:r>
            <a:r>
              <a:rPr lang="en-US" sz="2000" dirty="0" smtClean="0"/>
              <a:t> yang </a:t>
            </a:r>
            <a:r>
              <a:rPr lang="en-US" sz="2000" dirty="0" err="1" smtClean="0"/>
              <a:t>berupa</a:t>
            </a:r>
            <a:r>
              <a:rPr lang="en-US" sz="2000" dirty="0" smtClean="0"/>
              <a:t> </a:t>
            </a:r>
            <a:r>
              <a:rPr lang="en-US" sz="2000" dirty="0" err="1" smtClean="0"/>
              <a:t>contoh-contoh</a:t>
            </a:r>
            <a:r>
              <a:rPr lang="en-US" sz="2000" dirty="0" smtClean="0"/>
              <a:t> </a:t>
            </a:r>
            <a:r>
              <a:rPr lang="en-US" sz="2000" dirty="0" err="1" smtClean="0"/>
              <a:t>dari</a:t>
            </a:r>
            <a:r>
              <a:rPr lang="en-US" sz="2000" dirty="0" smtClean="0"/>
              <a:t> </a:t>
            </a:r>
            <a:r>
              <a:rPr lang="en-US" sz="2000" dirty="0" err="1" smtClean="0"/>
              <a:t>pernyataan</a:t>
            </a:r>
            <a:r>
              <a:rPr lang="en-US" sz="2000" dirty="0" smtClean="0"/>
              <a:t> </a:t>
            </a:r>
            <a:r>
              <a:rPr lang="en-US" sz="2000" dirty="0" err="1" smtClean="0"/>
              <a:t>tersebut</a:t>
            </a:r>
            <a:r>
              <a:rPr lang="en-US" sz="2000" dirty="0" smtClean="0"/>
              <a:t>. </a:t>
            </a:r>
            <a:r>
              <a:rPr lang="en-US" sz="2000" dirty="0" err="1" smtClean="0"/>
              <a:t>Realisasi</a:t>
            </a:r>
            <a:r>
              <a:rPr lang="en-US" sz="2000" dirty="0" smtClean="0"/>
              <a:t> </a:t>
            </a:r>
            <a:r>
              <a:rPr lang="en-US" sz="2000" dirty="0" err="1" smtClean="0"/>
              <a:t>dari</a:t>
            </a:r>
            <a:r>
              <a:rPr lang="en-US" sz="2000" dirty="0" smtClean="0"/>
              <a:t> </a:t>
            </a:r>
            <a:r>
              <a:rPr lang="en-US" sz="2000" dirty="0" err="1" smtClean="0"/>
              <a:t>cara</a:t>
            </a:r>
            <a:r>
              <a:rPr lang="en-US" sz="2000" dirty="0" smtClean="0"/>
              <a:t> </a:t>
            </a:r>
            <a:r>
              <a:rPr lang="en-US" sz="2000" dirty="0" err="1" smtClean="0"/>
              <a:t>ini</a:t>
            </a:r>
            <a:r>
              <a:rPr lang="en-US" sz="2000" dirty="0" smtClean="0"/>
              <a:t> </a:t>
            </a:r>
            <a:r>
              <a:rPr lang="en-US" sz="2000" dirty="0" err="1" smtClean="0"/>
              <a:t>terdiri</a:t>
            </a:r>
            <a:r>
              <a:rPr lang="en-US" sz="2000" dirty="0" smtClean="0"/>
              <a:t> </a:t>
            </a:r>
            <a:r>
              <a:rPr lang="en-US" sz="2000" dirty="0" err="1" smtClean="0"/>
              <a:t>atas</a:t>
            </a:r>
            <a:r>
              <a:rPr lang="en-US" sz="2000" dirty="0" smtClean="0"/>
              <a:t> </a:t>
            </a:r>
            <a:r>
              <a:rPr lang="en-US" sz="2000" dirty="0" err="1" smtClean="0"/>
              <a:t>satu</a:t>
            </a:r>
            <a:r>
              <a:rPr lang="en-US" sz="2000" dirty="0" smtClean="0"/>
              <a:t> </a:t>
            </a:r>
            <a:r>
              <a:rPr lang="en-US" sz="2000" dirty="0" err="1" smtClean="0"/>
              <a:t>macam</a:t>
            </a:r>
            <a:r>
              <a:rPr lang="en-US" sz="2000" dirty="0" smtClean="0"/>
              <a:t> </a:t>
            </a:r>
            <a:r>
              <a:rPr lang="en-US" sz="2000" dirty="0" err="1" smtClean="0"/>
              <a:t>pola</a:t>
            </a:r>
            <a:r>
              <a:rPr lang="en-US" sz="2000" dirty="0" smtClean="0"/>
              <a:t> </a:t>
            </a:r>
            <a:r>
              <a:rPr lang="en-US" sz="2000" dirty="0" err="1" smtClean="0"/>
              <a:t>pengembangan</a:t>
            </a:r>
            <a:r>
              <a:rPr lang="en-US" sz="2000" dirty="0" smtClean="0"/>
              <a:t>, </a:t>
            </a:r>
            <a:r>
              <a:rPr lang="en-US" sz="2000" dirty="0" err="1" smtClean="0"/>
              <a:t>yaitu</a:t>
            </a:r>
            <a:r>
              <a:rPr lang="en-US" sz="2000" dirty="0" smtClean="0"/>
              <a:t> </a:t>
            </a:r>
            <a:r>
              <a:rPr lang="en-US" sz="2000" dirty="0" err="1" smtClean="0"/>
              <a:t>terlebih</a:t>
            </a:r>
            <a:r>
              <a:rPr lang="en-US" sz="2000" dirty="0" smtClean="0"/>
              <a:t> </a:t>
            </a:r>
            <a:r>
              <a:rPr lang="en-US" sz="2000" dirty="0" err="1" smtClean="0"/>
              <a:t>dahulu</a:t>
            </a:r>
            <a:r>
              <a:rPr lang="en-US" sz="2000" dirty="0" smtClean="0"/>
              <a:t> </a:t>
            </a:r>
            <a:r>
              <a:rPr lang="en-US" sz="2000" dirty="0" err="1" smtClean="0"/>
              <a:t>mengemukakan</a:t>
            </a:r>
            <a:r>
              <a:rPr lang="en-US" sz="2000" dirty="0" smtClean="0"/>
              <a:t>  </a:t>
            </a:r>
            <a:r>
              <a:rPr lang="en-US" sz="2000" dirty="0" err="1" smtClean="0"/>
              <a:t>sebuah</a:t>
            </a:r>
            <a:r>
              <a:rPr lang="en-US" sz="2000" dirty="0" smtClean="0"/>
              <a:t> </a:t>
            </a:r>
            <a:r>
              <a:rPr lang="en-US" sz="2000" dirty="0" err="1" smtClean="0"/>
              <a:t>pernyataan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contoh-contoh</a:t>
            </a:r>
            <a:r>
              <a:rPr lang="en-US" sz="2000" dirty="0" smtClean="0"/>
              <a:t>.</a:t>
            </a:r>
          </a:p>
          <a:p>
            <a:pPr>
              <a:buNone/>
            </a:pPr>
            <a:endParaRPr lang="en-US" sz="2000" dirty="0" smtClean="0"/>
          </a:p>
          <a:p>
            <a:pPr>
              <a:buNone/>
            </a:pPr>
            <a:r>
              <a:rPr lang="en-US" sz="2000" dirty="0" err="1" smtClean="0"/>
              <a:t>Contoh</a:t>
            </a:r>
            <a:r>
              <a:rPr lang="en-US" sz="2000" dirty="0" smtClean="0"/>
              <a:t>:</a:t>
            </a:r>
          </a:p>
          <a:p>
            <a:pPr>
              <a:buNone/>
            </a:pPr>
            <a:r>
              <a:rPr lang="en-US" sz="2000" dirty="0" smtClean="0"/>
              <a:t>	</a:t>
            </a:r>
            <a:r>
              <a:rPr lang="id-ID" sz="2000" dirty="0" smtClean="0"/>
              <a:t>(1) Anak muda yang menggoda atau mengincar lawan jenis menunjukkan sikap yang antusias. (2) Hal ini terlihat dalam film </a:t>
            </a:r>
            <a:r>
              <a:rPr lang="id-ID" sz="2000" i="1" dirty="0" smtClean="0"/>
              <a:t>Jomblo</a:t>
            </a:r>
            <a:r>
              <a:rPr lang="id-ID" sz="2000" dirty="0" smtClean="0"/>
              <a:t>. (3) Dalam film tersebut, Bimo begitu antusias mengajak Agus untuk ikut bersama Doni ke diskotik tempat di mana ia akan diajarkan bagaimana menggoda atau menarik perhatian wanita. (4) Dalam film </a:t>
            </a:r>
            <a:r>
              <a:rPr lang="id-ID" sz="2000" i="1" dirty="0" smtClean="0"/>
              <a:t>Catatan Akhir Sekolah</a:t>
            </a:r>
            <a:r>
              <a:rPr lang="id-ID" sz="2000" dirty="0" smtClean="0"/>
              <a:t>, terlihat Alde, Arian, dan Agni memperhatikan wanita seksi yang sedang berjalan di depan mata mereka dalam waktu yang cukup lama. (5) Sementara itu, dalam film </a:t>
            </a:r>
            <a:r>
              <a:rPr lang="id-ID" sz="2000" i="1" dirty="0" smtClean="0"/>
              <a:t>Lentera</a:t>
            </a:r>
            <a:r>
              <a:rPr lang="id-ID" sz="2000" dirty="0" smtClean="0"/>
              <a:t> </a:t>
            </a:r>
            <a:r>
              <a:rPr lang="id-ID" sz="2000" i="1" dirty="0" smtClean="0"/>
              <a:t>Merah</a:t>
            </a:r>
            <a:r>
              <a:rPr lang="id-ID" sz="2000" dirty="0" smtClean="0"/>
              <a:t>, Ikbal menunjukkan sikap antusias pada saat mengajak Risa untuk menemaninya makan di kantin (modifikasi</a:t>
            </a:r>
            <a:r>
              <a:rPr lang="en-US" sz="2000" dirty="0" smtClean="0"/>
              <a:t> </a:t>
            </a:r>
            <a:r>
              <a:rPr lang="en-US" sz="2000" dirty="0" err="1" smtClean="0"/>
              <a:t>dari</a:t>
            </a:r>
            <a:r>
              <a:rPr lang="id-ID" sz="2000" dirty="0" smtClean="0"/>
              <a:t> Siska Belina, 2008: 75).</a:t>
            </a:r>
            <a:endParaRPr lang="en-US" sz="2000" dirty="0" smtClean="0"/>
          </a:p>
          <a:p>
            <a:pPr>
              <a:buNone/>
            </a:pP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buNone/>
            </a:pPr>
            <a:r>
              <a:rPr lang="en-US" sz="2800" dirty="0" smtClean="0"/>
              <a:t>	</a:t>
            </a:r>
            <a:r>
              <a:rPr lang="en-US" sz="2800" dirty="0" err="1" smtClean="0"/>
              <a:t>Pengembangan</a:t>
            </a:r>
            <a:r>
              <a:rPr lang="en-US" sz="2800" dirty="0" smtClean="0"/>
              <a:t> </a:t>
            </a:r>
            <a:r>
              <a:rPr lang="en-US" sz="2800" dirty="0" err="1" smtClean="0"/>
              <a:t>paragraf</a:t>
            </a:r>
            <a:r>
              <a:rPr lang="en-US" sz="2800" dirty="0" smtClean="0"/>
              <a:t> yang </a:t>
            </a:r>
            <a:r>
              <a:rPr lang="en-US" sz="2800" dirty="0" err="1" smtClean="0"/>
              <a:t>dilakukan</a:t>
            </a:r>
            <a:r>
              <a:rPr lang="en-US" sz="2800" dirty="0" smtClean="0"/>
              <a:t> </a:t>
            </a:r>
            <a:r>
              <a:rPr lang="en-US" sz="2800" dirty="0" err="1" smtClean="0"/>
              <a:t>dengan</a:t>
            </a:r>
            <a:r>
              <a:rPr lang="en-US" sz="2800" dirty="0" smtClean="0"/>
              <a:t> </a:t>
            </a:r>
            <a:r>
              <a:rPr lang="en-US" sz="2800" dirty="0" err="1" smtClean="0"/>
              <a:t>mengemukakan</a:t>
            </a:r>
            <a:r>
              <a:rPr lang="en-US" sz="2800" dirty="0" smtClean="0"/>
              <a:t> </a:t>
            </a:r>
            <a:r>
              <a:rPr lang="en-US" sz="2800" dirty="0" err="1" smtClean="0"/>
              <a:t>definisi</a:t>
            </a:r>
            <a:r>
              <a:rPr lang="en-US" sz="2800" dirty="0" smtClean="0"/>
              <a:t> formal </a:t>
            </a:r>
            <a:r>
              <a:rPr lang="en-US" sz="2800" dirty="0" err="1" smtClean="0"/>
              <a:t>terlebih</a:t>
            </a:r>
            <a:r>
              <a:rPr lang="en-US" sz="2800" dirty="0" smtClean="0"/>
              <a:t> </a:t>
            </a:r>
            <a:r>
              <a:rPr lang="en-US" sz="2800" dirty="0" err="1" smtClean="0"/>
              <a:t>dahulu</a:t>
            </a:r>
            <a:r>
              <a:rPr lang="en-US" sz="2800" dirty="0" smtClean="0"/>
              <a:t> </a:t>
            </a:r>
            <a:r>
              <a:rPr lang="en-US" sz="2800" dirty="0" err="1" smtClean="0"/>
              <a:t>kemudian</a:t>
            </a:r>
            <a:r>
              <a:rPr lang="en-US" sz="2800" dirty="0" smtClean="0"/>
              <a:t> </a:t>
            </a:r>
            <a:r>
              <a:rPr lang="en-US" sz="2800" dirty="0" err="1" smtClean="0"/>
              <a:t>diikuti</a:t>
            </a:r>
            <a:r>
              <a:rPr lang="en-US" sz="2800" dirty="0" smtClean="0"/>
              <a:t> </a:t>
            </a:r>
            <a:r>
              <a:rPr lang="en-US" sz="2800" dirty="0" err="1" smtClean="0"/>
              <a:t>dengan</a:t>
            </a:r>
            <a:r>
              <a:rPr lang="en-US" sz="2800" dirty="0" smtClean="0"/>
              <a:t> </a:t>
            </a:r>
            <a:r>
              <a:rPr lang="en-US" sz="2800" dirty="0" err="1" smtClean="0"/>
              <a:t>rincian</a:t>
            </a:r>
            <a:r>
              <a:rPr lang="en-US" sz="2800" dirty="0" smtClean="0"/>
              <a:t> yang </a:t>
            </a:r>
            <a:r>
              <a:rPr lang="en-US" sz="2800" dirty="0" err="1" smtClean="0"/>
              <a:t>berupa</a:t>
            </a:r>
            <a:r>
              <a:rPr lang="en-US" sz="2800" dirty="0" smtClean="0"/>
              <a:t> </a:t>
            </a:r>
            <a:r>
              <a:rPr lang="en-US" sz="2800" dirty="0" err="1" smtClean="0"/>
              <a:t>definisi</a:t>
            </a:r>
            <a:r>
              <a:rPr lang="en-US" sz="2800" dirty="0" smtClean="0"/>
              <a:t> </a:t>
            </a:r>
            <a:r>
              <a:rPr lang="en-US" sz="2800" dirty="0" err="1" smtClean="0"/>
              <a:t>luas</a:t>
            </a:r>
            <a:r>
              <a:rPr lang="en-US" sz="2800" dirty="0" smtClean="0"/>
              <a:t> </a:t>
            </a:r>
            <a:r>
              <a:rPr lang="en-US" sz="2800" dirty="0" err="1" smtClean="0"/>
              <a:t>dari</a:t>
            </a:r>
            <a:r>
              <a:rPr lang="en-US" sz="2800" dirty="0" smtClean="0"/>
              <a:t> </a:t>
            </a:r>
            <a:r>
              <a:rPr lang="en-US" sz="2800" dirty="0" err="1" smtClean="0"/>
              <a:t>definisi</a:t>
            </a:r>
            <a:r>
              <a:rPr lang="en-US" sz="2800" dirty="0" smtClean="0"/>
              <a:t> formal </a:t>
            </a:r>
            <a:r>
              <a:rPr lang="en-US" sz="2800" dirty="0" err="1" smtClean="0"/>
              <a:t>tersebut</a:t>
            </a:r>
            <a:r>
              <a:rPr lang="en-US" sz="2800" dirty="0" smtClean="0"/>
              <a:t>.</a:t>
            </a:r>
          </a:p>
          <a:p>
            <a:pPr>
              <a:buNone/>
            </a:pPr>
            <a:endParaRPr lang="en-US" sz="2800" dirty="0" smtClean="0"/>
          </a:p>
          <a:p>
            <a:pPr>
              <a:buNone/>
            </a:pPr>
            <a:r>
              <a:rPr lang="en-US" sz="2800" dirty="0" err="1" smtClean="0"/>
              <a:t>Contoh</a:t>
            </a:r>
            <a:r>
              <a:rPr lang="en-US" sz="2800" dirty="0" smtClean="0"/>
              <a:t> </a:t>
            </a:r>
          </a:p>
          <a:p>
            <a:pPr>
              <a:buNone/>
            </a:pPr>
            <a:endParaRPr lang="en-US" sz="2800" dirty="0" smtClean="0"/>
          </a:p>
          <a:p>
            <a:pPr>
              <a:buNone/>
            </a:pPr>
            <a:r>
              <a:rPr lang="en-US" sz="2800" dirty="0" smtClean="0"/>
              <a:t>	(1) Guru </a:t>
            </a:r>
            <a:r>
              <a:rPr lang="en-US" sz="2800" dirty="0" err="1" smtClean="0"/>
              <a:t>adalah</a:t>
            </a:r>
            <a:r>
              <a:rPr lang="en-US" sz="2800" dirty="0" smtClean="0"/>
              <a:t> </a:t>
            </a:r>
            <a:r>
              <a:rPr lang="en-US" sz="2800" dirty="0" err="1" smtClean="0"/>
              <a:t>pahlawan</a:t>
            </a:r>
            <a:r>
              <a:rPr lang="en-US" sz="2800" dirty="0" smtClean="0"/>
              <a:t> </a:t>
            </a:r>
            <a:r>
              <a:rPr lang="en-US" sz="2800" dirty="0" err="1" smtClean="0"/>
              <a:t>tanpa</a:t>
            </a:r>
            <a:r>
              <a:rPr lang="en-US" sz="2800" dirty="0" smtClean="0"/>
              <a:t> </a:t>
            </a:r>
            <a:r>
              <a:rPr lang="en-US" sz="2800" dirty="0" err="1" smtClean="0"/>
              <a:t>tanda</a:t>
            </a:r>
            <a:r>
              <a:rPr lang="en-US" sz="2800" dirty="0" smtClean="0"/>
              <a:t> </a:t>
            </a:r>
            <a:r>
              <a:rPr lang="en-US" sz="2800" dirty="0" err="1" smtClean="0"/>
              <a:t>jasa</a:t>
            </a:r>
            <a:r>
              <a:rPr lang="en-US" sz="2800" dirty="0" smtClean="0"/>
              <a:t>. (2) </a:t>
            </a:r>
            <a:r>
              <a:rPr lang="en-US" sz="2800" dirty="0" err="1" smtClean="0"/>
              <a:t>Mereka</a:t>
            </a:r>
            <a:r>
              <a:rPr lang="en-US" sz="2800" dirty="0" smtClean="0"/>
              <a:t> </a:t>
            </a:r>
            <a:r>
              <a:rPr lang="en-US" sz="2800" dirty="0" err="1" smtClean="0"/>
              <a:t>adalah</a:t>
            </a:r>
            <a:r>
              <a:rPr lang="en-US" sz="2800" dirty="0" smtClean="0"/>
              <a:t> </a:t>
            </a:r>
            <a:r>
              <a:rPr lang="en-US" sz="2800" dirty="0" err="1" smtClean="0"/>
              <a:t>orang-orang</a:t>
            </a:r>
            <a:r>
              <a:rPr lang="en-US" sz="2800" dirty="0" smtClean="0"/>
              <a:t> yang </a:t>
            </a:r>
            <a:r>
              <a:rPr lang="en-US" sz="2800" dirty="0" err="1" smtClean="0"/>
              <a:t>berkewajiban</a:t>
            </a:r>
            <a:r>
              <a:rPr lang="en-US" sz="2800" dirty="0" smtClean="0"/>
              <a:t> </a:t>
            </a:r>
            <a:r>
              <a:rPr lang="en-US" sz="2800" dirty="0" err="1" smtClean="0"/>
              <a:t>mendidik</a:t>
            </a:r>
            <a:r>
              <a:rPr lang="en-US" sz="2800" dirty="0" smtClean="0"/>
              <a:t> </a:t>
            </a:r>
            <a:r>
              <a:rPr lang="en-US" sz="2800" dirty="0" err="1" smtClean="0"/>
              <a:t>anak-anak</a:t>
            </a:r>
            <a:r>
              <a:rPr lang="en-US" sz="2800" dirty="0" smtClean="0"/>
              <a:t> </a:t>
            </a:r>
            <a:r>
              <a:rPr lang="en-US" sz="2800" dirty="0" err="1" smtClean="0"/>
              <a:t>bangsa</a:t>
            </a:r>
            <a:r>
              <a:rPr lang="en-US" sz="2800" dirty="0" smtClean="0"/>
              <a:t>. (3) </a:t>
            </a:r>
            <a:r>
              <a:rPr lang="en-US" sz="2800" dirty="0" err="1" smtClean="0"/>
              <a:t>Kebahagiaan</a:t>
            </a:r>
            <a:r>
              <a:rPr lang="en-US" sz="2800" dirty="0" smtClean="0"/>
              <a:t> guru </a:t>
            </a:r>
            <a:r>
              <a:rPr lang="en-US" sz="2800" dirty="0" err="1" smtClean="0"/>
              <a:t>adalah</a:t>
            </a:r>
            <a:r>
              <a:rPr lang="en-US" sz="2800" dirty="0" smtClean="0"/>
              <a:t> </a:t>
            </a:r>
            <a:r>
              <a:rPr lang="en-US" sz="2800" dirty="0" err="1" smtClean="0"/>
              <a:t>jika</a:t>
            </a:r>
            <a:r>
              <a:rPr lang="en-US" sz="2800" dirty="0" smtClean="0"/>
              <a:t> </a:t>
            </a:r>
            <a:r>
              <a:rPr lang="en-US" sz="2800" dirty="0" err="1" smtClean="0"/>
              <a:t>melihat</a:t>
            </a:r>
            <a:r>
              <a:rPr lang="en-US" sz="2800" dirty="0" smtClean="0"/>
              <a:t> </a:t>
            </a:r>
            <a:r>
              <a:rPr lang="en-US" sz="2800" dirty="0" err="1" smtClean="0"/>
              <a:t>anak</a:t>
            </a:r>
            <a:r>
              <a:rPr lang="en-US" sz="2800" dirty="0" smtClean="0"/>
              <a:t> </a:t>
            </a:r>
            <a:r>
              <a:rPr lang="en-US" sz="2800" dirty="0" err="1" smtClean="0"/>
              <a:t>didiknya</a:t>
            </a:r>
            <a:r>
              <a:rPr lang="en-US" sz="2800" dirty="0" smtClean="0"/>
              <a:t> </a:t>
            </a:r>
            <a:r>
              <a:rPr lang="en-US" sz="2800" dirty="0" err="1" smtClean="0"/>
              <a:t>berhasil</a:t>
            </a:r>
            <a:r>
              <a:rPr lang="en-US" sz="2800" dirty="0" smtClean="0"/>
              <a:t> </a:t>
            </a:r>
            <a:r>
              <a:rPr lang="en-US" sz="2800" dirty="0" err="1" smtClean="0"/>
              <a:t>meraih</a:t>
            </a:r>
            <a:r>
              <a:rPr lang="en-US" sz="2800" dirty="0" smtClean="0"/>
              <a:t> </a:t>
            </a:r>
            <a:r>
              <a:rPr lang="en-US" sz="2800" dirty="0" err="1" smtClean="0"/>
              <a:t>cita-cita</a:t>
            </a:r>
            <a:r>
              <a:rPr lang="en-US" sz="2800" dirty="0" smtClean="0"/>
              <a:t>. (4) </a:t>
            </a:r>
            <a:r>
              <a:rPr lang="en-US" sz="2800" dirty="0" err="1" smtClean="0"/>
              <a:t>Mereka</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berharap</a:t>
            </a:r>
            <a:r>
              <a:rPr lang="en-US" sz="2800" dirty="0" smtClean="0"/>
              <a:t> </a:t>
            </a:r>
            <a:r>
              <a:rPr lang="en-US" sz="2800" dirty="0" err="1" smtClean="0"/>
              <a:t>apa-apa</a:t>
            </a:r>
            <a:r>
              <a:rPr lang="en-US" sz="2800" dirty="0" smtClean="0"/>
              <a:t> </a:t>
            </a:r>
            <a:r>
              <a:rPr lang="en-US" sz="2800" dirty="0" err="1" smtClean="0"/>
              <a:t>dari</a:t>
            </a:r>
            <a:r>
              <a:rPr lang="en-US" sz="2800" dirty="0" smtClean="0"/>
              <a:t> </a:t>
            </a:r>
            <a:r>
              <a:rPr lang="en-US" sz="2800" dirty="0" err="1" smtClean="0"/>
              <a:t>keberhasilan</a:t>
            </a:r>
            <a:r>
              <a:rPr lang="en-US" sz="2800" dirty="0" smtClean="0"/>
              <a:t> yang </a:t>
            </a:r>
            <a:r>
              <a:rPr lang="en-US" sz="2800" dirty="0" err="1" smtClean="0"/>
              <a:t>diraih</a:t>
            </a:r>
            <a:r>
              <a:rPr lang="en-US" sz="2800" dirty="0" smtClean="0"/>
              <a:t> </a:t>
            </a:r>
            <a:r>
              <a:rPr lang="en-US" sz="2800" dirty="0" err="1" smtClean="0"/>
              <a:t>oleh</a:t>
            </a:r>
            <a:r>
              <a:rPr lang="en-US" sz="2800" dirty="0" smtClean="0"/>
              <a:t> </a:t>
            </a:r>
            <a:r>
              <a:rPr lang="en-US" sz="2800" dirty="0" err="1" smtClean="0"/>
              <a:t>anak</a:t>
            </a:r>
            <a:r>
              <a:rPr lang="en-US" sz="2800" dirty="0" smtClean="0"/>
              <a:t> </a:t>
            </a:r>
            <a:r>
              <a:rPr lang="en-US" sz="2800" dirty="0" err="1" smtClean="0"/>
              <a:t>didik</a:t>
            </a:r>
            <a:r>
              <a:rPr lang="en-US" sz="2800" dirty="0" smtClean="0"/>
              <a:t> </a:t>
            </a:r>
            <a:r>
              <a:rPr lang="en-US" sz="2800" dirty="0" err="1" smtClean="0"/>
              <a:t>mereka</a:t>
            </a:r>
            <a:r>
              <a:rPr lang="en-US" sz="2800" dirty="0" smtClean="0"/>
              <a:t>. (5) Guru </a:t>
            </a:r>
            <a:r>
              <a:rPr lang="en-US" sz="2800" dirty="0" err="1" smtClean="0"/>
              <a:t>sangat</a:t>
            </a:r>
            <a:r>
              <a:rPr lang="en-US" sz="2800" dirty="0" smtClean="0"/>
              <a:t> </a:t>
            </a:r>
            <a:r>
              <a:rPr lang="en-US" sz="2800" dirty="0" err="1" smtClean="0"/>
              <a:t>menentukan</a:t>
            </a:r>
            <a:r>
              <a:rPr lang="en-US" sz="2800" dirty="0" smtClean="0"/>
              <a:t> </a:t>
            </a:r>
            <a:r>
              <a:rPr lang="en-US" sz="2800" dirty="0" err="1" smtClean="0"/>
              <a:t>kecerdasan</a:t>
            </a:r>
            <a:r>
              <a:rPr lang="en-US" sz="2800" dirty="0" smtClean="0"/>
              <a:t> </a:t>
            </a:r>
            <a:r>
              <a:rPr lang="en-US" sz="2800" dirty="0" err="1" smtClean="0"/>
              <a:t>dan</a:t>
            </a:r>
            <a:r>
              <a:rPr lang="en-US" sz="2800" dirty="0" smtClean="0"/>
              <a:t> </a:t>
            </a:r>
            <a:r>
              <a:rPr lang="en-US" sz="2800" dirty="0" err="1" smtClean="0"/>
              <a:t>kemajuan</a:t>
            </a:r>
            <a:r>
              <a:rPr lang="en-US" sz="2800" dirty="0" smtClean="0"/>
              <a:t> </a:t>
            </a:r>
            <a:r>
              <a:rPr lang="en-US" sz="2800" dirty="0" err="1" smtClean="0"/>
              <a:t>bangsanya</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29). </a:t>
            </a:r>
          </a:p>
          <a:p>
            <a:pPr>
              <a:buNone/>
            </a:pPr>
            <a:endParaRPr lang="en-US" sz="2800" dirty="0"/>
          </a:p>
        </p:txBody>
      </p:sp>
      <p:pic>
        <p:nvPicPr>
          <p:cNvPr id="4" name="Picture 3" descr="butterfly_095.gif"/>
          <p:cNvPicPr>
            <a:picLocks noChangeAspect="1"/>
          </p:cNvPicPr>
          <p:nvPr/>
        </p:nvPicPr>
        <p:blipFill>
          <a:blip r:embed="rId3"/>
          <a:stretch>
            <a:fillRect/>
          </a:stretch>
        </p:blipFill>
        <p:spPr>
          <a:xfrm rot="16200000">
            <a:off x="7343775" y="4772025"/>
            <a:ext cx="857250"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Definisi</a:t>
            </a:r>
            <a:r>
              <a:rPr lang="en-US" sz="2800" b="1" dirty="0" smtClean="0">
                <a:solidFill>
                  <a:srgbClr val="FF0000"/>
                </a:solidFill>
              </a:rPr>
              <a:t> </a:t>
            </a:r>
            <a:r>
              <a:rPr lang="en-US" sz="2800" b="1" dirty="0" err="1" smtClean="0">
                <a:solidFill>
                  <a:srgbClr val="FF0000"/>
                </a:solidFill>
              </a:rPr>
              <a:t>Luas</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buNone/>
            </a:pP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dengan</a:t>
            </a:r>
            <a:r>
              <a:rPr lang="en-US" sz="2400" dirty="0" smtClean="0"/>
              <a:t> </a:t>
            </a:r>
            <a:r>
              <a:rPr lang="en-US" sz="2400" dirty="0" err="1" smtClean="0"/>
              <a:t>mempergunakan</a:t>
            </a:r>
            <a:r>
              <a:rPr lang="en-US" sz="2400" dirty="0" smtClean="0"/>
              <a:t> </a:t>
            </a:r>
            <a:r>
              <a:rPr lang="en-US" sz="2400" dirty="0" err="1" smtClean="0"/>
              <a:t>beberapa</a:t>
            </a:r>
            <a:r>
              <a:rPr lang="en-US" sz="2400" dirty="0" smtClean="0"/>
              <a:t> </a:t>
            </a:r>
            <a:r>
              <a:rPr lang="en-US" sz="2400" dirty="0" err="1" smtClean="0"/>
              <a:t>cara</a:t>
            </a:r>
            <a:r>
              <a:rPr lang="en-US" sz="2400" dirty="0" smtClean="0"/>
              <a:t> </a:t>
            </a:r>
            <a:r>
              <a:rPr lang="en-US" sz="2400" dirty="0" err="1" smtClean="0"/>
              <a:t>sekaligus</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Artinya</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terdapat</a:t>
            </a:r>
            <a:r>
              <a:rPr lang="en-US" sz="2400" dirty="0" smtClean="0"/>
              <a:t> </a:t>
            </a:r>
            <a:r>
              <a:rPr lang="en-US" sz="2400" dirty="0" err="1" smtClean="0"/>
              <a:t>dua</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pola</a:t>
            </a:r>
            <a:r>
              <a:rPr lang="en-US" sz="2400" dirty="0" smtClean="0"/>
              <a:t> </a:t>
            </a:r>
            <a:r>
              <a:rPr lang="en-US" sz="2400" dirty="0" err="1" smtClean="0"/>
              <a:t>pengembangan</a:t>
            </a:r>
            <a:r>
              <a:rPr lang="en-US" sz="2400" dirty="0" smtClean="0"/>
              <a:t> yang </a:t>
            </a:r>
            <a:r>
              <a:rPr lang="en-US" sz="2400" dirty="0" err="1" smtClean="0"/>
              <a:t>digunakan</a:t>
            </a:r>
            <a:r>
              <a:rPr lang="en-US" sz="2400" dirty="0" smtClean="0"/>
              <a:t>. </a:t>
            </a:r>
            <a:r>
              <a:rPr lang="en-US" sz="2400" dirty="0" err="1" smtClean="0"/>
              <a:t>Pola</a:t>
            </a: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jenis</a:t>
            </a:r>
            <a:r>
              <a:rPr lang="en-US" sz="2400" dirty="0" smtClean="0"/>
              <a:t> </a:t>
            </a:r>
            <a:r>
              <a:rPr lang="en-US" sz="2400" dirty="0" err="1" smtClean="0"/>
              <a:t>ini</a:t>
            </a:r>
            <a:r>
              <a:rPr lang="en-US" sz="2400" dirty="0" smtClean="0"/>
              <a:t> paling </a:t>
            </a:r>
            <a:r>
              <a:rPr lang="en-US" sz="2400" dirty="0" err="1" smtClean="0"/>
              <a:t>sering</a:t>
            </a:r>
            <a:r>
              <a:rPr lang="en-US" sz="2400" dirty="0" smtClean="0"/>
              <a:t> </a:t>
            </a:r>
            <a:r>
              <a:rPr lang="en-US" sz="2400" dirty="0" err="1" smtClean="0"/>
              <a:t>dijumpai</a:t>
            </a:r>
            <a:r>
              <a:rPr lang="en-US" sz="2400" dirty="0" smtClean="0"/>
              <a:t> </a:t>
            </a:r>
            <a:r>
              <a:rPr lang="en-US" sz="2400" dirty="0" err="1" smtClean="0"/>
              <a:t>dalam</a:t>
            </a:r>
            <a:r>
              <a:rPr lang="en-US" sz="2400" dirty="0" smtClean="0"/>
              <a:t> </a:t>
            </a:r>
            <a:r>
              <a:rPr lang="en-US" sz="2400" dirty="0" err="1" smtClean="0"/>
              <a:t>tulisan-tulisan</a:t>
            </a:r>
            <a:r>
              <a:rPr lang="en-US" sz="2400" dirty="0" smtClean="0"/>
              <a:t> </a:t>
            </a:r>
            <a:r>
              <a:rPr lang="en-US" sz="2400" dirty="0" err="1" smtClean="0"/>
              <a:t>ilmiah</a:t>
            </a:r>
            <a:r>
              <a:rPr lang="en-US" sz="2400" dirty="0" smtClean="0"/>
              <a:t>.</a:t>
            </a:r>
          </a:p>
          <a:p>
            <a:pPr>
              <a:buNone/>
            </a:pPr>
            <a:endParaRPr lang="en-US" sz="2800" dirty="0" smtClean="0"/>
          </a:p>
          <a:p>
            <a:pPr>
              <a:buNone/>
            </a:pPr>
            <a:r>
              <a:rPr lang="en-US" sz="2800" dirty="0" err="1" smtClean="0"/>
              <a:t>Contoh</a:t>
            </a:r>
            <a:r>
              <a:rPr lang="en-US" sz="2800" dirty="0" smtClean="0"/>
              <a:t>:</a:t>
            </a:r>
          </a:p>
          <a:p>
            <a:pPr>
              <a:buNone/>
            </a:pPr>
            <a:endParaRPr lang="en-US" sz="2800" dirty="0" smtClean="0"/>
          </a:p>
          <a:p>
            <a:pPr>
              <a:buNone/>
            </a:pPr>
            <a:r>
              <a:rPr lang="en-US" sz="2800" dirty="0" smtClean="0"/>
              <a:t>	(1) </a:t>
            </a:r>
            <a:r>
              <a:rPr lang="id-ID" sz="2800" dirty="0" smtClean="0"/>
              <a:t>Di dalam sebuah wacana terdapat dua unsur utama yang membangun wacana yang bersangkutan. (2) Kedua unsur tersebut meliputi bentuk dan makna. (3) Kepaduan bentuk (kohesi) lebih mengacu pada pemakaian bentuk atau unsur bahasa tertentu yang secara nyata dapat dilihat dalam sebuah wacana. (4) Misalnya, penggunaan kata atau frase transisi. (5) Sementara itu, kepaduan makna (koherensi) dapat diartikan sebagai pengaturan secara rapi fakta dan ide menjadi suatu untaian yang logis. (6) Misalnya, keruntutan cerita sehingga cerita tersebut lebih dipahami (Pratiwi, 2011: 1).</a:t>
            </a:r>
            <a:endParaRPr lang="en-US" sz="2800" dirty="0" smtClean="0"/>
          </a:p>
          <a:p>
            <a:pPr>
              <a:buNone/>
            </a:pPr>
            <a:endParaRPr lang="en-US" sz="2800" dirty="0"/>
          </a:p>
        </p:txBody>
      </p:sp>
      <p:pic>
        <p:nvPicPr>
          <p:cNvPr id="4" name="Picture 3" descr="butterfly_095.gif"/>
          <p:cNvPicPr>
            <a:picLocks noChangeAspect="1"/>
          </p:cNvPicPr>
          <p:nvPr/>
        </p:nvPicPr>
        <p:blipFill>
          <a:blip r:embed="rId3"/>
          <a:stretch>
            <a:fillRect/>
          </a:stretch>
        </p:blipFill>
        <p:spPr>
          <a:xfrm>
            <a:off x="8534400" y="1447800"/>
            <a:ext cx="430148"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a:effectLst>
            <a:glow rad="228600">
              <a:schemeClr val="accent2">
                <a:satMod val="175000"/>
                <a:alpha val="40000"/>
              </a:schemeClr>
            </a:glow>
          </a:effectLst>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campuran</a:t>
            </a:r>
            <a:r>
              <a:rPr lang="en-US" sz="2800" b="1" dirty="0" smtClean="0">
                <a:solidFill>
                  <a:srgbClr val="FF0000"/>
                </a:solidFill>
              </a:rPr>
              <a:t> </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pic>
        <p:nvPicPr>
          <p:cNvPr id="8" name="Picture 7" descr="butterfly_095.gif"/>
          <p:cNvPicPr>
            <a:picLocks noChangeAspect="1"/>
          </p:cNvPicPr>
          <p:nvPr/>
        </p:nvPicPr>
        <p:blipFill>
          <a:blip r:embed="rId3"/>
          <a:stretch>
            <a:fillRect/>
          </a:stretch>
        </p:blipFill>
        <p:spPr>
          <a:xfrm>
            <a:off x="8534400" y="4114800"/>
            <a:ext cx="430148" cy="2743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Title 4"/>
          <p:cNvSpPr>
            <a:spLocks noGrp="1"/>
          </p:cNvSpPr>
          <p:nvPr>
            <p:ph type="title"/>
          </p:nvPr>
        </p:nvSpPr>
        <p:spPr>
          <a:xfrm>
            <a:off x="457200" y="274638"/>
            <a:ext cx="4038600" cy="1143000"/>
          </a:xfrm>
        </p:spPr>
        <p:txBody>
          <a:bodyPr/>
          <a:lstStyle/>
          <a:p>
            <a:r>
              <a:rPr lang="en-US" dirty="0" err="1" smtClean="0"/>
              <a:t>Perlatihan</a:t>
            </a:r>
            <a:endParaRPr lang="en-US" dirty="0"/>
          </a:p>
        </p:txBody>
      </p:sp>
      <p:sp>
        <p:nvSpPr>
          <p:cNvPr id="6" name="Content Placeholder 5"/>
          <p:cNvSpPr>
            <a:spLocks noGrp="1"/>
          </p:cNvSpPr>
          <p:nvPr>
            <p:ph idx="1"/>
          </p:nvPr>
        </p:nvSpPr>
        <p:spPr>
          <a:xfrm>
            <a:off x="457200" y="1143000"/>
            <a:ext cx="8229600" cy="5410200"/>
          </a:xfrm>
        </p:spPr>
        <p:txBody>
          <a:bodyPr>
            <a:noAutofit/>
          </a:bodyPr>
          <a:lstStyle/>
          <a:p>
            <a:pPr>
              <a:buNone/>
            </a:pPr>
            <a:r>
              <a:rPr lang="en-US" sz="1600" dirty="0" smtClean="0"/>
              <a:t>1. </a:t>
            </a:r>
            <a:r>
              <a:rPr lang="en-US" sz="1600" dirty="0" err="1" smtClean="0"/>
              <a:t>Kerjakan</a:t>
            </a:r>
            <a:r>
              <a:rPr lang="en-US" sz="1600" dirty="0" smtClean="0"/>
              <a:t> </a:t>
            </a:r>
            <a:r>
              <a:rPr lang="en-US" sz="1600" dirty="0" err="1" smtClean="0"/>
              <a:t>tugas-tugas</a:t>
            </a:r>
            <a:r>
              <a:rPr lang="en-US" sz="1600" dirty="0" smtClean="0"/>
              <a:t> </a:t>
            </a:r>
            <a:r>
              <a:rPr lang="en-US" sz="1600" dirty="0" err="1" smtClean="0"/>
              <a:t>berikut</a:t>
            </a:r>
            <a:r>
              <a:rPr lang="en-US" sz="1600" dirty="0" smtClean="0"/>
              <a:t> </a:t>
            </a:r>
            <a:r>
              <a:rPr lang="en-US" sz="1600" dirty="0" err="1" smtClean="0"/>
              <a:t>dengan</a:t>
            </a:r>
            <a:r>
              <a:rPr lang="en-US" sz="1600" dirty="0" smtClean="0"/>
              <a:t> </a:t>
            </a:r>
            <a:r>
              <a:rPr lang="en-US" sz="1600" dirty="0" err="1" smtClean="0"/>
              <a:t>singkat</a:t>
            </a:r>
            <a:r>
              <a:rPr lang="en-US" sz="1600" dirty="0" smtClean="0"/>
              <a:t> </a:t>
            </a:r>
            <a:r>
              <a:rPr lang="en-US" sz="1600" dirty="0" err="1" smtClean="0"/>
              <a:t>dan</a:t>
            </a:r>
            <a:r>
              <a:rPr lang="en-US" sz="1600" dirty="0" smtClean="0"/>
              <a:t> </a:t>
            </a:r>
            <a:r>
              <a:rPr lang="en-US" sz="1600" dirty="0" err="1" smtClean="0"/>
              <a:t>jelas</a:t>
            </a:r>
            <a:r>
              <a:rPr lang="en-US" sz="1600" dirty="0" smtClean="0"/>
              <a:t>. </a:t>
            </a:r>
            <a:r>
              <a:rPr lang="en-US" sz="1600" dirty="0" err="1" smtClean="0"/>
              <a:t>Gunakan</a:t>
            </a:r>
            <a:r>
              <a:rPr lang="en-US" sz="1600" dirty="0" smtClean="0"/>
              <a:t> </a:t>
            </a:r>
            <a:r>
              <a:rPr lang="en-US" sz="1600" dirty="0" err="1" smtClean="0"/>
              <a:t>bahasa</a:t>
            </a:r>
            <a:r>
              <a:rPr lang="en-US" sz="1600" dirty="0" smtClean="0"/>
              <a:t> Indonesia yang </a:t>
            </a:r>
            <a:r>
              <a:rPr lang="en-US" sz="1600" dirty="0" err="1" smtClean="0"/>
              <a:t>benar</a:t>
            </a:r>
            <a:r>
              <a:rPr lang="en-US" sz="1600" dirty="0" smtClean="0"/>
              <a:t>.</a:t>
            </a:r>
          </a:p>
          <a:p>
            <a:pPr lvl="0">
              <a:buNone/>
            </a:pPr>
            <a:r>
              <a:rPr lang="en-US" sz="1600" dirty="0" smtClean="0"/>
              <a:t>2. </a:t>
            </a:r>
            <a:r>
              <a:rPr lang="en-US" sz="1600" dirty="0" err="1" smtClean="0"/>
              <a:t>Jelaskan</a:t>
            </a:r>
            <a:r>
              <a:rPr lang="en-US" sz="1600" dirty="0" smtClean="0"/>
              <a:t> </a:t>
            </a:r>
            <a:r>
              <a:rPr lang="en-US" sz="1600" dirty="0" err="1" smtClean="0"/>
              <a:t>pengertian</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bahasa</a:t>
            </a:r>
            <a:r>
              <a:rPr lang="en-US" sz="1600" dirty="0" smtClean="0"/>
              <a:t> </a:t>
            </a:r>
            <a:r>
              <a:rPr lang="en-US" sz="1600" dirty="0" err="1" smtClean="0"/>
              <a:t>Anda</a:t>
            </a:r>
            <a:r>
              <a:rPr lang="en-US" sz="1600" dirty="0" smtClean="0"/>
              <a:t> </a:t>
            </a:r>
            <a:r>
              <a:rPr lang="en-US" sz="1600" dirty="0" err="1" smtClean="0"/>
              <a:t>sendiri</a:t>
            </a:r>
            <a:r>
              <a:rPr lang="en-US" sz="1600" dirty="0" smtClean="0"/>
              <a:t>.</a:t>
            </a:r>
          </a:p>
          <a:p>
            <a:pPr lvl="0">
              <a:buNone/>
            </a:pPr>
            <a:r>
              <a:rPr lang="en-US" sz="1600" dirty="0" smtClean="0"/>
              <a:t>3.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letak</a:t>
            </a:r>
            <a:r>
              <a:rPr lang="en-US" sz="1600" dirty="0" smtClean="0"/>
              <a:t> </a:t>
            </a:r>
            <a:r>
              <a:rPr lang="en-US" sz="1600" dirty="0" err="1" smtClean="0"/>
              <a:t>kalimat</a:t>
            </a:r>
            <a:r>
              <a:rPr lang="en-US" sz="1600" dirty="0" smtClean="0"/>
              <a:t> </a:t>
            </a:r>
            <a:r>
              <a:rPr lang="en-US" sz="1600" dirty="0" err="1" smtClean="0"/>
              <a:t>utamanya</a:t>
            </a:r>
            <a:r>
              <a:rPr lang="en-US" sz="1600" dirty="0" smtClean="0"/>
              <a:t> </a:t>
            </a:r>
            <a:r>
              <a:rPr lang="en-US" sz="1600" dirty="0" err="1" smtClean="0"/>
              <a:t>dalam</a:t>
            </a:r>
            <a:r>
              <a:rPr lang="en-US" sz="1600" dirty="0" smtClean="0"/>
              <a:t> </a:t>
            </a:r>
            <a:r>
              <a:rPr lang="en-US" sz="1600" dirty="0" err="1" smtClean="0"/>
              <a:t>paragraf</a:t>
            </a:r>
            <a:r>
              <a:rPr lang="en-US" sz="1600" dirty="0" smtClean="0"/>
              <a:t>.</a:t>
            </a:r>
          </a:p>
          <a:p>
            <a:pPr lvl="0">
              <a:buNone/>
            </a:pPr>
            <a:r>
              <a:rPr lang="en-US" sz="1600" dirty="0" smtClean="0"/>
              <a:t>4.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sifat</a:t>
            </a:r>
            <a:r>
              <a:rPr lang="en-US" sz="1600" dirty="0" smtClean="0"/>
              <a:t> </a:t>
            </a:r>
            <a:r>
              <a:rPr lang="en-US" sz="1600" dirty="0" err="1" smtClean="0"/>
              <a:t>dan</a:t>
            </a:r>
            <a:r>
              <a:rPr lang="en-US" sz="1600" dirty="0" smtClean="0"/>
              <a:t> </a:t>
            </a:r>
            <a:r>
              <a:rPr lang="en-US" sz="1600" dirty="0" err="1" smtClean="0"/>
              <a:t>tujuan</a:t>
            </a:r>
            <a:r>
              <a:rPr lang="en-US" sz="1600" dirty="0" smtClean="0"/>
              <a:t> </a:t>
            </a:r>
            <a:r>
              <a:rPr lang="en-US" sz="1600" dirty="0" err="1" smtClean="0"/>
              <a:t>penulisannya</a:t>
            </a:r>
            <a:r>
              <a:rPr lang="en-US" sz="1600" dirty="0" smtClean="0"/>
              <a:t>.</a:t>
            </a:r>
          </a:p>
          <a:p>
            <a:pPr lvl="0">
              <a:buNone/>
            </a:pPr>
            <a:r>
              <a:rPr lang="en-US" sz="1600" dirty="0" smtClean="0"/>
              <a:t>5. </a:t>
            </a:r>
            <a:r>
              <a:rPr lang="en-US" sz="1600" dirty="0" err="1" smtClean="0"/>
              <a:t>Sebutkan</a:t>
            </a:r>
            <a:r>
              <a:rPr lang="en-US" sz="1600" dirty="0" smtClean="0"/>
              <a:t> </a:t>
            </a:r>
            <a:r>
              <a:rPr lang="en-US" sz="1600" dirty="0" err="1" smtClean="0"/>
              <a:t>unsur-unsur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dapat</a:t>
            </a:r>
            <a:r>
              <a:rPr lang="en-US" sz="1600" dirty="0" smtClean="0"/>
              <a:t> </a:t>
            </a:r>
            <a:r>
              <a:rPr lang="en-US" sz="1600" dirty="0" err="1" smtClean="0"/>
              <a:t>digunakan</a:t>
            </a:r>
            <a:r>
              <a:rPr lang="en-US" sz="1600" dirty="0" smtClean="0"/>
              <a:t> </a:t>
            </a:r>
            <a:r>
              <a:rPr lang="en-US" sz="1600" dirty="0" err="1" smtClean="0"/>
              <a:t>untuk</a:t>
            </a:r>
            <a:r>
              <a:rPr lang="en-US" sz="1600" dirty="0" smtClean="0"/>
              <a:t> </a:t>
            </a:r>
            <a:r>
              <a:rPr lang="en-US" sz="1600" dirty="0" err="1" smtClean="0"/>
              <a:t>menjaga</a:t>
            </a:r>
            <a:r>
              <a:rPr lang="en-US" sz="1600" dirty="0" smtClean="0"/>
              <a:t> </a:t>
            </a:r>
            <a:r>
              <a:rPr lang="en-US" sz="1600" dirty="0" err="1" smtClean="0"/>
              <a:t>kepaduan</a:t>
            </a:r>
            <a:r>
              <a:rPr lang="en-US" sz="1600" dirty="0" smtClean="0"/>
              <a:t> </a:t>
            </a:r>
            <a:r>
              <a:rPr lang="en-US" sz="1600" dirty="0" err="1" smtClean="0"/>
              <a:t>antarkalimat</a:t>
            </a:r>
            <a:r>
              <a:rPr lang="en-US" sz="1600" dirty="0" smtClean="0"/>
              <a:t> </a:t>
            </a:r>
            <a:r>
              <a:rPr lang="en-US" sz="1600" dirty="0" err="1" smtClean="0"/>
              <a:t>dalam</a:t>
            </a:r>
            <a:r>
              <a:rPr lang="en-US" sz="1600" dirty="0" smtClean="0"/>
              <a:t> </a:t>
            </a:r>
            <a:r>
              <a:rPr lang="en-US" sz="1600" dirty="0" err="1" smtClean="0"/>
              <a:t>sebuah</a:t>
            </a:r>
            <a:r>
              <a:rPr lang="en-US" sz="1600" dirty="0" smtClean="0"/>
              <a:t> </a:t>
            </a:r>
            <a:r>
              <a:rPr lang="en-US" sz="1600" dirty="0" err="1" smtClean="0"/>
              <a:t>paragraf</a:t>
            </a:r>
            <a:r>
              <a:rPr lang="en-US" sz="1600" dirty="0" smtClean="0"/>
              <a:t>.</a:t>
            </a:r>
          </a:p>
          <a:p>
            <a:pPr lvl="0">
              <a:buNone/>
            </a:pPr>
            <a:r>
              <a:rPr lang="en-US" sz="1600" dirty="0" smtClean="0"/>
              <a:t>6.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pengulangan</a:t>
            </a:r>
            <a:r>
              <a:rPr lang="en-US" sz="1600" dirty="0" smtClean="0"/>
              <a:t> </a:t>
            </a:r>
            <a:r>
              <a:rPr lang="en-US" sz="1600" dirty="0" err="1" smtClean="0"/>
              <a:t>kata</a:t>
            </a:r>
            <a:r>
              <a:rPr lang="en-US" sz="1600" dirty="0" smtClean="0"/>
              <a:t> </a:t>
            </a:r>
            <a:r>
              <a:rPr lang="en-US" sz="1600" dirty="0" err="1" smtClean="0"/>
              <a:t>kunci</a:t>
            </a:r>
            <a:r>
              <a:rPr lang="en-US" sz="1600" dirty="0" smtClean="0"/>
              <a:t>.</a:t>
            </a:r>
          </a:p>
          <a:p>
            <a:pPr lvl="0">
              <a:buNone/>
            </a:pPr>
            <a:r>
              <a:rPr lang="en-US" sz="1600" dirty="0" smtClean="0"/>
              <a:t>7.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penggunaan</a:t>
            </a:r>
            <a:r>
              <a:rPr lang="en-US" sz="1600" dirty="0" smtClean="0"/>
              <a:t> </a:t>
            </a:r>
            <a:r>
              <a:rPr lang="en-US" sz="1600" dirty="0" err="1" smtClean="0"/>
              <a:t>kata</a:t>
            </a:r>
            <a:r>
              <a:rPr lang="en-US" sz="1600" dirty="0" smtClean="0"/>
              <a:t> </a:t>
            </a:r>
            <a:r>
              <a:rPr lang="en-US" sz="1600" dirty="0" err="1" smtClean="0"/>
              <a:t>ganti</a:t>
            </a:r>
            <a:r>
              <a:rPr lang="en-US" sz="1600" dirty="0" smtClean="0"/>
              <a:t>.</a:t>
            </a:r>
          </a:p>
          <a:p>
            <a:pPr lvl="0">
              <a:buNone/>
            </a:pPr>
            <a:r>
              <a:rPr lang="en-US" sz="1600" dirty="0" smtClean="0"/>
              <a:t>8. </a:t>
            </a:r>
            <a:r>
              <a:rPr lang="en-US" sz="1600" dirty="0" err="1" smtClean="0"/>
              <a:t>Susunlah</a:t>
            </a:r>
            <a:r>
              <a:rPr lang="en-US" sz="1600" dirty="0" smtClean="0"/>
              <a:t> </a:t>
            </a:r>
            <a:r>
              <a:rPr lang="en-US" sz="1600" dirty="0" err="1" smtClean="0"/>
              <a:t>sebuah</a:t>
            </a:r>
            <a:r>
              <a:rPr lang="en-US" sz="1600" dirty="0" smtClean="0"/>
              <a:t> </a:t>
            </a:r>
            <a:r>
              <a:rPr lang="en-US" sz="1600" dirty="0" err="1" smtClean="0"/>
              <a:t>paagraf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kata</a:t>
            </a:r>
            <a:r>
              <a:rPr lang="en-US" sz="1600" dirty="0" smtClean="0"/>
              <a:t> </a:t>
            </a:r>
            <a:r>
              <a:rPr lang="en-US" sz="1600" dirty="0" err="1" smtClean="0"/>
              <a:t>atau</a:t>
            </a:r>
            <a:r>
              <a:rPr lang="en-US" sz="1600" dirty="0" smtClean="0"/>
              <a:t> </a:t>
            </a:r>
            <a:r>
              <a:rPr lang="en-US" sz="1600" dirty="0" err="1" smtClean="0"/>
              <a:t>frasa</a:t>
            </a:r>
            <a:r>
              <a:rPr lang="en-US" sz="1600" dirty="0" smtClean="0"/>
              <a:t> </a:t>
            </a:r>
            <a:r>
              <a:rPr lang="en-US" sz="1600" dirty="0" err="1" smtClean="0"/>
              <a:t>transisi</a:t>
            </a:r>
            <a:r>
              <a:rPr lang="en-US" sz="1600" dirty="0" smtClean="0"/>
              <a:t> </a:t>
            </a:r>
            <a:r>
              <a:rPr lang="en-US" sz="1600" dirty="0" err="1" smtClean="0"/>
              <a:t>sebagai</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kepaduannya</a:t>
            </a:r>
            <a:r>
              <a:rPr lang="en-US" sz="1600" dirty="0" smtClean="0"/>
              <a:t>. </a:t>
            </a:r>
          </a:p>
          <a:p>
            <a:pPr lvl="0">
              <a:buNone/>
            </a:pPr>
            <a:r>
              <a:rPr lang="en-US" sz="1600" dirty="0" smtClean="0"/>
              <a:t>9. </a:t>
            </a:r>
            <a:r>
              <a:rPr lang="en-US" sz="1600" dirty="0" err="1" smtClean="0"/>
              <a:t>Susunlah</a:t>
            </a:r>
            <a:r>
              <a:rPr lang="en-US" sz="1600" dirty="0" smtClean="0"/>
              <a:t> </a:t>
            </a:r>
            <a:r>
              <a:rPr lang="en-US" sz="1600" dirty="0" err="1" smtClean="0"/>
              <a:t>sebuah</a:t>
            </a:r>
            <a:r>
              <a:rPr lang="en-US" sz="1600" dirty="0" smtClean="0"/>
              <a:t> </a:t>
            </a:r>
            <a:r>
              <a:rPr lang="en-US" sz="1600" dirty="0" err="1" smtClean="0"/>
              <a:t>wacana</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yang </a:t>
            </a:r>
            <a:r>
              <a:rPr lang="en-US" sz="1600" dirty="0" err="1" smtClean="0"/>
              <a:t>memenuhi</a:t>
            </a:r>
            <a:r>
              <a:rPr lang="en-US" sz="1600" dirty="0" smtClean="0"/>
              <a:t> </a:t>
            </a:r>
            <a:r>
              <a:rPr lang="en-US" sz="1600" dirty="0" err="1" smtClean="0"/>
              <a:t>syarat-syarat</a:t>
            </a:r>
            <a:r>
              <a:rPr lang="en-US" sz="1600" dirty="0" smtClean="0"/>
              <a:t> </a:t>
            </a:r>
            <a:r>
              <a:rPr lang="en-US" sz="1600" dirty="0" err="1" smtClean="0"/>
              <a:t>kepaduan</a:t>
            </a:r>
            <a:r>
              <a:rPr lang="en-US" sz="1600" dirty="0" smtClean="0"/>
              <a:t>. </a:t>
            </a:r>
            <a:r>
              <a:rPr lang="en-US" sz="1600" dirty="0" err="1" smtClean="0"/>
              <a:t>Tunjukkan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dalam</a:t>
            </a:r>
            <a:r>
              <a:rPr lang="en-US" sz="1600" dirty="0" smtClean="0"/>
              <a:t> </a:t>
            </a:r>
            <a:r>
              <a:rPr lang="en-US" sz="1600" dirty="0" err="1" smtClean="0"/>
              <a:t>setiap</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susun</a:t>
            </a:r>
            <a:r>
              <a:rPr lang="en-US" sz="1600" dirty="0" smtClean="0"/>
              <a:t> </a:t>
            </a:r>
            <a:r>
              <a:rPr lang="en-US" sz="1600" dirty="0" err="1" smtClean="0"/>
              <a:t>tersebut</a:t>
            </a:r>
            <a:r>
              <a:rPr lang="en-US" sz="1600" dirty="0" smtClean="0"/>
              <a:t>.</a:t>
            </a:r>
            <a:r>
              <a:rPr lang="en-US" sz="1600" b="1" dirty="0" smtClean="0"/>
              <a:t> </a:t>
            </a:r>
            <a:endParaRPr lang="en-US" sz="1600" dirty="0" smtClean="0"/>
          </a:p>
          <a:p>
            <a:pPr>
              <a:buNone/>
            </a:pPr>
            <a:r>
              <a:rPr lang="en-US" sz="1600" dirty="0" smtClean="0"/>
              <a:t>10. </a:t>
            </a:r>
            <a:r>
              <a:rPr lang="en-US" sz="1600" dirty="0" err="1" smtClean="0"/>
              <a:t>Susunlah</a:t>
            </a:r>
            <a:r>
              <a:rPr lang="en-US" sz="1600" dirty="0" smtClean="0"/>
              <a:t> </a:t>
            </a:r>
            <a:r>
              <a:rPr lang="en-US" sz="1600" dirty="0" err="1" smtClean="0"/>
              <a:t>sebuah</a:t>
            </a:r>
            <a:r>
              <a:rPr lang="en-US" sz="1600" dirty="0" smtClean="0"/>
              <a:t> </a:t>
            </a:r>
            <a:r>
              <a:rPr lang="en-US" sz="1600" dirty="0" err="1" smtClean="0"/>
              <a:t>karangan</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a:t>
            </a:r>
            <a:r>
              <a:rPr lang="en-US" sz="1600" dirty="0" err="1" smtClean="0"/>
              <a:t>Kembangan</a:t>
            </a:r>
            <a:r>
              <a:rPr lang="en-US" sz="1600" dirty="0" smtClean="0"/>
              <a:t> </a:t>
            </a:r>
            <a:r>
              <a:rPr lang="en-US" sz="1600" dirty="0" err="1" smtClean="0"/>
              <a:t>paragraf-paragraf</a:t>
            </a:r>
            <a:r>
              <a:rPr lang="en-US" sz="1600" dirty="0" smtClean="0"/>
              <a:t> </a:t>
            </a:r>
            <a:r>
              <a:rPr lang="en-US" sz="1600" dirty="0" err="1" smtClean="0"/>
              <a:t>Anda</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pola-pola</a:t>
            </a:r>
            <a:r>
              <a:rPr lang="en-US" sz="1600" dirty="0" smtClean="0"/>
              <a:t> </a:t>
            </a:r>
            <a:r>
              <a:rPr lang="en-US" sz="1600" dirty="0" err="1" smtClean="0"/>
              <a:t>pengembangan</a:t>
            </a:r>
            <a:r>
              <a:rPr lang="en-US" sz="1600" dirty="0" smtClean="0"/>
              <a:t> </a:t>
            </a:r>
            <a:r>
              <a:rPr lang="en-US" sz="1600" dirty="0" err="1" smtClean="0"/>
              <a:t>paragraf</a:t>
            </a:r>
            <a:r>
              <a:rPr lang="en-US" sz="1600" dirty="0" smtClean="0"/>
              <a:t> yang </a:t>
            </a:r>
            <a:r>
              <a:rPr lang="en-US" sz="1600" dirty="0" err="1" smtClean="0"/>
              <a:t>sudah</a:t>
            </a:r>
            <a:r>
              <a:rPr lang="en-US" sz="1600" dirty="0" smtClean="0"/>
              <a:t> </a:t>
            </a:r>
            <a:r>
              <a:rPr lang="en-US" sz="1600" dirty="0" err="1" smtClean="0"/>
              <a:t>Anda</a:t>
            </a:r>
            <a:r>
              <a:rPr lang="en-US" sz="1600" dirty="0" smtClean="0"/>
              <a:t> </a:t>
            </a:r>
            <a:r>
              <a:rPr lang="en-US" sz="1600" dirty="0" err="1" smtClean="0"/>
              <a:t>pelajai</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sajian</a:t>
            </a:r>
            <a:r>
              <a:rPr lang="en-US" sz="1600" dirty="0" smtClean="0"/>
              <a:t>. </a:t>
            </a:r>
            <a:r>
              <a:rPr lang="en-US" sz="1600" dirty="0" err="1" smtClean="0"/>
              <a:t>Sebutkan</a:t>
            </a:r>
            <a:r>
              <a:rPr lang="en-US" sz="1600" dirty="0" smtClean="0"/>
              <a:t> </a:t>
            </a:r>
            <a:r>
              <a:rPr lang="en-US" sz="1600" dirty="0" err="1" smtClean="0"/>
              <a:t>pola</a:t>
            </a:r>
            <a:r>
              <a:rPr lang="en-US" sz="1600" dirty="0" smtClean="0"/>
              <a:t> </a:t>
            </a:r>
            <a:r>
              <a:rPr lang="en-US" sz="1600" dirty="0" err="1" smtClean="0"/>
              <a:t>penembangan</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tersebut</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akhir</a:t>
            </a:r>
            <a:r>
              <a:rPr lang="en-US" sz="1600" dirty="0" smtClean="0"/>
              <a:t> </a:t>
            </a:r>
            <a:r>
              <a:rPr lang="en-US" sz="1600" dirty="0" err="1" smtClean="0"/>
              <a:t>setiap</a:t>
            </a:r>
            <a:r>
              <a:rPr lang="en-US" sz="1600" dirty="0" smtClean="0"/>
              <a:t> </a:t>
            </a:r>
            <a:r>
              <a:rPr lang="en-US" sz="1600" dirty="0" err="1" smtClean="0"/>
              <a:t>paragraf</a:t>
            </a:r>
            <a:r>
              <a:rPr lang="en-US" sz="1600" dirty="0" smtClean="0"/>
              <a:t>.</a:t>
            </a:r>
          </a:p>
          <a:p>
            <a:endParaRPr lang="en-US" sz="1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1400" dirty="0" err="1" smtClean="0"/>
              <a:t>Depdikbud</a:t>
            </a:r>
            <a:r>
              <a:rPr lang="en-US" sz="1400" dirty="0" smtClean="0"/>
              <a:t>. 1988. </a:t>
            </a:r>
            <a:r>
              <a:rPr lang="en-US" sz="1400" i="1" dirty="0" err="1" smtClean="0"/>
              <a:t>Kamus</a:t>
            </a:r>
            <a:r>
              <a:rPr lang="en-US" sz="1400" i="1" dirty="0" smtClean="0"/>
              <a:t> </a:t>
            </a:r>
            <a:r>
              <a:rPr lang="en-US" sz="1400" i="1" dirty="0" err="1" smtClean="0"/>
              <a:t>Besar</a:t>
            </a:r>
            <a:r>
              <a:rPr lang="en-US" sz="1400" i="1" dirty="0" smtClean="0"/>
              <a:t> </a:t>
            </a:r>
            <a:r>
              <a:rPr lang="en-US" sz="1400" i="1" dirty="0" err="1" smtClean="0"/>
              <a:t>Bahasa</a:t>
            </a:r>
            <a:r>
              <a:rPr lang="en-US" sz="1400" i="1" dirty="0" smtClean="0"/>
              <a:t> Indonesia.</a:t>
            </a:r>
            <a:r>
              <a:rPr lang="en-US" sz="1400" dirty="0" smtClean="0"/>
              <a:t> </a:t>
            </a:r>
            <a:r>
              <a:rPr lang="fi-FI" sz="1400" dirty="0" smtClean="0"/>
              <a:t>Jakarta: Balai Pustaka. </a:t>
            </a:r>
            <a:endParaRPr lang="en-US" sz="1400" dirty="0" smtClean="0"/>
          </a:p>
          <a:p>
            <a:pPr>
              <a:buNone/>
            </a:pPr>
            <a:r>
              <a:rPr lang="fi-FI" sz="1400" dirty="0" smtClean="0"/>
              <a:t>Finosa, Lamuddin. 2001. </a:t>
            </a:r>
            <a:r>
              <a:rPr lang="fi-FI" sz="1400" i="1" dirty="0" smtClean="0"/>
              <a:t>Komposisi Bahasa Indonesia</a:t>
            </a:r>
            <a:r>
              <a:rPr lang="fi-FI" sz="1400" dirty="0" smtClean="0"/>
              <a:t>. Jakarta: Diksi Intan Mulia.</a:t>
            </a:r>
            <a:endParaRPr lang="en-US" sz="1400" dirty="0" smtClean="0"/>
          </a:p>
          <a:p>
            <a:pPr>
              <a:buNone/>
            </a:pPr>
            <a:r>
              <a:rPr lang="en-US" sz="1400" dirty="0" err="1" smtClean="0"/>
              <a:t>Ginting</a:t>
            </a:r>
            <a:r>
              <a:rPr lang="en-US" sz="1400" dirty="0" smtClean="0"/>
              <a:t>, </a:t>
            </a:r>
            <a:r>
              <a:rPr lang="en-US" sz="1400" dirty="0" err="1" smtClean="0"/>
              <a:t>Cipta</a:t>
            </a:r>
            <a:r>
              <a:rPr lang="en-US" sz="1400" dirty="0" smtClean="0"/>
              <a:t>. 2003. </a:t>
            </a:r>
            <a:r>
              <a:rPr lang="en-US" sz="1400" i="1" dirty="0" err="1" smtClean="0"/>
              <a:t>Kiat</a:t>
            </a:r>
            <a:r>
              <a:rPr lang="en-US" sz="1400" i="1" dirty="0" smtClean="0"/>
              <a:t> </a:t>
            </a:r>
            <a:r>
              <a:rPr lang="en-US" sz="1400" i="1" dirty="0" err="1" smtClean="0"/>
              <a:t>Belajar</a:t>
            </a:r>
            <a:r>
              <a:rPr lang="en-US" sz="1400" i="1" dirty="0" smtClean="0"/>
              <a:t> </a:t>
            </a:r>
            <a:r>
              <a:rPr lang="en-US" sz="1400" i="1" dirty="0" err="1" smtClean="0"/>
              <a:t>di</a:t>
            </a:r>
            <a:r>
              <a:rPr lang="en-US" sz="1400" i="1" dirty="0" smtClean="0"/>
              <a:t> </a:t>
            </a:r>
            <a:r>
              <a:rPr lang="en-US" sz="1400" i="1" dirty="0" err="1" smtClean="0"/>
              <a:t>Perguruan</a:t>
            </a:r>
            <a:r>
              <a:rPr lang="en-US" sz="1400" i="1" dirty="0" smtClean="0"/>
              <a:t> </a:t>
            </a:r>
            <a:r>
              <a:rPr lang="en-US" sz="1400" i="1" dirty="0" err="1" smtClean="0"/>
              <a:t>Tinggi</a:t>
            </a:r>
            <a:r>
              <a:rPr lang="en-US" sz="1400" dirty="0" smtClean="0"/>
              <a:t>. Jakarta: </a:t>
            </a:r>
            <a:r>
              <a:rPr lang="en-US" sz="1400" dirty="0" err="1" smtClean="0"/>
              <a:t>Grasindo</a:t>
            </a:r>
            <a:r>
              <a:rPr lang="en-US" sz="1400" dirty="0" smtClean="0"/>
              <a:t>. </a:t>
            </a:r>
          </a:p>
          <a:p>
            <a:pPr>
              <a:buNone/>
            </a:pPr>
            <a:r>
              <a:rPr lang="en-US" sz="1400" dirty="0" err="1" smtClean="0"/>
              <a:t>Hariston</a:t>
            </a:r>
            <a:r>
              <a:rPr lang="en-US" sz="1400" dirty="0" smtClean="0"/>
              <a:t>, Maxine C. 1981. </a:t>
            </a:r>
            <a:r>
              <a:rPr lang="en-US" sz="1400" i="1" dirty="0" smtClean="0"/>
              <a:t>Successful Writing</a:t>
            </a:r>
            <a:r>
              <a:rPr lang="en-US" sz="1400" dirty="0" smtClean="0"/>
              <a:t>. New York: W.W. Norton Company. </a:t>
            </a:r>
          </a:p>
          <a:p>
            <a:pPr>
              <a:buNone/>
            </a:pPr>
            <a:r>
              <a:rPr lang="en-US" sz="1400" dirty="0" err="1" smtClean="0"/>
              <a:t>Keraf</a:t>
            </a:r>
            <a:r>
              <a:rPr lang="en-US" sz="1400" dirty="0" smtClean="0"/>
              <a:t>, </a:t>
            </a:r>
            <a:r>
              <a:rPr lang="en-US" sz="1400" dirty="0" err="1" smtClean="0"/>
              <a:t>Gorys</a:t>
            </a:r>
            <a:r>
              <a:rPr lang="en-US" sz="1400" dirty="0" smtClean="0"/>
              <a:t>. 1984. </a:t>
            </a:r>
            <a:r>
              <a:rPr lang="en-US" sz="1400" i="1" dirty="0" err="1" smtClean="0"/>
              <a:t>Komposisi</a:t>
            </a:r>
            <a:r>
              <a:rPr lang="en-US" sz="1400" dirty="0" smtClean="0"/>
              <a:t>. </a:t>
            </a:r>
            <a:r>
              <a:rPr lang="en-US" sz="1400" dirty="0" err="1" smtClean="0"/>
              <a:t>Ende</a:t>
            </a:r>
            <a:r>
              <a:rPr lang="en-US" sz="1400" dirty="0" smtClean="0"/>
              <a:t>-Flores: Nusa Indah. </a:t>
            </a:r>
          </a:p>
          <a:p>
            <a:pPr>
              <a:buNone/>
            </a:pPr>
            <a:r>
              <a:rPr lang="en-US" sz="1400" dirty="0" smtClean="0"/>
              <a:t>Lampung Post, 21 </a:t>
            </a:r>
            <a:r>
              <a:rPr lang="en-US" sz="1400" dirty="0" err="1" smtClean="0"/>
              <a:t>Februari</a:t>
            </a:r>
            <a:r>
              <a:rPr lang="en-US" sz="1400" dirty="0" smtClean="0"/>
              <a:t> 2007.</a:t>
            </a:r>
          </a:p>
          <a:p>
            <a:pPr>
              <a:buNone/>
            </a:pPr>
            <a:r>
              <a:rPr lang="en-US" sz="1400" dirty="0" smtClean="0"/>
              <a:t>Murray, D.M. 1980. Writing is Process: How Writing Finds Its Own Meaning. </a:t>
            </a:r>
            <a:r>
              <a:rPr lang="en-US" sz="1400" dirty="0" err="1" smtClean="0"/>
              <a:t>Dalam</a:t>
            </a:r>
            <a:r>
              <a:rPr lang="en-US" sz="1400" dirty="0" smtClean="0"/>
              <a:t> Donovan T.R. </a:t>
            </a:r>
            <a:r>
              <a:rPr lang="en-US" sz="1400" dirty="0" err="1" smtClean="0"/>
              <a:t>dan</a:t>
            </a:r>
            <a:r>
              <a:rPr lang="en-US" sz="1400" dirty="0" smtClean="0"/>
              <a:t> McClelland, B.W. (Eds.) </a:t>
            </a:r>
            <a:r>
              <a:rPr lang="en-US" sz="1400" i="1" dirty="0" smtClean="0"/>
              <a:t>Eight Approaches to Teaching Composition</a:t>
            </a:r>
            <a:r>
              <a:rPr lang="en-US" sz="1400" dirty="0" smtClean="0"/>
              <a:t> (</a:t>
            </a:r>
            <a:r>
              <a:rPr lang="en-US" sz="1400" dirty="0" err="1" smtClean="0"/>
              <a:t>hlm</a:t>
            </a:r>
            <a:r>
              <a:rPr lang="en-US" sz="1400" dirty="0" smtClean="0"/>
              <a:t>. 3—20). Illinois: National Council Teachers of English.</a:t>
            </a:r>
          </a:p>
          <a:p>
            <a:pPr>
              <a:buNone/>
            </a:pPr>
            <a:r>
              <a:rPr lang="en-US" sz="1400" dirty="0" smtClean="0"/>
              <a:t>Radar Lampung, 5 April 2007. </a:t>
            </a:r>
          </a:p>
          <a:p>
            <a:pPr>
              <a:buNone/>
            </a:pPr>
            <a:r>
              <a:rPr lang="en-US" sz="1400" dirty="0" err="1" smtClean="0"/>
              <a:t>Ramaita</a:t>
            </a:r>
            <a:r>
              <a:rPr lang="en-US" sz="1400" dirty="0" smtClean="0"/>
              <a:t>, </a:t>
            </a:r>
            <a:r>
              <a:rPr lang="en-US" sz="1400" dirty="0" err="1" smtClean="0"/>
              <a:t>Yetti</a:t>
            </a:r>
            <a:r>
              <a:rPr lang="en-US" sz="1400" dirty="0" smtClean="0"/>
              <a:t>. 2007. </a:t>
            </a:r>
            <a:r>
              <a:rPr lang="en-US" sz="1400" i="1" dirty="0" err="1" smtClean="0"/>
              <a:t>Alih</a:t>
            </a:r>
            <a:r>
              <a:rPr lang="en-US" sz="1400" i="1" dirty="0" smtClean="0"/>
              <a:t> </a:t>
            </a:r>
            <a:r>
              <a:rPr lang="en-US" sz="1400" i="1" dirty="0" err="1" smtClean="0"/>
              <a:t>Kode</a:t>
            </a:r>
            <a:r>
              <a:rPr lang="en-US" sz="1400" i="1" dirty="0" smtClean="0"/>
              <a:t> </a:t>
            </a:r>
            <a:r>
              <a:rPr lang="en-US" sz="1400" i="1" dirty="0" err="1" smtClean="0"/>
              <a:t>dan</a:t>
            </a:r>
            <a:r>
              <a:rPr lang="en-US" sz="1400" i="1" dirty="0" smtClean="0"/>
              <a:t> </a:t>
            </a:r>
            <a:r>
              <a:rPr lang="en-US" sz="1400" i="1" dirty="0" err="1" smtClean="0"/>
              <a:t>Campur</a:t>
            </a:r>
            <a:r>
              <a:rPr lang="en-US" sz="1400" i="1" dirty="0" smtClean="0"/>
              <a:t> </a:t>
            </a:r>
            <a:r>
              <a:rPr lang="en-US" sz="1400" i="1" dirty="0" err="1" smtClean="0"/>
              <a:t>Kode</a:t>
            </a:r>
            <a:r>
              <a:rPr lang="en-US" sz="1400" i="1" dirty="0" smtClean="0"/>
              <a:t> </a:t>
            </a:r>
            <a:r>
              <a:rPr lang="en-US" sz="1400" i="1" dirty="0" err="1" smtClean="0"/>
              <a:t>dalam</a:t>
            </a:r>
            <a:r>
              <a:rPr lang="en-US" sz="1400" i="1" dirty="0" smtClean="0"/>
              <a:t> </a:t>
            </a:r>
            <a:r>
              <a:rPr lang="en-US" sz="1400" i="1" dirty="0" err="1" smtClean="0"/>
              <a:t>Interaksi</a:t>
            </a:r>
            <a:r>
              <a:rPr lang="en-US" sz="1400" i="1" dirty="0" smtClean="0"/>
              <a:t> </a:t>
            </a:r>
            <a:r>
              <a:rPr lang="en-US" sz="1400" i="1" dirty="0" err="1" smtClean="0"/>
              <a:t>Belajar-Mengajar</a:t>
            </a:r>
            <a:r>
              <a:rPr lang="en-US" sz="1400" i="1" dirty="0" smtClean="0"/>
              <a:t> Di </a:t>
            </a:r>
            <a:r>
              <a:rPr lang="en-US" sz="1400" i="1" dirty="0" err="1" smtClean="0"/>
              <a:t>Kelas</a:t>
            </a:r>
            <a:r>
              <a:rPr lang="en-US" sz="1400" i="1" dirty="0" smtClean="0"/>
              <a:t> I </a:t>
            </a:r>
            <a:r>
              <a:rPr lang="en-US" sz="1400" i="1" dirty="0" err="1" smtClean="0"/>
              <a:t>Sekolah</a:t>
            </a:r>
            <a:r>
              <a:rPr lang="en-US" sz="1400" i="1" dirty="0" smtClean="0"/>
              <a:t> </a:t>
            </a:r>
            <a:r>
              <a:rPr lang="en-US" sz="1400" i="1" dirty="0" err="1" smtClean="0"/>
              <a:t>Dasar</a:t>
            </a:r>
            <a:r>
              <a:rPr lang="en-US" sz="1400" dirty="0" smtClean="0"/>
              <a:t>. </a:t>
            </a:r>
            <a:r>
              <a:rPr lang="en-US" sz="1400" dirty="0" err="1" smtClean="0"/>
              <a:t>Makalah</a:t>
            </a:r>
            <a:r>
              <a:rPr lang="en-US" sz="1400" dirty="0" smtClean="0"/>
              <a:t> Seminar </a:t>
            </a:r>
            <a:r>
              <a:rPr lang="en-US" sz="1400" dirty="0" err="1" smtClean="0"/>
              <a:t>Hasil</a:t>
            </a:r>
            <a:r>
              <a:rPr lang="en-US" sz="1400" dirty="0" smtClean="0"/>
              <a:t> </a:t>
            </a:r>
            <a:r>
              <a:rPr lang="en-US" sz="1400" dirty="0" err="1" smtClean="0"/>
              <a:t>Penelitian</a:t>
            </a:r>
            <a:r>
              <a:rPr lang="en-US" sz="1400" dirty="0" smtClean="0"/>
              <a:t>. Lampung: FKIP </a:t>
            </a:r>
            <a:r>
              <a:rPr lang="en-US" sz="1400" dirty="0" err="1" smtClean="0"/>
              <a:t>Universitas</a:t>
            </a:r>
            <a:r>
              <a:rPr lang="en-US" sz="1400" dirty="0" smtClean="0"/>
              <a:t> Lampung. </a:t>
            </a:r>
          </a:p>
          <a:p>
            <a:pPr>
              <a:buNone/>
            </a:pPr>
            <a:r>
              <a:rPr lang="en-US" sz="1400" dirty="0" err="1" smtClean="0"/>
              <a:t>Rusminto</a:t>
            </a:r>
            <a:r>
              <a:rPr lang="en-US" sz="1400" dirty="0" smtClean="0"/>
              <a:t>, </a:t>
            </a:r>
            <a:r>
              <a:rPr lang="en-US" sz="1400" dirty="0" err="1" smtClean="0"/>
              <a:t>Nurlaksana</a:t>
            </a:r>
            <a:r>
              <a:rPr lang="en-US" sz="1400" dirty="0" smtClean="0"/>
              <a:t> </a:t>
            </a:r>
            <a:r>
              <a:rPr lang="en-US" sz="1400" dirty="0" err="1" smtClean="0"/>
              <a:t>Eko</a:t>
            </a:r>
            <a:r>
              <a:rPr lang="en-US" sz="1400" dirty="0" smtClean="0"/>
              <a:t>. 2010. ”</a:t>
            </a:r>
            <a:r>
              <a:rPr lang="en-US" sz="1400" dirty="0" err="1" smtClean="0"/>
              <a:t>Paragraf</a:t>
            </a:r>
            <a:r>
              <a:rPr lang="en-US" sz="1400" dirty="0" smtClean="0"/>
              <a:t> </a:t>
            </a:r>
            <a:r>
              <a:rPr lang="en-US" sz="1400" dirty="0" err="1" smtClean="0"/>
              <a:t>dan</a:t>
            </a:r>
            <a:r>
              <a:rPr lang="en-US" sz="1400" dirty="0" smtClean="0"/>
              <a:t> </a:t>
            </a:r>
            <a:r>
              <a:rPr lang="en-US" sz="1400" dirty="0" err="1" smtClean="0"/>
              <a:t>Pengembangannya</a:t>
            </a:r>
            <a:r>
              <a:rPr lang="en-US" sz="1400" dirty="0" smtClean="0"/>
              <a:t>”, </a:t>
            </a:r>
            <a:r>
              <a:rPr lang="en-US" sz="1400" dirty="0" err="1" smtClean="0"/>
              <a:t>dalam</a:t>
            </a:r>
            <a:r>
              <a:rPr lang="en-US" sz="1400" dirty="0" smtClean="0"/>
              <a:t> </a:t>
            </a:r>
            <a:r>
              <a:rPr lang="en-US" sz="1400" dirty="0" err="1" smtClean="0"/>
              <a:t>Ginting</a:t>
            </a:r>
            <a:r>
              <a:rPr lang="en-US" sz="1400" dirty="0" smtClean="0"/>
              <a:t>, </a:t>
            </a:r>
            <a:r>
              <a:rPr lang="en-US" sz="1400" dirty="0" err="1" smtClean="0"/>
              <a:t>Cipta</a:t>
            </a:r>
            <a:r>
              <a:rPr lang="en-US" sz="1400" dirty="0" smtClean="0"/>
              <a:t> </a:t>
            </a:r>
            <a:r>
              <a:rPr lang="en-US" sz="1400" dirty="0" err="1" smtClean="0"/>
              <a:t>dan</a:t>
            </a:r>
            <a:r>
              <a:rPr lang="en-US" sz="1400" dirty="0" smtClean="0"/>
              <a:t> </a:t>
            </a:r>
            <a:r>
              <a:rPr lang="en-US" sz="1400" dirty="0" err="1" smtClean="0"/>
              <a:t>Susiladi</a:t>
            </a:r>
            <a:r>
              <a:rPr lang="en-US" sz="1400" dirty="0" smtClean="0"/>
              <a:t> </a:t>
            </a:r>
            <a:r>
              <a:rPr lang="en-US" sz="1400" dirty="0" err="1" smtClean="0"/>
              <a:t>Esti</a:t>
            </a:r>
            <a:r>
              <a:rPr lang="en-US" sz="1400" dirty="0" smtClean="0"/>
              <a:t> W. (Eds.). </a:t>
            </a:r>
            <a:r>
              <a:rPr lang="en-US" sz="1400" i="1" dirty="0" err="1" smtClean="0"/>
              <a:t>Karya</a:t>
            </a:r>
            <a:r>
              <a:rPr lang="en-US" sz="1400" i="1" dirty="0" smtClean="0"/>
              <a:t> </a:t>
            </a:r>
            <a:r>
              <a:rPr lang="en-US" sz="1400" i="1" dirty="0" err="1" smtClean="0"/>
              <a:t>Tulis</a:t>
            </a:r>
            <a:r>
              <a:rPr lang="en-US" sz="1400" i="1" dirty="0" smtClean="0"/>
              <a:t> </a:t>
            </a:r>
            <a:r>
              <a:rPr lang="en-US" sz="1400" i="1" dirty="0" err="1" smtClean="0"/>
              <a:t>Ilmiah</a:t>
            </a:r>
            <a:r>
              <a:rPr lang="en-US" sz="1400" i="1" dirty="0" smtClean="0"/>
              <a:t>: </a:t>
            </a:r>
            <a:r>
              <a:rPr lang="en-US" sz="1400" i="1" dirty="0" err="1" smtClean="0"/>
              <a:t>Pengertian</a:t>
            </a:r>
            <a:r>
              <a:rPr lang="en-US" sz="1400" i="1" dirty="0" smtClean="0"/>
              <a:t>, </a:t>
            </a:r>
            <a:r>
              <a:rPr lang="en-US" sz="1400" i="1" dirty="0" err="1" smtClean="0"/>
              <a:t>Penyusunan</a:t>
            </a:r>
            <a:r>
              <a:rPr lang="en-US" sz="1400" i="1" dirty="0" smtClean="0"/>
              <a:t>, </a:t>
            </a:r>
            <a:r>
              <a:rPr lang="en-US" sz="1400" i="1" dirty="0" err="1" smtClean="0"/>
              <a:t>Anatomi</a:t>
            </a:r>
            <a:r>
              <a:rPr lang="en-US" sz="1400" i="1" dirty="0" smtClean="0"/>
              <a:t>, </a:t>
            </a:r>
            <a:r>
              <a:rPr lang="en-US" sz="1400" i="1" dirty="0" err="1" smtClean="0"/>
              <a:t>Presentasi</a:t>
            </a:r>
            <a:r>
              <a:rPr lang="en-US" sz="1400" i="1" dirty="0" smtClean="0"/>
              <a:t>, </a:t>
            </a:r>
            <a:r>
              <a:rPr lang="en-US" sz="1400" i="1" dirty="0" err="1" smtClean="0"/>
              <a:t>dan</a:t>
            </a:r>
            <a:r>
              <a:rPr lang="en-US" sz="1400" i="1" dirty="0" smtClean="0"/>
              <a:t> </a:t>
            </a:r>
            <a:r>
              <a:rPr lang="en-US" sz="1400" i="1" dirty="0" err="1" smtClean="0"/>
              <a:t>Kebahasaan</a:t>
            </a:r>
            <a:r>
              <a:rPr lang="en-US" sz="1400" dirty="0" smtClean="0"/>
              <a:t>. Bandar Lampung: </a:t>
            </a:r>
            <a:r>
              <a:rPr lang="en-US" sz="1400" dirty="0" err="1" smtClean="0"/>
              <a:t>Lembaga</a:t>
            </a:r>
            <a:r>
              <a:rPr lang="en-US" sz="1400" dirty="0" smtClean="0"/>
              <a:t> </a:t>
            </a:r>
            <a:r>
              <a:rPr lang="en-US" sz="1400" dirty="0" err="1" smtClean="0"/>
              <a:t>Penelitian</a:t>
            </a:r>
            <a:r>
              <a:rPr lang="en-US" sz="1400" dirty="0" smtClean="0"/>
              <a:t> </a:t>
            </a:r>
            <a:r>
              <a:rPr lang="en-US" sz="1400" dirty="0" err="1" smtClean="0"/>
              <a:t>Universitas</a:t>
            </a:r>
            <a:r>
              <a:rPr lang="en-US" sz="1400" dirty="0" smtClean="0"/>
              <a:t> Lampung (</a:t>
            </a:r>
            <a:r>
              <a:rPr lang="en-US" sz="1400" dirty="0" err="1" smtClean="0"/>
              <a:t>Rujukan</a:t>
            </a:r>
            <a:r>
              <a:rPr lang="en-US" sz="1400" dirty="0" smtClean="0"/>
              <a:t> </a:t>
            </a:r>
            <a:r>
              <a:rPr lang="en-US" sz="1400" dirty="0" err="1" smtClean="0"/>
              <a:t>Utama</a:t>
            </a:r>
            <a:r>
              <a:rPr lang="en-US" sz="1400" dirty="0" smtClean="0"/>
              <a:t>). </a:t>
            </a:r>
          </a:p>
          <a:p>
            <a:pPr>
              <a:buNone/>
            </a:pPr>
            <a:r>
              <a:rPr lang="en-US" sz="1400" dirty="0" err="1" smtClean="0"/>
              <a:t>Soedjito</a:t>
            </a:r>
            <a:r>
              <a:rPr lang="en-US" sz="1400" dirty="0" smtClean="0"/>
              <a:t> </a:t>
            </a:r>
            <a:r>
              <a:rPr lang="en-US" sz="1400" dirty="0" err="1" smtClean="0"/>
              <a:t>dan</a:t>
            </a:r>
            <a:r>
              <a:rPr lang="en-US" sz="1400" dirty="0" smtClean="0"/>
              <a:t> Mansur </a:t>
            </a:r>
            <a:r>
              <a:rPr lang="en-US" sz="1400" dirty="0" err="1" smtClean="0"/>
              <a:t>Hasan</a:t>
            </a:r>
            <a:r>
              <a:rPr lang="en-US" sz="1400" dirty="0" smtClean="0"/>
              <a:t>. 1991. </a:t>
            </a:r>
            <a:r>
              <a:rPr lang="en-US" sz="1400" i="1" dirty="0" err="1" smtClean="0"/>
              <a:t>Keterampilan</a:t>
            </a:r>
            <a:r>
              <a:rPr lang="en-US" sz="1400" i="1" dirty="0" smtClean="0"/>
              <a:t> </a:t>
            </a:r>
            <a:r>
              <a:rPr lang="en-US" sz="1400" i="1" dirty="0" err="1" smtClean="0"/>
              <a:t>Menulis</a:t>
            </a:r>
            <a:r>
              <a:rPr lang="en-US" sz="1400" i="1" dirty="0" smtClean="0"/>
              <a:t> </a:t>
            </a:r>
            <a:r>
              <a:rPr lang="en-US" sz="1400" i="1" dirty="0" err="1" smtClean="0"/>
              <a:t>Paragraf</a:t>
            </a:r>
            <a:r>
              <a:rPr lang="en-US" sz="1400" dirty="0" smtClean="0"/>
              <a:t>. Bandung: </a:t>
            </a:r>
            <a:r>
              <a:rPr lang="en-US" sz="1400" dirty="0" err="1" smtClean="0"/>
              <a:t>Remaja</a:t>
            </a:r>
            <a:r>
              <a:rPr lang="en-US" sz="1400" dirty="0" smtClean="0"/>
              <a:t> </a:t>
            </a:r>
            <a:r>
              <a:rPr lang="en-US" sz="1400" dirty="0" err="1" smtClean="0"/>
              <a:t>Rosdakarya</a:t>
            </a:r>
            <a:r>
              <a:rPr lang="en-US" sz="1400" dirty="0" smtClean="0"/>
              <a:t>. </a:t>
            </a:r>
          </a:p>
          <a:p>
            <a:pPr>
              <a:buNone/>
            </a:pPr>
            <a:r>
              <a:rPr lang="en-US" sz="1400" dirty="0" err="1" smtClean="0"/>
              <a:t>Suparno</a:t>
            </a:r>
            <a:r>
              <a:rPr lang="en-US" sz="1400" dirty="0" smtClean="0"/>
              <a:t>. 2004. </a:t>
            </a:r>
            <a:r>
              <a:rPr lang="en-US" sz="1400" i="1" dirty="0" err="1" smtClean="0"/>
              <a:t>Keterampilan</a:t>
            </a:r>
            <a:r>
              <a:rPr lang="en-US" sz="1400" i="1" dirty="0" smtClean="0"/>
              <a:t> </a:t>
            </a:r>
            <a:r>
              <a:rPr lang="en-US" sz="1400" i="1" dirty="0" err="1" smtClean="0"/>
              <a:t>Dasar</a:t>
            </a:r>
            <a:r>
              <a:rPr lang="en-US" sz="1400" i="1" dirty="0" smtClean="0"/>
              <a:t> </a:t>
            </a:r>
            <a:r>
              <a:rPr lang="en-US" sz="1400" i="1" dirty="0" err="1" smtClean="0"/>
              <a:t>Menulis</a:t>
            </a:r>
            <a:r>
              <a:rPr lang="en-US" sz="1400" dirty="0" smtClean="0"/>
              <a:t>. Jakarta: </a:t>
            </a:r>
            <a:r>
              <a:rPr lang="en-US" sz="1400" dirty="0" err="1" smtClean="0"/>
              <a:t>Pusat</a:t>
            </a:r>
            <a:r>
              <a:rPr lang="en-US" sz="1400" dirty="0" smtClean="0"/>
              <a:t> </a:t>
            </a:r>
            <a:r>
              <a:rPr lang="en-US" sz="1400" dirty="0" err="1" smtClean="0"/>
              <a:t>Penerbitan</a:t>
            </a:r>
            <a:r>
              <a:rPr lang="en-US" sz="1400" dirty="0" smtClean="0"/>
              <a:t> </a:t>
            </a:r>
            <a:r>
              <a:rPr lang="en-US" sz="1400" dirty="0" err="1" smtClean="0"/>
              <a:t>Universitas</a:t>
            </a:r>
            <a:r>
              <a:rPr lang="en-US" sz="1400" dirty="0" smtClean="0"/>
              <a:t> Terbuka.</a:t>
            </a:r>
          </a:p>
          <a:p>
            <a:pPr>
              <a:buNone/>
            </a:pPr>
            <a:r>
              <a:rPr lang="en-US" sz="1400" dirty="0" err="1" smtClean="0"/>
              <a:t>Syafi’ie</a:t>
            </a:r>
            <a:r>
              <a:rPr lang="en-US" sz="1400" dirty="0" smtClean="0"/>
              <a:t>, Imam. 1988. </a:t>
            </a:r>
            <a:r>
              <a:rPr lang="en-US" sz="1400" dirty="0" err="1" smtClean="0"/>
              <a:t>Retorika</a:t>
            </a:r>
            <a:r>
              <a:rPr lang="en-US" sz="1400" dirty="0" smtClean="0"/>
              <a:t> </a:t>
            </a:r>
            <a:r>
              <a:rPr lang="en-US" sz="1400" dirty="0" err="1" smtClean="0"/>
              <a:t>dalam</a:t>
            </a:r>
            <a:r>
              <a:rPr lang="en-US" sz="1400" dirty="0" smtClean="0"/>
              <a:t> </a:t>
            </a:r>
            <a:r>
              <a:rPr lang="en-US" sz="1400" dirty="0" err="1" smtClean="0"/>
              <a:t>Menulis</a:t>
            </a:r>
            <a:r>
              <a:rPr lang="en-US" sz="1400" dirty="0" smtClean="0"/>
              <a:t>. Jakarta: </a:t>
            </a:r>
            <a:r>
              <a:rPr lang="en-US" sz="1400" dirty="0" err="1" smtClean="0"/>
              <a:t>Depdikbud</a:t>
            </a:r>
            <a:r>
              <a:rPr lang="en-US" sz="1400" dirty="0" smtClean="0"/>
              <a:t> </a:t>
            </a:r>
            <a:r>
              <a:rPr lang="en-US" sz="1400" dirty="0" err="1" smtClean="0"/>
              <a:t>Dirjen</a:t>
            </a:r>
            <a:r>
              <a:rPr lang="en-US" sz="1400" dirty="0" smtClean="0"/>
              <a:t> </a:t>
            </a:r>
            <a:r>
              <a:rPr lang="en-US" sz="1400" dirty="0" err="1" smtClean="0"/>
              <a:t>Dikti</a:t>
            </a:r>
            <a:r>
              <a:rPr lang="en-US" sz="1400" dirty="0" smtClean="0"/>
              <a:t>, P2LPTK.</a:t>
            </a:r>
          </a:p>
          <a:p>
            <a:pPr>
              <a:buNone/>
            </a:pPr>
            <a:r>
              <a:rPr lang="en-US" sz="1400" dirty="0" err="1" smtClean="0"/>
              <a:t>Tarigan</a:t>
            </a:r>
            <a:r>
              <a:rPr lang="en-US" sz="1400" dirty="0" smtClean="0"/>
              <a:t>, Henry Guntur. 1982. </a:t>
            </a:r>
            <a:r>
              <a:rPr lang="en-US" sz="1400" i="1" dirty="0" err="1" smtClean="0"/>
              <a:t>Menulis</a:t>
            </a:r>
            <a:r>
              <a:rPr lang="en-US" sz="1400" i="1" dirty="0" smtClean="0"/>
              <a:t> </a:t>
            </a:r>
            <a:r>
              <a:rPr lang="en-US" sz="1400" i="1" dirty="0" err="1" smtClean="0"/>
              <a:t>sebagai</a:t>
            </a:r>
            <a:r>
              <a:rPr lang="en-US" sz="1400" i="1" dirty="0" smtClean="0"/>
              <a:t> </a:t>
            </a:r>
            <a:r>
              <a:rPr lang="en-US" sz="1400" i="1" dirty="0" err="1" smtClean="0"/>
              <a:t>suatu</a:t>
            </a:r>
            <a:r>
              <a:rPr lang="en-US" sz="1400" i="1" dirty="0" smtClean="0"/>
              <a:t> </a:t>
            </a:r>
            <a:r>
              <a:rPr lang="en-US" sz="1400" i="1" dirty="0" err="1" smtClean="0"/>
              <a:t>Keterampilan</a:t>
            </a:r>
            <a:r>
              <a:rPr lang="en-US" sz="1400" i="1" dirty="0" smtClean="0"/>
              <a:t> </a:t>
            </a:r>
            <a:r>
              <a:rPr lang="en-US" sz="1400" i="1" dirty="0" err="1" smtClean="0"/>
              <a:t>Berbahasa</a:t>
            </a:r>
            <a:r>
              <a:rPr lang="en-US" sz="1400" dirty="0" smtClean="0"/>
              <a:t>. Bandung: An</a:t>
            </a:r>
            <a:r>
              <a:rPr lang="fi-FI" sz="1400" dirty="0" smtClean="0"/>
              <a:t>gkasa.</a:t>
            </a:r>
            <a:endParaRPr lang="en-US" sz="1400" dirty="0" smtClean="0"/>
          </a:p>
          <a:p>
            <a:pPr>
              <a:buNone/>
            </a:pPr>
            <a:r>
              <a:rPr lang="fi-FI" sz="1400" dirty="0" smtClean="0"/>
              <a:t>Widodo, Mulyanto dkk. 1997. </a:t>
            </a:r>
            <a:r>
              <a:rPr lang="fi-FI" sz="1400" i="1" dirty="0" smtClean="0"/>
              <a:t>Bahasa Indonesia</a:t>
            </a:r>
            <a:r>
              <a:rPr lang="fi-FI" sz="1400" dirty="0" smtClean="0"/>
              <a:t>. Bandar Lampung: Penerbit Universitas </a:t>
            </a:r>
            <a:r>
              <a:rPr lang="en-US" sz="1400" dirty="0" smtClean="0"/>
              <a:t>Lampung.</a:t>
            </a:r>
          </a:p>
          <a:p>
            <a:pPr>
              <a:buNone/>
            </a:pPr>
            <a:endParaRPr lang="en-US" sz="1400" dirty="0"/>
          </a:p>
        </p:txBody>
      </p:sp>
      <p:pic>
        <p:nvPicPr>
          <p:cNvPr id="6" name="Picture 5" descr="13.gif"/>
          <p:cNvPicPr>
            <a:picLocks noChangeAspect="1"/>
          </p:cNvPicPr>
          <p:nvPr/>
        </p:nvPicPr>
        <p:blipFill>
          <a:blip r:embed="rId3"/>
          <a:stretch>
            <a:fillRect/>
          </a:stretch>
        </p:blipFill>
        <p:spPr>
          <a:xfrm>
            <a:off x="2514600" y="0"/>
            <a:ext cx="2007524" cy="838200"/>
          </a:xfrm>
          <a:prstGeom prst="rect">
            <a:avLst/>
          </a:prstGeom>
        </p:spPr>
      </p:pic>
      <p:sp>
        <p:nvSpPr>
          <p:cNvPr id="5" name="Title 4"/>
          <p:cNvSpPr>
            <a:spLocks noGrp="1"/>
          </p:cNvSpPr>
          <p:nvPr>
            <p:ph type="title"/>
          </p:nvPr>
        </p:nvSpPr>
        <p:spPr>
          <a:xfrm>
            <a:off x="152400" y="0"/>
            <a:ext cx="2590800" cy="8382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Rujukan</a:t>
            </a:r>
            <a:endParaRPr lang="en-US" sz="3600" b="1" dirty="0"/>
          </a:p>
        </p:txBody>
      </p:sp>
      <p:pic>
        <p:nvPicPr>
          <p:cNvPr id="7" name="Picture 6" descr="13.gif"/>
          <p:cNvPicPr>
            <a:picLocks noChangeAspect="1"/>
          </p:cNvPicPr>
          <p:nvPr/>
        </p:nvPicPr>
        <p:blipFill>
          <a:blip r:embed="rId3"/>
          <a:stretch>
            <a:fillRect/>
          </a:stretch>
        </p:blipFill>
        <p:spPr>
          <a:xfrm>
            <a:off x="7136476" y="5791200"/>
            <a:ext cx="2007524" cy="838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additive="base">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64" fill="hold">
                            <p:stCondLst>
                              <p:cond delay="6000"/>
                            </p:stCondLst>
                            <p:childTnLst>
                              <p:par>
                                <p:cTn id="65" presetID="2" presetClass="entr" presetSubtype="4" fill="hold" grpId="0"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9" fill="hold">
                            <p:stCondLst>
                              <p:cond delay="6500"/>
                            </p:stCondLst>
                            <p:childTnLst>
                              <p:par>
                                <p:cTn id="70" presetID="2" presetClass="entr" presetSubtype="4" fill="hold" grpId="0" nodeType="after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 calcmode="lin" valueType="num">
                                      <p:cBhvr additive="base">
                                        <p:cTn id="72"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74" fill="hold">
                            <p:stCondLst>
                              <p:cond delay="7000"/>
                            </p:stCondLst>
                            <p:childTnLst>
                              <p:par>
                                <p:cTn id="75" presetID="2" presetClass="entr" presetSubtype="4" fill="hold" grpId="0" nodeType="after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 calcmode="lin" valueType="num">
                                      <p:cBhvr additive="base">
                                        <p:cTn id="7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par>
                          <p:cTn id="79" fill="hold">
                            <p:stCondLst>
                              <p:cond delay="7500"/>
                            </p:stCondLst>
                            <p:childTnLst>
                              <p:par>
                                <p:cTn id="80" presetID="2" presetClass="entr" presetSubtype="4" fill="hold" grpId="0" nodeType="after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 calcmode="lin" valueType="num">
                                      <p:cBhvr additive="base">
                                        <p:cTn id="82"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b="1" dirty="0" err="1" smtClean="0">
                <a:solidFill>
                  <a:srgbClr val="FF0000"/>
                </a:solidFill>
              </a:rPr>
              <a:t>Lanjutan</a:t>
            </a:r>
            <a:r>
              <a:rPr lang="en-US" b="1" dirty="0" smtClean="0">
                <a:solidFill>
                  <a:srgbClr val="FF0000"/>
                </a:solidFill>
              </a:rPr>
              <a:t>…</a:t>
            </a:r>
            <a:endParaRPr lang="id-ID" b="1" dirty="0" smtClean="0">
              <a:solidFill>
                <a:srgbClr val="FF0000"/>
              </a:solidFill>
            </a:endParaRPr>
          </a:p>
        </p:txBody>
      </p:sp>
      <p:sp>
        <p:nvSpPr>
          <p:cNvPr id="6" name="Bevel 5"/>
          <p:cNvSpPr/>
          <p:nvPr/>
        </p:nvSpPr>
        <p:spPr>
          <a:xfrm>
            <a:off x="0" y="1295400"/>
            <a:ext cx="4500594" cy="1042416"/>
          </a:xfrm>
          <a:prstGeom prst="bevel">
            <a:avLst/>
          </a:prstGeom>
          <a:solidFill>
            <a:srgbClr val="BA4CB5"/>
          </a:solidFill>
          <a:effectLst>
            <a:reflection blurRad="6350" stA="52000" endA="300" endPos="35000" dir="5400000" sy="-100000" algn="bl" rotWithShape="0"/>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pembuka</a:t>
            </a:r>
            <a:endParaRPr lang="id-ID" sz="2400" dirty="0">
              <a:latin typeface="Times New Roman" pitchFamily="18" charset="0"/>
              <a:cs typeface="Times New Roman" pitchFamily="18" charset="0"/>
            </a:endParaRPr>
          </a:p>
        </p:txBody>
      </p:sp>
      <p:sp>
        <p:nvSpPr>
          <p:cNvPr id="8" name="Bevel 7"/>
          <p:cNvSpPr/>
          <p:nvPr/>
        </p:nvSpPr>
        <p:spPr>
          <a:xfrm>
            <a:off x="0" y="3124200"/>
            <a:ext cx="4500594" cy="1042416"/>
          </a:xfrm>
          <a:prstGeom prst="bevel">
            <a:avLst/>
          </a:prstGeom>
          <a:effectLst>
            <a:outerShdw blurRad="40000" dist="20000" dir="5400000" rotWithShape="0">
              <a:srgbClr val="000000">
                <a:alpha val="38000"/>
              </a:srgbClr>
            </a:outerShdw>
            <a:reflection blurRad="6350" stA="50000" endA="300" endPos="55000" dir="5400000" sy="-100000" algn="bl" rotWithShape="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inti</a:t>
            </a:r>
            <a:endParaRPr lang="id-ID" sz="2400" dirty="0">
              <a:solidFill>
                <a:schemeClr val="tx1"/>
              </a:solidFill>
              <a:latin typeface="Times New Roman" pitchFamily="18" charset="0"/>
              <a:cs typeface="Times New Roman" pitchFamily="18" charset="0"/>
            </a:endParaRPr>
          </a:p>
        </p:txBody>
      </p:sp>
      <p:sp>
        <p:nvSpPr>
          <p:cNvPr id="9" name="Bevel 8"/>
          <p:cNvSpPr/>
          <p:nvPr/>
        </p:nvSpPr>
        <p:spPr>
          <a:xfrm>
            <a:off x="0" y="4953000"/>
            <a:ext cx="4500594" cy="1042416"/>
          </a:xfrm>
          <a:prstGeom prst="bevel">
            <a:avLst/>
          </a:prstGeom>
          <a:effectLst>
            <a:outerShdw blurRad="40000" dist="20000" dir="5400000" rotWithShape="0">
              <a:srgbClr val="000000">
                <a:alpha val="38000"/>
              </a:srgbClr>
            </a:outerShdw>
            <a:reflection blurRad="6350" stA="50000" endA="300" endPos="90000" dir="5400000" sy="-100000" algn="bl" rotWithShape="0"/>
          </a:effectLst>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penutup</a:t>
            </a:r>
            <a:endParaRPr lang="id-ID" sz="2400" dirty="0">
              <a:latin typeface="Times New Roman" pitchFamily="18" charset="0"/>
              <a:cs typeface="Times New Roman" pitchFamily="18" charset="0"/>
            </a:endParaRPr>
          </a:p>
        </p:txBody>
      </p:sp>
      <p:sp>
        <p:nvSpPr>
          <p:cNvPr id="12" name="Rectangle 11"/>
          <p:cNvSpPr/>
          <p:nvPr/>
        </p:nvSpPr>
        <p:spPr>
          <a:xfrm>
            <a:off x="4953000" y="13716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paragraf</a:t>
            </a:r>
            <a:r>
              <a:rPr lang="en-US" dirty="0" smtClean="0"/>
              <a:t> yang </a:t>
            </a:r>
            <a:r>
              <a:rPr lang="en-US" dirty="0" err="1" smtClean="0"/>
              <a:t>mengantarkan</a:t>
            </a:r>
            <a:r>
              <a:rPr lang="en-US" dirty="0" smtClean="0"/>
              <a:t> </a:t>
            </a:r>
            <a:r>
              <a:rPr lang="en-US" dirty="0" err="1" smtClean="0"/>
              <a:t>pembaca</a:t>
            </a:r>
            <a:r>
              <a:rPr lang="en-US" dirty="0" smtClean="0"/>
              <a:t> </a:t>
            </a:r>
            <a:r>
              <a:rPr lang="en-US" dirty="0" err="1" smtClean="0"/>
              <a:t>kepada</a:t>
            </a:r>
            <a:r>
              <a:rPr lang="en-US" dirty="0" smtClean="0"/>
              <a:t> </a:t>
            </a:r>
            <a:r>
              <a:rPr lang="en-US" dirty="0" err="1" smtClean="0"/>
              <a:t>pokok</a:t>
            </a:r>
            <a:r>
              <a:rPr lang="en-US" dirty="0" smtClean="0"/>
              <a:t> </a:t>
            </a:r>
            <a:r>
              <a:rPr lang="en-US" dirty="0" err="1" smtClean="0"/>
              <a:t>atau</a:t>
            </a:r>
            <a:r>
              <a:rPr lang="en-US" dirty="0" smtClean="0"/>
              <a:t> </a:t>
            </a:r>
            <a:r>
              <a:rPr lang="en-US" dirty="0" err="1" smtClean="0"/>
              <a:t>inti</a:t>
            </a:r>
            <a:r>
              <a:rPr lang="en-US" dirty="0" smtClean="0"/>
              <a:t> </a:t>
            </a:r>
            <a:r>
              <a:rPr lang="en-US" dirty="0" err="1" smtClean="0"/>
              <a:t>persoalan</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tulisan</a:t>
            </a:r>
            <a:endParaRPr lang="en-US" dirty="0"/>
          </a:p>
        </p:txBody>
      </p:sp>
      <p:sp>
        <p:nvSpPr>
          <p:cNvPr id="13" name="Rectangle 12"/>
          <p:cNvSpPr/>
          <p:nvPr/>
        </p:nvSpPr>
        <p:spPr>
          <a:xfrm>
            <a:off x="4953000" y="31242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None/>
            </a:pPr>
            <a:r>
              <a:rPr lang="en-US" dirty="0" err="1" smtClean="0"/>
              <a:t>semua</a:t>
            </a:r>
            <a:r>
              <a:rPr lang="en-US" dirty="0" smtClean="0"/>
              <a:t> </a:t>
            </a:r>
            <a:r>
              <a:rPr lang="en-US" dirty="0" err="1" smtClean="0"/>
              <a:t>paragraf</a:t>
            </a:r>
            <a:r>
              <a:rPr lang="en-US" dirty="0" smtClean="0"/>
              <a:t> yang </a:t>
            </a:r>
            <a:r>
              <a:rPr lang="en-US" dirty="0" err="1" smtClean="0"/>
              <a:t>terdapat</a:t>
            </a:r>
            <a:r>
              <a:rPr lang="en-US" dirty="0" smtClean="0"/>
              <a:t> </a:t>
            </a:r>
            <a:r>
              <a:rPr lang="en-US" dirty="0" err="1" smtClean="0"/>
              <a:t>di</a:t>
            </a:r>
            <a:r>
              <a:rPr lang="en-US" dirty="0" smtClean="0"/>
              <a:t> </a:t>
            </a:r>
            <a:r>
              <a:rPr lang="en-US" dirty="0" err="1" smtClean="0"/>
              <a:t>antara</a:t>
            </a:r>
            <a:r>
              <a:rPr lang="en-US" dirty="0" smtClean="0"/>
              <a:t> </a:t>
            </a:r>
            <a:r>
              <a:rPr lang="en-US" dirty="0" err="1" smtClean="0"/>
              <a:t>paragraf</a:t>
            </a:r>
            <a:r>
              <a:rPr lang="en-US" dirty="0" smtClean="0"/>
              <a:t> </a:t>
            </a:r>
            <a:r>
              <a:rPr lang="en-US" dirty="0" err="1" smtClean="0"/>
              <a:t>pembuka</a:t>
            </a:r>
            <a:r>
              <a:rPr lang="en-US" dirty="0" smtClean="0"/>
              <a:t> </a:t>
            </a:r>
            <a:r>
              <a:rPr lang="en-US" dirty="0" err="1" smtClean="0"/>
              <a:t>dan</a:t>
            </a:r>
            <a:r>
              <a:rPr lang="en-US" dirty="0" smtClean="0"/>
              <a:t> </a:t>
            </a:r>
            <a:r>
              <a:rPr lang="en-US" dirty="0" err="1" smtClean="0"/>
              <a:t>paragraf</a:t>
            </a:r>
            <a:r>
              <a:rPr lang="en-US" dirty="0" smtClean="0"/>
              <a:t> </a:t>
            </a:r>
            <a:r>
              <a:rPr lang="en-US" dirty="0" err="1" smtClean="0"/>
              <a:t>penutup</a:t>
            </a:r>
            <a:r>
              <a:rPr lang="en-US" dirty="0" smtClean="0"/>
              <a:t>.</a:t>
            </a:r>
            <a:endParaRPr lang="id-ID" dirty="0" smtClean="0"/>
          </a:p>
        </p:txBody>
      </p:sp>
      <p:sp>
        <p:nvSpPr>
          <p:cNvPr id="14" name="Rectangle 13"/>
          <p:cNvSpPr/>
          <p:nvPr/>
        </p:nvSpPr>
        <p:spPr>
          <a:xfrm>
            <a:off x="4953000" y="49530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None/>
            </a:pPr>
            <a:r>
              <a:rPr lang="en-US" dirty="0" err="1" smtClean="0"/>
              <a:t>paragraf</a:t>
            </a:r>
            <a:r>
              <a:rPr lang="en-US" dirty="0" smtClean="0"/>
              <a:t> yang </a:t>
            </a:r>
            <a:r>
              <a:rPr lang="en-US" dirty="0" err="1" smtClean="0"/>
              <a:t>digunakan</a:t>
            </a:r>
            <a:r>
              <a:rPr lang="en-US" dirty="0" smtClean="0"/>
              <a:t> </a:t>
            </a:r>
            <a:r>
              <a:rPr lang="en-US" dirty="0" err="1" smtClean="0"/>
              <a:t>untuk</a:t>
            </a:r>
            <a:r>
              <a:rPr lang="en-US" dirty="0" smtClean="0"/>
              <a:t> </a:t>
            </a:r>
            <a:r>
              <a:rPr lang="en-US" dirty="0" err="1" smtClean="0"/>
              <a:t>mengakhiri</a:t>
            </a:r>
            <a:r>
              <a:rPr lang="en-US" dirty="0" smtClean="0"/>
              <a:t> </a:t>
            </a:r>
            <a:r>
              <a:rPr lang="en-US" dirty="0" err="1" smtClean="0"/>
              <a:t>tulisan</a:t>
            </a:r>
            <a:r>
              <a:rPr lang="en-US" dirty="0" smtClean="0"/>
              <a:t> </a:t>
            </a:r>
            <a:r>
              <a:rPr lang="en-US" dirty="0" err="1" smtClean="0"/>
              <a:t>atau</a:t>
            </a:r>
            <a:r>
              <a:rPr lang="en-US" dirty="0" smtClean="0"/>
              <a:t> </a:t>
            </a:r>
            <a:r>
              <a:rPr lang="en-US" dirty="0" err="1" smtClean="0"/>
              <a:t>bagian</a:t>
            </a:r>
            <a:r>
              <a:rPr lang="en-US" dirty="0" smtClean="0"/>
              <a:t> </a:t>
            </a:r>
            <a:r>
              <a:rPr lang="en-US" dirty="0" err="1" smtClean="0"/>
              <a:t>tulisan</a:t>
            </a:r>
            <a:endParaRPr lang="id-ID" dirty="0" smtClean="0"/>
          </a:p>
        </p:txBody>
      </p:sp>
      <p:cxnSp>
        <p:nvCxnSpPr>
          <p:cNvPr id="16" name="Straight Arrow Connector 15"/>
          <p:cNvCxnSpPr>
            <a:stCxn id="6" idx="0"/>
            <a:endCxn id="12" idx="1"/>
          </p:cNvCxnSpPr>
          <p:nvPr/>
        </p:nvCxnSpPr>
        <p:spPr>
          <a:xfrm>
            <a:off x="4500594" y="1816608"/>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a:xfrm>
            <a:off x="4495800" y="5486400"/>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a:off x="4495800" y="3581400"/>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from="(-#ppt_w/2)" to="(#ppt_x)" calcmode="lin" valueType="num">
                                      <p:cBhvr>
                                        <p:cTn id="14" dur="600" fill="hold">
                                          <p:stCondLst>
                                            <p:cond delay="0"/>
                                          </p:stCondLst>
                                        </p:cTn>
                                        <p:tgtEl>
                                          <p:spTgt spid="8"/>
                                        </p:tgtEl>
                                        <p:attrNameLst>
                                          <p:attrName>ppt_x</p:attrName>
                                        </p:attrNameLst>
                                      </p:cBhvr>
                                    </p:anim>
                                    <p:anim from="0" to="-1.0" calcmode="lin" valueType="num">
                                      <p:cBhvr>
                                        <p:cTn id="15" dur="200" decel="50000" autoRev="1" fill="hold">
                                          <p:stCondLst>
                                            <p:cond delay="600"/>
                                          </p:stCondLst>
                                        </p:cTn>
                                        <p:tgtEl>
                                          <p:spTgt spid="8"/>
                                        </p:tgtEl>
                                        <p:attrNameLst>
                                          <p:attrName>xshear</p:attrName>
                                        </p:attrNameLst>
                                      </p:cBhvr>
                                    </p:anim>
                                    <p:animScale>
                                      <p:cBhvr>
                                        <p:cTn id="16" dur="200" decel="100000" autoRev="1" fill="hold">
                                          <p:stCondLst>
                                            <p:cond delay="600"/>
                                          </p:stCondLst>
                                        </p:cTn>
                                        <p:tgtEl>
                                          <p:spTgt spid="8"/>
                                        </p:tgtEl>
                                      </p:cBhvr>
                                      <p:from x="100000" y="100000"/>
                                      <p:to x="80000" y="100000"/>
                                    </p:animScale>
                                    <p:anim by="(#ppt_h/3+#ppt_w*0.1)" calcmode="lin" valueType="num">
                                      <p:cBhvr additive="sum">
                                        <p:cTn id="17" dur="200" decel="100000" autoRev="1" fill="hold">
                                          <p:stCondLst>
                                            <p:cond delay="600"/>
                                          </p:stCondLst>
                                        </p:cTn>
                                        <p:tgtEl>
                                          <p:spTgt spid="8"/>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381000"/>
          <a:ext cx="8686800" cy="624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descr="13.gif"/>
          <p:cNvPicPr>
            <a:picLocks noChangeAspect="1"/>
          </p:cNvPicPr>
          <p:nvPr/>
        </p:nvPicPr>
        <p:blipFill>
          <a:blip r:embed="rId8"/>
          <a:stretch>
            <a:fillRect/>
          </a:stretch>
        </p:blipFill>
        <p:spPr>
          <a:xfrm>
            <a:off x="6629400" y="4572000"/>
            <a:ext cx="2007524" cy="152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173162"/>
          </a:xfrm>
        </p:spPr>
        <p:txBody>
          <a:bodyPr>
            <a:noAutofit/>
          </a:bodyPr>
          <a:lstStyle/>
          <a:p>
            <a:r>
              <a:rPr lang="en-US" sz="3600" b="1" dirty="0"/>
              <a:t> </a:t>
            </a:r>
            <a:br>
              <a:rPr lang="en-US" sz="3600" b="1" dirty="0"/>
            </a:br>
            <a:r>
              <a:rPr lang="en-US" sz="3600" b="1" dirty="0" err="1" smtClean="0"/>
              <a:t>Paragraf</a:t>
            </a:r>
            <a:r>
              <a:rPr lang="en-US" sz="3600" b="1" dirty="0" smtClean="0"/>
              <a:t> </a:t>
            </a:r>
            <a:r>
              <a:rPr lang="en-US" sz="3600" b="1" dirty="0" err="1" smtClean="0"/>
              <a:t>Deduktif</a:t>
            </a:r>
            <a:r>
              <a:rPr lang="en-US" sz="3600" b="1" dirty="0" smtClean="0"/>
              <a:t/>
            </a:r>
            <a:br>
              <a:rPr lang="en-US" sz="3600" b="1" dirty="0" smtClean="0"/>
            </a:br>
            <a:r>
              <a:rPr lang="en-US" sz="3600" dirty="0" smtClean="0"/>
              <a:t>(</a:t>
            </a:r>
            <a:r>
              <a:rPr lang="en-US" sz="3600" dirty="0" err="1" smtClean="0">
                <a:sym typeface="Wingdings" pitchFamily="2" charset="2"/>
              </a:rPr>
              <a:t>kalimat</a:t>
            </a:r>
            <a:r>
              <a:rPr lang="en-US" sz="3600" dirty="0" smtClean="0">
                <a:sym typeface="Wingdings" pitchFamily="2" charset="2"/>
              </a:rPr>
              <a:t> </a:t>
            </a:r>
            <a:r>
              <a:rPr lang="en-US" sz="3600" dirty="0" err="1" smtClean="0">
                <a:sym typeface="Wingdings" pitchFamily="2" charset="2"/>
              </a:rPr>
              <a:t>utama</a:t>
            </a:r>
            <a:r>
              <a:rPr lang="en-US" sz="3600" dirty="0" smtClean="0">
                <a:sym typeface="Wingdings" pitchFamily="2" charset="2"/>
              </a:rPr>
              <a:t> </a:t>
            </a:r>
            <a:r>
              <a:rPr lang="en-US" sz="3600" dirty="0" err="1" smtClean="0">
                <a:sym typeface="Wingdings" pitchFamily="2" charset="2"/>
              </a:rPr>
              <a:t>di</a:t>
            </a:r>
            <a:r>
              <a:rPr lang="en-US" sz="3600" dirty="0" smtClean="0">
                <a:sym typeface="Wingdings" pitchFamily="2" charset="2"/>
              </a:rPr>
              <a:t> </a:t>
            </a:r>
            <a:r>
              <a:rPr lang="en-US" sz="3600" dirty="0" err="1" smtClean="0">
                <a:sym typeface="Wingdings" pitchFamily="2" charset="2"/>
              </a:rPr>
              <a:t>awal</a:t>
            </a:r>
            <a:r>
              <a:rPr lang="en-US" sz="3600" dirty="0" smtClean="0">
                <a:sym typeface="Wingdings" pitchFamily="2" charset="2"/>
              </a:rPr>
              <a:t> </a:t>
            </a:r>
            <a:r>
              <a:rPr lang="en-US" sz="3600" dirty="0" err="1" smtClean="0">
                <a:sym typeface="Wingdings" pitchFamily="2" charset="2"/>
              </a:rPr>
              <a:t>paragraf</a:t>
            </a:r>
            <a:r>
              <a:rPr lang="en-US" sz="3600" dirty="0" smtClean="0">
                <a:sym typeface="Wingdings" pitchFamily="2" charset="2"/>
              </a:rPr>
              <a:t>)</a:t>
            </a:r>
            <a:r>
              <a:rPr lang="en-US" sz="3600" dirty="0"/>
              <a:t/>
            </a:r>
            <a:br>
              <a:rPr lang="en-US" sz="3600" dirty="0"/>
            </a:br>
            <a:endParaRPr lang="en-US" sz="3600" dirty="0"/>
          </a:p>
        </p:txBody>
      </p:sp>
      <p:sp>
        <p:nvSpPr>
          <p:cNvPr id="3" name="Content Placeholder 2"/>
          <p:cNvSpPr>
            <a:spLocks noGrp="1"/>
          </p:cNvSpPr>
          <p:nvPr>
            <p:ph idx="1"/>
          </p:nvPr>
        </p:nvSpPr>
        <p:spPr>
          <a:xfrm>
            <a:off x="0" y="1524000"/>
            <a:ext cx="9144000" cy="5791200"/>
          </a:xfrm>
        </p:spPr>
        <p:txBody>
          <a:bodyPr>
            <a:noAutofit/>
          </a:bodyPr>
          <a:lstStyle/>
          <a:p>
            <a:pPr>
              <a:buNone/>
            </a:pPr>
            <a:r>
              <a:rPr lang="en-US" sz="2400" dirty="0" err="1" smtClean="0"/>
              <a:t>Contoh</a:t>
            </a:r>
            <a:r>
              <a:rPr lang="en-US" sz="2400" dirty="0" smtClean="0"/>
              <a:t> (1)</a:t>
            </a:r>
          </a:p>
          <a:p>
            <a:pPr>
              <a:buNone/>
            </a:pPr>
            <a:endParaRPr lang="en-US" sz="2400" dirty="0" smtClean="0"/>
          </a:p>
          <a:p>
            <a:pPr>
              <a:buNone/>
            </a:pPr>
            <a:r>
              <a:rPr lang="en-US" sz="2400" dirty="0" smtClean="0"/>
              <a:t>	(1) DPR </a:t>
            </a:r>
            <a:r>
              <a:rPr lang="en-US" sz="2400" dirty="0" err="1" smtClean="0"/>
              <a:t>menetapkan</a:t>
            </a:r>
            <a:r>
              <a:rPr lang="en-US" sz="2400" dirty="0" smtClean="0"/>
              <a:t> </a:t>
            </a:r>
            <a:r>
              <a:rPr lang="en-US" sz="2400" dirty="0" err="1" smtClean="0"/>
              <a:t>enam</a:t>
            </a:r>
            <a:r>
              <a:rPr lang="en-US" sz="2400" dirty="0" smtClean="0"/>
              <a:t> </a:t>
            </a:r>
            <a:r>
              <a:rPr lang="en-US" sz="2400" dirty="0" err="1" smtClean="0"/>
              <a:t>calon</a:t>
            </a:r>
            <a:r>
              <a:rPr lang="en-US" sz="2400" dirty="0" smtClean="0"/>
              <a:t> hakim </a:t>
            </a:r>
            <a:r>
              <a:rPr lang="en-US" sz="2400" dirty="0" err="1" smtClean="0"/>
              <a:t>agung</a:t>
            </a:r>
            <a:r>
              <a:rPr lang="en-US" sz="2400" dirty="0" smtClean="0"/>
              <a:t> </a:t>
            </a:r>
            <a:r>
              <a:rPr lang="en-US" sz="2400" dirty="0" err="1" smtClean="0"/>
              <a:t>melalui</a:t>
            </a:r>
            <a:r>
              <a:rPr lang="en-US" sz="2400" dirty="0" smtClean="0"/>
              <a:t> </a:t>
            </a:r>
            <a:r>
              <a:rPr lang="en-US" sz="2400" dirty="0" err="1" smtClean="0"/>
              <a:t>rapat</a:t>
            </a:r>
            <a:r>
              <a:rPr lang="en-US" sz="2400" dirty="0" smtClean="0"/>
              <a:t> </a:t>
            </a:r>
            <a:r>
              <a:rPr lang="en-US" sz="2400" dirty="0" err="1" smtClean="0"/>
              <a:t>paripurna</a:t>
            </a:r>
            <a:r>
              <a:rPr lang="en-US" sz="2400" dirty="0" smtClean="0"/>
              <a:t> yang </a:t>
            </a:r>
            <a:r>
              <a:rPr lang="en-US" sz="2400" dirty="0" err="1" smtClean="0"/>
              <a:t>dipimpin</a:t>
            </a:r>
            <a:r>
              <a:rPr lang="en-US" sz="2400" dirty="0" smtClean="0"/>
              <a:t> </a:t>
            </a:r>
            <a:r>
              <a:rPr lang="en-US" sz="2400" dirty="0" err="1" smtClean="0"/>
              <a:t>oleh</a:t>
            </a:r>
            <a:r>
              <a:rPr lang="en-US" sz="2400" dirty="0" smtClean="0"/>
              <a:t> </a:t>
            </a:r>
            <a:r>
              <a:rPr lang="en-US" sz="2400" dirty="0" err="1" smtClean="0"/>
              <a:t>Ketua</a:t>
            </a:r>
            <a:r>
              <a:rPr lang="en-US" sz="2400" dirty="0" smtClean="0"/>
              <a:t> DPR, </a:t>
            </a:r>
            <a:r>
              <a:rPr lang="en-US" sz="2400" dirty="0" err="1" smtClean="0"/>
              <a:t>Marzuki</a:t>
            </a:r>
            <a:r>
              <a:rPr lang="en-US" sz="2400" dirty="0" smtClean="0"/>
              <a:t> </a:t>
            </a:r>
            <a:r>
              <a:rPr lang="en-US" sz="2400" dirty="0" err="1" smtClean="0"/>
              <a:t>Alie</a:t>
            </a:r>
            <a:r>
              <a:rPr lang="en-US" sz="2400" dirty="0" smtClean="0"/>
              <a:t> </a:t>
            </a:r>
            <a:r>
              <a:rPr lang="en-US" sz="2400" dirty="0" err="1" smtClean="0"/>
              <a:t>di</a:t>
            </a:r>
            <a:r>
              <a:rPr lang="en-US" sz="2400" dirty="0" smtClean="0"/>
              <a:t> </a:t>
            </a:r>
            <a:r>
              <a:rPr lang="en-US" sz="2400" dirty="0" err="1" smtClean="0"/>
              <a:t>gedung</a:t>
            </a:r>
            <a:r>
              <a:rPr lang="en-US" sz="2400" dirty="0" smtClean="0"/>
              <a:t> MPR/DPR/DPD, Jakarta, </a:t>
            </a:r>
            <a:r>
              <a:rPr lang="en-US" sz="2400" dirty="0" err="1" smtClean="0"/>
              <a:t>Selasa</a:t>
            </a:r>
            <a:r>
              <a:rPr lang="en-US" sz="2400" dirty="0" smtClean="0"/>
              <a:t> (4-10). (2) </a:t>
            </a:r>
            <a:r>
              <a:rPr lang="en-US" sz="2400" dirty="0" err="1" smtClean="0"/>
              <a:t>Marzuki</a:t>
            </a:r>
            <a:r>
              <a:rPr lang="en-US" sz="2400" dirty="0" smtClean="0"/>
              <a:t> </a:t>
            </a:r>
            <a:r>
              <a:rPr lang="en-US" sz="2400" dirty="0" err="1" smtClean="0"/>
              <a:t>Alie</a:t>
            </a:r>
            <a:r>
              <a:rPr lang="en-US" sz="2400" dirty="0" smtClean="0"/>
              <a:t> </a:t>
            </a:r>
            <a:r>
              <a:rPr lang="en-US" sz="2400" dirty="0" err="1" smtClean="0"/>
              <a:t>mengetukkan</a:t>
            </a:r>
            <a:r>
              <a:rPr lang="en-US" sz="2400" dirty="0" smtClean="0"/>
              <a:t> </a:t>
            </a:r>
            <a:r>
              <a:rPr lang="en-US" sz="2400" dirty="0" err="1" smtClean="0"/>
              <a:t>palu</a:t>
            </a:r>
            <a:r>
              <a:rPr lang="en-US" sz="2400" dirty="0" smtClean="0"/>
              <a:t> </a:t>
            </a:r>
            <a:r>
              <a:rPr lang="en-US" sz="2400" dirty="0" err="1" smtClean="0"/>
              <a:t>tiga</a:t>
            </a:r>
            <a:r>
              <a:rPr lang="en-US" sz="2400" dirty="0" smtClean="0"/>
              <a:t> kali </a:t>
            </a:r>
            <a:r>
              <a:rPr lang="en-US" sz="2400" dirty="0" err="1" smtClean="0"/>
              <a:t>tanda</a:t>
            </a:r>
            <a:r>
              <a:rPr lang="en-US" sz="2400" dirty="0" smtClean="0"/>
              <a:t> </a:t>
            </a:r>
            <a:r>
              <a:rPr lang="en-US" sz="2400" dirty="0" err="1" smtClean="0"/>
              <a:t>ditetapkannya</a:t>
            </a:r>
            <a:r>
              <a:rPr lang="en-US" sz="2400" dirty="0" smtClean="0"/>
              <a:t> </a:t>
            </a:r>
            <a:r>
              <a:rPr lang="en-US" sz="2400" dirty="0" err="1" smtClean="0"/>
              <a:t>enam</a:t>
            </a:r>
            <a:r>
              <a:rPr lang="en-US" sz="2400" dirty="0" smtClean="0"/>
              <a:t> hakim </a:t>
            </a:r>
            <a:r>
              <a:rPr lang="en-US" sz="2400" dirty="0" err="1" smtClean="0"/>
              <a:t>agung</a:t>
            </a:r>
            <a:r>
              <a:rPr lang="en-US" sz="2400" dirty="0" smtClean="0"/>
              <a:t> </a:t>
            </a:r>
            <a:r>
              <a:rPr lang="en-US" sz="2400" dirty="0" err="1" smtClean="0"/>
              <a:t>setelah</a:t>
            </a:r>
            <a:r>
              <a:rPr lang="en-US" sz="2400" dirty="0" smtClean="0"/>
              <a:t> </a:t>
            </a:r>
            <a:r>
              <a:rPr lang="en-US" sz="2400" dirty="0" err="1" smtClean="0"/>
              <a:t>mendapat</a:t>
            </a:r>
            <a:r>
              <a:rPr lang="en-US" sz="2400" dirty="0" smtClean="0"/>
              <a:t> </a:t>
            </a:r>
            <a:r>
              <a:rPr lang="en-US" sz="2400" dirty="0" err="1" smtClean="0"/>
              <a:t>persetujuan</a:t>
            </a:r>
            <a:r>
              <a:rPr lang="en-US" sz="2400" dirty="0" smtClean="0"/>
              <a:t> </a:t>
            </a:r>
            <a:r>
              <a:rPr lang="en-US" sz="2400" dirty="0" err="1" smtClean="0"/>
              <a:t>dari</a:t>
            </a:r>
            <a:r>
              <a:rPr lang="en-US" sz="2400" dirty="0" smtClean="0"/>
              <a:t> </a:t>
            </a:r>
            <a:r>
              <a:rPr lang="en-US" sz="2400" dirty="0" err="1" smtClean="0"/>
              <a:t>seluruh</a:t>
            </a:r>
            <a:r>
              <a:rPr lang="en-US" sz="2400" dirty="0" smtClean="0"/>
              <a:t> </a:t>
            </a:r>
            <a:r>
              <a:rPr lang="en-US" sz="2400" dirty="0" err="1" smtClean="0"/>
              <a:t>anggota</a:t>
            </a:r>
            <a:r>
              <a:rPr lang="en-US" sz="2400" dirty="0" smtClean="0"/>
              <a:t> DPR RI. (3) </a:t>
            </a:r>
            <a:r>
              <a:rPr lang="en-US" sz="2400" dirty="0" err="1" smtClean="0"/>
              <a:t>Keenam</a:t>
            </a:r>
            <a:r>
              <a:rPr lang="en-US" sz="2400" dirty="0" smtClean="0"/>
              <a:t> </a:t>
            </a:r>
            <a:r>
              <a:rPr lang="en-US" sz="2400" dirty="0" err="1" smtClean="0"/>
              <a:t>calon</a:t>
            </a:r>
            <a:r>
              <a:rPr lang="en-US" sz="2400" dirty="0" smtClean="0"/>
              <a:t> </a:t>
            </a:r>
            <a:r>
              <a:rPr lang="en-US" sz="2400" dirty="0" err="1" smtClean="0"/>
              <a:t>itu</a:t>
            </a:r>
            <a:r>
              <a:rPr lang="en-US" sz="2400" dirty="0" smtClean="0"/>
              <a:t> </a:t>
            </a:r>
            <a:r>
              <a:rPr lang="en-US" sz="2400" dirty="0" err="1" smtClean="0"/>
              <a:t>adalah</a:t>
            </a:r>
            <a:r>
              <a:rPr lang="en-US" sz="2400" dirty="0" smtClean="0"/>
              <a:t> </a:t>
            </a:r>
            <a:r>
              <a:rPr lang="en-US" sz="2400" dirty="0" err="1" smtClean="0"/>
              <a:t>Suhadi</a:t>
            </a:r>
            <a:r>
              <a:rPr lang="en-US" sz="2400" dirty="0" smtClean="0"/>
              <a:t>, </a:t>
            </a:r>
            <a:r>
              <a:rPr lang="en-US" sz="2400" dirty="0" err="1" smtClean="0"/>
              <a:t>Gayus</a:t>
            </a:r>
            <a:r>
              <a:rPr lang="en-US" sz="2400" dirty="0" smtClean="0"/>
              <a:t> </a:t>
            </a:r>
            <a:r>
              <a:rPr lang="en-US" sz="2400" dirty="0" err="1" smtClean="0"/>
              <a:t>Lumbuun</a:t>
            </a:r>
            <a:r>
              <a:rPr lang="en-US" sz="2400" dirty="0" smtClean="0"/>
              <a:t>, </a:t>
            </a:r>
            <a:r>
              <a:rPr lang="en-US" sz="2400" dirty="0" err="1" smtClean="0"/>
              <a:t>Nurul</a:t>
            </a:r>
            <a:r>
              <a:rPr lang="en-US" sz="2400" dirty="0" smtClean="0"/>
              <a:t> </a:t>
            </a:r>
            <a:r>
              <a:rPr lang="en-US" sz="2400" dirty="0" err="1" smtClean="0"/>
              <a:t>Elmiyah</a:t>
            </a:r>
            <a:r>
              <a:rPr lang="en-US" sz="2400" dirty="0" smtClean="0"/>
              <a:t>, </a:t>
            </a:r>
            <a:r>
              <a:rPr lang="en-US" sz="2400" dirty="0" err="1" smtClean="0"/>
              <a:t>Andi</a:t>
            </a:r>
            <a:r>
              <a:rPr lang="en-US" sz="2400" dirty="0" smtClean="0"/>
              <a:t> </a:t>
            </a:r>
            <a:r>
              <a:rPr lang="en-US" sz="2400" dirty="0" err="1" smtClean="0"/>
              <a:t>Samsan</a:t>
            </a:r>
            <a:r>
              <a:rPr lang="en-US" sz="2400" dirty="0" smtClean="0"/>
              <a:t> </a:t>
            </a:r>
            <a:r>
              <a:rPr lang="en-US" sz="2400" dirty="0" err="1" smtClean="0"/>
              <a:t>Nganro</a:t>
            </a:r>
            <a:r>
              <a:rPr lang="en-US" sz="2400" dirty="0" smtClean="0"/>
              <a:t>, </a:t>
            </a:r>
            <a:r>
              <a:rPr lang="en-US" sz="2400" dirty="0" err="1" smtClean="0"/>
              <a:t>Dudu</a:t>
            </a:r>
            <a:r>
              <a:rPr lang="en-US" sz="2400" dirty="0" smtClean="0"/>
              <a:t> </a:t>
            </a:r>
            <a:r>
              <a:rPr lang="en-US" sz="2400" dirty="0" err="1" smtClean="0"/>
              <a:t>Duswara</a:t>
            </a:r>
            <a:r>
              <a:rPr lang="en-US" sz="2400" dirty="0" smtClean="0"/>
              <a:t> </a:t>
            </a:r>
            <a:r>
              <a:rPr lang="en-US" sz="2400" dirty="0" err="1" smtClean="0"/>
              <a:t>Machmuddin</a:t>
            </a:r>
            <a:r>
              <a:rPr lang="en-US" sz="2400" dirty="0" smtClean="0"/>
              <a:t>, </a:t>
            </a:r>
            <a:r>
              <a:rPr lang="en-US" sz="2400" dirty="0" err="1" smtClean="0"/>
              <a:t>dan</a:t>
            </a:r>
            <a:r>
              <a:rPr lang="en-US" sz="2400" dirty="0" smtClean="0"/>
              <a:t> Harry </a:t>
            </a:r>
            <a:r>
              <a:rPr lang="en-US" sz="2400" dirty="0" err="1" smtClean="0"/>
              <a:t>Djatmiko</a:t>
            </a:r>
            <a:r>
              <a:rPr lang="en-US" sz="2400" dirty="0" smtClean="0"/>
              <a:t>. (4) </a:t>
            </a:r>
            <a:r>
              <a:rPr lang="en-US" sz="2400" dirty="0" err="1" smtClean="0"/>
              <a:t>Pada</a:t>
            </a:r>
            <a:r>
              <a:rPr lang="en-US" sz="2400" dirty="0" smtClean="0"/>
              <a:t> </a:t>
            </a:r>
            <a:r>
              <a:rPr lang="en-US" sz="2400" dirty="0" err="1" smtClean="0"/>
              <a:t>rapat</a:t>
            </a:r>
            <a:r>
              <a:rPr lang="en-US" sz="2400" dirty="0" smtClean="0"/>
              <a:t> </a:t>
            </a:r>
            <a:r>
              <a:rPr lang="en-US" sz="2400" dirty="0" err="1" smtClean="0"/>
              <a:t>paripurna</a:t>
            </a:r>
            <a:r>
              <a:rPr lang="en-US" sz="2400" dirty="0" smtClean="0"/>
              <a:t> </a:t>
            </a:r>
            <a:r>
              <a:rPr lang="en-US" sz="2400" dirty="0" err="1" smtClean="0"/>
              <a:t>tersebut</a:t>
            </a:r>
            <a:r>
              <a:rPr lang="en-US" sz="2400" dirty="0" smtClean="0"/>
              <a:t>, </a:t>
            </a:r>
            <a:r>
              <a:rPr lang="en-US" sz="2400" dirty="0" err="1" smtClean="0"/>
              <a:t>Wakil</a:t>
            </a:r>
            <a:r>
              <a:rPr lang="en-US" sz="2400" dirty="0" smtClean="0"/>
              <a:t> </a:t>
            </a:r>
            <a:r>
              <a:rPr lang="en-US" sz="2400" dirty="0" err="1" smtClean="0"/>
              <a:t>Ketua</a:t>
            </a:r>
            <a:r>
              <a:rPr lang="en-US" sz="2400" dirty="0" smtClean="0"/>
              <a:t> </a:t>
            </a:r>
            <a:r>
              <a:rPr lang="en-US" sz="2400" dirty="0" err="1" smtClean="0"/>
              <a:t>Komisi</a:t>
            </a:r>
            <a:r>
              <a:rPr lang="en-US" sz="2400" dirty="0" smtClean="0"/>
              <a:t> III, </a:t>
            </a:r>
            <a:r>
              <a:rPr lang="en-US" sz="2400" dirty="0" err="1" smtClean="0"/>
              <a:t>Fahri</a:t>
            </a:r>
            <a:r>
              <a:rPr lang="en-US" sz="2400" dirty="0" smtClean="0"/>
              <a:t> </a:t>
            </a:r>
            <a:r>
              <a:rPr lang="en-US" sz="2400" dirty="0" err="1" smtClean="0"/>
              <a:t>Hamzah</a:t>
            </a:r>
            <a:r>
              <a:rPr lang="en-US" sz="2400" dirty="0" smtClean="0"/>
              <a:t> </a:t>
            </a:r>
            <a:r>
              <a:rPr lang="en-US" sz="2400" dirty="0" err="1" smtClean="0"/>
              <a:t>membacakan</a:t>
            </a:r>
            <a:r>
              <a:rPr lang="en-US" sz="2400" dirty="0" smtClean="0"/>
              <a:t> </a:t>
            </a:r>
            <a:r>
              <a:rPr lang="en-US" sz="2400" dirty="0" err="1" smtClean="0"/>
              <a:t>laporan</a:t>
            </a:r>
            <a:r>
              <a:rPr lang="en-US" sz="2400" dirty="0" smtClean="0"/>
              <a:t> </a:t>
            </a:r>
            <a:r>
              <a:rPr lang="en-US" sz="2400" dirty="0" err="1" smtClean="0"/>
              <a:t>komisi</a:t>
            </a:r>
            <a:r>
              <a:rPr lang="en-US" sz="2400" dirty="0" smtClean="0"/>
              <a:t> </a:t>
            </a:r>
            <a:r>
              <a:rPr lang="en-US" sz="2400" dirty="0" err="1" smtClean="0"/>
              <a:t>mengenai</a:t>
            </a:r>
            <a:r>
              <a:rPr lang="en-US" sz="2400" dirty="0" smtClean="0"/>
              <a:t> </a:t>
            </a:r>
            <a:r>
              <a:rPr lang="en-US" sz="2400" dirty="0" err="1" smtClean="0"/>
              <a:t>hasil</a:t>
            </a:r>
            <a:r>
              <a:rPr lang="en-US" sz="2400" dirty="0" smtClean="0"/>
              <a:t> </a:t>
            </a:r>
            <a:r>
              <a:rPr lang="en-US" sz="2400" dirty="0" err="1" smtClean="0"/>
              <a:t>pemilihan</a:t>
            </a:r>
            <a:r>
              <a:rPr lang="en-US" sz="2400" dirty="0" smtClean="0"/>
              <a:t> </a:t>
            </a:r>
            <a:r>
              <a:rPr lang="en-US" sz="2400" dirty="0" err="1" smtClean="0"/>
              <a:t>calon</a:t>
            </a:r>
            <a:r>
              <a:rPr lang="en-US" sz="2400" dirty="0" smtClean="0"/>
              <a:t> hakim </a:t>
            </a:r>
            <a:r>
              <a:rPr lang="en-US" sz="2400" dirty="0" err="1" smtClean="0"/>
              <a:t>agung</a:t>
            </a:r>
            <a:r>
              <a:rPr lang="en-US" sz="2400" dirty="0" smtClean="0"/>
              <a:t> (</a:t>
            </a:r>
            <a:r>
              <a:rPr lang="en-US" sz="2400" dirty="0" err="1" smtClean="0"/>
              <a:t>Lampost</a:t>
            </a:r>
            <a:r>
              <a:rPr lang="en-US" sz="2400" dirty="0" smtClean="0"/>
              <a:t>, 5 </a:t>
            </a:r>
            <a:r>
              <a:rPr lang="en-US" sz="2400" dirty="0" err="1" smtClean="0"/>
              <a:t>Oktober</a:t>
            </a:r>
            <a:r>
              <a:rPr lang="en-US" sz="2400" dirty="0" smtClean="0"/>
              <a:t> 2011). </a:t>
            </a:r>
            <a:endParaRPr lang="en-US" sz="24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7150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800" dirty="0" err="1" smtClean="0"/>
              <a:t>Contoh</a:t>
            </a:r>
            <a:r>
              <a:rPr lang="en-US" sz="2800" dirty="0" smtClean="0"/>
              <a:t> (2)</a:t>
            </a:r>
          </a:p>
          <a:p>
            <a:pPr>
              <a:buNone/>
            </a:pPr>
            <a:endParaRPr lang="en-US" sz="2800" dirty="0" smtClean="0"/>
          </a:p>
          <a:p>
            <a:pPr>
              <a:buNone/>
            </a:pPr>
            <a:r>
              <a:rPr lang="en-US" sz="2800" dirty="0" smtClean="0"/>
              <a:t>	 (1) </a:t>
            </a:r>
            <a:r>
              <a:rPr lang="en-US" sz="2800" dirty="0" err="1" smtClean="0"/>
              <a:t>Kebudayaan</a:t>
            </a:r>
            <a:r>
              <a:rPr lang="en-US" sz="2800" dirty="0" smtClean="0"/>
              <a:t> </a:t>
            </a:r>
            <a:r>
              <a:rPr lang="en-US" sz="2800" dirty="0" err="1" smtClean="0"/>
              <a:t>suatu</a:t>
            </a:r>
            <a:r>
              <a:rPr lang="en-US" sz="2800" dirty="0" smtClean="0"/>
              <a:t> </a:t>
            </a:r>
            <a:r>
              <a:rPr lang="en-US" sz="2800" dirty="0" err="1" smtClean="0"/>
              <a:t>bangsa</a:t>
            </a:r>
            <a:r>
              <a:rPr lang="en-US" sz="2800" dirty="0" smtClean="0"/>
              <a:t> </a:t>
            </a:r>
            <a:r>
              <a:rPr lang="en-US" sz="2800" dirty="0" err="1" smtClean="0"/>
              <a:t>dapat</a:t>
            </a:r>
            <a:r>
              <a:rPr lang="en-US" sz="2800" dirty="0" smtClean="0"/>
              <a:t> </a:t>
            </a:r>
            <a:r>
              <a:rPr lang="en-US" sz="2800" dirty="0" err="1" smtClean="0"/>
              <a:t>dikembangkan</a:t>
            </a:r>
            <a:r>
              <a:rPr lang="en-US" sz="2800" dirty="0" smtClean="0"/>
              <a:t> </a:t>
            </a:r>
            <a:r>
              <a:rPr lang="en-US" sz="2800" dirty="0" err="1" smtClean="0"/>
              <a:t>dan</a:t>
            </a:r>
            <a:r>
              <a:rPr lang="en-US" sz="2800" dirty="0" smtClean="0"/>
              <a:t> </a:t>
            </a:r>
            <a:r>
              <a:rPr lang="en-US" sz="2800" dirty="0" err="1" smtClean="0"/>
              <a:t>diturunkan</a:t>
            </a:r>
            <a:r>
              <a:rPr lang="en-US" sz="2800" dirty="0" smtClean="0"/>
              <a:t> </a:t>
            </a:r>
            <a:r>
              <a:rPr lang="en-US" sz="2800" dirty="0" err="1" smtClean="0"/>
              <a:t>kepada</a:t>
            </a:r>
            <a:r>
              <a:rPr lang="en-US" sz="2800" dirty="0" smtClean="0"/>
              <a:t> </a:t>
            </a:r>
            <a:r>
              <a:rPr lang="en-US" sz="2800" dirty="0" err="1" smtClean="0"/>
              <a:t>generasi-generasi</a:t>
            </a:r>
            <a:r>
              <a:rPr lang="en-US" sz="2800" dirty="0" smtClean="0"/>
              <a:t> </a:t>
            </a:r>
            <a:r>
              <a:rPr lang="en-US" sz="2800" dirty="0" err="1" smtClean="0"/>
              <a:t>mendatang</a:t>
            </a:r>
            <a:r>
              <a:rPr lang="en-US" sz="2800" dirty="0" smtClean="0"/>
              <a:t> </a:t>
            </a:r>
            <a:r>
              <a:rPr lang="en-US" sz="2800" dirty="0" err="1" smtClean="0"/>
              <a:t>melalui</a:t>
            </a:r>
            <a:r>
              <a:rPr lang="en-US" sz="2800" dirty="0" smtClean="0"/>
              <a:t> </a:t>
            </a:r>
            <a:r>
              <a:rPr lang="en-US" sz="2800" dirty="0" err="1" smtClean="0"/>
              <a:t>bahasa</a:t>
            </a:r>
            <a:r>
              <a:rPr lang="en-US" sz="2800" dirty="0" smtClean="0"/>
              <a:t>. (2) </a:t>
            </a:r>
            <a:r>
              <a:rPr lang="en-US" sz="2800" dirty="0" err="1" smtClean="0"/>
              <a:t>Semua</a:t>
            </a:r>
            <a:r>
              <a:rPr lang="en-US" sz="2800" dirty="0" smtClean="0"/>
              <a:t> yang </a:t>
            </a:r>
            <a:r>
              <a:rPr lang="en-US" sz="2800" dirty="0" err="1" smtClean="0"/>
              <a:t>berada</a:t>
            </a:r>
            <a:r>
              <a:rPr lang="en-US" sz="2800" dirty="0" smtClean="0"/>
              <a:t> </a:t>
            </a:r>
            <a:r>
              <a:rPr lang="en-US" sz="2800" dirty="0" err="1" smtClean="0"/>
              <a:t>di</a:t>
            </a:r>
            <a:r>
              <a:rPr lang="en-US" sz="2800" dirty="0" smtClean="0"/>
              <a:t> </a:t>
            </a:r>
            <a:r>
              <a:rPr lang="en-US" sz="2800" dirty="0" err="1" smtClean="0"/>
              <a:t>sekitar</a:t>
            </a:r>
            <a:r>
              <a:rPr lang="en-US" sz="2800" dirty="0" smtClean="0"/>
              <a:t> </a:t>
            </a:r>
            <a:r>
              <a:rPr lang="en-US" sz="2800" dirty="0" err="1" smtClean="0"/>
              <a:t>manusia</a:t>
            </a:r>
            <a:r>
              <a:rPr lang="en-US" sz="2800" dirty="0" smtClean="0"/>
              <a:t>, </a:t>
            </a:r>
            <a:r>
              <a:rPr lang="en-US" sz="2800" dirty="0" err="1" smtClean="0"/>
              <a:t>misalnya</a:t>
            </a:r>
            <a:r>
              <a:rPr lang="en-US" sz="2800" dirty="0" smtClean="0"/>
              <a:t> </a:t>
            </a:r>
            <a:r>
              <a:rPr lang="en-US" sz="2800" dirty="0" err="1" smtClean="0"/>
              <a:t>peristiwa-peristiwa</a:t>
            </a:r>
            <a:r>
              <a:rPr lang="en-US" sz="2800" dirty="0" smtClean="0"/>
              <a:t> </a:t>
            </a:r>
            <a:r>
              <a:rPr lang="en-US" sz="2800" dirty="0" err="1" smtClean="0"/>
              <a:t>dan</a:t>
            </a:r>
            <a:r>
              <a:rPr lang="en-US" sz="2800" dirty="0" smtClean="0"/>
              <a:t> </a:t>
            </a:r>
            <a:r>
              <a:rPr lang="en-US" sz="2800" dirty="0" err="1" smtClean="0"/>
              <a:t>hasil</a:t>
            </a:r>
            <a:r>
              <a:rPr lang="en-US" sz="2800" dirty="0" smtClean="0"/>
              <a:t> </a:t>
            </a:r>
            <a:r>
              <a:rPr lang="en-US" sz="2800" dirty="0" err="1" smtClean="0"/>
              <a:t>karya</a:t>
            </a:r>
            <a:r>
              <a:rPr lang="en-US" sz="2800" dirty="0" smtClean="0"/>
              <a:t> </a:t>
            </a:r>
            <a:r>
              <a:rPr lang="en-US" sz="2800" dirty="0" err="1" smtClean="0"/>
              <a:t>manusia</a:t>
            </a:r>
            <a:r>
              <a:rPr lang="en-US" sz="2800" dirty="0" smtClean="0"/>
              <a:t> </a:t>
            </a:r>
            <a:r>
              <a:rPr lang="en-US" sz="2800" dirty="0" err="1" smtClean="0"/>
              <a:t>dapat</a:t>
            </a:r>
            <a:r>
              <a:rPr lang="en-US" sz="2800" dirty="0" smtClean="0"/>
              <a:t> </a:t>
            </a:r>
            <a:r>
              <a:rPr lang="en-US" sz="2800" dirty="0" err="1" smtClean="0"/>
              <a:t>diungkapkan</a:t>
            </a:r>
            <a:r>
              <a:rPr lang="en-US" sz="2800" dirty="0" smtClean="0"/>
              <a:t> </a:t>
            </a:r>
            <a:r>
              <a:rPr lang="en-US" sz="2800" dirty="0" err="1" smtClean="0"/>
              <a:t>kembali</a:t>
            </a:r>
            <a:r>
              <a:rPr lang="en-US" sz="2800" dirty="0" smtClean="0"/>
              <a:t> </a:t>
            </a:r>
            <a:r>
              <a:rPr lang="en-US" sz="2800" dirty="0" err="1" smtClean="0"/>
              <a:t>dengan</a:t>
            </a:r>
            <a:r>
              <a:rPr lang="en-US" sz="2800" dirty="0" smtClean="0"/>
              <a:t> </a:t>
            </a:r>
            <a:r>
              <a:rPr lang="en-US" sz="2800" dirty="0" err="1" smtClean="0"/>
              <a:t>bahasa</a:t>
            </a:r>
            <a:r>
              <a:rPr lang="en-US" sz="2800" dirty="0" smtClean="0"/>
              <a:t> </a:t>
            </a:r>
            <a:r>
              <a:rPr lang="en-US" sz="2800" dirty="0" err="1" smtClean="0"/>
              <a:t>juga</a:t>
            </a:r>
            <a:r>
              <a:rPr lang="en-US" sz="2800" dirty="0" smtClean="0"/>
              <a:t>. (3) </a:t>
            </a:r>
            <a:r>
              <a:rPr lang="en-US" sz="2800" dirty="0" err="1" smtClean="0"/>
              <a:t>Semua</a:t>
            </a:r>
            <a:r>
              <a:rPr lang="en-US" sz="2800" dirty="0" smtClean="0"/>
              <a:t> </a:t>
            </a:r>
            <a:r>
              <a:rPr lang="en-US" sz="2800" dirty="0" err="1" smtClean="0"/>
              <a:t>orang</a:t>
            </a:r>
            <a:r>
              <a:rPr lang="en-US" sz="2800" dirty="0" smtClean="0"/>
              <a:t> </a:t>
            </a:r>
            <a:r>
              <a:rPr lang="en-US" sz="2800" dirty="0" err="1" smtClean="0"/>
              <a:t>menyadari</a:t>
            </a:r>
            <a:r>
              <a:rPr lang="en-US" sz="2800" dirty="0" smtClean="0"/>
              <a:t> </a:t>
            </a:r>
            <a:r>
              <a:rPr lang="en-US" sz="2800" dirty="0" err="1" smtClean="0"/>
              <a:t>bahwa</a:t>
            </a:r>
            <a:r>
              <a:rPr lang="en-US" sz="2800" dirty="0" smtClean="0"/>
              <a:t> </a:t>
            </a:r>
            <a:r>
              <a:rPr lang="en-US" sz="2800" dirty="0" err="1" smtClean="0"/>
              <a:t>semua</a:t>
            </a:r>
            <a:r>
              <a:rPr lang="en-US" sz="2800" dirty="0" smtClean="0"/>
              <a:t> </a:t>
            </a:r>
            <a:r>
              <a:rPr lang="en-US" sz="2800" dirty="0" err="1" smtClean="0"/>
              <a:t>kegiatan</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akan</a:t>
            </a:r>
            <a:r>
              <a:rPr lang="en-US" sz="2800" dirty="0" smtClean="0"/>
              <a:t> </a:t>
            </a:r>
            <a:r>
              <a:rPr lang="en-US" sz="2800" dirty="0" err="1" smtClean="0"/>
              <a:t>lumpuh</a:t>
            </a:r>
            <a:r>
              <a:rPr lang="en-US" sz="2800" dirty="0" smtClean="0"/>
              <a:t> </a:t>
            </a:r>
            <a:r>
              <a:rPr lang="en-US" sz="2800" dirty="0" err="1" smtClean="0"/>
              <a:t>tanpa</a:t>
            </a:r>
            <a:r>
              <a:rPr lang="en-US" sz="2800" dirty="0" smtClean="0"/>
              <a:t> </a:t>
            </a:r>
            <a:r>
              <a:rPr lang="en-US" sz="2800" dirty="0" err="1" smtClean="0"/>
              <a:t>bahasa</a:t>
            </a:r>
            <a:r>
              <a:rPr lang="en-US" sz="2800" dirty="0" smtClean="0"/>
              <a:t>. (4) </a:t>
            </a:r>
            <a:r>
              <a:rPr lang="en-US" sz="2800" i="1" dirty="0" err="1" smtClean="0"/>
              <a:t>Memang</a:t>
            </a:r>
            <a:r>
              <a:rPr lang="en-US" sz="2800" i="1" dirty="0" smtClean="0"/>
              <a:t>, </a:t>
            </a:r>
            <a:r>
              <a:rPr lang="en-US" sz="2800" i="1" dirty="0" err="1" smtClean="0"/>
              <a:t>bahasa</a:t>
            </a:r>
            <a:r>
              <a:rPr lang="en-US" sz="2800" i="1" dirty="0" smtClean="0"/>
              <a:t> </a:t>
            </a:r>
            <a:r>
              <a:rPr lang="en-US" sz="2800" i="1" dirty="0" err="1" smtClean="0"/>
              <a:t>adalah</a:t>
            </a:r>
            <a:r>
              <a:rPr lang="en-US" sz="2800" i="1" dirty="0" smtClean="0"/>
              <a:t> </a:t>
            </a:r>
            <a:r>
              <a:rPr lang="en-US" sz="2800" i="1" dirty="0" err="1" smtClean="0"/>
              <a:t>alat</a:t>
            </a:r>
            <a:r>
              <a:rPr lang="en-US" sz="2800" i="1" dirty="0" smtClean="0"/>
              <a:t> </a:t>
            </a:r>
            <a:r>
              <a:rPr lang="en-US" sz="2800" i="1" dirty="0" err="1" smtClean="0"/>
              <a:t>komunikasi</a:t>
            </a:r>
            <a:r>
              <a:rPr lang="en-US" sz="2800" i="1" dirty="0" smtClean="0"/>
              <a:t> yang </a:t>
            </a:r>
            <a:r>
              <a:rPr lang="en-US" sz="2800" i="1" dirty="0" err="1" smtClean="0"/>
              <a:t>sangat</a:t>
            </a:r>
            <a:r>
              <a:rPr lang="en-US" sz="2800" i="1" dirty="0" smtClean="0"/>
              <a:t> </a:t>
            </a:r>
            <a:r>
              <a:rPr lang="en-US" sz="2800" i="1" dirty="0" err="1" smtClean="0"/>
              <a:t>penting</a:t>
            </a:r>
            <a:r>
              <a:rPr lang="en-US" sz="2800" i="1" dirty="0" smtClean="0"/>
              <a:t>, </a:t>
            </a:r>
            <a:r>
              <a:rPr lang="en-US" sz="2800" i="1" dirty="0" err="1" smtClean="0"/>
              <a:t>efektif</a:t>
            </a:r>
            <a:r>
              <a:rPr lang="en-US" sz="2800" i="1" dirty="0" smtClean="0"/>
              <a:t>, </a:t>
            </a:r>
            <a:r>
              <a:rPr lang="en-US" sz="2800" i="1" dirty="0" err="1" smtClean="0"/>
              <a:t>dan</a:t>
            </a:r>
            <a:r>
              <a:rPr lang="en-US" sz="2800" i="1" dirty="0" smtClean="0"/>
              <a:t> </a:t>
            </a:r>
            <a:r>
              <a:rPr lang="en-US" sz="2800" i="1" dirty="0" err="1" smtClean="0"/>
              <a:t>efisien</a:t>
            </a:r>
            <a:r>
              <a:rPr lang="en-US" sz="2800" i="1" dirty="0" smtClean="0"/>
              <a:t>.</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1991:13)</a:t>
            </a:r>
            <a:endParaRPr lang="en-US" sz="2800" dirty="0"/>
          </a:p>
        </p:txBody>
      </p:sp>
      <p:pic>
        <p:nvPicPr>
          <p:cNvPr id="6" name="Picture 5" descr="13.gif"/>
          <p:cNvPicPr>
            <a:picLocks noChangeAspect="1"/>
          </p:cNvPicPr>
          <p:nvPr/>
        </p:nvPicPr>
        <p:blipFill>
          <a:blip r:embed="rId3"/>
          <a:stretch>
            <a:fillRect/>
          </a:stretch>
        </p:blipFill>
        <p:spPr>
          <a:xfrm>
            <a:off x="6400800" y="762000"/>
            <a:ext cx="2007524" cy="1524000"/>
          </a:xfrm>
          <a:prstGeom prst="rect">
            <a:avLst/>
          </a:prstGeom>
        </p:spPr>
      </p:pic>
      <p:sp>
        <p:nvSpPr>
          <p:cNvPr id="5" name="Title 4"/>
          <p:cNvSpPr>
            <a:spLocks noGrp="1"/>
          </p:cNvSpPr>
          <p:nvPr>
            <p:ph type="title"/>
          </p:nvPr>
        </p:nvSpPr>
        <p:spPr>
          <a:xfrm>
            <a:off x="152400" y="0"/>
            <a:ext cx="8839200" cy="11430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smtClean="0"/>
              <a:t> </a:t>
            </a:r>
            <a:br>
              <a:rPr lang="en-US" sz="3600" b="1" dirty="0" smtClean="0"/>
            </a:br>
            <a:r>
              <a:rPr lang="en-US" sz="3600" b="1" dirty="0" err="1" smtClean="0"/>
              <a:t>Paragraf</a:t>
            </a:r>
            <a:r>
              <a:rPr lang="en-US" sz="3600" b="1" dirty="0" smtClean="0"/>
              <a:t> </a:t>
            </a:r>
            <a:r>
              <a:rPr lang="en-US" sz="3600" b="1" dirty="0" err="1" smtClean="0"/>
              <a:t>Induktif</a:t>
            </a:r>
            <a:r>
              <a:rPr lang="en-US" sz="3600" b="1" dirty="0" smtClean="0"/>
              <a:t/>
            </a:r>
            <a:br>
              <a:rPr lang="en-US" sz="3600" b="1" dirty="0" smtClean="0"/>
            </a:br>
            <a:r>
              <a:rPr lang="en-US" sz="3600" dirty="0" smtClean="0"/>
              <a:t>(</a:t>
            </a:r>
            <a:r>
              <a:rPr lang="en-US" sz="3600" dirty="0" err="1" smtClean="0">
                <a:sym typeface="Wingdings" pitchFamily="2" charset="2"/>
              </a:rPr>
              <a:t>kalimat</a:t>
            </a:r>
            <a:r>
              <a:rPr lang="en-US" sz="3600" dirty="0" smtClean="0">
                <a:sym typeface="Wingdings" pitchFamily="2" charset="2"/>
              </a:rPr>
              <a:t> </a:t>
            </a:r>
            <a:r>
              <a:rPr lang="en-US" sz="3600" dirty="0" err="1" smtClean="0">
                <a:sym typeface="Wingdings" pitchFamily="2" charset="2"/>
              </a:rPr>
              <a:t>utama</a:t>
            </a:r>
            <a:r>
              <a:rPr lang="en-US" sz="3600" dirty="0" smtClean="0">
                <a:sym typeface="Wingdings" pitchFamily="2" charset="2"/>
              </a:rPr>
              <a:t> </a:t>
            </a:r>
            <a:r>
              <a:rPr lang="en-US" sz="3600" dirty="0" err="1" smtClean="0">
                <a:sym typeface="Wingdings" pitchFamily="2" charset="2"/>
              </a:rPr>
              <a:t>di</a:t>
            </a:r>
            <a:r>
              <a:rPr lang="en-US" sz="3600" dirty="0" smtClean="0">
                <a:sym typeface="Wingdings" pitchFamily="2" charset="2"/>
              </a:rPr>
              <a:t> </a:t>
            </a:r>
            <a:r>
              <a:rPr lang="en-US" sz="3600" dirty="0" err="1" smtClean="0">
                <a:sym typeface="Wingdings" pitchFamily="2" charset="2"/>
              </a:rPr>
              <a:t>akhirparagraf</a:t>
            </a:r>
            <a:r>
              <a:rPr lang="en-US" sz="3600" dirty="0" smtClean="0">
                <a:sym typeface="Wingdings" pitchFamily="2" charset="2"/>
              </a:rPr>
              <a:t>)</a:t>
            </a:r>
            <a:r>
              <a:rPr lang="en-US" sz="3600" dirty="0" smtClean="0"/>
              <a:t/>
            </a:r>
            <a:br>
              <a:rPr lang="en-US" sz="3600" dirty="0" smtClean="0"/>
            </a:b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447800"/>
          </a:xfrm>
          <a:effectLst>
            <a:glow rad="228600">
              <a:schemeClr val="accent3">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pPr lvl="0"/>
            <a:r>
              <a:rPr lang="en-US" sz="3200" b="1" dirty="0" err="1" smtClean="0"/>
              <a:t>Paragraf</a:t>
            </a:r>
            <a:r>
              <a:rPr lang="en-US" sz="3200" b="1" dirty="0" smtClean="0"/>
              <a:t> </a:t>
            </a:r>
            <a:r>
              <a:rPr lang="en-US" sz="3200" b="1" dirty="0" err="1" smtClean="0"/>
              <a:t>Campuran</a:t>
            </a:r>
            <a:r>
              <a:rPr lang="en-US" sz="3200" b="1" dirty="0" smtClean="0"/>
              <a:t/>
            </a:r>
            <a:br>
              <a:rPr lang="en-US" sz="3200" b="1" dirty="0" smtClean="0"/>
            </a:br>
            <a:r>
              <a:rPr lang="en-US" sz="3200" dirty="0" smtClean="0"/>
              <a:t>(</a:t>
            </a:r>
            <a:r>
              <a:rPr lang="en-US" sz="3200" dirty="0" err="1" smtClean="0">
                <a:sym typeface="Wingdings" pitchFamily="2" charset="2"/>
              </a:rPr>
              <a:t>kalimat</a:t>
            </a:r>
            <a:r>
              <a:rPr lang="en-US" sz="3200" dirty="0" smtClean="0">
                <a:sym typeface="Wingdings" pitchFamily="2" charset="2"/>
              </a:rPr>
              <a:t> </a:t>
            </a:r>
            <a:r>
              <a:rPr lang="en-US" sz="3200" dirty="0" err="1" smtClean="0">
                <a:sym typeface="Wingdings" pitchFamily="2" charset="2"/>
              </a:rPr>
              <a:t>utama</a:t>
            </a:r>
            <a:r>
              <a:rPr lang="en-US" sz="3200" dirty="0" smtClean="0">
                <a:sym typeface="Wingdings" pitchFamily="2" charset="2"/>
              </a:rPr>
              <a:t> </a:t>
            </a:r>
            <a:r>
              <a:rPr lang="en-US" sz="3200" dirty="0" err="1" smtClean="0">
                <a:sym typeface="Wingdings" pitchFamily="2" charset="2"/>
              </a:rPr>
              <a:t>di</a:t>
            </a:r>
            <a:r>
              <a:rPr lang="en-US" sz="3200" dirty="0" smtClean="0">
                <a:sym typeface="Wingdings" pitchFamily="2" charset="2"/>
              </a:rPr>
              <a:t> </a:t>
            </a:r>
            <a:r>
              <a:rPr lang="en-US" sz="3200" dirty="0" err="1" smtClean="0">
                <a:sym typeface="Wingdings" pitchFamily="2" charset="2"/>
              </a:rPr>
              <a:t>awal</a:t>
            </a:r>
            <a:r>
              <a:rPr lang="en-US" sz="3200" dirty="0" smtClean="0">
                <a:sym typeface="Wingdings" pitchFamily="2" charset="2"/>
              </a:rPr>
              <a:t> </a:t>
            </a:r>
            <a:r>
              <a:rPr lang="en-US" sz="3200" dirty="0" err="1" smtClean="0">
                <a:sym typeface="Wingdings" pitchFamily="2" charset="2"/>
              </a:rPr>
              <a:t>dan</a:t>
            </a:r>
            <a:r>
              <a:rPr lang="en-US" sz="3200" dirty="0" smtClean="0">
                <a:sym typeface="Wingdings" pitchFamily="2" charset="2"/>
              </a:rPr>
              <a:t> </a:t>
            </a:r>
            <a:r>
              <a:rPr lang="en-US" sz="3200" dirty="0" err="1" smtClean="0">
                <a:sym typeface="Wingdings" pitchFamily="2" charset="2"/>
              </a:rPr>
              <a:t>akhir</a:t>
            </a:r>
            <a:r>
              <a:rPr lang="en-US" sz="3200" dirty="0" smtClean="0">
                <a:sym typeface="Wingdings" pitchFamily="2" charset="2"/>
              </a:rPr>
              <a:t> </a:t>
            </a:r>
            <a:r>
              <a:rPr lang="en-US" sz="3200" dirty="0" err="1" smtClean="0">
                <a:sym typeface="Wingdings" pitchFamily="2" charset="2"/>
              </a:rPr>
              <a:t>paragraf</a:t>
            </a:r>
            <a:r>
              <a:rPr lang="en-US" sz="3200" dirty="0" smtClean="0">
                <a:sym typeface="Wingdings" pitchFamily="2" charset="2"/>
              </a:rPr>
              <a:t>)</a:t>
            </a:r>
            <a:r>
              <a:rPr lang="en-US" sz="3200" dirty="0" smtClean="0"/>
              <a:t/>
            </a:r>
            <a:br>
              <a:rPr lang="en-US" sz="3200" dirty="0" smtClean="0"/>
            </a:br>
            <a:endParaRPr lang="en-US" sz="3200" dirty="0"/>
          </a:p>
        </p:txBody>
      </p:sp>
      <p:sp>
        <p:nvSpPr>
          <p:cNvPr id="3" name="Content Placeholder 2"/>
          <p:cNvSpPr>
            <a:spLocks noGrp="1"/>
          </p:cNvSpPr>
          <p:nvPr>
            <p:ph idx="1"/>
          </p:nvPr>
        </p:nvSpPr>
        <p:spPr>
          <a:xfrm>
            <a:off x="0" y="1447800"/>
            <a:ext cx="9144000" cy="5410200"/>
          </a:xfrm>
          <a:solidFill>
            <a:srgbClr val="92D050"/>
          </a:solidFill>
          <a:ln w="38100">
            <a:solidFill>
              <a:schemeClr val="tx1"/>
            </a:solidFill>
            <a:prstDash val="dashDot"/>
          </a:ln>
        </p:spPr>
        <p:txBody>
          <a:bodyPr>
            <a:noAutofit/>
          </a:bodyPr>
          <a:lstStyle/>
          <a:p>
            <a:pPr>
              <a:buNone/>
            </a:pPr>
            <a:r>
              <a:rPr lang="en-US" sz="2400" dirty="0" err="1" smtClean="0"/>
              <a:t>Contoh</a:t>
            </a:r>
            <a:r>
              <a:rPr lang="en-US" sz="2400" dirty="0" smtClean="0"/>
              <a:t> (3) </a:t>
            </a:r>
          </a:p>
          <a:p>
            <a:pPr>
              <a:buNone/>
            </a:pPr>
            <a:r>
              <a:rPr lang="en-US" sz="2400" dirty="0" smtClean="0"/>
              <a:t>	(1) </a:t>
            </a:r>
            <a:r>
              <a:rPr lang="en-US" sz="2400" dirty="0" err="1" smtClean="0"/>
              <a:t>Keberhasilan</a:t>
            </a:r>
            <a:r>
              <a:rPr lang="en-US" sz="2400" dirty="0" smtClean="0"/>
              <a:t> </a:t>
            </a:r>
            <a:r>
              <a:rPr lang="en-US" sz="2400" dirty="0" err="1" smtClean="0"/>
              <a:t>seseorang</a:t>
            </a:r>
            <a:r>
              <a:rPr lang="en-US" sz="2400" dirty="0" smtClean="0"/>
              <a:t> </a:t>
            </a:r>
            <a:r>
              <a:rPr lang="en-US" sz="2400" dirty="0" err="1" smtClean="0"/>
              <a:t>dalam</a:t>
            </a:r>
            <a:r>
              <a:rPr lang="en-US" sz="2400" dirty="0" smtClean="0"/>
              <a:t> </a:t>
            </a:r>
            <a:r>
              <a:rPr lang="en-US" sz="2400" dirty="0" err="1" smtClean="0"/>
              <a:t>belajar</a:t>
            </a:r>
            <a:r>
              <a:rPr lang="en-US" sz="2400" dirty="0" smtClean="0"/>
              <a:t> </a:t>
            </a:r>
            <a:r>
              <a:rPr lang="en-US" sz="2400" dirty="0" err="1" smtClean="0"/>
              <a:t>sangat</a:t>
            </a:r>
            <a:r>
              <a:rPr lang="en-US" sz="2400" dirty="0" smtClean="0"/>
              <a:t> </a:t>
            </a:r>
            <a:r>
              <a:rPr lang="en-US" sz="2400" dirty="0" err="1" smtClean="0"/>
              <a:t>ditentukan</a:t>
            </a:r>
            <a:r>
              <a:rPr lang="en-US" sz="2400" dirty="0" smtClean="0"/>
              <a:t> </a:t>
            </a:r>
            <a:r>
              <a:rPr lang="en-US" sz="2400" dirty="0" err="1" smtClean="0"/>
              <a:t>oleh</a:t>
            </a:r>
            <a:r>
              <a:rPr lang="en-US" sz="2400" dirty="0" smtClean="0"/>
              <a:t> </a:t>
            </a:r>
            <a:r>
              <a:rPr lang="en-US" sz="2400" dirty="0" err="1" smtClean="0"/>
              <a:t>kemampuan</a:t>
            </a:r>
            <a:r>
              <a:rPr lang="en-US" sz="2400" dirty="0" smtClean="0"/>
              <a:t> </a:t>
            </a:r>
            <a:r>
              <a:rPr lang="en-US" sz="2400" dirty="0" err="1" smtClean="0"/>
              <a:t>orang</a:t>
            </a:r>
            <a:r>
              <a:rPr lang="en-US" sz="2400" dirty="0" smtClean="0"/>
              <a:t> </a:t>
            </a:r>
            <a:r>
              <a:rPr lang="en-US" sz="2400" dirty="0" err="1" smtClean="0"/>
              <a:t>tersebut</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atau</a:t>
            </a:r>
            <a:r>
              <a:rPr lang="en-US" sz="2400" dirty="0" smtClean="0"/>
              <a:t> </a:t>
            </a:r>
            <a:r>
              <a:rPr lang="en-US" sz="2400" dirty="0" err="1" smtClean="0"/>
              <a:t>pengetahuan</a:t>
            </a:r>
            <a:r>
              <a:rPr lang="en-US" sz="2400" dirty="0" smtClean="0"/>
              <a:t> </a:t>
            </a:r>
            <a:r>
              <a:rPr lang="en-US" sz="2400" dirty="0" err="1" smtClean="0"/>
              <a:t>baru</a:t>
            </a:r>
            <a:r>
              <a:rPr lang="en-US" sz="2400" dirty="0" smtClean="0"/>
              <a:t> yang </a:t>
            </a:r>
            <a:r>
              <a:rPr lang="en-US" sz="2400" dirty="0" err="1" smtClean="0"/>
              <a:t>diterimanya</a:t>
            </a:r>
            <a:r>
              <a:rPr lang="en-US" sz="2400" dirty="0" smtClean="0"/>
              <a:t>. (2) </a:t>
            </a:r>
            <a:r>
              <a:rPr lang="en-US" sz="2400" dirty="0" err="1" smtClean="0"/>
              <a:t>Dengan</a:t>
            </a:r>
            <a:r>
              <a:rPr lang="en-US" sz="2400" dirty="0" smtClean="0"/>
              <a:t> </a:t>
            </a:r>
            <a:r>
              <a:rPr lang="en-US" sz="2400" dirty="0" err="1" smtClean="0"/>
              <a:t>demikian</a:t>
            </a:r>
            <a:r>
              <a:rPr lang="en-US" sz="2400" dirty="0" smtClean="0"/>
              <a:t>, </a:t>
            </a:r>
            <a:r>
              <a:rPr lang="en-US" sz="2400" dirty="0" err="1" smtClean="0"/>
              <a:t>proses</a:t>
            </a:r>
            <a:r>
              <a:rPr lang="en-US" sz="2400" dirty="0" smtClean="0"/>
              <a:t> </a:t>
            </a:r>
            <a:r>
              <a:rPr lang="en-US" sz="2400" dirty="0" err="1" smtClean="0"/>
              <a:t>pembelajaran</a:t>
            </a:r>
            <a:r>
              <a:rPr lang="en-US" sz="2400" dirty="0" smtClean="0"/>
              <a:t> yang </a:t>
            </a:r>
            <a:r>
              <a:rPr lang="en-US" sz="2400" dirty="0" err="1" smtClean="0"/>
              <a:t>mendidik</a:t>
            </a:r>
            <a:r>
              <a:rPr lang="en-US" sz="2400" dirty="0" smtClean="0"/>
              <a:t> </a:t>
            </a:r>
            <a:r>
              <a:rPr lang="en-US" sz="2400" dirty="0" err="1" smtClean="0"/>
              <a:t>hendaknya</a:t>
            </a:r>
            <a:r>
              <a:rPr lang="en-US" sz="2400" dirty="0" smtClean="0"/>
              <a:t> </a:t>
            </a:r>
            <a:r>
              <a:rPr lang="en-US" sz="2400" dirty="0" err="1" smtClean="0"/>
              <a:t>sedapat</a:t>
            </a:r>
            <a:r>
              <a:rPr lang="en-US" sz="2400" dirty="0" smtClean="0"/>
              <a:t> </a:t>
            </a:r>
            <a:r>
              <a:rPr lang="en-US" sz="2400" dirty="0" err="1" smtClean="0"/>
              <a:t>mungkin</a:t>
            </a:r>
            <a:r>
              <a:rPr lang="en-US" sz="2400" dirty="0" smtClean="0"/>
              <a:t> </a:t>
            </a:r>
            <a:r>
              <a:rPr lang="en-US" sz="2400" dirty="0" err="1" smtClean="0"/>
              <a:t>membantu</a:t>
            </a:r>
            <a:r>
              <a:rPr lang="en-US" sz="2400" dirty="0" smtClean="0"/>
              <a:t> </a:t>
            </a:r>
            <a:r>
              <a:rPr lang="en-US" sz="2400" dirty="0" err="1" smtClean="0"/>
              <a:t>siswa</a:t>
            </a:r>
            <a:r>
              <a:rPr lang="en-US" sz="2400" dirty="0" smtClean="0"/>
              <a:t>  </a:t>
            </a:r>
            <a:r>
              <a:rPr lang="en-US" sz="2400" dirty="0" err="1" smtClean="0"/>
              <a:t>membiasakan</a:t>
            </a:r>
            <a:r>
              <a:rPr lang="en-US" sz="2400" dirty="0" smtClean="0"/>
              <a:t> </a:t>
            </a:r>
            <a:r>
              <a:rPr lang="en-US" sz="2400" dirty="0" err="1" smtClean="0"/>
              <a:t>diri</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atau</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tersebut</a:t>
            </a:r>
            <a:r>
              <a:rPr lang="en-US" sz="2400" dirty="0" smtClean="0"/>
              <a:t> </a:t>
            </a:r>
            <a:r>
              <a:rPr lang="en-US" sz="2400" dirty="0" err="1" smtClean="0"/>
              <a:t>ke</a:t>
            </a:r>
            <a:r>
              <a:rPr lang="en-US" sz="2400" dirty="0" smtClean="0"/>
              <a:t> </a:t>
            </a:r>
            <a:r>
              <a:rPr lang="en-US" sz="2400" dirty="0" err="1" smtClean="0"/>
              <a:t>dalam</a:t>
            </a:r>
            <a:r>
              <a:rPr lang="en-US" sz="2400" dirty="0" smtClean="0"/>
              <a:t> </a:t>
            </a:r>
            <a:r>
              <a:rPr lang="en-US" sz="2400" dirty="0" err="1" smtClean="0"/>
              <a:t>struktur</a:t>
            </a:r>
            <a:r>
              <a:rPr lang="en-US" sz="2400" dirty="0" smtClean="0"/>
              <a:t> </a:t>
            </a:r>
            <a:r>
              <a:rPr lang="en-US" sz="2400" dirty="0" err="1" smtClean="0"/>
              <a:t>mentalnya</a:t>
            </a:r>
            <a:r>
              <a:rPr lang="en-US" sz="2400" dirty="0" smtClean="0"/>
              <a:t>. (3) </a:t>
            </a:r>
            <a:r>
              <a:rPr lang="en-US" sz="2400" dirty="0" err="1" smtClean="0"/>
              <a:t>Semakin</a:t>
            </a:r>
            <a:r>
              <a:rPr lang="en-US" sz="2400" dirty="0" smtClean="0"/>
              <a:t> </a:t>
            </a:r>
            <a:r>
              <a:rPr lang="en-US" sz="2400" dirty="0" err="1" smtClean="0"/>
              <a:t>terbiasa</a:t>
            </a:r>
            <a:r>
              <a:rPr lang="en-US" sz="2400" dirty="0" smtClean="0"/>
              <a:t> </a:t>
            </a:r>
            <a:r>
              <a:rPr lang="en-US" sz="2400" dirty="0" err="1" smtClean="0"/>
              <a:t>siswa</a:t>
            </a:r>
            <a:r>
              <a:rPr lang="en-US" sz="2400" dirty="0" smtClean="0"/>
              <a:t> </a:t>
            </a:r>
            <a:r>
              <a:rPr lang="en-US" sz="2400" dirty="0" err="1" smtClean="0"/>
              <a:t>melakukan</a:t>
            </a:r>
            <a:r>
              <a:rPr lang="en-US" sz="2400" dirty="0" smtClean="0"/>
              <a:t> </a:t>
            </a:r>
            <a:r>
              <a:rPr lang="en-US" sz="2400" dirty="0" err="1" smtClean="0"/>
              <a:t>upaya</a:t>
            </a:r>
            <a:r>
              <a:rPr lang="en-US" sz="2400" dirty="0" smtClean="0"/>
              <a:t> </a:t>
            </a:r>
            <a:r>
              <a:rPr lang="en-US" sz="2400" dirty="0" err="1" smtClean="0"/>
              <a:t>akomodasi</a:t>
            </a:r>
            <a:r>
              <a:rPr lang="en-US" sz="2400" dirty="0" smtClean="0"/>
              <a:t> </a:t>
            </a:r>
            <a:r>
              <a:rPr lang="en-US" sz="2400" dirty="0" err="1" smtClean="0"/>
              <a:t>atau</a:t>
            </a:r>
            <a:r>
              <a:rPr lang="en-US" sz="2400" dirty="0" smtClean="0"/>
              <a:t>  </a:t>
            </a:r>
            <a:r>
              <a:rPr lang="en-US" sz="2400" dirty="0" err="1" smtClean="0"/>
              <a:t>asimilasi</a:t>
            </a:r>
            <a:r>
              <a:rPr lang="en-US" sz="2400" dirty="0" smtClean="0"/>
              <a:t> </a:t>
            </a:r>
            <a:r>
              <a:rPr lang="en-US" sz="2400" dirty="0" err="1" smtClean="0"/>
              <a:t>tersebut</a:t>
            </a:r>
            <a:r>
              <a:rPr lang="en-US" sz="2400" dirty="0" smtClean="0"/>
              <a:t>, </a:t>
            </a:r>
            <a:r>
              <a:rPr lang="en-US" sz="2400" dirty="0" err="1" smtClean="0"/>
              <a:t>semakin</a:t>
            </a:r>
            <a:r>
              <a:rPr lang="en-US" sz="2400" dirty="0" smtClean="0"/>
              <a:t> </a:t>
            </a:r>
            <a:r>
              <a:rPr lang="en-US" sz="2400" dirty="0" err="1" smtClean="0"/>
              <a:t>besar</a:t>
            </a:r>
            <a:r>
              <a:rPr lang="en-US" sz="2400" dirty="0" smtClean="0"/>
              <a:t> </a:t>
            </a:r>
            <a:r>
              <a:rPr lang="en-US" sz="2400" dirty="0" err="1" smtClean="0"/>
              <a:t>peluang</a:t>
            </a:r>
            <a:r>
              <a:rPr lang="en-US" sz="2400" dirty="0" smtClean="0"/>
              <a:t> </a:t>
            </a:r>
            <a:r>
              <a:rPr lang="en-US" sz="2400" dirty="0" err="1" smtClean="0"/>
              <a:t>keberhasilannya</a:t>
            </a:r>
            <a:r>
              <a:rPr lang="en-US" sz="2400" dirty="0" smtClean="0"/>
              <a:t> </a:t>
            </a:r>
            <a:r>
              <a:rPr lang="en-US" sz="2400" dirty="0" err="1" smtClean="0"/>
              <a:t>dalam</a:t>
            </a:r>
            <a:r>
              <a:rPr lang="en-US" sz="2400" dirty="0" smtClean="0"/>
              <a:t> </a:t>
            </a:r>
            <a:r>
              <a:rPr lang="en-US" sz="2400" dirty="0" err="1" smtClean="0"/>
              <a:t>belajar</a:t>
            </a:r>
            <a:r>
              <a:rPr lang="en-US" sz="2400" dirty="0" smtClean="0"/>
              <a:t>. (4) </a:t>
            </a:r>
            <a:r>
              <a:rPr lang="en-US" sz="2400" dirty="0" err="1" smtClean="0"/>
              <a:t>Dengan</a:t>
            </a:r>
            <a:r>
              <a:rPr lang="en-US" sz="2400" dirty="0" smtClean="0"/>
              <a:t> </a:t>
            </a:r>
            <a:r>
              <a:rPr lang="en-US" sz="2400" dirty="0" err="1" smtClean="0"/>
              <a:t>kata</a:t>
            </a:r>
            <a:r>
              <a:rPr lang="en-US" sz="2400" dirty="0" smtClean="0"/>
              <a:t> lain, </a:t>
            </a:r>
            <a:r>
              <a:rPr lang="en-US" sz="2400" dirty="0" err="1" smtClean="0"/>
              <a:t>semakin</a:t>
            </a:r>
            <a:r>
              <a:rPr lang="en-US" sz="2400" dirty="0" smtClean="0"/>
              <a:t> </a:t>
            </a:r>
            <a:r>
              <a:rPr lang="en-US" sz="2400" dirty="0" err="1" smtClean="0"/>
              <a:t>sistematis</a:t>
            </a:r>
            <a:r>
              <a:rPr lang="en-US" sz="2400" dirty="0" smtClean="0"/>
              <a:t> </a:t>
            </a:r>
            <a:r>
              <a:rPr lang="en-US" sz="2400" dirty="0" err="1" smtClean="0"/>
              <a:t>seseorang</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dan</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akan</a:t>
            </a:r>
            <a:r>
              <a:rPr lang="en-US" sz="2400" dirty="0" smtClean="0"/>
              <a:t> </a:t>
            </a:r>
            <a:r>
              <a:rPr lang="en-US" sz="2400" dirty="0" err="1" smtClean="0"/>
              <a:t>semakin</a:t>
            </a:r>
            <a:r>
              <a:rPr lang="en-US" sz="2400" dirty="0" smtClean="0"/>
              <a:t> </a:t>
            </a:r>
            <a:r>
              <a:rPr lang="en-US" sz="2400" dirty="0" err="1" smtClean="0"/>
              <a:t>tersimpan</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tersebut</a:t>
            </a:r>
            <a:r>
              <a:rPr lang="en-US" sz="2400" dirty="0" smtClean="0"/>
              <a:t> </a:t>
            </a:r>
            <a:r>
              <a:rPr lang="en-US" sz="2400" dirty="0" err="1" smtClean="0"/>
              <a:t>dalam</a:t>
            </a:r>
            <a:r>
              <a:rPr lang="en-US" sz="2400" dirty="0" smtClean="0"/>
              <a:t> </a:t>
            </a:r>
            <a:r>
              <a:rPr lang="en-US" sz="2400" dirty="0" err="1" smtClean="0"/>
              <a:t>ingatannya</a:t>
            </a:r>
            <a:r>
              <a:rPr lang="en-US" sz="2400" dirty="0" smtClean="0"/>
              <a:t> (</a:t>
            </a:r>
            <a:r>
              <a:rPr lang="en-US" sz="2400" dirty="0" err="1" smtClean="0"/>
              <a:t>modifikasi</a:t>
            </a:r>
            <a:r>
              <a:rPr lang="en-US" sz="2400" dirty="0" smtClean="0"/>
              <a:t>: </a:t>
            </a:r>
            <a:r>
              <a:rPr lang="en-US" sz="2400" dirty="0" err="1" smtClean="0"/>
              <a:t>Basuki</a:t>
            </a:r>
            <a:r>
              <a:rPr lang="en-US" sz="2400" dirty="0" smtClean="0"/>
              <a:t>, 2008: 23).</a:t>
            </a:r>
            <a:endParaRPr lang="en-US" sz="2400" dirty="0"/>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style>
          <a:lnRef idx="1">
            <a:schemeClr val="accent5"/>
          </a:lnRef>
          <a:fillRef idx="2">
            <a:schemeClr val="accent5"/>
          </a:fillRef>
          <a:effectRef idx="1">
            <a:schemeClr val="accent5"/>
          </a:effectRef>
          <a:fontRef idx="minor">
            <a:schemeClr val="dk1"/>
          </a:fontRef>
        </p:style>
        <p:txBody>
          <a:bodyPr>
            <a:noAutofit/>
          </a:bodyPr>
          <a:lstStyle/>
          <a:p>
            <a:pPr lvl="0"/>
            <a:r>
              <a:rPr lang="en-US" sz="3600" b="1" dirty="0" err="1" smtClean="0"/>
              <a:t>Paragraf</a:t>
            </a:r>
            <a:r>
              <a:rPr lang="en-US" sz="3600" b="1" dirty="0" smtClean="0"/>
              <a:t> </a:t>
            </a:r>
            <a:r>
              <a:rPr lang="en-US" sz="3600" b="1" dirty="0" err="1" smtClean="0"/>
              <a:t>Deskriptif</a:t>
            </a:r>
            <a:r>
              <a:rPr lang="en-US" sz="3600" b="1" dirty="0" smtClean="0"/>
              <a:t> </a:t>
            </a:r>
            <a:br>
              <a:rPr lang="en-US" sz="3600" b="1" dirty="0" smtClean="0"/>
            </a:br>
            <a:r>
              <a:rPr lang="en-US" sz="3600" dirty="0" smtClean="0"/>
              <a:t>(</a:t>
            </a:r>
            <a:r>
              <a:rPr lang="en-US" sz="3600" dirty="0" err="1" smtClean="0"/>
              <a:t>tidak</a:t>
            </a:r>
            <a:r>
              <a:rPr lang="en-US" sz="3600" dirty="0" smtClean="0"/>
              <a:t> </a:t>
            </a:r>
            <a:r>
              <a:rPr lang="en-US" sz="3600" dirty="0" err="1" smtClean="0"/>
              <a:t>memiliki</a:t>
            </a:r>
            <a:r>
              <a:rPr lang="en-US" sz="3600" dirty="0" smtClean="0"/>
              <a:t> </a:t>
            </a:r>
            <a:r>
              <a:rPr lang="en-US" sz="3600" dirty="0" err="1" smtClean="0"/>
              <a:t>kalimat</a:t>
            </a:r>
            <a:r>
              <a:rPr lang="en-US" sz="3600" dirty="0" smtClean="0"/>
              <a:t> </a:t>
            </a:r>
            <a:r>
              <a:rPr lang="en-US" sz="3600" dirty="0" err="1" smtClean="0"/>
              <a:t>utama</a:t>
            </a:r>
            <a:r>
              <a:rPr lang="en-US" sz="3600" dirty="0" smtClean="0"/>
              <a:t>)</a:t>
            </a:r>
            <a:endParaRPr lang="en-US" sz="3600" dirty="0"/>
          </a:p>
        </p:txBody>
      </p:sp>
      <p:sp>
        <p:nvSpPr>
          <p:cNvPr id="3" name="Content Placeholder 2"/>
          <p:cNvSpPr>
            <a:spLocks noGrp="1"/>
          </p:cNvSpPr>
          <p:nvPr>
            <p:ph idx="1"/>
          </p:nvPr>
        </p:nvSpPr>
        <p:spPr>
          <a:xfrm>
            <a:off x="457200" y="1447800"/>
            <a:ext cx="8229600" cy="5083208"/>
          </a:xfrm>
          <a:prstGeom prst="roundRect">
            <a:avLst/>
          </a:prstGeom>
          <a:ln/>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000" dirty="0" err="1" smtClean="0"/>
              <a:t>Contoh</a:t>
            </a:r>
            <a:r>
              <a:rPr lang="en-US" sz="2000" dirty="0" smtClean="0"/>
              <a:t> (4)</a:t>
            </a:r>
          </a:p>
          <a:p>
            <a:pPr>
              <a:buNone/>
            </a:pPr>
            <a:endParaRPr lang="en-US" sz="2000" dirty="0" smtClean="0"/>
          </a:p>
          <a:p>
            <a:pPr>
              <a:buNone/>
            </a:pPr>
            <a:r>
              <a:rPr lang="en-US" sz="2000" dirty="0" smtClean="0"/>
              <a:t>(1) </a:t>
            </a:r>
            <a:r>
              <a:rPr lang="en-US" sz="2000" dirty="0" err="1" smtClean="0"/>
              <a:t>Contoh-contoh</a:t>
            </a:r>
            <a:r>
              <a:rPr lang="en-US" sz="2000" dirty="0" smtClean="0"/>
              <a:t> </a:t>
            </a:r>
            <a:r>
              <a:rPr lang="en-US" sz="2000" dirty="0" err="1" smtClean="0"/>
              <a:t>di</a:t>
            </a:r>
            <a:r>
              <a:rPr lang="en-US" sz="2000" dirty="0" smtClean="0"/>
              <a:t> </a:t>
            </a:r>
            <a:r>
              <a:rPr lang="en-US" sz="2000" dirty="0" err="1" smtClean="0"/>
              <a:t>atas</a:t>
            </a:r>
            <a:r>
              <a:rPr lang="en-US" sz="2000" dirty="0" smtClean="0"/>
              <a:t> </a:t>
            </a:r>
            <a:r>
              <a:rPr lang="en-US" sz="2000" dirty="0" err="1" smtClean="0"/>
              <a:t>menunjukkan</a:t>
            </a:r>
            <a:r>
              <a:rPr lang="en-US" sz="2000" dirty="0" smtClean="0"/>
              <a:t> </a:t>
            </a:r>
            <a:r>
              <a:rPr lang="en-US" sz="2000" dirty="0" err="1" smtClean="0"/>
              <a:t>bahwa</a:t>
            </a:r>
            <a:r>
              <a:rPr lang="en-US" sz="2000" dirty="0" smtClean="0"/>
              <a:t> data (g/1/2)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ketidakpahaman</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terhadap</a:t>
            </a:r>
            <a:r>
              <a:rPr lang="en-US" sz="2000" dirty="0" smtClean="0"/>
              <a:t> </a:t>
            </a:r>
            <a:r>
              <a:rPr lang="en-US" sz="2000" dirty="0" err="1" smtClean="0"/>
              <a:t>pernyataan</a:t>
            </a:r>
            <a:r>
              <a:rPr lang="en-US" sz="2000" dirty="0" smtClean="0"/>
              <a:t> guru. (2) Data (g/2/7)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emosi</a:t>
            </a:r>
            <a:r>
              <a:rPr lang="en-US" sz="2000" dirty="0" smtClean="0"/>
              <a:t>. (3) Data (g/3/12)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lebih</a:t>
            </a:r>
            <a:r>
              <a:rPr lang="en-US" sz="2000" dirty="0" smtClean="0"/>
              <a:t> </a:t>
            </a:r>
            <a:r>
              <a:rPr lang="en-US" sz="2000" dirty="0" err="1" smtClean="0"/>
              <a:t>dahulu</a:t>
            </a:r>
            <a:r>
              <a:rPr lang="en-US" sz="2000" dirty="0" smtClean="0"/>
              <a:t> </a:t>
            </a:r>
            <a:r>
              <a:rPr lang="en-US" sz="2000" dirty="0" err="1" smtClean="0"/>
              <a:t>beralih</a:t>
            </a:r>
            <a:r>
              <a:rPr lang="en-US" sz="2000" dirty="0" smtClean="0"/>
              <a:t> </a:t>
            </a:r>
            <a:r>
              <a:rPr lang="en-US" sz="2000" dirty="0" err="1" smtClean="0"/>
              <a:t>kode</a:t>
            </a:r>
            <a:r>
              <a:rPr lang="en-US" sz="2000" dirty="0" smtClean="0"/>
              <a:t>. (4) Data (s/1/22)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siswa</a:t>
            </a:r>
            <a:r>
              <a:rPr lang="en-US" sz="2000" dirty="0" smtClean="0"/>
              <a:t> </a:t>
            </a:r>
            <a:r>
              <a:rPr lang="en-US" sz="2000" dirty="0" err="1" smtClean="0"/>
              <a:t>karena</a:t>
            </a:r>
            <a:r>
              <a:rPr lang="en-US" sz="2000" dirty="0" smtClean="0"/>
              <a:t> yang </a:t>
            </a:r>
            <a:r>
              <a:rPr lang="en-US" sz="2000" dirty="0" err="1" smtClean="0"/>
              <a:t>bersangkutan</a:t>
            </a:r>
            <a:r>
              <a:rPr lang="en-US" sz="2000" dirty="0" smtClean="0"/>
              <a:t> </a:t>
            </a:r>
            <a:r>
              <a:rPr lang="en-US" sz="2000" dirty="0" err="1" smtClean="0"/>
              <a:t>tidak</a:t>
            </a:r>
            <a:r>
              <a:rPr lang="en-US" sz="2000" dirty="0" smtClean="0"/>
              <a:t> </a:t>
            </a:r>
            <a:r>
              <a:rPr lang="en-US" sz="2000" dirty="0" err="1" smtClean="0"/>
              <a:t>menguasai</a:t>
            </a:r>
            <a:r>
              <a:rPr lang="en-US" sz="2000" dirty="0" smtClean="0"/>
              <a:t> </a:t>
            </a:r>
            <a:r>
              <a:rPr lang="en-US" sz="2000" dirty="0" err="1" smtClean="0"/>
              <a:t>bentuk</a:t>
            </a:r>
            <a:r>
              <a:rPr lang="en-US" sz="2000" dirty="0" smtClean="0"/>
              <a:t> </a:t>
            </a:r>
            <a:r>
              <a:rPr lang="en-US" sz="2000" dirty="0" err="1" smtClean="0"/>
              <a:t>bahasa</a:t>
            </a:r>
            <a:r>
              <a:rPr lang="en-US" sz="2000" dirty="0" smtClean="0"/>
              <a:t> </a:t>
            </a:r>
            <a:r>
              <a:rPr lang="en-US" sz="2000" dirty="0" err="1" smtClean="0"/>
              <a:t>Indonesianya</a:t>
            </a:r>
            <a:r>
              <a:rPr lang="en-US" sz="2000" dirty="0" smtClean="0"/>
              <a:t>. (5) </a:t>
            </a:r>
            <a:r>
              <a:rPr lang="en-US" sz="2000" dirty="0" err="1" smtClean="0"/>
              <a:t>Sementara</a:t>
            </a:r>
            <a:r>
              <a:rPr lang="en-US" sz="2000" dirty="0" smtClean="0"/>
              <a:t> </a:t>
            </a:r>
            <a:r>
              <a:rPr lang="en-US" sz="2000" dirty="0" err="1" smtClean="0"/>
              <a:t>itu</a:t>
            </a:r>
            <a:r>
              <a:rPr lang="en-US" sz="2000" dirty="0" smtClean="0"/>
              <a:t>, data (s/2/34)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siswa</a:t>
            </a:r>
            <a:r>
              <a:rPr lang="en-US" sz="2000" dirty="0" smtClean="0"/>
              <a:t> </a:t>
            </a:r>
            <a:r>
              <a:rPr lang="en-US" sz="2000" dirty="0" err="1" smtClean="0"/>
              <a:t>karena</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lebih</a:t>
            </a:r>
            <a:r>
              <a:rPr lang="en-US" sz="2000" dirty="0" smtClean="0"/>
              <a:t> </a:t>
            </a:r>
            <a:r>
              <a:rPr lang="en-US" sz="2000" dirty="0" err="1" smtClean="0"/>
              <a:t>dahulu</a:t>
            </a:r>
            <a:r>
              <a:rPr lang="en-US" sz="2000" dirty="0" smtClean="0"/>
              <a:t> </a:t>
            </a:r>
            <a:r>
              <a:rPr lang="en-US" sz="2000" dirty="0" err="1" smtClean="0"/>
              <a:t>beralih</a:t>
            </a:r>
            <a:r>
              <a:rPr lang="en-US" sz="2000" dirty="0" smtClean="0"/>
              <a:t> </a:t>
            </a:r>
            <a:r>
              <a:rPr lang="en-US" sz="2000" dirty="0" err="1" smtClean="0"/>
              <a:t>kode</a:t>
            </a:r>
            <a:r>
              <a:rPr lang="en-US" sz="2000" dirty="0" smtClean="0"/>
              <a:t> (</a:t>
            </a:r>
            <a:r>
              <a:rPr lang="en-US" sz="2000" dirty="0" err="1" smtClean="0"/>
              <a:t>Modifikasi</a:t>
            </a:r>
            <a:r>
              <a:rPr lang="en-US" sz="2000" dirty="0" smtClean="0"/>
              <a:t> </a:t>
            </a:r>
            <a:r>
              <a:rPr lang="en-US" sz="2000" dirty="0" err="1" smtClean="0"/>
              <a:t>dari</a:t>
            </a:r>
            <a:r>
              <a:rPr lang="en-US" sz="2000" dirty="0" smtClean="0"/>
              <a:t> </a:t>
            </a:r>
            <a:r>
              <a:rPr lang="en-US" sz="2000" dirty="0" err="1" smtClean="0"/>
              <a:t>Ramaita</a:t>
            </a:r>
            <a:r>
              <a:rPr lang="en-US" sz="2000" dirty="0" smtClean="0"/>
              <a:t>, 2007: 41). </a:t>
            </a:r>
            <a:endParaRPr lang="en-US" sz="2000" dirty="0"/>
          </a:p>
        </p:txBody>
      </p:sp>
      <p:pic>
        <p:nvPicPr>
          <p:cNvPr id="7" name="Picture 6" descr="qoo35.gif"/>
          <p:cNvPicPr>
            <a:picLocks noChangeAspect="1"/>
          </p:cNvPicPr>
          <p:nvPr/>
        </p:nvPicPr>
        <p:blipFill>
          <a:blip r:embed="rId3"/>
          <a:stretch>
            <a:fillRect/>
          </a:stretch>
        </p:blipFill>
        <p:spPr>
          <a:xfrm>
            <a:off x="7696200" y="4191000"/>
            <a:ext cx="1447800" cy="2474089"/>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3">
                                            <p:bg/>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smtClean="0">
                <a:solidFill>
                  <a:srgbClr val="00B0F0"/>
                </a:solidFill>
              </a:rPr>
              <a:t>Paragraf</a:t>
            </a:r>
            <a:r>
              <a:rPr lang="en-US" b="1" dirty="0" smtClean="0">
                <a:solidFill>
                  <a:srgbClr val="00B0F0"/>
                </a:solidFill>
              </a:rPr>
              <a:t> </a:t>
            </a:r>
            <a:r>
              <a:rPr lang="en-US" b="1" dirty="0" err="1" smtClean="0">
                <a:solidFill>
                  <a:srgbClr val="00B0F0"/>
                </a:solidFill>
              </a:rPr>
              <a:t>Naratif</a:t>
            </a:r>
            <a:r>
              <a:rPr lang="en-US" b="1" dirty="0" smtClean="0">
                <a:solidFill>
                  <a:srgbClr val="00B0F0"/>
                </a:solidFill>
              </a:rPr>
              <a:t/>
            </a:r>
            <a:br>
              <a:rPr lang="en-US" b="1" dirty="0" smtClean="0">
                <a:solidFill>
                  <a:srgbClr val="00B0F0"/>
                </a:solidFill>
              </a:rPr>
            </a:br>
            <a:r>
              <a:rPr lang="en-US" dirty="0" smtClean="0">
                <a:solidFill>
                  <a:srgbClr val="00B0F0"/>
                </a:solidFill>
              </a:rPr>
              <a:t>(</a:t>
            </a:r>
            <a:r>
              <a:rPr lang="en-US" dirty="0" err="1" smtClean="0">
                <a:solidFill>
                  <a:srgbClr val="00B0F0"/>
                </a:solidFill>
              </a:rPr>
              <a:t>memiliki</a:t>
            </a:r>
            <a:r>
              <a:rPr lang="en-US" dirty="0" smtClean="0">
                <a:solidFill>
                  <a:srgbClr val="00B0F0"/>
                </a:solidFill>
              </a:rPr>
              <a:t> </a:t>
            </a:r>
            <a:r>
              <a:rPr lang="en-US" dirty="0" err="1" smtClean="0">
                <a:solidFill>
                  <a:srgbClr val="00B0F0"/>
                </a:solidFill>
              </a:rPr>
              <a:t>kronologi</a:t>
            </a:r>
            <a:r>
              <a:rPr lang="en-US" dirty="0" smtClean="0">
                <a:solidFill>
                  <a:srgbClr val="00B0F0"/>
                </a:solidFill>
              </a:rPr>
              <a:t> </a:t>
            </a:r>
            <a:r>
              <a:rPr lang="en-US" dirty="0" err="1" smtClean="0">
                <a:solidFill>
                  <a:srgbClr val="00B0F0"/>
                </a:solidFill>
              </a:rPr>
              <a:t>waktu</a:t>
            </a:r>
            <a:r>
              <a:rPr lang="en-US" dirty="0" smtClean="0">
                <a:solidFill>
                  <a:srgbClr val="00B0F0"/>
                </a:solidFill>
              </a:rPr>
              <a:t>)</a:t>
            </a:r>
            <a:endParaRPr lang="en-US" dirty="0">
              <a:solidFill>
                <a:srgbClr val="00B0F0"/>
              </a:solidFill>
            </a:endParaRPr>
          </a:p>
        </p:txBody>
      </p:sp>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buNone/>
            </a:pPr>
            <a:r>
              <a:rPr lang="en-US" sz="2800" dirty="0" err="1" smtClean="0"/>
              <a:t>Contoh</a:t>
            </a:r>
            <a:r>
              <a:rPr lang="en-US" sz="2800" dirty="0" smtClean="0"/>
              <a:t> (5)</a:t>
            </a:r>
          </a:p>
          <a:p>
            <a:pPr>
              <a:buNone/>
            </a:pPr>
            <a:endParaRPr lang="en-US" sz="2800" dirty="0" smtClean="0"/>
          </a:p>
          <a:p>
            <a:pPr>
              <a:buNone/>
            </a:pPr>
            <a:r>
              <a:rPr lang="en-US" sz="2800" dirty="0" smtClean="0"/>
              <a:t>(1) </a:t>
            </a:r>
            <a:r>
              <a:rPr lang="en-US" sz="2800" dirty="0" err="1" smtClean="0"/>
              <a:t>Pagi</a:t>
            </a:r>
            <a:r>
              <a:rPr lang="en-US" sz="2800" dirty="0" smtClean="0"/>
              <a:t> </a:t>
            </a:r>
            <a:r>
              <a:rPr lang="en-US" sz="2800" dirty="0" err="1" smtClean="0"/>
              <a:t>itu</a:t>
            </a:r>
            <a:r>
              <a:rPr lang="en-US" sz="2800" dirty="0" smtClean="0"/>
              <a:t> </a:t>
            </a:r>
            <a:r>
              <a:rPr lang="en-US" sz="2800" dirty="0" err="1" smtClean="0"/>
              <a:t>Samirun</a:t>
            </a:r>
            <a:r>
              <a:rPr lang="en-US" sz="2800" dirty="0" smtClean="0"/>
              <a:t> </a:t>
            </a:r>
            <a:r>
              <a:rPr lang="en-US" sz="2800" dirty="0" err="1" smtClean="0"/>
              <a:t>duduk</a:t>
            </a:r>
            <a:r>
              <a:rPr lang="en-US" sz="2800" dirty="0" smtClean="0"/>
              <a:t> </a:t>
            </a:r>
            <a:r>
              <a:rPr lang="en-US" sz="2800" dirty="0" err="1" smtClean="0"/>
              <a:t>di</a:t>
            </a:r>
            <a:r>
              <a:rPr lang="en-US" sz="2800" dirty="0" smtClean="0"/>
              <a:t> </a:t>
            </a:r>
            <a:r>
              <a:rPr lang="en-US" sz="2800" dirty="0" err="1" smtClean="0"/>
              <a:t>kursi</a:t>
            </a:r>
            <a:r>
              <a:rPr lang="en-US" sz="2800" dirty="0" smtClean="0"/>
              <a:t> </a:t>
            </a:r>
            <a:r>
              <a:rPr lang="en-US" sz="2800" dirty="0" err="1" smtClean="0"/>
              <a:t>malas</a:t>
            </a:r>
            <a:r>
              <a:rPr lang="en-US" sz="2800" dirty="0" smtClean="0"/>
              <a:t> </a:t>
            </a:r>
            <a:r>
              <a:rPr lang="en-US" sz="2800" dirty="0" err="1" smtClean="0"/>
              <a:t>di</a:t>
            </a:r>
            <a:r>
              <a:rPr lang="en-US" sz="2800" dirty="0" smtClean="0"/>
              <a:t> </a:t>
            </a:r>
            <a:r>
              <a:rPr lang="en-US" sz="2800" dirty="0" err="1" smtClean="0"/>
              <a:t>halaman</a:t>
            </a:r>
            <a:r>
              <a:rPr lang="en-US" sz="2800" dirty="0" smtClean="0"/>
              <a:t> </a:t>
            </a:r>
            <a:r>
              <a:rPr lang="en-US" sz="2800" dirty="0" err="1" smtClean="0"/>
              <a:t>rumahnya</a:t>
            </a:r>
            <a:r>
              <a:rPr lang="en-US" sz="2800" dirty="0" smtClean="0"/>
              <a:t>. (2) </a:t>
            </a:r>
            <a:r>
              <a:rPr lang="en-US" sz="2800" dirty="0" err="1" smtClean="0"/>
              <a:t>Sisa-sisa</a:t>
            </a:r>
            <a:r>
              <a:rPr lang="en-US" sz="2800" dirty="0" smtClean="0"/>
              <a:t> </a:t>
            </a:r>
            <a:r>
              <a:rPr lang="en-US" sz="2800" dirty="0" err="1" smtClean="0"/>
              <a:t>angin</a:t>
            </a:r>
            <a:r>
              <a:rPr lang="en-US" sz="2800" dirty="0" smtClean="0"/>
              <a:t> </a:t>
            </a:r>
            <a:r>
              <a:rPr lang="en-US" sz="2800" dirty="0" err="1" smtClean="0"/>
              <a:t>malam</a:t>
            </a:r>
            <a:r>
              <a:rPr lang="en-US" sz="2800" dirty="0" smtClean="0"/>
              <a:t> </a:t>
            </a:r>
            <a:r>
              <a:rPr lang="en-US" sz="2800" dirty="0" err="1" smtClean="0"/>
              <a:t>terasa</a:t>
            </a:r>
            <a:r>
              <a:rPr lang="en-US" sz="2800" dirty="0" smtClean="0"/>
              <a:t> </a:t>
            </a:r>
            <a:r>
              <a:rPr lang="en-US" sz="2800" dirty="0" err="1" smtClean="0"/>
              <a:t>menyentuh</a:t>
            </a:r>
            <a:r>
              <a:rPr lang="en-US" sz="2800" dirty="0" smtClean="0"/>
              <a:t> </a:t>
            </a:r>
            <a:r>
              <a:rPr lang="en-US" sz="2800" dirty="0" err="1" smtClean="0"/>
              <a:t>tubuhnya</a:t>
            </a:r>
            <a:r>
              <a:rPr lang="en-US" sz="2800" dirty="0" smtClean="0"/>
              <a:t>, </a:t>
            </a:r>
            <a:r>
              <a:rPr lang="en-US" sz="2800" dirty="0" err="1" smtClean="0"/>
              <a:t>dingin</a:t>
            </a:r>
            <a:r>
              <a:rPr lang="en-US" sz="2800" dirty="0" smtClean="0"/>
              <a:t> </a:t>
            </a:r>
            <a:r>
              <a:rPr lang="en-US" sz="2800" dirty="0" err="1" smtClean="0"/>
              <a:t>sekali</a:t>
            </a:r>
            <a:r>
              <a:rPr lang="en-US" sz="2800" dirty="0" smtClean="0"/>
              <a:t>. (3) </a:t>
            </a:r>
            <a:r>
              <a:rPr lang="en-US" sz="2800" dirty="0" err="1" smtClean="0"/>
              <a:t>Matahari</a:t>
            </a:r>
            <a:r>
              <a:rPr lang="en-US" sz="2800" dirty="0" smtClean="0"/>
              <a:t> </a:t>
            </a:r>
            <a:r>
              <a:rPr lang="en-US" sz="2800" dirty="0" err="1" smtClean="0"/>
              <a:t>belum</a:t>
            </a:r>
            <a:r>
              <a:rPr lang="en-US" sz="2800" dirty="0" smtClean="0"/>
              <a:t> </a:t>
            </a:r>
            <a:r>
              <a:rPr lang="en-US" sz="2800" dirty="0" err="1" smtClean="0"/>
              <a:t>menampakkan</a:t>
            </a:r>
            <a:r>
              <a:rPr lang="en-US" sz="2800" dirty="0" smtClean="0"/>
              <a:t> </a:t>
            </a:r>
            <a:r>
              <a:rPr lang="en-US" sz="2800" dirty="0" err="1" smtClean="0"/>
              <a:t>sinarnya</a:t>
            </a:r>
            <a:r>
              <a:rPr lang="en-US" sz="2800" dirty="0" smtClean="0"/>
              <a:t> </a:t>
            </a:r>
            <a:r>
              <a:rPr lang="en-US" sz="2800" dirty="0" err="1" smtClean="0"/>
              <a:t>secara</a:t>
            </a:r>
            <a:r>
              <a:rPr lang="en-US" sz="2800" dirty="0" smtClean="0"/>
              <a:t> </a:t>
            </a:r>
            <a:r>
              <a:rPr lang="en-US" sz="2800" dirty="0" err="1" smtClean="0"/>
              <a:t>jelas</a:t>
            </a:r>
            <a:r>
              <a:rPr lang="en-US" sz="2800" dirty="0" smtClean="0"/>
              <a:t>. (4) </a:t>
            </a:r>
            <a:r>
              <a:rPr lang="en-US" sz="2800" dirty="0" err="1" smtClean="0"/>
              <a:t>Hanya</a:t>
            </a:r>
            <a:r>
              <a:rPr lang="en-US" sz="2800" dirty="0" smtClean="0"/>
              <a:t> </a:t>
            </a:r>
            <a:r>
              <a:rPr lang="en-US" sz="2800" dirty="0" err="1" smtClean="0"/>
              <a:t>tampak</a:t>
            </a:r>
            <a:r>
              <a:rPr lang="en-US" sz="2800" dirty="0" smtClean="0"/>
              <a:t> </a:t>
            </a:r>
            <a:r>
              <a:rPr lang="en-US" sz="2800" dirty="0" err="1" smtClean="0"/>
              <a:t>semburat</a:t>
            </a:r>
            <a:r>
              <a:rPr lang="en-US" sz="2800" dirty="0" smtClean="0"/>
              <a:t> </a:t>
            </a:r>
            <a:r>
              <a:rPr lang="en-US" sz="2800" dirty="0" err="1" smtClean="0"/>
              <a:t>cahaya</a:t>
            </a:r>
            <a:r>
              <a:rPr lang="en-US" sz="2800" dirty="0" smtClean="0"/>
              <a:t> </a:t>
            </a:r>
            <a:r>
              <a:rPr lang="en-US" sz="2800" dirty="0" err="1" smtClean="0"/>
              <a:t>di</a:t>
            </a:r>
            <a:r>
              <a:rPr lang="en-US" sz="2800" dirty="0" smtClean="0"/>
              <a:t> kaki </a:t>
            </a:r>
            <a:r>
              <a:rPr lang="en-US" sz="2800" dirty="0" err="1" smtClean="0"/>
              <a:t>langit</a:t>
            </a:r>
            <a:r>
              <a:rPr lang="en-US" sz="2800" dirty="0" smtClean="0"/>
              <a:t> </a:t>
            </a:r>
            <a:r>
              <a:rPr lang="en-US" sz="2800" dirty="0" err="1" smtClean="0"/>
              <a:t>sebelah</a:t>
            </a:r>
            <a:r>
              <a:rPr lang="en-US" sz="2800" dirty="0" smtClean="0"/>
              <a:t> </a:t>
            </a:r>
            <a:r>
              <a:rPr lang="en-US" sz="2800" dirty="0" err="1" smtClean="0"/>
              <a:t>timur</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binatang-binatang</a:t>
            </a:r>
            <a:r>
              <a:rPr lang="en-US" sz="2800" dirty="0" smtClean="0"/>
              <a:t> </a:t>
            </a:r>
            <a:r>
              <a:rPr lang="en-US" sz="2800" dirty="0" err="1" smtClean="0"/>
              <a:t>bergantian</a:t>
            </a:r>
            <a:r>
              <a:rPr lang="en-US" sz="2800" dirty="0" smtClean="0"/>
              <a:t> </a:t>
            </a:r>
            <a:r>
              <a:rPr lang="en-US" sz="2800" dirty="0" err="1" smtClean="0"/>
              <a:t>bernyanyi</a:t>
            </a:r>
            <a:r>
              <a:rPr lang="en-US" sz="2800" dirty="0" smtClean="0"/>
              <a:t> </a:t>
            </a:r>
            <a:r>
              <a:rPr lang="en-US" sz="2800" dirty="0" err="1" smtClean="0"/>
              <a:t>menyambut</a:t>
            </a:r>
            <a:r>
              <a:rPr lang="en-US" sz="2800" dirty="0" smtClean="0"/>
              <a:t> </a:t>
            </a:r>
            <a:r>
              <a:rPr lang="en-US" sz="2800" dirty="0" err="1" smtClean="0"/>
              <a:t>pagi</a:t>
            </a:r>
            <a:r>
              <a:rPr lang="en-US" sz="2800" dirty="0" smtClean="0"/>
              <a:t>. (6) </a:t>
            </a:r>
            <a:r>
              <a:rPr lang="en-US" sz="2800" dirty="0" err="1" smtClean="0"/>
              <a:t>Ayam</a:t>
            </a:r>
            <a:r>
              <a:rPr lang="en-US" sz="2800" dirty="0" smtClean="0"/>
              <a:t> </a:t>
            </a:r>
            <a:r>
              <a:rPr lang="en-US" sz="2800" dirty="0" err="1" smtClean="0"/>
              <a:t>berkokok</a:t>
            </a:r>
            <a:r>
              <a:rPr lang="en-US" sz="2800" dirty="0" smtClean="0"/>
              <a:t> </a:t>
            </a:r>
            <a:r>
              <a:rPr lang="en-US" sz="2800" dirty="0" err="1" smtClean="0"/>
              <a:t>dengan</a:t>
            </a:r>
            <a:r>
              <a:rPr lang="en-US" sz="2800" dirty="0" smtClean="0"/>
              <a:t> </a:t>
            </a:r>
            <a:r>
              <a:rPr lang="en-US" sz="2800" dirty="0" err="1" smtClean="0"/>
              <a:t>lantangnya</a:t>
            </a:r>
            <a:r>
              <a:rPr lang="en-US" sz="2800" dirty="0" smtClean="0"/>
              <a:t>. (7) </a:t>
            </a:r>
            <a:r>
              <a:rPr lang="en-US" sz="2800" dirty="0" err="1" smtClean="0"/>
              <a:t>Burung-burung</a:t>
            </a:r>
            <a:r>
              <a:rPr lang="en-US" sz="2800" dirty="0" smtClean="0"/>
              <a:t> </a:t>
            </a:r>
            <a:r>
              <a:rPr lang="en-US" sz="2800" dirty="0" err="1" smtClean="0"/>
              <a:t>bernyanyi</a:t>
            </a:r>
            <a:r>
              <a:rPr lang="en-US" sz="2800" dirty="0" smtClean="0"/>
              <a:t> </a:t>
            </a:r>
            <a:r>
              <a:rPr lang="en-US" sz="2800" dirty="0" err="1" smtClean="0"/>
              <a:t>dengan</a:t>
            </a:r>
            <a:r>
              <a:rPr lang="en-US" sz="2800" dirty="0" smtClean="0"/>
              <a:t> </a:t>
            </a:r>
            <a:r>
              <a:rPr lang="en-US" sz="2800" dirty="0" err="1" smtClean="0"/>
              <a:t>riangnya</a:t>
            </a:r>
            <a:r>
              <a:rPr lang="en-US" sz="2800" dirty="0" smtClean="0"/>
              <a:t>. (8) Dan </a:t>
            </a:r>
            <a:r>
              <a:rPr lang="en-US" sz="2800" dirty="0" err="1" smtClean="0"/>
              <a:t>sapi-sapi</a:t>
            </a:r>
            <a:r>
              <a:rPr lang="en-US" sz="2800" dirty="0" smtClean="0"/>
              <a:t> pun </a:t>
            </a:r>
            <a:r>
              <a:rPr lang="en-US" sz="2800" dirty="0" err="1" smtClean="0"/>
              <a:t>tertawa</a:t>
            </a:r>
            <a:r>
              <a:rPr lang="en-US" sz="2800" dirty="0" smtClean="0"/>
              <a:t>, </a:t>
            </a:r>
            <a:r>
              <a:rPr lang="en-US" sz="2800" dirty="0" err="1" smtClean="0"/>
              <a:t>siap</a:t>
            </a:r>
            <a:r>
              <a:rPr lang="en-US" sz="2800" dirty="0" smtClean="0"/>
              <a:t> </a:t>
            </a:r>
            <a:r>
              <a:rPr lang="en-US" sz="2800" dirty="0" err="1" smtClean="0"/>
              <a:t>menjalankan</a:t>
            </a:r>
            <a:r>
              <a:rPr lang="en-US" sz="2800" dirty="0" smtClean="0"/>
              <a:t> </a:t>
            </a:r>
            <a:r>
              <a:rPr lang="en-US" sz="2800" dirty="0" err="1" smtClean="0"/>
              <a:t>tugas</a:t>
            </a:r>
            <a:r>
              <a:rPr lang="en-US" sz="2800" dirty="0" smtClean="0"/>
              <a:t> </a:t>
            </a:r>
            <a:r>
              <a:rPr lang="en-US" sz="2800" dirty="0" err="1" smtClean="0"/>
              <a:t>membajak</a:t>
            </a:r>
            <a:r>
              <a:rPr lang="en-US" sz="2800" dirty="0" smtClean="0"/>
              <a:t> </a:t>
            </a:r>
            <a:r>
              <a:rPr lang="en-US" sz="2800" dirty="0" err="1" smtClean="0"/>
              <a:t>sawah</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a:t>
            </a:r>
            <a:endParaRPr lang="en-US" sz="2800" dirty="0"/>
          </a:p>
        </p:txBody>
      </p:sp>
      <p:pic>
        <p:nvPicPr>
          <p:cNvPr id="4" name="Picture 3" descr="butterfly_095.gif"/>
          <p:cNvPicPr>
            <a:picLocks noChangeAspect="1"/>
          </p:cNvPicPr>
          <p:nvPr/>
        </p:nvPicPr>
        <p:blipFill>
          <a:blip r:embed="rId3"/>
          <a:stretch>
            <a:fillRect/>
          </a:stretch>
        </p:blipFill>
        <p:spPr>
          <a:xfrm>
            <a:off x="8077200" y="2667000"/>
            <a:ext cx="857250" cy="41910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989</Words>
  <Application>Microsoft Office PowerPoint</Application>
  <PresentationFormat>On-screen Show (4:3)</PresentationFormat>
  <Paragraphs>177</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Apa itu Paragraf?</vt:lpstr>
      <vt:lpstr>Lanjutan…</vt:lpstr>
      <vt:lpstr>PowerPoint Presentation</vt:lpstr>
      <vt:lpstr>  Paragraf Deduktif (kalimat utama di awal paragraf) </vt:lpstr>
      <vt:lpstr>  Paragraf Induktif (kalimat utama di akhirparagraf) </vt:lpstr>
      <vt:lpstr>Paragraf Campuran (kalimat utama di awal dan akhir paragraf) </vt:lpstr>
      <vt:lpstr>Paragraf Deskriptif  (tidak memiliki kalimat utama)</vt:lpstr>
      <vt:lpstr>Paragraf Naratif (memiliki kronologi waktu)</vt:lpstr>
      <vt:lpstr>PowerPoint Presentation</vt:lpstr>
      <vt:lpstr>Contoh paragraf yang memiliki ketiga syarat</vt:lpstr>
      <vt:lpstr>Unsur Penanda Kepaduan Paragraf </vt:lpstr>
      <vt:lpstr>PowerPoint Presentation</vt:lpstr>
      <vt:lpstr>PowerPoint Presentation</vt:lpstr>
      <vt:lpstr>PowerPoint Presentation</vt:lpstr>
      <vt:lpstr>Pola Pengembangan Paragraf</vt:lpstr>
      <vt:lpstr>Pengembangan paragraf dengan  hal-hal khusus</vt:lpstr>
      <vt:lpstr>PowerPoint Presentation</vt:lpstr>
      <vt:lpstr> Pengembangan paragraf dengan Alasan-Alasan</vt:lpstr>
      <vt:lpstr>PowerPoint Presentation</vt:lpstr>
      <vt:lpstr>PowerPoint Presentation</vt:lpstr>
      <vt:lpstr> Pengembangan paragraf dengan Contoh-contoh</vt:lpstr>
      <vt:lpstr> Pengembangan paragraf dengan Definisi Luas</vt:lpstr>
      <vt:lpstr> Pengembangan paragraf dengan campuran </vt:lpstr>
      <vt:lpstr>Perlatihan</vt:lpstr>
      <vt:lpstr>Rujukan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User's</cp:lastModifiedBy>
  <cp:revision>51</cp:revision>
  <dcterms:created xsi:type="dcterms:W3CDTF">2006-08-16T00:00:00Z</dcterms:created>
  <dcterms:modified xsi:type="dcterms:W3CDTF">2020-11-13T20:14:26Z</dcterms:modified>
</cp:coreProperties>
</file>