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7" r:id="rId5"/>
    <p:sldId id="268" r:id="rId6"/>
    <p:sldId id="269" r:id="rId7"/>
    <p:sldId id="270" r:id="rId8"/>
    <p:sldId id="288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386" y="156448"/>
            <a:ext cx="10084648" cy="2387600"/>
          </a:xfrm>
        </p:spPr>
        <p:txBody>
          <a:bodyPr>
            <a:normAutofit/>
          </a:bodyPr>
          <a:lstStyle/>
          <a:p>
            <a:r>
              <a:rPr lang="en-US" sz="7200" b="1" dirty="0" err="1" smtClean="0"/>
              <a:t>Pengantar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Bisnis</a:t>
            </a:r>
            <a:r>
              <a:rPr lang="en-US" sz="7200" b="1" dirty="0" smtClean="0"/>
              <a:t> Digital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054" y="2700517"/>
            <a:ext cx="9144000" cy="165576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="" xmlns:p14="http://schemas.microsoft.com/office/powerpoint/2010/main" val="1891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058" y="143054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 err="1" smtClean="0"/>
              <a:t>Deskripsi</a:t>
            </a:r>
            <a:r>
              <a:rPr lang="en-US" sz="6000" b="1" dirty="0" smtClean="0"/>
              <a:t>  </a:t>
            </a:r>
            <a:r>
              <a:rPr lang="en-US" sz="6000" b="1" dirty="0" err="1" smtClean="0"/>
              <a:t>Singkat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Materi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057" y="1877867"/>
            <a:ext cx="11519268" cy="3203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 err="1" smtClean="0"/>
              <a:t>Pada</a:t>
            </a:r>
            <a:r>
              <a:rPr lang="en-US" sz="5400" dirty="0" smtClean="0"/>
              <a:t> </a:t>
            </a:r>
            <a:r>
              <a:rPr lang="en-US" sz="5400" dirty="0" err="1" smtClean="0"/>
              <a:t>materi</a:t>
            </a:r>
            <a:r>
              <a:rPr lang="en-US" sz="5400" dirty="0" smtClean="0"/>
              <a:t> </a:t>
            </a:r>
            <a:r>
              <a:rPr lang="en-US" sz="5400" dirty="0" err="1" smtClean="0"/>
              <a:t>ini</a:t>
            </a:r>
            <a:r>
              <a:rPr lang="en-US" sz="5400" dirty="0" smtClean="0"/>
              <a:t>, </a:t>
            </a:r>
            <a:r>
              <a:rPr lang="en-US" sz="5400" dirty="0" err="1" smtClean="0"/>
              <a:t>diharapkan</a:t>
            </a:r>
            <a:r>
              <a:rPr lang="en-US" sz="5400" dirty="0" smtClean="0"/>
              <a:t> </a:t>
            </a:r>
            <a:r>
              <a:rPr lang="en-US" sz="5400" dirty="0" err="1" smtClean="0"/>
              <a:t>mahasiswa</a:t>
            </a:r>
            <a:r>
              <a:rPr lang="en-US" sz="5400" dirty="0" smtClean="0"/>
              <a:t> </a:t>
            </a:r>
            <a:r>
              <a:rPr lang="en-US" sz="5400" dirty="0" err="1" smtClean="0"/>
              <a:t>mengerti</a:t>
            </a:r>
            <a:r>
              <a:rPr lang="en-US" sz="5400" dirty="0" smtClean="0"/>
              <a:t> </a:t>
            </a:r>
            <a:r>
              <a:rPr lang="en-US" sz="5400" dirty="0" err="1" smtClean="0"/>
              <a:t>konsep</a:t>
            </a:r>
            <a:r>
              <a:rPr lang="en-US" sz="5400" dirty="0" smtClean="0"/>
              <a:t>, </a:t>
            </a:r>
            <a:r>
              <a:rPr lang="en-US" sz="5400" dirty="0" err="1" smtClean="0"/>
              <a:t>jenis</a:t>
            </a:r>
            <a:r>
              <a:rPr lang="en-US" sz="5400" dirty="0" smtClean="0"/>
              <a:t>, </a:t>
            </a:r>
            <a:r>
              <a:rPr lang="en-US" sz="5400" dirty="0" err="1" smtClean="0"/>
              <a:t>keuntungan</a:t>
            </a:r>
            <a:r>
              <a:rPr lang="en-US" sz="5400" dirty="0" smtClean="0"/>
              <a:t>, </a:t>
            </a:r>
            <a:r>
              <a:rPr lang="en-US" sz="5400" dirty="0" err="1" smtClean="0"/>
              <a:t>apa</a:t>
            </a:r>
            <a:r>
              <a:rPr lang="en-US" sz="5400" dirty="0" smtClean="0"/>
              <a:t> </a:t>
            </a:r>
            <a:r>
              <a:rPr lang="en-US" sz="5400" dirty="0" err="1" smtClean="0"/>
              <a:t>dan</a:t>
            </a:r>
            <a:r>
              <a:rPr lang="en-US" sz="5400" dirty="0" smtClean="0"/>
              <a:t> </a:t>
            </a:r>
            <a:r>
              <a:rPr lang="en-US" sz="5400" dirty="0" err="1" smtClean="0"/>
              <a:t>bagaimana</a:t>
            </a:r>
            <a:r>
              <a:rPr lang="en-US" sz="5400" dirty="0" smtClean="0"/>
              <a:t> </a:t>
            </a:r>
            <a:r>
              <a:rPr lang="en-US" sz="5400" dirty="0" err="1" smtClean="0"/>
              <a:t>menjalankan</a:t>
            </a:r>
            <a:r>
              <a:rPr lang="en-US" sz="5400" dirty="0" smtClean="0"/>
              <a:t> </a:t>
            </a:r>
            <a:r>
              <a:rPr lang="en-US" sz="5400" dirty="0" err="1" smtClean="0"/>
              <a:t>bisnis</a:t>
            </a:r>
            <a:r>
              <a:rPr lang="en-US" sz="5400" dirty="0" smtClean="0"/>
              <a:t> digital</a:t>
            </a:r>
            <a:endParaRPr lang="id-ID" sz="5400" b="1" dirty="0"/>
          </a:p>
        </p:txBody>
      </p:sp>
    </p:spTree>
    <p:extLst>
      <p:ext uri="{BB962C8B-B14F-4D97-AF65-F5344CB8AC3E}">
        <p14:creationId xmlns="" xmlns:p14="http://schemas.microsoft.com/office/powerpoint/2010/main" val="398993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9" y="571591"/>
            <a:ext cx="10134600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6600" b="1" dirty="0" err="1" smtClean="0"/>
              <a:t>Pokok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Pembahasan</a:t>
            </a:r>
            <a:endParaRPr lang="en-US" sz="5400" b="1" dirty="0" smtClean="0"/>
          </a:p>
          <a:p>
            <a:pPr>
              <a:buNone/>
            </a:pPr>
            <a:endParaRPr lang="en-US" sz="4000" b="1" dirty="0" smtClean="0"/>
          </a:p>
          <a:p>
            <a:r>
              <a:rPr lang="en-US" sz="3600" b="1" dirty="0" err="1" smtClean="0"/>
              <a:t>Apa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Jenis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Keuntungan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smtClean="0"/>
              <a:t>Tips </a:t>
            </a:r>
            <a:r>
              <a:rPr lang="en-US" sz="3600" b="1" dirty="0" err="1" smtClean="0"/>
              <a:t>Membangun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 </a:t>
            </a:r>
            <a:r>
              <a:rPr lang="en-US" sz="3600" b="1" dirty="0" err="1" smtClean="0"/>
              <a:t>Tahun</a:t>
            </a:r>
            <a:r>
              <a:rPr lang="en-US" sz="3600" b="1" dirty="0" smtClean="0"/>
              <a:t> 2023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585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838702"/>
            <a:ext cx="11035937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dirty="0" err="1" smtClean="0"/>
              <a:t>Pengelompok</a:t>
            </a:r>
            <a:r>
              <a:rPr lang="en-US" sz="4800" b="1" dirty="0" smtClean="0"/>
              <a:t> Model </a:t>
            </a:r>
            <a:r>
              <a:rPr lang="en-US" sz="4800" b="1" dirty="0" err="1" smtClean="0"/>
              <a:t>Kegiatan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Bisnis</a:t>
            </a:r>
            <a:r>
              <a:rPr lang="en-US" sz="4800" b="1" dirty="0" smtClean="0"/>
              <a:t> </a:t>
            </a:r>
            <a:endParaRPr lang="en-US" sz="5400" b="1" dirty="0" smtClean="0"/>
          </a:p>
          <a:p>
            <a:pPr>
              <a:buNone/>
            </a:pPr>
            <a:endParaRPr lang="en-US" sz="4000" b="1" dirty="0" smtClean="0"/>
          </a:p>
          <a:p>
            <a:pPr>
              <a:buNone/>
            </a:pPr>
            <a:r>
              <a:rPr lang="en-US" sz="5400" b="1" dirty="0" smtClean="0"/>
              <a:t>1. 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Tradisional</a:t>
            </a:r>
            <a:endParaRPr lang="en-US" sz="5400" b="1" dirty="0" smtClean="0"/>
          </a:p>
          <a:p>
            <a:pPr>
              <a:buNone/>
            </a:pPr>
            <a:r>
              <a:rPr lang="en-US" sz="5400" b="1" dirty="0" smtClean="0"/>
              <a:t>2. 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Digital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81222" y="344379"/>
            <a:ext cx="69120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APA ITU BISNIS DIGITAL</a:t>
            </a:r>
          </a:p>
        </p:txBody>
      </p:sp>
    </p:spTree>
    <p:extLst>
      <p:ext uri="{BB962C8B-B14F-4D97-AF65-F5344CB8AC3E}">
        <p14:creationId xmlns="" xmlns:p14="http://schemas.microsoft.com/office/powerpoint/2010/main" val="343585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407623"/>
            <a:ext cx="11035937" cy="3752206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en-US" sz="5400" b="1" dirty="0" smtClean="0"/>
              <a:t>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Tradisional</a:t>
            </a:r>
          </a:p>
          <a:p>
            <a:pPr marL="914400" indent="-914400">
              <a:buNone/>
            </a:pPr>
            <a:endParaRPr lang="en-US" sz="2000" dirty="0" smtClean="0"/>
          </a:p>
          <a:p>
            <a:pPr marL="914400" indent="-914400">
              <a:buNone/>
            </a:pPr>
            <a:r>
              <a:rPr lang="en-US" sz="4000" dirty="0" err="1" smtClean="0"/>
              <a:t>Jenis</a:t>
            </a:r>
            <a:r>
              <a:rPr lang="en-US" sz="4000" dirty="0" smtClean="0"/>
              <a:t> model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didasarkan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praktik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telah</a:t>
            </a:r>
            <a:r>
              <a:rPr lang="en-US" sz="4000" dirty="0" smtClean="0"/>
              <a:t> </a:t>
            </a:r>
            <a:r>
              <a:rPr lang="en-US" sz="4000" dirty="0" err="1" smtClean="0"/>
              <a:t>ada</a:t>
            </a:r>
            <a:r>
              <a:rPr lang="en-US" sz="4000" dirty="0" smtClean="0"/>
              <a:t> </a:t>
            </a:r>
            <a:r>
              <a:rPr lang="en-US" sz="4000" dirty="0" err="1" smtClean="0"/>
              <a:t>sejak</a:t>
            </a:r>
            <a:r>
              <a:rPr lang="en-US" sz="4000" dirty="0" smtClean="0"/>
              <a:t> lama,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menjual</a:t>
            </a:r>
            <a:r>
              <a:rPr lang="en-US" sz="4000" dirty="0" smtClean="0"/>
              <a:t> </a:t>
            </a:r>
            <a:r>
              <a:rPr lang="en-US" sz="4000" dirty="0" err="1" smtClean="0"/>
              <a:t>barang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langsung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pelanggan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43585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407623"/>
            <a:ext cx="11035937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/>
              <a:t>2. Model </a:t>
            </a:r>
            <a:r>
              <a:rPr lang="en-US" sz="4400" b="1" dirty="0" err="1" smtClean="0"/>
              <a:t>Bisnis</a:t>
            </a:r>
            <a:r>
              <a:rPr lang="en-US" sz="4400" b="1" dirty="0" smtClean="0"/>
              <a:t> Digital (</a:t>
            </a:r>
            <a:r>
              <a:rPr lang="en-US" sz="4800" i="1" dirty="0" smtClean="0"/>
              <a:t>knowledge economy</a:t>
            </a:r>
            <a:r>
              <a:rPr lang="en-US" sz="4400" dirty="0" smtClean="0"/>
              <a:t>)</a:t>
            </a:r>
            <a:endParaRPr lang="en-US" sz="5400" b="1" dirty="0" smtClean="0"/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sz="3600" dirty="0" err="1" smtClean="0"/>
              <a:t>Jenis</a:t>
            </a:r>
            <a:r>
              <a:rPr lang="en-US" sz="3600" dirty="0" smtClean="0"/>
              <a:t> model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mengambil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lebih</a:t>
            </a:r>
            <a:r>
              <a:rPr lang="en-US" sz="3600" dirty="0" smtClean="0"/>
              <a:t> </a:t>
            </a:r>
            <a:r>
              <a:rPr lang="en-US" sz="3600" dirty="0" err="1" smtClean="0"/>
              <a:t>inovatif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cenderung</a:t>
            </a:r>
            <a:r>
              <a:rPr lang="en-US" sz="3600" dirty="0" smtClean="0"/>
              <a:t> </a:t>
            </a: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mencapai</a:t>
            </a:r>
            <a:r>
              <a:rPr lang="en-US" sz="3600" dirty="0" smtClean="0"/>
              <a:t> </a:t>
            </a:r>
            <a:r>
              <a:rPr lang="en-US" sz="3600" dirty="0" err="1" smtClean="0"/>
              <a:t>tujuan</a:t>
            </a:r>
            <a:r>
              <a:rPr lang="en-US" sz="3600" dirty="0" smtClean="0"/>
              <a:t> </a:t>
            </a:r>
            <a:r>
              <a:rPr lang="en-US" sz="3600" dirty="0" err="1" smtClean="0"/>
              <a:t>bisnisnya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435853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Ini Perbedaan Antara Model Bisnis Tradisional dan Model Bisnis Modern!</a:t>
            </a:r>
            <a:br>
              <a:rPr lang="sv-SE" b="1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49119" y="1650665"/>
            <a:ext cx="56855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1. </a:t>
            </a:r>
            <a:r>
              <a:rPr lang="en-US" sz="4000" dirty="0" err="1" smtClean="0"/>
              <a:t>Pendekatan</a:t>
            </a:r>
            <a:r>
              <a:rPr lang="en-US" sz="4000" dirty="0" smtClean="0"/>
              <a:t> </a:t>
            </a:r>
            <a:r>
              <a:rPr lang="en-US" sz="4000" dirty="0" err="1" smtClean="0"/>
              <a:t>Pemasaran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858914" y="2225432"/>
            <a:ext cx="4429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2. </a:t>
            </a:r>
            <a:r>
              <a:rPr lang="en-US" sz="4000" dirty="0" err="1" smtClean="0"/>
              <a:t>Saluran</a:t>
            </a:r>
            <a:r>
              <a:rPr lang="en-US" sz="4000" dirty="0" smtClean="0"/>
              <a:t> </a:t>
            </a:r>
            <a:r>
              <a:rPr lang="en-US" sz="4000" dirty="0" err="1" smtClean="0"/>
              <a:t>Distribusi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862975" y="2852448"/>
            <a:ext cx="4751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3. </a:t>
            </a:r>
            <a:r>
              <a:rPr lang="en-US" sz="4000" dirty="0" err="1" smtClean="0"/>
              <a:t>Pengumpulan</a:t>
            </a:r>
            <a:r>
              <a:rPr lang="en-US" sz="4000" dirty="0" smtClean="0"/>
              <a:t> Data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852948" y="3466403"/>
            <a:ext cx="5101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4. </a:t>
            </a:r>
            <a:r>
              <a:rPr lang="en-US" sz="4000" dirty="0" err="1" smtClean="0"/>
              <a:t>Efisiensi</a:t>
            </a:r>
            <a:r>
              <a:rPr lang="en-US" sz="4000" dirty="0" smtClean="0"/>
              <a:t> </a:t>
            </a:r>
            <a:r>
              <a:rPr lang="en-US" sz="4000" dirty="0" err="1" smtClean="0"/>
              <a:t>Operasional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874762" y="4054231"/>
            <a:ext cx="22018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5. </a:t>
            </a:r>
            <a:r>
              <a:rPr lang="en-US" sz="4000" dirty="0" err="1" smtClean="0"/>
              <a:t>Inovasi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884627" y="4720437"/>
            <a:ext cx="6526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6. </a:t>
            </a:r>
            <a:r>
              <a:rPr lang="en-US" sz="4000" dirty="0" err="1" smtClean="0"/>
              <a:t>Interaksi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Pelanggan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/>
              <a:t>Tugas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875211" y="1877927"/>
            <a:ext cx="104241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/>
              <a:t>Jelaskan</a:t>
            </a:r>
            <a:r>
              <a:rPr lang="en-US" sz="4400" dirty="0" smtClean="0"/>
              <a:t> </a:t>
            </a:r>
            <a:r>
              <a:rPr lang="en-US" sz="4400" dirty="0" err="1" smtClean="0"/>
              <a:t>secara</a:t>
            </a:r>
            <a:r>
              <a:rPr lang="en-US" sz="4400" dirty="0" smtClean="0"/>
              <a:t> </a:t>
            </a:r>
            <a:r>
              <a:rPr lang="en-US" sz="4400" dirty="0" err="1" smtClean="0"/>
              <a:t>ilmiah</a:t>
            </a:r>
            <a:r>
              <a:rPr lang="en-US" sz="4400" dirty="0" smtClean="0"/>
              <a:t>, </a:t>
            </a:r>
            <a:r>
              <a:rPr lang="en-US" sz="4400" dirty="0" err="1" smtClean="0"/>
              <a:t>mengapa</a:t>
            </a:r>
            <a:r>
              <a:rPr lang="en-US" sz="4400" dirty="0" smtClean="0"/>
              <a:t> </a:t>
            </a:r>
            <a:r>
              <a:rPr lang="en-US" sz="4400" dirty="0" err="1" smtClean="0"/>
              <a:t>ada</a:t>
            </a:r>
            <a:r>
              <a:rPr lang="en-US" sz="4400" dirty="0" smtClean="0"/>
              <a:t> </a:t>
            </a:r>
            <a:r>
              <a:rPr lang="en-US" sz="4400" dirty="0" err="1" smtClean="0"/>
              <a:t>beberapa</a:t>
            </a:r>
            <a:r>
              <a:rPr lang="en-US" sz="4400" dirty="0" smtClean="0"/>
              <a:t> </a:t>
            </a:r>
            <a:r>
              <a:rPr lang="en-US" sz="4400" dirty="0" err="1" smtClean="0"/>
              <a:t>perusahaan</a:t>
            </a:r>
            <a:r>
              <a:rPr lang="en-US" sz="4400" dirty="0" smtClean="0"/>
              <a:t> yang </a:t>
            </a:r>
            <a:r>
              <a:rPr lang="en-US" sz="4400" dirty="0" err="1" smtClean="0"/>
              <a:t>masih</a:t>
            </a:r>
            <a:r>
              <a:rPr lang="en-US" sz="4400" dirty="0" smtClean="0"/>
              <a:t> </a:t>
            </a:r>
            <a:r>
              <a:rPr lang="en-US" sz="4400" dirty="0" err="1" smtClean="0"/>
              <a:t>menggunakan</a:t>
            </a:r>
            <a:r>
              <a:rPr lang="en-US" sz="4400" dirty="0" smtClean="0"/>
              <a:t> model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tradisional</a:t>
            </a:r>
            <a:endParaRPr lang="en-US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b="1" dirty="0" smtClean="0">
                <a:solidFill>
                  <a:srgbClr val="FFC000"/>
                </a:solidFill>
              </a:rPr>
              <a:t>TERIMA KASIH</a:t>
            </a:r>
            <a:endParaRPr lang="id-ID" sz="7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1874</TotalTime>
  <Words>171</Words>
  <Application>Microsoft Office PowerPoint</Application>
  <PresentationFormat>Custom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kontrak</vt:lpstr>
      <vt:lpstr>Pengantar Bisnis Digital</vt:lpstr>
      <vt:lpstr>Deskripsi  Singkat Materi</vt:lpstr>
      <vt:lpstr>Slide 3</vt:lpstr>
      <vt:lpstr>Slide 4</vt:lpstr>
      <vt:lpstr>Slide 5</vt:lpstr>
      <vt:lpstr>Slide 6</vt:lpstr>
      <vt:lpstr>Ini Perbedaan Antara Model Bisnis Tradisional dan Model Bisnis Modern! </vt:lpstr>
      <vt:lpstr>Tugas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85</cp:revision>
  <dcterms:created xsi:type="dcterms:W3CDTF">2021-08-23T09:46:35Z</dcterms:created>
  <dcterms:modified xsi:type="dcterms:W3CDTF">2023-10-10T09:18:54Z</dcterms:modified>
</cp:coreProperties>
</file>