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67" r:id="rId3"/>
    <p:sldId id="268" r:id="rId4"/>
    <p:sldId id="269" r:id="rId5"/>
    <p:sldId id="270" r:id="rId6"/>
    <p:sldId id="271" r:id="rId7"/>
    <p:sldId id="272" r:id="rId8"/>
    <p:sldId id="275" r:id="rId9"/>
    <p:sldId id="276" r:id="rId10"/>
    <p:sldId id="277" r:id="rId11"/>
    <p:sldId id="278" r:id="rId12"/>
    <p:sldId id="279" r:id="rId13"/>
    <p:sldId id="280" r:id="rId14"/>
    <p:sldId id="281" r:id="rId15"/>
    <p:sldId id="282" r:id="rId16"/>
    <p:sldId id="283" r:id="rId17"/>
    <p:sldId id="284" r:id="rId18"/>
    <p:sldId id="28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864"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C43AF0-7B00-4608-B6C8-3E708C88994C}" type="doc">
      <dgm:prSet loTypeId="urn:microsoft.com/office/officeart/2005/8/layout/radial4" loCatId="relationship" qsTypeId="urn:microsoft.com/office/officeart/2005/8/quickstyle/simple1" qsCatId="simple" csTypeId="urn:microsoft.com/office/officeart/2005/8/colors/colorful5" csCatId="colorful" phldr="1"/>
      <dgm:spPr/>
      <dgm:t>
        <a:bodyPr/>
        <a:lstStyle/>
        <a:p>
          <a:endParaRPr lang="en-US"/>
        </a:p>
      </dgm:t>
    </dgm:pt>
    <dgm:pt modelId="{B3E242B1-A797-45B2-8949-296B080FCD5D}">
      <dgm:prSet phldrT="[Text]"/>
      <dgm:spPr/>
      <dgm:t>
        <a:bodyPr/>
        <a:lstStyle/>
        <a:p>
          <a:r>
            <a:rPr lang="en-US" b="1" dirty="0" err="1" smtClean="0">
              <a:solidFill>
                <a:schemeClr val="bg1"/>
              </a:solidFill>
            </a:rPr>
            <a:t>Syarat-Syarat</a:t>
          </a:r>
          <a:r>
            <a:rPr lang="en-US" b="1" dirty="0" smtClean="0">
              <a:solidFill>
                <a:schemeClr val="bg1"/>
              </a:solidFill>
            </a:rPr>
            <a:t> </a:t>
          </a:r>
          <a:r>
            <a:rPr lang="en-US" b="1" dirty="0" err="1" smtClean="0">
              <a:solidFill>
                <a:schemeClr val="bg1"/>
              </a:solidFill>
            </a:rPr>
            <a:t>Paragraf</a:t>
          </a:r>
          <a:r>
            <a:rPr lang="en-US" b="1" dirty="0" smtClean="0">
              <a:solidFill>
                <a:schemeClr val="bg1"/>
              </a:solidFill>
            </a:rPr>
            <a:t> yang </a:t>
          </a:r>
          <a:r>
            <a:rPr lang="en-US" b="1" dirty="0" err="1" smtClean="0">
              <a:solidFill>
                <a:schemeClr val="bg1"/>
              </a:solidFill>
            </a:rPr>
            <a:t>Baik</a:t>
          </a:r>
          <a:endParaRPr lang="en-US" dirty="0">
            <a:solidFill>
              <a:schemeClr val="bg1"/>
            </a:solidFill>
          </a:endParaRPr>
        </a:p>
      </dgm:t>
    </dgm:pt>
    <dgm:pt modelId="{C78DA5CA-B8C0-460E-9267-AE1D7A2F4804}" type="parTrans" cxnId="{677940CF-6FE8-4C78-B1FA-1EAEB6AA27FF}">
      <dgm:prSet/>
      <dgm:spPr/>
      <dgm:t>
        <a:bodyPr/>
        <a:lstStyle/>
        <a:p>
          <a:endParaRPr lang="en-US">
            <a:solidFill>
              <a:schemeClr val="bg1"/>
            </a:solidFill>
          </a:endParaRPr>
        </a:p>
      </dgm:t>
    </dgm:pt>
    <dgm:pt modelId="{F0E43160-DBF7-4D6C-BE51-610615239CCB}" type="sibTrans" cxnId="{677940CF-6FE8-4C78-B1FA-1EAEB6AA27FF}">
      <dgm:prSet/>
      <dgm:spPr/>
      <dgm:t>
        <a:bodyPr/>
        <a:lstStyle/>
        <a:p>
          <a:endParaRPr lang="en-US">
            <a:solidFill>
              <a:schemeClr val="bg1"/>
            </a:solidFill>
          </a:endParaRPr>
        </a:p>
      </dgm:t>
    </dgm:pt>
    <dgm:pt modelId="{C191DCA9-75DB-4E88-BE76-C156843843BF}">
      <dgm:prSet phldrT="[Text]"/>
      <dgm:spPr/>
      <dgm:t>
        <a:bodyPr/>
        <a:lstStyle/>
        <a:p>
          <a:r>
            <a:rPr lang="en-US" dirty="0" err="1" smtClean="0">
              <a:solidFill>
                <a:schemeClr val="bg1"/>
              </a:solidFill>
            </a:rPr>
            <a:t>kesatuan</a:t>
          </a:r>
          <a:endParaRPr lang="en-US" dirty="0">
            <a:solidFill>
              <a:schemeClr val="bg1"/>
            </a:solidFill>
          </a:endParaRPr>
        </a:p>
      </dgm:t>
    </dgm:pt>
    <dgm:pt modelId="{9938CB8D-E8DC-449E-A99D-BCF9227A16B4}" type="parTrans" cxnId="{BE0463D7-41D8-4C54-AC60-689528F9C33A}">
      <dgm:prSet/>
      <dgm:spPr/>
      <dgm:t>
        <a:bodyPr/>
        <a:lstStyle/>
        <a:p>
          <a:endParaRPr lang="en-US">
            <a:solidFill>
              <a:schemeClr val="bg1"/>
            </a:solidFill>
          </a:endParaRPr>
        </a:p>
      </dgm:t>
    </dgm:pt>
    <dgm:pt modelId="{D3E46AD3-6C86-4FC9-839B-75E2E15090DD}" type="sibTrans" cxnId="{BE0463D7-41D8-4C54-AC60-689528F9C33A}">
      <dgm:prSet/>
      <dgm:spPr/>
      <dgm:t>
        <a:bodyPr/>
        <a:lstStyle/>
        <a:p>
          <a:endParaRPr lang="en-US">
            <a:solidFill>
              <a:schemeClr val="bg1"/>
            </a:solidFill>
          </a:endParaRPr>
        </a:p>
      </dgm:t>
    </dgm:pt>
    <dgm:pt modelId="{3AAE57DD-6E61-4262-BD44-A6F17621E889}">
      <dgm:prSet phldrT="[Text]"/>
      <dgm:spPr/>
      <dgm:t>
        <a:bodyPr/>
        <a:lstStyle/>
        <a:p>
          <a:r>
            <a:rPr lang="en-US" dirty="0" err="1" smtClean="0">
              <a:solidFill>
                <a:schemeClr val="bg1"/>
              </a:solidFill>
            </a:rPr>
            <a:t>kepaduan</a:t>
          </a:r>
          <a:endParaRPr lang="en-US" dirty="0">
            <a:solidFill>
              <a:schemeClr val="bg1"/>
            </a:solidFill>
          </a:endParaRPr>
        </a:p>
      </dgm:t>
    </dgm:pt>
    <dgm:pt modelId="{C058AF57-4647-490D-9158-27D0153BFABE}" type="parTrans" cxnId="{583F15D7-76C3-4F47-9C99-D36D304B9A61}">
      <dgm:prSet/>
      <dgm:spPr/>
      <dgm:t>
        <a:bodyPr/>
        <a:lstStyle/>
        <a:p>
          <a:endParaRPr lang="en-US">
            <a:solidFill>
              <a:schemeClr val="bg1"/>
            </a:solidFill>
          </a:endParaRPr>
        </a:p>
      </dgm:t>
    </dgm:pt>
    <dgm:pt modelId="{04FC0418-3F9B-4A90-AAA8-46C1CD111091}" type="sibTrans" cxnId="{583F15D7-76C3-4F47-9C99-D36D304B9A61}">
      <dgm:prSet/>
      <dgm:spPr/>
      <dgm:t>
        <a:bodyPr/>
        <a:lstStyle/>
        <a:p>
          <a:endParaRPr lang="en-US">
            <a:solidFill>
              <a:schemeClr val="bg1"/>
            </a:solidFill>
          </a:endParaRPr>
        </a:p>
      </dgm:t>
    </dgm:pt>
    <dgm:pt modelId="{A0B27572-5A37-44A3-B8EF-B3C69C7863B1}">
      <dgm:prSet phldrT="[Text]"/>
      <dgm:spPr/>
      <dgm:t>
        <a:bodyPr/>
        <a:lstStyle/>
        <a:p>
          <a:r>
            <a:rPr lang="en-US" dirty="0" err="1" smtClean="0">
              <a:solidFill>
                <a:schemeClr val="bg1"/>
              </a:solidFill>
            </a:rPr>
            <a:t>pengembangan</a:t>
          </a:r>
          <a:endParaRPr lang="en-US" dirty="0">
            <a:solidFill>
              <a:schemeClr val="bg1"/>
            </a:solidFill>
          </a:endParaRPr>
        </a:p>
      </dgm:t>
    </dgm:pt>
    <dgm:pt modelId="{42206748-0414-4526-97EC-A47412663412}" type="parTrans" cxnId="{8136AC38-8537-4D3C-BAB2-C2CC304FA3A9}">
      <dgm:prSet/>
      <dgm:spPr/>
      <dgm:t>
        <a:bodyPr/>
        <a:lstStyle/>
        <a:p>
          <a:endParaRPr lang="en-US">
            <a:solidFill>
              <a:schemeClr val="bg1"/>
            </a:solidFill>
          </a:endParaRPr>
        </a:p>
      </dgm:t>
    </dgm:pt>
    <dgm:pt modelId="{8563A287-4B14-4818-9FD5-C923916D9578}" type="sibTrans" cxnId="{8136AC38-8537-4D3C-BAB2-C2CC304FA3A9}">
      <dgm:prSet/>
      <dgm:spPr/>
      <dgm:t>
        <a:bodyPr/>
        <a:lstStyle/>
        <a:p>
          <a:endParaRPr lang="en-US">
            <a:solidFill>
              <a:schemeClr val="bg1"/>
            </a:solidFill>
          </a:endParaRPr>
        </a:p>
      </dgm:t>
    </dgm:pt>
    <dgm:pt modelId="{1E57CB88-67F0-4C96-8EDD-B63D4D0E52C0}" type="pres">
      <dgm:prSet presAssocID="{8AC43AF0-7B00-4608-B6C8-3E708C88994C}" presName="cycle" presStyleCnt="0">
        <dgm:presLayoutVars>
          <dgm:chMax val="1"/>
          <dgm:dir/>
          <dgm:animLvl val="ctr"/>
          <dgm:resizeHandles val="exact"/>
        </dgm:presLayoutVars>
      </dgm:prSet>
      <dgm:spPr/>
      <dgm:t>
        <a:bodyPr/>
        <a:lstStyle/>
        <a:p>
          <a:endParaRPr lang="en-US"/>
        </a:p>
      </dgm:t>
    </dgm:pt>
    <dgm:pt modelId="{F1F006E2-F8AB-4B4B-AF78-76DF0AE8398A}" type="pres">
      <dgm:prSet presAssocID="{B3E242B1-A797-45B2-8949-296B080FCD5D}" presName="centerShape" presStyleLbl="node0" presStyleIdx="0" presStyleCnt="1"/>
      <dgm:spPr/>
      <dgm:t>
        <a:bodyPr/>
        <a:lstStyle/>
        <a:p>
          <a:endParaRPr lang="en-US"/>
        </a:p>
      </dgm:t>
    </dgm:pt>
    <dgm:pt modelId="{2777AC56-A177-4047-974E-50B544988ED7}" type="pres">
      <dgm:prSet presAssocID="{9938CB8D-E8DC-449E-A99D-BCF9227A16B4}" presName="parTrans" presStyleLbl="bgSibTrans2D1" presStyleIdx="0" presStyleCnt="3"/>
      <dgm:spPr/>
      <dgm:t>
        <a:bodyPr/>
        <a:lstStyle/>
        <a:p>
          <a:endParaRPr lang="en-US"/>
        </a:p>
      </dgm:t>
    </dgm:pt>
    <dgm:pt modelId="{E3F5FAEC-12FA-4A4C-A416-F6391E16F391}" type="pres">
      <dgm:prSet presAssocID="{C191DCA9-75DB-4E88-BE76-C156843843BF}" presName="node" presStyleLbl="node1" presStyleIdx="0" presStyleCnt="3">
        <dgm:presLayoutVars>
          <dgm:bulletEnabled val="1"/>
        </dgm:presLayoutVars>
      </dgm:prSet>
      <dgm:spPr/>
      <dgm:t>
        <a:bodyPr/>
        <a:lstStyle/>
        <a:p>
          <a:endParaRPr lang="en-US"/>
        </a:p>
      </dgm:t>
    </dgm:pt>
    <dgm:pt modelId="{0B115765-2862-458F-A5FF-C0A13F77EBA8}" type="pres">
      <dgm:prSet presAssocID="{C058AF57-4647-490D-9158-27D0153BFABE}" presName="parTrans" presStyleLbl="bgSibTrans2D1" presStyleIdx="1" presStyleCnt="3"/>
      <dgm:spPr/>
      <dgm:t>
        <a:bodyPr/>
        <a:lstStyle/>
        <a:p>
          <a:endParaRPr lang="en-US"/>
        </a:p>
      </dgm:t>
    </dgm:pt>
    <dgm:pt modelId="{F2AC90C2-A766-431E-9422-A03A8F2F2B34}" type="pres">
      <dgm:prSet presAssocID="{3AAE57DD-6E61-4262-BD44-A6F17621E889}" presName="node" presStyleLbl="node1" presStyleIdx="1" presStyleCnt="3">
        <dgm:presLayoutVars>
          <dgm:bulletEnabled val="1"/>
        </dgm:presLayoutVars>
      </dgm:prSet>
      <dgm:spPr/>
      <dgm:t>
        <a:bodyPr/>
        <a:lstStyle/>
        <a:p>
          <a:endParaRPr lang="en-US"/>
        </a:p>
      </dgm:t>
    </dgm:pt>
    <dgm:pt modelId="{941346BB-BBF7-4974-A777-D699C9DDF928}" type="pres">
      <dgm:prSet presAssocID="{42206748-0414-4526-97EC-A47412663412}" presName="parTrans" presStyleLbl="bgSibTrans2D1" presStyleIdx="2" presStyleCnt="3"/>
      <dgm:spPr/>
      <dgm:t>
        <a:bodyPr/>
        <a:lstStyle/>
        <a:p>
          <a:endParaRPr lang="en-US"/>
        </a:p>
      </dgm:t>
    </dgm:pt>
    <dgm:pt modelId="{5C25FF06-E5AE-4245-8F31-4AFB59996E80}" type="pres">
      <dgm:prSet presAssocID="{A0B27572-5A37-44A3-B8EF-B3C69C7863B1}" presName="node" presStyleLbl="node1" presStyleIdx="2" presStyleCnt="3">
        <dgm:presLayoutVars>
          <dgm:bulletEnabled val="1"/>
        </dgm:presLayoutVars>
      </dgm:prSet>
      <dgm:spPr/>
      <dgm:t>
        <a:bodyPr/>
        <a:lstStyle/>
        <a:p>
          <a:endParaRPr lang="en-US"/>
        </a:p>
      </dgm:t>
    </dgm:pt>
  </dgm:ptLst>
  <dgm:cxnLst>
    <dgm:cxn modelId="{7D1409EC-9D4E-4A42-8639-F2FB126FC9D5}" type="presOf" srcId="{42206748-0414-4526-97EC-A47412663412}" destId="{941346BB-BBF7-4974-A777-D699C9DDF928}" srcOrd="0" destOrd="0" presId="urn:microsoft.com/office/officeart/2005/8/layout/radial4"/>
    <dgm:cxn modelId="{243F39AC-DBF7-4A7A-9B7E-6F7321A56681}" type="presOf" srcId="{A0B27572-5A37-44A3-B8EF-B3C69C7863B1}" destId="{5C25FF06-E5AE-4245-8F31-4AFB59996E80}" srcOrd="0" destOrd="0" presId="urn:microsoft.com/office/officeart/2005/8/layout/radial4"/>
    <dgm:cxn modelId="{B4DEEFE6-2752-4D84-A4A4-B54103D9A825}" type="presOf" srcId="{9938CB8D-E8DC-449E-A99D-BCF9227A16B4}" destId="{2777AC56-A177-4047-974E-50B544988ED7}" srcOrd="0" destOrd="0" presId="urn:microsoft.com/office/officeart/2005/8/layout/radial4"/>
    <dgm:cxn modelId="{251279EB-9A11-426D-A8B3-082CE5773886}" type="presOf" srcId="{C191DCA9-75DB-4E88-BE76-C156843843BF}" destId="{E3F5FAEC-12FA-4A4C-A416-F6391E16F391}" srcOrd="0" destOrd="0" presId="urn:microsoft.com/office/officeart/2005/8/layout/radial4"/>
    <dgm:cxn modelId="{634EB607-9F13-4F72-8C41-BB868A0A50C0}" type="presOf" srcId="{3AAE57DD-6E61-4262-BD44-A6F17621E889}" destId="{F2AC90C2-A766-431E-9422-A03A8F2F2B34}" srcOrd="0" destOrd="0" presId="urn:microsoft.com/office/officeart/2005/8/layout/radial4"/>
    <dgm:cxn modelId="{677940CF-6FE8-4C78-B1FA-1EAEB6AA27FF}" srcId="{8AC43AF0-7B00-4608-B6C8-3E708C88994C}" destId="{B3E242B1-A797-45B2-8949-296B080FCD5D}" srcOrd="0" destOrd="0" parTransId="{C78DA5CA-B8C0-460E-9267-AE1D7A2F4804}" sibTransId="{F0E43160-DBF7-4D6C-BE51-610615239CCB}"/>
    <dgm:cxn modelId="{74660FF0-D88C-49BF-85B0-9358519F2939}" type="presOf" srcId="{8AC43AF0-7B00-4608-B6C8-3E708C88994C}" destId="{1E57CB88-67F0-4C96-8EDD-B63D4D0E52C0}" srcOrd="0" destOrd="0" presId="urn:microsoft.com/office/officeart/2005/8/layout/radial4"/>
    <dgm:cxn modelId="{DA46D4A0-A6D7-4DD6-9C7E-F16E6AA82284}" type="presOf" srcId="{C058AF57-4647-490D-9158-27D0153BFABE}" destId="{0B115765-2862-458F-A5FF-C0A13F77EBA8}" srcOrd="0" destOrd="0" presId="urn:microsoft.com/office/officeart/2005/8/layout/radial4"/>
    <dgm:cxn modelId="{8136AC38-8537-4D3C-BAB2-C2CC304FA3A9}" srcId="{B3E242B1-A797-45B2-8949-296B080FCD5D}" destId="{A0B27572-5A37-44A3-B8EF-B3C69C7863B1}" srcOrd="2" destOrd="0" parTransId="{42206748-0414-4526-97EC-A47412663412}" sibTransId="{8563A287-4B14-4818-9FD5-C923916D9578}"/>
    <dgm:cxn modelId="{538826AA-9C26-4374-B7BE-D04B4AA60FBA}" type="presOf" srcId="{B3E242B1-A797-45B2-8949-296B080FCD5D}" destId="{F1F006E2-F8AB-4B4B-AF78-76DF0AE8398A}" srcOrd="0" destOrd="0" presId="urn:microsoft.com/office/officeart/2005/8/layout/radial4"/>
    <dgm:cxn modelId="{583F15D7-76C3-4F47-9C99-D36D304B9A61}" srcId="{B3E242B1-A797-45B2-8949-296B080FCD5D}" destId="{3AAE57DD-6E61-4262-BD44-A6F17621E889}" srcOrd="1" destOrd="0" parTransId="{C058AF57-4647-490D-9158-27D0153BFABE}" sibTransId="{04FC0418-3F9B-4A90-AAA8-46C1CD111091}"/>
    <dgm:cxn modelId="{BE0463D7-41D8-4C54-AC60-689528F9C33A}" srcId="{B3E242B1-A797-45B2-8949-296B080FCD5D}" destId="{C191DCA9-75DB-4E88-BE76-C156843843BF}" srcOrd="0" destOrd="0" parTransId="{9938CB8D-E8DC-449E-A99D-BCF9227A16B4}" sibTransId="{D3E46AD3-6C86-4FC9-839B-75E2E15090DD}"/>
    <dgm:cxn modelId="{4FC3EA4B-3C47-49D5-B506-CDC564F4245D}" type="presParOf" srcId="{1E57CB88-67F0-4C96-8EDD-B63D4D0E52C0}" destId="{F1F006E2-F8AB-4B4B-AF78-76DF0AE8398A}" srcOrd="0" destOrd="0" presId="urn:microsoft.com/office/officeart/2005/8/layout/radial4"/>
    <dgm:cxn modelId="{193DF58F-810C-4094-B4CD-E1B7976D8667}" type="presParOf" srcId="{1E57CB88-67F0-4C96-8EDD-B63D4D0E52C0}" destId="{2777AC56-A177-4047-974E-50B544988ED7}" srcOrd="1" destOrd="0" presId="urn:microsoft.com/office/officeart/2005/8/layout/radial4"/>
    <dgm:cxn modelId="{7C229C97-01D1-4DCA-8245-81C23929ADD3}" type="presParOf" srcId="{1E57CB88-67F0-4C96-8EDD-B63D4D0E52C0}" destId="{E3F5FAEC-12FA-4A4C-A416-F6391E16F391}" srcOrd="2" destOrd="0" presId="urn:microsoft.com/office/officeart/2005/8/layout/radial4"/>
    <dgm:cxn modelId="{361790CB-0CFC-497E-8097-EEFBC38E1DDA}" type="presParOf" srcId="{1E57CB88-67F0-4C96-8EDD-B63D4D0E52C0}" destId="{0B115765-2862-458F-A5FF-C0A13F77EBA8}" srcOrd="3" destOrd="0" presId="urn:microsoft.com/office/officeart/2005/8/layout/radial4"/>
    <dgm:cxn modelId="{4F3D1A0F-79FE-4EC7-8462-2C959F5D1A1C}" type="presParOf" srcId="{1E57CB88-67F0-4C96-8EDD-B63D4D0E52C0}" destId="{F2AC90C2-A766-431E-9422-A03A8F2F2B34}" srcOrd="4" destOrd="0" presId="urn:microsoft.com/office/officeart/2005/8/layout/radial4"/>
    <dgm:cxn modelId="{E63FAB24-0B7D-4072-9A77-09B2A389424B}" type="presParOf" srcId="{1E57CB88-67F0-4C96-8EDD-B63D4D0E52C0}" destId="{941346BB-BBF7-4974-A777-D699C9DDF928}" srcOrd="5" destOrd="0" presId="urn:microsoft.com/office/officeart/2005/8/layout/radial4"/>
    <dgm:cxn modelId="{11F3B2D6-25AD-4349-B9F6-53CB6B6B4FCA}" type="presParOf" srcId="{1E57CB88-67F0-4C96-8EDD-B63D4D0E52C0}" destId="{5C25FF06-E5AE-4245-8F31-4AFB59996E80}"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F04F7B-3D7D-4FC4-8868-DBE3558CC391}" type="doc">
      <dgm:prSet loTypeId="urn:microsoft.com/office/officeart/2005/8/layout/hProcess9" loCatId="process" qsTypeId="urn:microsoft.com/office/officeart/2005/8/quickstyle/simple1" qsCatId="simple" csTypeId="urn:microsoft.com/office/officeart/2005/8/colors/colorful5" csCatId="colorful" phldr="1"/>
      <dgm:spPr/>
    </dgm:pt>
    <dgm:pt modelId="{0FF0A368-F763-4DAE-9B6E-7A75014487E0}">
      <dgm:prSet phldrT="[Text]"/>
      <dgm:spPr/>
      <dgm:t>
        <a:bodyPr/>
        <a:lstStyle/>
        <a:p>
          <a:r>
            <a:rPr lang="en-US" b="1" dirty="0" err="1" smtClean="0"/>
            <a:t>Pengulangan</a:t>
          </a:r>
          <a:r>
            <a:rPr lang="en-US" b="1" dirty="0" smtClean="0"/>
            <a:t> </a:t>
          </a:r>
          <a:r>
            <a:rPr lang="en-US" b="1" dirty="0" err="1" smtClean="0"/>
            <a:t>Kata</a:t>
          </a:r>
          <a:r>
            <a:rPr lang="en-US" b="1" dirty="0" smtClean="0"/>
            <a:t> </a:t>
          </a:r>
          <a:r>
            <a:rPr lang="en-US" b="1" dirty="0" err="1" smtClean="0"/>
            <a:t>atau</a:t>
          </a:r>
          <a:r>
            <a:rPr lang="en-US" b="1" dirty="0" smtClean="0"/>
            <a:t> </a:t>
          </a:r>
          <a:r>
            <a:rPr lang="en-US" b="1" dirty="0" err="1" smtClean="0"/>
            <a:t>Frasa</a:t>
          </a:r>
          <a:r>
            <a:rPr lang="en-US" b="1" dirty="0" smtClean="0"/>
            <a:t> </a:t>
          </a:r>
          <a:r>
            <a:rPr lang="en-US" b="1" dirty="0" err="1" smtClean="0"/>
            <a:t>Kunci</a:t>
          </a:r>
          <a:endParaRPr lang="en-US" dirty="0"/>
        </a:p>
      </dgm:t>
    </dgm:pt>
    <dgm:pt modelId="{4214C658-1DBA-453D-BA19-DD4A637EE168}" type="parTrans" cxnId="{AC8A8C6B-817A-46C8-BF18-2600E3228166}">
      <dgm:prSet/>
      <dgm:spPr/>
      <dgm:t>
        <a:bodyPr/>
        <a:lstStyle/>
        <a:p>
          <a:endParaRPr lang="en-US"/>
        </a:p>
      </dgm:t>
    </dgm:pt>
    <dgm:pt modelId="{93E45538-8ED6-4AC3-AB6F-E228B57C764E}" type="sibTrans" cxnId="{AC8A8C6B-817A-46C8-BF18-2600E3228166}">
      <dgm:prSet/>
      <dgm:spPr/>
      <dgm:t>
        <a:bodyPr/>
        <a:lstStyle/>
        <a:p>
          <a:endParaRPr lang="en-US"/>
        </a:p>
      </dgm:t>
    </dgm:pt>
    <dgm:pt modelId="{E9446A27-FF17-41A2-8882-22C734D8FAE7}">
      <dgm:prSet phldrT="[Text]"/>
      <dgm:spPr/>
      <dgm:t>
        <a:bodyPr/>
        <a:lstStyle/>
        <a:p>
          <a:r>
            <a:rPr lang="en-US" b="1" dirty="0" err="1" smtClean="0"/>
            <a:t>Penggunaan</a:t>
          </a:r>
          <a:r>
            <a:rPr lang="en-US" b="1" dirty="0" smtClean="0"/>
            <a:t> </a:t>
          </a:r>
          <a:r>
            <a:rPr lang="en-US" b="1" dirty="0" err="1" smtClean="0"/>
            <a:t>Kata</a:t>
          </a:r>
          <a:r>
            <a:rPr lang="en-US" b="1" dirty="0" smtClean="0"/>
            <a:t> </a:t>
          </a:r>
          <a:r>
            <a:rPr lang="en-US" b="1" dirty="0" err="1" smtClean="0"/>
            <a:t>Ganti</a:t>
          </a:r>
          <a:endParaRPr lang="en-US" dirty="0"/>
        </a:p>
      </dgm:t>
    </dgm:pt>
    <dgm:pt modelId="{416BA6A5-7C7F-478E-83EB-929E1A6591FB}" type="parTrans" cxnId="{2C95D9D8-0DDC-4AFA-9A77-2DC9AC5D6FDB}">
      <dgm:prSet/>
      <dgm:spPr/>
      <dgm:t>
        <a:bodyPr/>
        <a:lstStyle/>
        <a:p>
          <a:endParaRPr lang="en-US"/>
        </a:p>
      </dgm:t>
    </dgm:pt>
    <dgm:pt modelId="{07F34BCD-3630-4562-8E73-5E8622CA3818}" type="sibTrans" cxnId="{2C95D9D8-0DDC-4AFA-9A77-2DC9AC5D6FDB}">
      <dgm:prSet/>
      <dgm:spPr/>
      <dgm:t>
        <a:bodyPr/>
        <a:lstStyle/>
        <a:p>
          <a:endParaRPr lang="en-US"/>
        </a:p>
      </dgm:t>
    </dgm:pt>
    <dgm:pt modelId="{5DAED39D-48B4-4791-AA47-5D683D0D270D}">
      <dgm:prSet phldrT="[Text]"/>
      <dgm:spPr/>
      <dgm:t>
        <a:bodyPr/>
        <a:lstStyle/>
        <a:p>
          <a:r>
            <a:rPr lang="en-US" b="1" dirty="0" err="1" smtClean="0"/>
            <a:t>Penggunaan</a:t>
          </a:r>
          <a:r>
            <a:rPr lang="en-US" b="1" dirty="0" smtClean="0"/>
            <a:t> </a:t>
          </a:r>
          <a:r>
            <a:rPr lang="en-US" b="1" dirty="0" err="1" smtClean="0"/>
            <a:t>Kata</a:t>
          </a:r>
          <a:r>
            <a:rPr lang="en-US" b="1" dirty="0" smtClean="0"/>
            <a:t> </a:t>
          </a:r>
          <a:r>
            <a:rPr lang="en-US" b="1" dirty="0" err="1" smtClean="0"/>
            <a:t>atau</a:t>
          </a:r>
          <a:r>
            <a:rPr lang="en-US" b="1" dirty="0" smtClean="0"/>
            <a:t> </a:t>
          </a:r>
          <a:r>
            <a:rPr lang="en-US" b="1" dirty="0" err="1" smtClean="0"/>
            <a:t>Frasa</a:t>
          </a:r>
          <a:r>
            <a:rPr lang="en-US" b="1" dirty="0" smtClean="0"/>
            <a:t> </a:t>
          </a:r>
          <a:r>
            <a:rPr lang="en-US" b="1" dirty="0" err="1" smtClean="0"/>
            <a:t>Transisi</a:t>
          </a:r>
          <a:endParaRPr lang="en-US" dirty="0"/>
        </a:p>
      </dgm:t>
    </dgm:pt>
    <dgm:pt modelId="{D799F8C1-E0A7-4A2D-9496-844CA6D2C6EB}" type="parTrans" cxnId="{EA5369C6-1A4E-44C4-86DB-30086AB9B694}">
      <dgm:prSet/>
      <dgm:spPr/>
      <dgm:t>
        <a:bodyPr/>
        <a:lstStyle/>
        <a:p>
          <a:endParaRPr lang="en-US"/>
        </a:p>
      </dgm:t>
    </dgm:pt>
    <dgm:pt modelId="{7245F5D8-89FA-4255-BB25-DF98B8B6EE46}" type="sibTrans" cxnId="{EA5369C6-1A4E-44C4-86DB-30086AB9B694}">
      <dgm:prSet/>
      <dgm:spPr/>
      <dgm:t>
        <a:bodyPr/>
        <a:lstStyle/>
        <a:p>
          <a:endParaRPr lang="en-US"/>
        </a:p>
      </dgm:t>
    </dgm:pt>
    <dgm:pt modelId="{9A559251-F4D8-421A-86A1-1BDB342244BC}" type="pres">
      <dgm:prSet presAssocID="{E0F04F7B-3D7D-4FC4-8868-DBE3558CC391}" presName="CompostProcess" presStyleCnt="0">
        <dgm:presLayoutVars>
          <dgm:dir/>
          <dgm:resizeHandles val="exact"/>
        </dgm:presLayoutVars>
      </dgm:prSet>
      <dgm:spPr/>
    </dgm:pt>
    <dgm:pt modelId="{435921E5-991F-4388-8229-A6FF8583D152}" type="pres">
      <dgm:prSet presAssocID="{E0F04F7B-3D7D-4FC4-8868-DBE3558CC391}" presName="arrow" presStyleLbl="bgShp" presStyleIdx="0" presStyleCnt="1"/>
      <dgm:spPr/>
    </dgm:pt>
    <dgm:pt modelId="{792A3124-B9A3-4141-91DA-F6A0684F6E70}" type="pres">
      <dgm:prSet presAssocID="{E0F04F7B-3D7D-4FC4-8868-DBE3558CC391}" presName="linearProcess" presStyleCnt="0"/>
      <dgm:spPr/>
    </dgm:pt>
    <dgm:pt modelId="{FC0153A8-5F4D-45DB-9F28-5D3C52DC21C7}" type="pres">
      <dgm:prSet presAssocID="{0FF0A368-F763-4DAE-9B6E-7A75014487E0}" presName="textNode" presStyleLbl="node1" presStyleIdx="0" presStyleCnt="3" custLinFactNeighborX="47773" custLinFactNeighborY="-71212">
        <dgm:presLayoutVars>
          <dgm:bulletEnabled val="1"/>
        </dgm:presLayoutVars>
      </dgm:prSet>
      <dgm:spPr/>
      <dgm:t>
        <a:bodyPr/>
        <a:lstStyle/>
        <a:p>
          <a:endParaRPr lang="en-US"/>
        </a:p>
      </dgm:t>
    </dgm:pt>
    <dgm:pt modelId="{B158B54A-83E3-4EA1-8E30-3DA5838E3AA5}" type="pres">
      <dgm:prSet presAssocID="{93E45538-8ED6-4AC3-AB6F-E228B57C764E}" presName="sibTrans" presStyleCnt="0"/>
      <dgm:spPr/>
    </dgm:pt>
    <dgm:pt modelId="{B689D8D2-9F84-4FB8-BF1E-B3DFE8EA252D}" type="pres">
      <dgm:prSet presAssocID="{E9446A27-FF17-41A2-8882-22C734D8FAE7}" presName="textNode" presStyleLbl="node1" presStyleIdx="1" presStyleCnt="3" custLinFactX="-2224" custLinFactNeighborX="-100000" custLinFactNeighborY="19697">
        <dgm:presLayoutVars>
          <dgm:bulletEnabled val="1"/>
        </dgm:presLayoutVars>
      </dgm:prSet>
      <dgm:spPr/>
      <dgm:t>
        <a:bodyPr/>
        <a:lstStyle/>
        <a:p>
          <a:endParaRPr lang="en-US"/>
        </a:p>
      </dgm:t>
    </dgm:pt>
    <dgm:pt modelId="{8B99D8C3-682A-4856-A2BE-207A4AC24D4D}" type="pres">
      <dgm:prSet presAssocID="{07F34BCD-3630-4562-8E73-5E8622CA3818}" presName="sibTrans" presStyleCnt="0"/>
      <dgm:spPr/>
    </dgm:pt>
    <dgm:pt modelId="{68B8DAE6-485A-4404-9B2E-E3B21690654D}" type="pres">
      <dgm:prSet presAssocID="{5DAED39D-48B4-4791-AA47-5D683D0D270D}" presName="textNode" presStyleLbl="node1" presStyleIdx="2" presStyleCnt="3" custLinFactX="-3671" custLinFactNeighborX="-100000" custLinFactNeighborY="68939">
        <dgm:presLayoutVars>
          <dgm:bulletEnabled val="1"/>
        </dgm:presLayoutVars>
      </dgm:prSet>
      <dgm:spPr/>
      <dgm:t>
        <a:bodyPr/>
        <a:lstStyle/>
        <a:p>
          <a:endParaRPr lang="en-US"/>
        </a:p>
      </dgm:t>
    </dgm:pt>
  </dgm:ptLst>
  <dgm:cxnLst>
    <dgm:cxn modelId="{91148DCF-131C-4250-AC3C-B52C9FACCEA3}" type="presOf" srcId="{5DAED39D-48B4-4791-AA47-5D683D0D270D}" destId="{68B8DAE6-485A-4404-9B2E-E3B21690654D}" srcOrd="0" destOrd="0" presId="urn:microsoft.com/office/officeart/2005/8/layout/hProcess9"/>
    <dgm:cxn modelId="{AC8A8C6B-817A-46C8-BF18-2600E3228166}" srcId="{E0F04F7B-3D7D-4FC4-8868-DBE3558CC391}" destId="{0FF0A368-F763-4DAE-9B6E-7A75014487E0}" srcOrd="0" destOrd="0" parTransId="{4214C658-1DBA-453D-BA19-DD4A637EE168}" sibTransId="{93E45538-8ED6-4AC3-AB6F-E228B57C764E}"/>
    <dgm:cxn modelId="{CDA6EA21-B26C-4818-BE1F-1862F5016D47}" type="presOf" srcId="{0FF0A368-F763-4DAE-9B6E-7A75014487E0}" destId="{FC0153A8-5F4D-45DB-9F28-5D3C52DC21C7}" srcOrd="0" destOrd="0" presId="urn:microsoft.com/office/officeart/2005/8/layout/hProcess9"/>
    <dgm:cxn modelId="{A70DAF93-4607-406C-A53D-9F758F83A34D}" type="presOf" srcId="{E0F04F7B-3D7D-4FC4-8868-DBE3558CC391}" destId="{9A559251-F4D8-421A-86A1-1BDB342244BC}" srcOrd="0" destOrd="0" presId="urn:microsoft.com/office/officeart/2005/8/layout/hProcess9"/>
    <dgm:cxn modelId="{F9F750DD-0FA7-414A-96C0-8F7CB38CC7E6}" type="presOf" srcId="{E9446A27-FF17-41A2-8882-22C734D8FAE7}" destId="{B689D8D2-9F84-4FB8-BF1E-B3DFE8EA252D}" srcOrd="0" destOrd="0" presId="urn:microsoft.com/office/officeart/2005/8/layout/hProcess9"/>
    <dgm:cxn modelId="{EA5369C6-1A4E-44C4-86DB-30086AB9B694}" srcId="{E0F04F7B-3D7D-4FC4-8868-DBE3558CC391}" destId="{5DAED39D-48B4-4791-AA47-5D683D0D270D}" srcOrd="2" destOrd="0" parTransId="{D799F8C1-E0A7-4A2D-9496-844CA6D2C6EB}" sibTransId="{7245F5D8-89FA-4255-BB25-DF98B8B6EE46}"/>
    <dgm:cxn modelId="{2C95D9D8-0DDC-4AFA-9A77-2DC9AC5D6FDB}" srcId="{E0F04F7B-3D7D-4FC4-8868-DBE3558CC391}" destId="{E9446A27-FF17-41A2-8882-22C734D8FAE7}" srcOrd="1" destOrd="0" parTransId="{416BA6A5-7C7F-478E-83EB-929E1A6591FB}" sibTransId="{07F34BCD-3630-4562-8E73-5E8622CA3818}"/>
    <dgm:cxn modelId="{3D34AA6F-1C29-47AF-AC97-C204B3B5DA18}" type="presParOf" srcId="{9A559251-F4D8-421A-86A1-1BDB342244BC}" destId="{435921E5-991F-4388-8229-A6FF8583D152}" srcOrd="0" destOrd="0" presId="urn:microsoft.com/office/officeart/2005/8/layout/hProcess9"/>
    <dgm:cxn modelId="{99CC7D31-D52D-4EED-A6CC-FF22F683C542}" type="presParOf" srcId="{9A559251-F4D8-421A-86A1-1BDB342244BC}" destId="{792A3124-B9A3-4141-91DA-F6A0684F6E70}" srcOrd="1" destOrd="0" presId="urn:microsoft.com/office/officeart/2005/8/layout/hProcess9"/>
    <dgm:cxn modelId="{5A113C0A-6D73-4390-A48F-D61B89E56FA7}" type="presParOf" srcId="{792A3124-B9A3-4141-91DA-F6A0684F6E70}" destId="{FC0153A8-5F4D-45DB-9F28-5D3C52DC21C7}" srcOrd="0" destOrd="0" presId="urn:microsoft.com/office/officeart/2005/8/layout/hProcess9"/>
    <dgm:cxn modelId="{558DB9DC-3521-400E-8397-FF84C89E9E27}" type="presParOf" srcId="{792A3124-B9A3-4141-91DA-F6A0684F6E70}" destId="{B158B54A-83E3-4EA1-8E30-3DA5838E3AA5}" srcOrd="1" destOrd="0" presId="urn:microsoft.com/office/officeart/2005/8/layout/hProcess9"/>
    <dgm:cxn modelId="{F1F2A75F-77B9-4F90-8236-128738C7C36A}" type="presParOf" srcId="{792A3124-B9A3-4141-91DA-F6A0684F6E70}" destId="{B689D8D2-9F84-4FB8-BF1E-B3DFE8EA252D}" srcOrd="2" destOrd="0" presId="urn:microsoft.com/office/officeart/2005/8/layout/hProcess9"/>
    <dgm:cxn modelId="{96F1EEE3-E97A-4339-A433-4BA65412A6A7}" type="presParOf" srcId="{792A3124-B9A3-4141-91DA-F6A0684F6E70}" destId="{8B99D8C3-682A-4856-A2BE-207A4AC24D4D}" srcOrd="3" destOrd="0" presId="urn:microsoft.com/office/officeart/2005/8/layout/hProcess9"/>
    <dgm:cxn modelId="{74E95DA9-3F10-4704-8DF8-64CBCBBD150A}" type="presParOf" srcId="{792A3124-B9A3-4141-91DA-F6A0684F6E70}" destId="{68B8DAE6-485A-4404-9B2E-E3B21690654D}"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F006E2-F8AB-4B4B-AF78-76DF0AE8398A}">
      <dsp:nvSpPr>
        <dsp:cNvPr id="0" name=""/>
        <dsp:cNvSpPr/>
      </dsp:nvSpPr>
      <dsp:spPr>
        <a:xfrm>
          <a:off x="2998589" y="3561153"/>
          <a:ext cx="2765821" cy="2765821"/>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en-US" sz="3400" b="1" kern="1200" dirty="0" err="1" smtClean="0">
              <a:solidFill>
                <a:schemeClr val="bg1"/>
              </a:solidFill>
            </a:rPr>
            <a:t>Syarat-Syarat</a:t>
          </a:r>
          <a:r>
            <a:rPr lang="en-US" sz="3400" b="1" kern="1200" dirty="0" smtClean="0">
              <a:solidFill>
                <a:schemeClr val="bg1"/>
              </a:solidFill>
            </a:rPr>
            <a:t> </a:t>
          </a:r>
          <a:r>
            <a:rPr lang="en-US" sz="3400" b="1" kern="1200" dirty="0" err="1" smtClean="0">
              <a:solidFill>
                <a:schemeClr val="bg1"/>
              </a:solidFill>
            </a:rPr>
            <a:t>Paragraf</a:t>
          </a:r>
          <a:r>
            <a:rPr lang="en-US" sz="3400" b="1" kern="1200" dirty="0" smtClean="0">
              <a:solidFill>
                <a:schemeClr val="bg1"/>
              </a:solidFill>
            </a:rPr>
            <a:t> yang </a:t>
          </a:r>
          <a:r>
            <a:rPr lang="en-US" sz="3400" b="1" kern="1200" dirty="0" err="1" smtClean="0">
              <a:solidFill>
                <a:schemeClr val="bg1"/>
              </a:solidFill>
            </a:rPr>
            <a:t>Baik</a:t>
          </a:r>
          <a:endParaRPr lang="en-US" sz="3400" kern="1200" dirty="0">
            <a:solidFill>
              <a:schemeClr val="bg1"/>
            </a:solidFill>
          </a:endParaRPr>
        </a:p>
      </dsp:txBody>
      <dsp:txXfrm>
        <a:off x="3403634" y="3966198"/>
        <a:ext cx="1955731" cy="1955731"/>
      </dsp:txXfrm>
    </dsp:sp>
    <dsp:sp modelId="{2777AC56-A177-4047-974E-50B544988ED7}">
      <dsp:nvSpPr>
        <dsp:cNvPr id="0" name=""/>
        <dsp:cNvSpPr/>
      </dsp:nvSpPr>
      <dsp:spPr>
        <a:xfrm rot="12900000">
          <a:off x="1113717" y="3042649"/>
          <a:ext cx="2230310" cy="788259"/>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3F5FAEC-12FA-4A4C-A416-F6391E16F391}">
      <dsp:nvSpPr>
        <dsp:cNvPr id="0" name=""/>
        <dsp:cNvSpPr/>
      </dsp:nvSpPr>
      <dsp:spPr>
        <a:xfrm>
          <a:off x="1626" y="1746139"/>
          <a:ext cx="2627530" cy="2102024"/>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n-US" sz="2900" kern="1200" dirty="0" err="1" smtClean="0">
              <a:solidFill>
                <a:schemeClr val="bg1"/>
              </a:solidFill>
            </a:rPr>
            <a:t>kesatuan</a:t>
          </a:r>
          <a:endParaRPr lang="en-US" sz="2900" kern="1200" dirty="0">
            <a:solidFill>
              <a:schemeClr val="bg1"/>
            </a:solidFill>
          </a:endParaRPr>
        </a:p>
      </dsp:txBody>
      <dsp:txXfrm>
        <a:off x="63192" y="1807705"/>
        <a:ext cx="2504398" cy="1978892"/>
      </dsp:txXfrm>
    </dsp:sp>
    <dsp:sp modelId="{0B115765-2862-458F-A5FF-C0A13F77EBA8}">
      <dsp:nvSpPr>
        <dsp:cNvPr id="0" name=""/>
        <dsp:cNvSpPr/>
      </dsp:nvSpPr>
      <dsp:spPr>
        <a:xfrm rot="16200000">
          <a:off x="3266344" y="1922062"/>
          <a:ext cx="2230310" cy="788259"/>
        </a:xfrm>
        <a:prstGeom prst="leftArrow">
          <a:avLst>
            <a:gd name="adj1" fmla="val 60000"/>
            <a:gd name="adj2" fmla="val 50000"/>
          </a:avLst>
        </a:prstGeom>
        <a:solidFill>
          <a:schemeClr val="accent5">
            <a:hueOff val="-4966938"/>
            <a:satOff val="19906"/>
            <a:lumOff val="431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2AC90C2-A766-431E-9422-A03A8F2F2B34}">
      <dsp:nvSpPr>
        <dsp:cNvPr id="0" name=""/>
        <dsp:cNvSpPr/>
      </dsp:nvSpPr>
      <dsp:spPr>
        <a:xfrm>
          <a:off x="3067734" y="150024"/>
          <a:ext cx="2627530" cy="2102024"/>
        </a:xfrm>
        <a:prstGeom prst="roundRect">
          <a:avLst>
            <a:gd name="adj" fmla="val 10000"/>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n-US" sz="2900" kern="1200" dirty="0" err="1" smtClean="0">
              <a:solidFill>
                <a:schemeClr val="bg1"/>
              </a:solidFill>
            </a:rPr>
            <a:t>kepaduan</a:t>
          </a:r>
          <a:endParaRPr lang="en-US" sz="2900" kern="1200" dirty="0">
            <a:solidFill>
              <a:schemeClr val="bg1"/>
            </a:solidFill>
          </a:endParaRPr>
        </a:p>
      </dsp:txBody>
      <dsp:txXfrm>
        <a:off x="3129300" y="211590"/>
        <a:ext cx="2504398" cy="1978892"/>
      </dsp:txXfrm>
    </dsp:sp>
    <dsp:sp modelId="{941346BB-BBF7-4974-A777-D699C9DDF928}">
      <dsp:nvSpPr>
        <dsp:cNvPr id="0" name=""/>
        <dsp:cNvSpPr/>
      </dsp:nvSpPr>
      <dsp:spPr>
        <a:xfrm rot="19500000">
          <a:off x="5418971" y="3042649"/>
          <a:ext cx="2230310" cy="788259"/>
        </a:xfrm>
        <a:prstGeom prst="lef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25FF06-E5AE-4245-8F31-4AFB59996E80}">
      <dsp:nvSpPr>
        <dsp:cNvPr id="0" name=""/>
        <dsp:cNvSpPr/>
      </dsp:nvSpPr>
      <dsp:spPr>
        <a:xfrm>
          <a:off x="6133843" y="1746139"/>
          <a:ext cx="2627530" cy="2102024"/>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ctr" defTabSz="1289050">
            <a:lnSpc>
              <a:spcPct val="90000"/>
            </a:lnSpc>
            <a:spcBef>
              <a:spcPct val="0"/>
            </a:spcBef>
            <a:spcAft>
              <a:spcPct val="35000"/>
            </a:spcAft>
          </a:pPr>
          <a:r>
            <a:rPr lang="en-US" sz="2900" kern="1200" dirty="0" err="1" smtClean="0">
              <a:solidFill>
                <a:schemeClr val="bg1"/>
              </a:solidFill>
            </a:rPr>
            <a:t>pengembangan</a:t>
          </a:r>
          <a:endParaRPr lang="en-US" sz="2900" kern="1200" dirty="0">
            <a:solidFill>
              <a:schemeClr val="bg1"/>
            </a:solidFill>
          </a:endParaRPr>
        </a:p>
      </dsp:txBody>
      <dsp:txXfrm>
        <a:off x="6195409" y="1807705"/>
        <a:ext cx="2504398" cy="19788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5921E5-991F-4388-8229-A6FF8583D152}">
      <dsp:nvSpPr>
        <dsp:cNvPr id="0" name=""/>
        <dsp:cNvSpPr/>
      </dsp:nvSpPr>
      <dsp:spPr>
        <a:xfrm>
          <a:off x="651509" y="0"/>
          <a:ext cx="7383780" cy="5029199"/>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C0153A8-5F4D-45DB-9F28-5D3C52DC21C7}">
      <dsp:nvSpPr>
        <dsp:cNvPr id="0" name=""/>
        <dsp:cNvSpPr/>
      </dsp:nvSpPr>
      <dsp:spPr>
        <a:xfrm>
          <a:off x="76200" y="76202"/>
          <a:ext cx="2796063" cy="201168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Pengulangan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Kunci</a:t>
          </a:r>
          <a:endParaRPr lang="en-US" sz="3300" kern="1200" dirty="0"/>
        </a:p>
      </dsp:txBody>
      <dsp:txXfrm>
        <a:off x="174402" y="174404"/>
        <a:ext cx="2599659" cy="1815276"/>
      </dsp:txXfrm>
    </dsp:sp>
    <dsp:sp modelId="{B689D8D2-9F84-4FB8-BF1E-B3DFE8EA252D}">
      <dsp:nvSpPr>
        <dsp:cNvPr id="0" name=""/>
        <dsp:cNvSpPr/>
      </dsp:nvSpPr>
      <dsp:spPr>
        <a:xfrm>
          <a:off x="2743210" y="1905000"/>
          <a:ext cx="2796063" cy="2011680"/>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Ganti</a:t>
          </a:r>
          <a:endParaRPr lang="en-US" sz="3300" kern="1200" dirty="0"/>
        </a:p>
      </dsp:txBody>
      <dsp:txXfrm>
        <a:off x="2841412" y="2003202"/>
        <a:ext cx="2599659" cy="1815276"/>
      </dsp:txXfrm>
    </dsp:sp>
    <dsp:sp modelId="{68B8DAE6-485A-4404-9B2E-E3B21690654D}">
      <dsp:nvSpPr>
        <dsp:cNvPr id="0" name=""/>
        <dsp:cNvSpPr/>
      </dsp:nvSpPr>
      <dsp:spPr>
        <a:xfrm>
          <a:off x="5638788" y="2895592"/>
          <a:ext cx="2796063" cy="2011680"/>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Transisi</a:t>
          </a:r>
          <a:endParaRPr lang="en-US" sz="3300" kern="1200" dirty="0"/>
        </a:p>
      </dsp:txBody>
      <dsp:txXfrm>
        <a:off x="5736990" y="2993794"/>
        <a:ext cx="2599659" cy="1815276"/>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9D5FD1-C2DA-4E21-8F1E-7F5D192D031A}" type="datetimeFigureOut">
              <a:rPr lang="id-ID" smtClean="0"/>
              <a:pPr/>
              <a:t>28/04/2025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83E8AF-5D91-4D84-88AA-43066C343E8E}" type="slidenum">
              <a:rPr lang="id-ID" smtClean="0"/>
              <a:pPr/>
              <a:t>‹#›</a:t>
            </a:fld>
            <a:endParaRPr lang="id-ID"/>
          </a:p>
        </p:txBody>
      </p:sp>
    </p:spTree>
    <p:extLst>
      <p:ext uri="{BB962C8B-B14F-4D97-AF65-F5344CB8AC3E}">
        <p14:creationId xmlns:p14="http://schemas.microsoft.com/office/powerpoint/2010/main" val="44477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10</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11</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12</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13</a:t>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14</a:t>
            </a:fld>
            <a:endParaRPr lang="id-ID"/>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15</a:t>
            </a:fld>
            <a:endParaRPr lang="id-ID"/>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16</a:t>
            </a:fld>
            <a:endParaRPr lang="id-ID"/>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17</a:t>
            </a:fld>
            <a:endParaRPr lang="id-ID"/>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18</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2</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3</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4</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5</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6</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7</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8</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5483E8AF-5D91-4D84-88AA-43066C343E8E}" type="slidenum">
              <a:rPr lang="id-ID" smtClean="0"/>
              <a:pPr/>
              <a:t>9</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 name="Rectangle 4"/>
          <p:cNvSpPr txBox="1">
            <a:spLocks noChangeArrowheads="1"/>
          </p:cNvSpPr>
          <p:nvPr/>
        </p:nvSpPr>
        <p:spPr>
          <a:xfrm>
            <a:off x="457200" y="3429000"/>
            <a:ext cx="8229600" cy="2971800"/>
          </a:xfrm>
          <a:prstGeom prst="rect">
            <a:avLst/>
          </a:prstGeom>
        </p:spPr>
        <p:txBody>
          <a:bodyPr>
            <a:normAutofit fontScale="92500" lnSpcReduction="10000"/>
          </a:bodyPr>
          <a:lstStyle/>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8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UNIVERSITAS LAMPUNG</a:t>
            </a:r>
          </a:p>
          <a:p>
            <a:pPr marL="342900" marR="0" lvl="0" indent="-342900" algn="ctr" defTabSz="914400" rtl="0" eaLnBrk="1" fontAlgn="auto" latinLnBrk="0" hangingPunct="1">
              <a:lnSpc>
                <a:spcPct val="8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chemeClr val="tx1"/>
                </a:solidFill>
                <a:effectLst/>
                <a:uLnTx/>
                <a:uFillTx/>
                <a:latin typeface="+mn-lt"/>
                <a:ea typeface="+mn-ea"/>
                <a:cs typeface="+mn-cs"/>
              </a:rPr>
              <a:t>			20</a:t>
            </a:r>
            <a:r>
              <a:rPr kumimoji="0" lang="id-ID" sz="2800" b="1" i="0" u="none" strike="noStrike" kern="1200" cap="none" spc="0" normalizeH="0" baseline="0" noProof="0" dirty="0" smtClean="0">
                <a:ln>
                  <a:noFill/>
                </a:ln>
                <a:solidFill>
                  <a:schemeClr val="tx1"/>
                </a:solidFill>
                <a:effectLst/>
                <a:uLnTx/>
                <a:uFillTx/>
                <a:latin typeface="+mn-lt"/>
                <a:ea typeface="+mn-ea"/>
                <a:cs typeface="+mn-cs"/>
              </a:rPr>
              <a:t>2</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5</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rPr>
              <a:t>		</a:t>
            </a: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a:p>
            <a:pPr marL="342900" marR="0" lvl="0" indent="-342900" algn="ctr" defTabSz="914400" rtl="0" eaLnBrk="1" fontAlgn="auto" latinLnBrk="0" hangingPunct="1">
              <a:lnSpc>
                <a:spcPct val="80000"/>
              </a:lnSpc>
              <a:spcBef>
                <a:spcPct val="20000"/>
              </a:spcBef>
              <a:spcAft>
                <a:spcPts val="0"/>
              </a:spcAft>
              <a:buClrTx/>
              <a:buSzTx/>
              <a:buFontTx/>
              <a:buNone/>
              <a:tabLst/>
              <a:defRPr/>
            </a:pPr>
            <a:endParaRPr kumimoji="0" lang="en-US" sz="2800" b="1" i="0" u="none" strike="noStrike" kern="1200" cap="none" spc="0" normalizeH="0" baseline="0" noProof="0" dirty="0" smtClean="0">
              <a:ln>
                <a:noFill/>
              </a:ln>
              <a:solidFill>
                <a:schemeClr val="tx1"/>
              </a:solidFill>
              <a:effectLst/>
              <a:uLnTx/>
              <a:uFillTx/>
              <a:latin typeface="Times New Roman" pitchFamily="18" charset="0"/>
              <a:ea typeface="+mn-ea"/>
              <a:cs typeface="+mn-cs"/>
            </a:endParaRPr>
          </a:p>
        </p:txBody>
      </p:sp>
      <p:sp>
        <p:nvSpPr>
          <p:cNvPr id="4" name="Title 5"/>
          <p:cNvSpPr txBox="1">
            <a:spLocks/>
          </p:cNvSpPr>
          <p:nvPr/>
        </p:nvSpPr>
        <p:spPr>
          <a:xfrm>
            <a:off x="457200" y="428625"/>
            <a:ext cx="8229600" cy="2466975"/>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tx1"/>
                </a:solidFill>
                <a:effectLst/>
                <a:uLnTx/>
                <a:uFillTx/>
                <a:latin typeface="+mj-lt"/>
                <a:ea typeface="+mj-ea"/>
                <a:cs typeface="+mj-cs"/>
              </a:rPr>
              <a:t/>
            </a:r>
            <a:br>
              <a:rPr kumimoji="0" lang="en-US" sz="3200" b="1" i="0" u="none" strike="noStrike" kern="1200" cap="none" spc="0" normalizeH="0" baseline="0" noProof="0" dirty="0" smtClean="0">
                <a:ln>
                  <a:noFill/>
                </a:ln>
                <a:solidFill>
                  <a:schemeClr val="tx1"/>
                </a:solidFill>
                <a:effectLst/>
                <a:uLnTx/>
                <a:uFillTx/>
                <a:latin typeface="+mj-lt"/>
                <a:ea typeface="+mj-ea"/>
                <a:cs typeface="+mj-cs"/>
              </a:rPr>
            </a:br>
            <a:r>
              <a:rPr kumimoji="0" lang="id-ID" sz="3200" b="1" i="0" u="none" strike="noStrike" kern="1200" cap="none" spc="0" normalizeH="0" baseline="0" noProof="0" dirty="0" smtClean="0">
                <a:ln>
                  <a:noFill/>
                </a:ln>
                <a:solidFill>
                  <a:schemeClr val="tx1"/>
                </a:solidFill>
                <a:effectLst/>
                <a:uLnTx/>
                <a:uFillTx/>
                <a:latin typeface="+mj-lt"/>
                <a:ea typeface="+mj-ea"/>
                <a:cs typeface="+mj-cs"/>
              </a:rPr>
              <a:t>SYARAT</a:t>
            </a:r>
            <a:r>
              <a:rPr kumimoji="0" lang="id-ID" sz="3200" b="1" i="0" u="none" strike="noStrike" kern="1200" cap="none" spc="0" normalizeH="0" noProof="0" dirty="0" smtClean="0">
                <a:ln>
                  <a:noFill/>
                </a:ln>
                <a:solidFill>
                  <a:schemeClr val="tx1"/>
                </a:solidFill>
                <a:effectLst/>
                <a:uLnTx/>
                <a:uFillTx/>
                <a:latin typeface="+mj-lt"/>
                <a:ea typeface="+mj-ea"/>
                <a:cs typeface="+mj-cs"/>
              </a:rPr>
              <a:t> DAN POLA PENGEMBANGAN PARAGRAF</a:t>
            </a:r>
            <a:r>
              <a:rPr kumimoji="0" lang="en-US" sz="3200" b="1" i="0" u="none" strike="noStrike" kern="1200" cap="none" spc="0" normalizeH="0" baseline="0" noProof="0" dirty="0" smtClean="0">
                <a:ln>
                  <a:noFill/>
                </a:ln>
                <a:solidFill>
                  <a:schemeClr val="tx1"/>
                </a:solidFill>
                <a:effectLst/>
                <a:uLnTx/>
                <a:uFillTx/>
                <a:latin typeface="+mj-lt"/>
                <a:ea typeface="+mj-ea"/>
                <a:cs typeface="+mj-cs"/>
              </a:rPr>
              <a:t/>
            </a:r>
            <a:br>
              <a:rPr kumimoji="0" lang="en-US" sz="3200" b="1" i="0" u="none" strike="noStrike" kern="1200" cap="none" spc="0" normalizeH="0" baseline="0" noProof="0" dirty="0" smtClean="0">
                <a:ln>
                  <a:noFill/>
                </a:ln>
                <a:solidFill>
                  <a:schemeClr val="tx1"/>
                </a:solidFill>
                <a:effectLst/>
                <a:uLnTx/>
                <a:uFillTx/>
                <a:latin typeface="+mj-lt"/>
                <a:ea typeface="+mj-ea"/>
                <a:cs typeface="+mj-cs"/>
              </a:rPr>
            </a:br>
            <a:endParaRPr kumimoji="0" lang="en-US" sz="3200" b="1" i="0" u="none" strike="noStrike" kern="1200" cap="none" spc="0" normalizeH="0" baseline="0" noProof="0" dirty="0" smtClean="0">
              <a:ln>
                <a:noFill/>
              </a:ln>
              <a:solidFill>
                <a:schemeClr val="tx1"/>
              </a:solidFill>
              <a:effectLst/>
              <a:uLnTx/>
              <a:uFillTx/>
              <a:latin typeface="+mj-lt"/>
              <a:ea typeface="+mj-ea"/>
              <a:cs typeface="+mj-cs"/>
            </a:endParaRPr>
          </a:p>
        </p:txBody>
      </p:sp>
      <p:pic>
        <p:nvPicPr>
          <p:cNvPr id="5" name="Picture 5" descr="LogoUnila"/>
          <p:cNvPicPr>
            <a:picLocks noChangeAspect="1" noChangeArrowheads="1"/>
          </p:cNvPicPr>
          <p:nvPr/>
        </p:nvPicPr>
        <p:blipFill>
          <a:blip r:embed="rId4"/>
          <a:srcRect/>
          <a:stretch>
            <a:fillRect/>
          </a:stretch>
        </p:blipFill>
        <p:spPr bwMode="auto">
          <a:xfrm>
            <a:off x="4000500" y="4357688"/>
            <a:ext cx="1009650" cy="981075"/>
          </a:xfrm>
          <a:prstGeom prst="rect">
            <a:avLst/>
          </a:prstGeom>
          <a:noFill/>
          <a:ln w="9525">
            <a:noFill/>
            <a:miter lim="800000"/>
            <a:headEnd/>
            <a:tailEnd/>
          </a:ln>
        </p:spPr>
      </p:pic>
      <p:sp>
        <p:nvSpPr>
          <p:cNvPr id="6" name="Oval 5"/>
          <p:cNvSpPr/>
          <p:nvPr/>
        </p:nvSpPr>
        <p:spPr>
          <a:xfrm>
            <a:off x="1857375" y="2786063"/>
            <a:ext cx="5357813" cy="1143000"/>
          </a:xfrm>
          <a:prstGeom prst="ellipse">
            <a:avLst/>
          </a:prstGeom>
          <a:solidFill>
            <a:srgbClr val="CC66FF"/>
          </a:solidFill>
        </p:spPr>
        <p:style>
          <a:lnRef idx="1">
            <a:schemeClr val="accent2"/>
          </a:lnRef>
          <a:fillRef idx="3">
            <a:schemeClr val="accent2"/>
          </a:fillRef>
          <a:effectRef idx="2">
            <a:schemeClr val="accent2"/>
          </a:effectRef>
          <a:fontRef idx="minor">
            <a:schemeClr val="lt1"/>
          </a:fontRef>
        </p:style>
        <p:txBody>
          <a:bodyPr anchor="ctr"/>
          <a:lstStyle/>
          <a:p>
            <a:pPr algn="ctr">
              <a:lnSpc>
                <a:spcPct val="80000"/>
              </a:lnSpc>
              <a:defRPr/>
            </a:pPr>
            <a:r>
              <a:rPr lang="en-US" sz="2800" b="1" dirty="0" smtClean="0">
                <a:solidFill>
                  <a:schemeClr val="tx1"/>
                </a:solidFill>
              </a:rPr>
              <a:t>M</a:t>
            </a:r>
            <a:r>
              <a:rPr lang="id-ID" sz="2800" b="1" dirty="0" smtClean="0">
                <a:solidFill>
                  <a:schemeClr val="tx1"/>
                </a:solidFill>
              </a:rPr>
              <a:t>KU</a:t>
            </a:r>
            <a:endParaRPr lang="en-US" sz="2800" b="1" dirty="0">
              <a:solidFill>
                <a:schemeClr val="tx1"/>
              </a:solidFill>
            </a:endParaRPr>
          </a:p>
          <a:p>
            <a:pPr algn="ctr">
              <a:lnSpc>
                <a:spcPct val="80000"/>
              </a:lnSpc>
              <a:defRPr/>
            </a:pPr>
            <a:r>
              <a:rPr lang="en-US" sz="2800" b="1" dirty="0">
                <a:solidFill>
                  <a:schemeClr val="tx1"/>
                </a:solidFill>
              </a:rPr>
              <a:t>BAHASA INDONESIA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p:cTn id="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3">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7" end="7"/>
                                            </p:txEl>
                                          </p:spTgt>
                                        </p:tgtEl>
                                        <p:attrNameLst>
                                          <p:attrName>style.visibility</p:attrName>
                                        </p:attrNameLst>
                                      </p:cBhvr>
                                      <p:to>
                                        <p:strVal val="visible"/>
                                      </p:to>
                                    </p:set>
                                    <p:anim calcmode="lin" valueType="num">
                                      <p:cBhvr>
                                        <p:cTn id="14"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3">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1"/>
                                          </p:val>
                                        </p:tav>
                                        <p:tav tm="100000">
                                          <p:val>
                                            <p:strVal val="#ppt_x"/>
                                          </p:val>
                                        </p:tav>
                                      </p:tavLst>
                                    </p:anim>
                                    <p:anim calcmode="lin" valueType="num">
                                      <p:cBhvr>
                                        <p:cTn id="23"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0" y="990600"/>
            <a:ext cx="4724400" cy="5867400"/>
          </a:xfrm>
          <a:prstGeom prst="rect">
            <a:avLst/>
          </a:prstGeom>
        </p:spPr>
      </p:pic>
      <p:sp>
        <p:nvSpPr>
          <p:cNvPr id="6" name="Content Placeholder 5"/>
          <p:cNvSpPr>
            <a:spLocks noGrp="1"/>
          </p:cNvSpPr>
          <p:nvPr>
            <p:ph idx="1"/>
          </p:nvPr>
        </p:nvSpPr>
        <p:spPr>
          <a:xfrm>
            <a:off x="533400" y="457200"/>
            <a:ext cx="8229600" cy="4525963"/>
          </a:xfrm>
        </p:spPr>
        <p:txBody>
          <a:bodyPr>
            <a:normAutofit fontScale="32500" lnSpcReduction="20000"/>
          </a:bodyPr>
          <a:lstStyle/>
          <a:p>
            <a:pPr>
              <a:buNone/>
            </a:pPr>
            <a:r>
              <a:rPr lang="en-US" sz="8000" dirty="0" err="1" smtClean="0"/>
              <a:t>Contoh</a:t>
            </a:r>
            <a:r>
              <a:rPr lang="en-US" sz="8000" dirty="0" smtClean="0"/>
              <a:t>:</a:t>
            </a:r>
          </a:p>
          <a:p>
            <a:pPr>
              <a:buNone/>
            </a:pPr>
            <a:endParaRPr lang="en-US" sz="8000" dirty="0" smtClean="0"/>
          </a:p>
          <a:p>
            <a:pPr>
              <a:buNone/>
            </a:pPr>
            <a:r>
              <a:rPr lang="en-US" sz="8000" dirty="0" smtClean="0"/>
              <a:t>	(1) </a:t>
            </a:r>
            <a:r>
              <a:rPr lang="en-US" sz="8000" i="1" dirty="0" err="1" smtClean="0"/>
              <a:t>Bahasa</a:t>
            </a:r>
            <a:r>
              <a:rPr lang="en-US" sz="8000" i="1" dirty="0" smtClean="0"/>
              <a:t> </a:t>
            </a:r>
            <a:r>
              <a:rPr lang="en-US" sz="8000" i="1" dirty="0" err="1" smtClean="0"/>
              <a:t>memegang</a:t>
            </a:r>
            <a:r>
              <a:rPr lang="en-US" sz="8000" i="1" dirty="0" smtClean="0"/>
              <a:t> </a:t>
            </a:r>
            <a:r>
              <a:rPr lang="en-US" sz="8000" i="1" dirty="0" err="1" smtClean="0"/>
              <a:t>peranan</a:t>
            </a:r>
            <a:r>
              <a:rPr lang="en-US" sz="8000" i="1" dirty="0" smtClean="0"/>
              <a:t> yang </a:t>
            </a:r>
            <a:r>
              <a:rPr lang="en-US" sz="8000" i="1" dirty="0" err="1" smtClean="0"/>
              <a:t>sangat</a:t>
            </a:r>
            <a:r>
              <a:rPr lang="en-US" sz="8000" i="1" dirty="0" smtClean="0"/>
              <a:t> </a:t>
            </a:r>
            <a:r>
              <a:rPr lang="en-US" sz="8000" i="1" dirty="0" err="1" smtClean="0"/>
              <a:t>penting</a:t>
            </a:r>
            <a:r>
              <a:rPr lang="en-US" sz="8000" i="1" dirty="0" smtClean="0"/>
              <a:t> </a:t>
            </a:r>
            <a:r>
              <a:rPr lang="en-US" sz="8000" i="1" dirty="0" err="1" smtClean="0"/>
              <a:t>dalam</a:t>
            </a:r>
            <a:r>
              <a:rPr lang="en-US" sz="8000" i="1" dirty="0" smtClean="0"/>
              <a:t> </a:t>
            </a:r>
            <a:r>
              <a:rPr lang="en-US" sz="8000" i="1" dirty="0" err="1" smtClean="0"/>
              <a:t>kehidupan</a:t>
            </a:r>
            <a:r>
              <a:rPr lang="en-US" sz="8000" i="1" dirty="0" smtClean="0"/>
              <a:t> </a:t>
            </a:r>
            <a:r>
              <a:rPr lang="en-US" sz="8000" i="1" dirty="0" err="1" smtClean="0"/>
              <a:t>manusia</a:t>
            </a:r>
            <a:r>
              <a:rPr lang="en-US" sz="8000" i="1" dirty="0" smtClean="0"/>
              <a:t>.</a:t>
            </a:r>
            <a:r>
              <a:rPr lang="en-US" sz="8000" dirty="0" smtClean="0"/>
              <a:t> (2) </a:t>
            </a:r>
            <a:r>
              <a:rPr lang="en-US" sz="8000" dirty="0" err="1" smtClean="0"/>
              <a:t>Kebudayaan</a:t>
            </a:r>
            <a:r>
              <a:rPr lang="en-US" sz="8000" dirty="0" smtClean="0"/>
              <a:t> </a:t>
            </a:r>
            <a:r>
              <a:rPr lang="en-US" sz="8000" dirty="0" err="1" smtClean="0"/>
              <a:t>suatu</a:t>
            </a:r>
            <a:r>
              <a:rPr lang="en-US" sz="8000" dirty="0" smtClean="0"/>
              <a:t> </a:t>
            </a:r>
            <a:r>
              <a:rPr lang="en-US" sz="8000" dirty="0" err="1" smtClean="0"/>
              <a:t>bangsa</a:t>
            </a:r>
            <a:r>
              <a:rPr lang="en-US" sz="8000" dirty="0" smtClean="0"/>
              <a:t> </a:t>
            </a:r>
            <a:r>
              <a:rPr lang="en-US" sz="8000" dirty="0" err="1" smtClean="0"/>
              <a:t>dapat</a:t>
            </a:r>
            <a:r>
              <a:rPr lang="en-US" sz="8000" dirty="0" smtClean="0"/>
              <a:t> </a:t>
            </a:r>
            <a:r>
              <a:rPr lang="en-US" sz="8000" dirty="0" err="1" smtClean="0"/>
              <a:t>dikembangkan</a:t>
            </a:r>
            <a:r>
              <a:rPr lang="en-US" sz="8000" dirty="0" smtClean="0"/>
              <a:t> </a:t>
            </a:r>
            <a:r>
              <a:rPr lang="en-US" sz="8000" dirty="0" err="1" smtClean="0"/>
              <a:t>dan</a:t>
            </a:r>
            <a:r>
              <a:rPr lang="en-US" sz="8000" dirty="0" smtClean="0"/>
              <a:t> </a:t>
            </a:r>
            <a:r>
              <a:rPr lang="en-US" sz="8000" dirty="0" err="1" smtClean="0"/>
              <a:t>diturunkan</a:t>
            </a:r>
            <a:r>
              <a:rPr lang="en-US" sz="8000" dirty="0" smtClean="0"/>
              <a:t> </a:t>
            </a:r>
            <a:r>
              <a:rPr lang="en-US" sz="8000" dirty="0" err="1" smtClean="0"/>
              <a:t>kepada</a:t>
            </a:r>
            <a:r>
              <a:rPr lang="en-US" sz="8000" dirty="0" smtClean="0"/>
              <a:t> </a:t>
            </a:r>
            <a:r>
              <a:rPr lang="en-US" sz="8000" dirty="0" err="1" smtClean="0"/>
              <a:t>generasi-generasi</a:t>
            </a:r>
            <a:r>
              <a:rPr lang="en-US" sz="8000" dirty="0" smtClean="0"/>
              <a:t> </a:t>
            </a:r>
            <a:r>
              <a:rPr lang="en-US" sz="8000" dirty="0" err="1" smtClean="0"/>
              <a:t>mendatang</a:t>
            </a:r>
            <a:r>
              <a:rPr lang="en-US" sz="8000" dirty="0" smtClean="0"/>
              <a:t> </a:t>
            </a:r>
            <a:r>
              <a:rPr lang="en-US" sz="8000" dirty="0" err="1" smtClean="0"/>
              <a:t>melalui</a:t>
            </a:r>
            <a:r>
              <a:rPr lang="en-US" sz="8000" dirty="0" smtClean="0"/>
              <a:t> </a:t>
            </a:r>
            <a:r>
              <a:rPr lang="en-US" sz="8000" dirty="0" err="1" smtClean="0"/>
              <a:t>bahasa</a:t>
            </a:r>
            <a:r>
              <a:rPr lang="en-US" sz="8000" dirty="0" smtClean="0"/>
              <a:t>. (3) </a:t>
            </a:r>
            <a:r>
              <a:rPr lang="en-US" sz="8000" dirty="0" err="1" smtClean="0"/>
              <a:t>Semua</a:t>
            </a:r>
            <a:r>
              <a:rPr lang="en-US" sz="8000" dirty="0" smtClean="0"/>
              <a:t> yang </a:t>
            </a:r>
            <a:r>
              <a:rPr lang="en-US" sz="8000" dirty="0" err="1" smtClean="0"/>
              <a:t>berada</a:t>
            </a:r>
            <a:r>
              <a:rPr lang="en-US" sz="8000" dirty="0" smtClean="0"/>
              <a:t> </a:t>
            </a:r>
            <a:r>
              <a:rPr lang="en-US" sz="8000" dirty="0" err="1" smtClean="0"/>
              <a:t>di</a:t>
            </a:r>
            <a:r>
              <a:rPr lang="en-US" sz="8000" dirty="0" smtClean="0"/>
              <a:t> </a:t>
            </a:r>
            <a:r>
              <a:rPr lang="en-US" sz="8000" dirty="0" err="1" smtClean="0"/>
              <a:t>sekitar</a:t>
            </a:r>
            <a:r>
              <a:rPr lang="en-US" sz="8000" dirty="0" smtClean="0"/>
              <a:t> </a:t>
            </a:r>
            <a:r>
              <a:rPr lang="en-US" sz="8000" dirty="0" err="1" smtClean="0"/>
              <a:t>manusia</a:t>
            </a:r>
            <a:r>
              <a:rPr lang="en-US" sz="8000" dirty="0" smtClean="0"/>
              <a:t>, </a:t>
            </a:r>
            <a:r>
              <a:rPr lang="en-US" sz="8000" dirty="0" err="1" smtClean="0"/>
              <a:t>misalnya</a:t>
            </a:r>
            <a:r>
              <a:rPr lang="en-US" sz="8000" dirty="0" smtClean="0"/>
              <a:t> </a:t>
            </a:r>
            <a:r>
              <a:rPr lang="en-US" sz="8000" dirty="0" err="1" smtClean="0"/>
              <a:t>peristiwa-peristiwa</a:t>
            </a:r>
            <a:r>
              <a:rPr lang="en-US" sz="8000" dirty="0" smtClean="0"/>
              <a:t> </a:t>
            </a:r>
            <a:r>
              <a:rPr lang="en-US" sz="8000" dirty="0" err="1" smtClean="0"/>
              <a:t>dan</a:t>
            </a:r>
            <a:r>
              <a:rPr lang="en-US" sz="8000" dirty="0" smtClean="0"/>
              <a:t> </a:t>
            </a:r>
            <a:r>
              <a:rPr lang="en-US" sz="8000" dirty="0" err="1" smtClean="0"/>
              <a:t>hasil</a:t>
            </a:r>
            <a:r>
              <a:rPr lang="en-US" sz="8000" dirty="0" smtClean="0"/>
              <a:t> </a:t>
            </a:r>
            <a:r>
              <a:rPr lang="en-US" sz="8000" dirty="0" err="1" smtClean="0"/>
              <a:t>karya</a:t>
            </a:r>
            <a:r>
              <a:rPr lang="en-US" sz="8000" dirty="0" smtClean="0"/>
              <a:t> </a:t>
            </a:r>
            <a:r>
              <a:rPr lang="en-US" sz="8000" dirty="0" err="1" smtClean="0"/>
              <a:t>manusia</a:t>
            </a:r>
            <a:r>
              <a:rPr lang="en-US" sz="8000" dirty="0" smtClean="0"/>
              <a:t> </a:t>
            </a:r>
            <a:r>
              <a:rPr lang="en-US" sz="8000" dirty="0" err="1" smtClean="0"/>
              <a:t>dapat</a:t>
            </a:r>
            <a:r>
              <a:rPr lang="en-US" sz="8000" dirty="0" smtClean="0"/>
              <a:t> </a:t>
            </a:r>
            <a:r>
              <a:rPr lang="en-US" sz="8000" dirty="0" err="1" smtClean="0"/>
              <a:t>diungkapkan</a:t>
            </a:r>
            <a:r>
              <a:rPr lang="en-US" sz="8000" dirty="0" smtClean="0"/>
              <a:t> </a:t>
            </a:r>
            <a:r>
              <a:rPr lang="en-US" sz="8000" dirty="0" err="1" smtClean="0"/>
              <a:t>kembali</a:t>
            </a:r>
            <a:r>
              <a:rPr lang="en-US" sz="8000" dirty="0" smtClean="0"/>
              <a:t> </a:t>
            </a:r>
            <a:r>
              <a:rPr lang="en-US" sz="8000" dirty="0" err="1" smtClean="0"/>
              <a:t>dengan</a:t>
            </a:r>
            <a:r>
              <a:rPr lang="en-US" sz="8000" dirty="0" smtClean="0"/>
              <a:t> </a:t>
            </a:r>
            <a:r>
              <a:rPr lang="en-US" sz="8000" dirty="0" err="1" smtClean="0"/>
              <a:t>bahasa</a:t>
            </a:r>
            <a:r>
              <a:rPr lang="en-US" sz="8000" dirty="0" smtClean="0"/>
              <a:t> </a:t>
            </a:r>
            <a:r>
              <a:rPr lang="en-US" sz="8000" dirty="0" err="1" smtClean="0"/>
              <a:t>juga</a:t>
            </a:r>
            <a:r>
              <a:rPr lang="en-US" sz="8000" dirty="0" smtClean="0"/>
              <a:t>. (4) </a:t>
            </a:r>
            <a:r>
              <a:rPr lang="en-US" sz="8000" dirty="0" err="1" smtClean="0"/>
              <a:t>Semua</a:t>
            </a:r>
            <a:r>
              <a:rPr lang="en-US" sz="8000" dirty="0" smtClean="0"/>
              <a:t> </a:t>
            </a:r>
            <a:r>
              <a:rPr lang="en-US" sz="8000" dirty="0" err="1" smtClean="0"/>
              <a:t>orang</a:t>
            </a:r>
            <a:r>
              <a:rPr lang="en-US" sz="8000" dirty="0" smtClean="0"/>
              <a:t> </a:t>
            </a:r>
            <a:r>
              <a:rPr lang="en-US" sz="8000" dirty="0" err="1" smtClean="0"/>
              <a:t>menyadari</a:t>
            </a:r>
            <a:r>
              <a:rPr lang="en-US" sz="8000" dirty="0" smtClean="0"/>
              <a:t> </a:t>
            </a:r>
            <a:r>
              <a:rPr lang="en-US" sz="8000" dirty="0" err="1" smtClean="0"/>
              <a:t>bahwa</a:t>
            </a:r>
            <a:r>
              <a:rPr lang="en-US" sz="8000" dirty="0" smtClean="0"/>
              <a:t> </a:t>
            </a:r>
            <a:r>
              <a:rPr lang="en-US" sz="8000" dirty="0" err="1" smtClean="0"/>
              <a:t>semua</a:t>
            </a:r>
            <a:r>
              <a:rPr lang="en-US" sz="8000" dirty="0" smtClean="0"/>
              <a:t> </a:t>
            </a:r>
            <a:r>
              <a:rPr lang="en-US" sz="8000" dirty="0" err="1" smtClean="0"/>
              <a:t>kegiatan</a:t>
            </a:r>
            <a:r>
              <a:rPr lang="en-US" sz="8000" dirty="0" smtClean="0"/>
              <a:t> </a:t>
            </a:r>
            <a:r>
              <a:rPr lang="en-US" sz="8000" dirty="0" err="1" smtClean="0"/>
              <a:t>dalam</a:t>
            </a:r>
            <a:r>
              <a:rPr lang="en-US" sz="8000" dirty="0" smtClean="0"/>
              <a:t> </a:t>
            </a:r>
            <a:r>
              <a:rPr lang="en-US" sz="8000" dirty="0" err="1" smtClean="0"/>
              <a:t>masyarakat</a:t>
            </a:r>
            <a:r>
              <a:rPr lang="en-US" sz="8000" dirty="0" smtClean="0"/>
              <a:t> </a:t>
            </a:r>
            <a:r>
              <a:rPr lang="en-US" sz="8000" dirty="0" err="1" smtClean="0"/>
              <a:t>akan</a:t>
            </a:r>
            <a:r>
              <a:rPr lang="en-US" sz="8000" dirty="0" smtClean="0"/>
              <a:t> </a:t>
            </a:r>
            <a:r>
              <a:rPr lang="en-US" sz="8000" dirty="0" err="1" smtClean="0"/>
              <a:t>lumpuh</a:t>
            </a:r>
            <a:r>
              <a:rPr lang="en-US" sz="8000" dirty="0" smtClean="0"/>
              <a:t> </a:t>
            </a:r>
            <a:r>
              <a:rPr lang="en-US" sz="8000" dirty="0" err="1" smtClean="0"/>
              <a:t>tanpa</a:t>
            </a:r>
            <a:r>
              <a:rPr lang="en-US" sz="8000" dirty="0" smtClean="0"/>
              <a:t> </a:t>
            </a:r>
            <a:r>
              <a:rPr lang="en-US" sz="8000" dirty="0" err="1" smtClean="0"/>
              <a:t>bahasa</a:t>
            </a:r>
            <a:r>
              <a:rPr lang="en-US" sz="8000" dirty="0" smtClean="0"/>
              <a:t> (</a:t>
            </a:r>
            <a:r>
              <a:rPr lang="en-US" sz="8000" dirty="0" err="1" smtClean="0"/>
              <a:t>modifikasi</a:t>
            </a:r>
            <a:r>
              <a:rPr lang="en-US" sz="8000" dirty="0" smtClean="0"/>
              <a:t> </a:t>
            </a:r>
            <a:r>
              <a:rPr lang="en-US" sz="8000" dirty="0" err="1" smtClean="0"/>
              <a:t>dari</a:t>
            </a:r>
            <a:r>
              <a:rPr lang="en-US" sz="8000" dirty="0" smtClean="0"/>
              <a:t> </a:t>
            </a:r>
            <a:r>
              <a:rPr lang="en-US" sz="8000" dirty="0" err="1" smtClean="0"/>
              <a:t>Soedjito</a:t>
            </a:r>
            <a:r>
              <a:rPr lang="en-US" sz="8000" dirty="0" smtClean="0"/>
              <a:t> </a:t>
            </a:r>
            <a:r>
              <a:rPr lang="en-US" sz="8000" dirty="0" err="1" smtClean="0"/>
              <a:t>dan</a:t>
            </a:r>
            <a:r>
              <a:rPr lang="en-US" sz="8000" dirty="0" smtClean="0"/>
              <a:t> </a:t>
            </a:r>
            <a:r>
              <a:rPr lang="en-US" sz="8000" dirty="0" err="1" smtClean="0"/>
              <a:t>Hasan</a:t>
            </a:r>
            <a:r>
              <a:rPr lang="en-US" sz="8000" dirty="0" smtClean="0"/>
              <a:t>, 1991: 13).</a:t>
            </a:r>
            <a:endParaRPr lang="en-US" sz="8000" dirty="0"/>
          </a:p>
        </p:txBody>
      </p:sp>
      <p:pic>
        <p:nvPicPr>
          <p:cNvPr id="9" name="Picture 8" descr="21.jpg"/>
          <p:cNvPicPr>
            <a:picLocks noChangeAspect="1"/>
          </p:cNvPicPr>
          <p:nvPr/>
        </p:nvPicPr>
        <p:blipFill>
          <a:blip r:embed="rId4"/>
          <a:stretch>
            <a:fillRect/>
          </a:stretch>
        </p:blipFill>
        <p:spPr>
          <a:xfrm>
            <a:off x="4724400" y="4114800"/>
            <a:ext cx="2819400" cy="2743200"/>
          </a:xfrm>
          <a:prstGeom prst="rect">
            <a:avLst/>
          </a:prstGeom>
        </p:spPr>
      </p:pic>
      <p:pic>
        <p:nvPicPr>
          <p:cNvPr id="10" name="Picture 9" descr="21.jpg"/>
          <p:cNvPicPr>
            <a:picLocks noChangeAspect="1"/>
          </p:cNvPicPr>
          <p:nvPr/>
        </p:nvPicPr>
        <p:blipFill>
          <a:blip r:embed="rId5" cstate="print"/>
          <a:stretch>
            <a:fillRect/>
          </a:stretch>
        </p:blipFill>
        <p:spPr>
          <a:xfrm>
            <a:off x="7543800" y="4572000"/>
            <a:ext cx="1600200" cy="2286000"/>
          </a:xfrm>
          <a:prstGeom prst="rect">
            <a:avLst/>
          </a:prstGeom>
        </p:spPr>
      </p:pic>
    </p:spTree>
  </p:cSld>
  <p:clrMapOvr>
    <a:masterClrMapping/>
  </p:clrMapOvr>
  <p:transition>
    <p:wheel spokes="8"/>
    <p:sndAc>
      <p:stSnd>
        <p:snd r:embed="rId3" name="wind.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eople-clip-art.jpg"/>
          <p:cNvPicPr>
            <a:picLocks noChangeAspect="1"/>
          </p:cNvPicPr>
          <p:nvPr/>
        </p:nvPicPr>
        <p:blipFill>
          <a:blip r:embed="rId3"/>
          <a:stretch>
            <a:fillRect/>
          </a:stretch>
        </p:blipFill>
        <p:spPr>
          <a:xfrm>
            <a:off x="0" y="0"/>
            <a:ext cx="9144000" cy="6858000"/>
          </a:xfrm>
          <a:prstGeom prst="rect">
            <a:avLst/>
          </a:prstGeom>
        </p:spPr>
      </p:pic>
      <p:sp>
        <p:nvSpPr>
          <p:cNvPr id="2"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Alasan-Alasan</a:t>
            </a:r>
            <a:endParaRPr lang="en-US" sz="2800" dirty="0">
              <a:solidFill>
                <a:srgbClr val="FF0000"/>
              </a:solidFill>
            </a:endParaRPr>
          </a:p>
        </p:txBody>
      </p:sp>
      <p:sp>
        <p:nvSpPr>
          <p:cNvPr id="3" name="Content Placeholder 2"/>
          <p:cNvSpPr>
            <a:spLocks noGrp="1"/>
          </p:cNvSpPr>
          <p:nvPr>
            <p:ph idx="1"/>
          </p:nvPr>
        </p:nvSpPr>
        <p:spPr>
          <a:xfrm>
            <a:off x="0" y="1371600"/>
            <a:ext cx="9144000" cy="5943600"/>
          </a:xfrm>
        </p:spPr>
        <p:txBody>
          <a:bodyPr>
            <a:noAutofit/>
          </a:bodyPr>
          <a:lstStyle/>
          <a:p>
            <a:pPr>
              <a:buNone/>
            </a:pPr>
            <a:r>
              <a:rPr lang="en-US" sz="2000" dirty="0" smtClean="0"/>
              <a:t>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cara</a:t>
            </a:r>
            <a:r>
              <a:rPr lang="en-US" sz="2800" dirty="0" smtClean="0"/>
              <a:t> </a:t>
            </a:r>
            <a:r>
              <a:rPr lang="en-US" sz="2800" dirty="0" err="1" smtClean="0"/>
              <a:t>ini</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dua</a:t>
            </a:r>
            <a:r>
              <a:rPr lang="en-US" sz="2800" dirty="0" smtClean="0"/>
              <a:t> </a:t>
            </a:r>
            <a:r>
              <a:rPr lang="en-US" sz="2800" dirty="0" err="1" smtClean="0"/>
              <a:t>cara</a:t>
            </a:r>
            <a:r>
              <a:rPr lang="en-US" sz="2800" dirty="0" smtClean="0"/>
              <a:t>, </a:t>
            </a:r>
            <a:r>
              <a:rPr lang="en-US" sz="2800" dirty="0" err="1" smtClean="0"/>
              <a:t>yaitu</a:t>
            </a:r>
            <a:r>
              <a:rPr lang="en-US" sz="2800" dirty="0" smtClean="0"/>
              <a:t> (1)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sebab-akibat</a:t>
            </a:r>
            <a:r>
              <a:rPr lang="en-US" sz="2800" dirty="0" smtClean="0"/>
              <a:t> </a:t>
            </a:r>
            <a:r>
              <a:rPr lang="en-US" sz="2800" dirty="0" err="1" smtClean="0"/>
              <a:t>dan</a:t>
            </a:r>
            <a:r>
              <a:rPr lang="en-US" sz="2800" dirty="0" smtClean="0"/>
              <a:t> (2) </a:t>
            </a:r>
            <a:r>
              <a:rPr lang="en-US" sz="2800" dirty="0" err="1" smtClean="0"/>
              <a:t>pengembangan</a:t>
            </a:r>
            <a:r>
              <a:rPr lang="en-US" sz="2800" dirty="0" smtClean="0"/>
              <a:t> </a:t>
            </a:r>
            <a:r>
              <a:rPr lang="en-US" sz="2800" dirty="0" err="1" smtClean="0"/>
              <a:t>dengan</a:t>
            </a:r>
            <a:r>
              <a:rPr lang="en-US" sz="2800" dirty="0" smtClean="0"/>
              <a:t> </a:t>
            </a:r>
            <a:r>
              <a:rPr lang="en-US" sz="2800" dirty="0" err="1" smtClean="0"/>
              <a:t>akibat-sebab</a:t>
            </a:r>
            <a:r>
              <a:rPr lang="en-US" sz="2800" dirty="0" smtClean="0"/>
              <a:t>.</a:t>
            </a:r>
          </a:p>
          <a:p>
            <a:pPr>
              <a:buNone/>
            </a:pPr>
            <a:endParaRPr lang="en-US" sz="2000" dirty="0" smtClean="0"/>
          </a:p>
          <a:p>
            <a:pPr>
              <a:buNone/>
            </a:pPr>
            <a:r>
              <a:rPr lang="en-US" sz="2000" dirty="0" err="1" smtClean="0"/>
              <a:t>Contoh</a:t>
            </a:r>
            <a:r>
              <a:rPr lang="en-US" sz="2000" dirty="0" smtClean="0"/>
              <a:t>:</a:t>
            </a:r>
          </a:p>
          <a:p>
            <a:pPr>
              <a:buNone/>
            </a:pPr>
            <a:endParaRPr lang="en-US" sz="2000" dirty="0" smtClean="0"/>
          </a:p>
          <a:p>
            <a:pPr>
              <a:buNone/>
            </a:pPr>
            <a:r>
              <a:rPr lang="en-US" sz="2000" dirty="0" smtClean="0"/>
              <a:t>	 (1) </a:t>
            </a:r>
            <a:r>
              <a:rPr lang="en-US" sz="2000" dirty="0" err="1" smtClean="0"/>
              <a:t>Sudah</a:t>
            </a:r>
            <a:r>
              <a:rPr lang="en-US" sz="2000" dirty="0" smtClean="0"/>
              <a:t> </a:t>
            </a:r>
            <a:r>
              <a:rPr lang="en-US" sz="2000" dirty="0" err="1" smtClean="0"/>
              <a:t>enam</a:t>
            </a:r>
            <a:r>
              <a:rPr lang="en-US" sz="2000" dirty="0" smtClean="0"/>
              <a:t> </a:t>
            </a:r>
            <a:r>
              <a:rPr lang="en-US" sz="2000" dirty="0" err="1" smtClean="0"/>
              <a:t>bulan</a:t>
            </a:r>
            <a:r>
              <a:rPr lang="en-US" sz="2000" dirty="0" smtClean="0"/>
              <a:t> </a:t>
            </a:r>
            <a:r>
              <a:rPr lang="en-US" sz="2000" dirty="0" err="1" smtClean="0"/>
              <a:t>berlalu</a:t>
            </a:r>
            <a:r>
              <a:rPr lang="en-US" sz="2000" dirty="0" smtClean="0"/>
              <a:t> </a:t>
            </a:r>
            <a:r>
              <a:rPr lang="en-US" sz="2000" dirty="0" err="1" smtClean="0"/>
              <a:t>tetapi</a:t>
            </a:r>
            <a:r>
              <a:rPr lang="en-US" sz="2000" dirty="0" smtClean="0"/>
              <a:t> </a:t>
            </a:r>
            <a:r>
              <a:rPr lang="en-US" sz="2000" dirty="0" err="1" smtClean="0"/>
              <a:t>semburan</a:t>
            </a:r>
            <a:r>
              <a:rPr lang="en-US" sz="2000" dirty="0" smtClean="0"/>
              <a:t> </a:t>
            </a:r>
            <a:r>
              <a:rPr lang="en-US" sz="2000" dirty="0" err="1" smtClean="0"/>
              <a:t>lumpur</a:t>
            </a:r>
            <a:r>
              <a:rPr lang="en-US" sz="2000" dirty="0" smtClean="0"/>
              <a:t> </a:t>
            </a:r>
            <a:r>
              <a:rPr lang="en-US" sz="2000" dirty="0" err="1" smtClean="0"/>
              <a:t>panas</a:t>
            </a:r>
            <a:r>
              <a:rPr lang="en-US" sz="2000" dirty="0" smtClean="0"/>
              <a:t> </a:t>
            </a:r>
            <a:r>
              <a:rPr lang="en-US" sz="2000" dirty="0" err="1" smtClean="0"/>
              <a:t>di</a:t>
            </a:r>
            <a:r>
              <a:rPr lang="en-US" sz="2000" dirty="0" smtClean="0"/>
              <a:t> </a:t>
            </a:r>
            <a:r>
              <a:rPr lang="en-US" sz="2000" dirty="0" err="1" smtClean="0"/>
              <a:t>Sidoarjo</a:t>
            </a:r>
            <a:r>
              <a:rPr lang="en-US" sz="2000" dirty="0" smtClean="0"/>
              <a:t> </a:t>
            </a:r>
            <a:r>
              <a:rPr lang="en-US" sz="2000" dirty="0" err="1" smtClean="0"/>
              <a:t>Jawa</a:t>
            </a:r>
            <a:r>
              <a:rPr lang="en-US" sz="2000" dirty="0" smtClean="0"/>
              <a:t> </a:t>
            </a:r>
            <a:r>
              <a:rPr lang="en-US" sz="2000" dirty="0" err="1" smtClean="0"/>
              <a:t>Timur</a:t>
            </a:r>
            <a:r>
              <a:rPr lang="en-US" sz="2000" dirty="0" smtClean="0"/>
              <a:t> </a:t>
            </a:r>
            <a:r>
              <a:rPr lang="en-US" sz="2000" dirty="0" err="1" smtClean="0"/>
              <a:t>belum</a:t>
            </a:r>
            <a:r>
              <a:rPr lang="en-US" sz="2000" dirty="0" smtClean="0"/>
              <a:t> </a:t>
            </a:r>
            <a:r>
              <a:rPr lang="en-US" sz="2000" dirty="0" err="1" smtClean="0"/>
              <a:t>juga</a:t>
            </a:r>
            <a:r>
              <a:rPr lang="en-US" sz="2000" dirty="0" smtClean="0"/>
              <a:t> </a:t>
            </a:r>
            <a:r>
              <a:rPr lang="en-US" sz="2000" dirty="0" err="1" smtClean="0"/>
              <a:t>dapat</a:t>
            </a:r>
            <a:r>
              <a:rPr lang="en-US" sz="2000" dirty="0" smtClean="0"/>
              <a:t> </a:t>
            </a:r>
            <a:r>
              <a:rPr lang="en-US" sz="2000" dirty="0" err="1" smtClean="0"/>
              <a:t>diatasi</a:t>
            </a:r>
            <a:r>
              <a:rPr lang="en-US" sz="2000" dirty="0" smtClean="0"/>
              <a:t>. (2) </a:t>
            </a:r>
            <a:r>
              <a:rPr lang="en-US" sz="2000" dirty="0" err="1" smtClean="0"/>
              <a:t>Kerugian</a:t>
            </a:r>
            <a:r>
              <a:rPr lang="en-US" sz="2000" dirty="0" smtClean="0"/>
              <a:t> </a:t>
            </a:r>
            <a:r>
              <a:rPr lang="en-US" sz="2000" dirty="0" err="1" smtClean="0"/>
              <a:t>akibat</a:t>
            </a:r>
            <a:r>
              <a:rPr lang="en-US" sz="2000" dirty="0" smtClean="0"/>
              <a:t> </a:t>
            </a:r>
            <a:r>
              <a:rPr lang="en-US" sz="2000" dirty="0" err="1" smtClean="0"/>
              <a:t>musibah</a:t>
            </a:r>
            <a:r>
              <a:rPr lang="en-US" sz="2000" dirty="0" smtClean="0"/>
              <a:t> </a:t>
            </a:r>
            <a:r>
              <a:rPr lang="en-US" sz="2000" dirty="0" err="1" smtClean="0"/>
              <a:t>ini</a:t>
            </a:r>
            <a:r>
              <a:rPr lang="en-US" sz="2000" dirty="0" smtClean="0"/>
              <a:t> </a:t>
            </a:r>
            <a:r>
              <a:rPr lang="en-US" sz="2000" dirty="0" err="1" smtClean="0"/>
              <a:t>sudah</a:t>
            </a:r>
            <a:r>
              <a:rPr lang="en-US" sz="2000" dirty="0" smtClean="0"/>
              <a:t> </a:t>
            </a:r>
            <a:r>
              <a:rPr lang="en-US" sz="2000" dirty="0" err="1" smtClean="0"/>
              <a:t>tidak</a:t>
            </a:r>
            <a:r>
              <a:rPr lang="en-US" sz="2000" dirty="0" smtClean="0"/>
              <a:t> </a:t>
            </a:r>
            <a:r>
              <a:rPr lang="en-US" sz="2000" dirty="0" err="1" smtClean="0"/>
              <a:t>terhitung</a:t>
            </a:r>
            <a:r>
              <a:rPr lang="en-US" sz="2000" dirty="0" smtClean="0"/>
              <a:t> </a:t>
            </a:r>
            <a:r>
              <a:rPr lang="en-US" sz="2000" dirty="0" err="1" smtClean="0"/>
              <a:t>banyaknya</a:t>
            </a:r>
            <a:r>
              <a:rPr lang="en-US" sz="2000" dirty="0" smtClean="0"/>
              <a:t>. (3) Perusahaan-</a:t>
            </a:r>
            <a:r>
              <a:rPr lang="en-US" sz="2000" dirty="0" err="1" smtClean="0"/>
              <a:t>perusahaan</a:t>
            </a:r>
            <a:r>
              <a:rPr lang="en-US" sz="2000" dirty="0" smtClean="0"/>
              <a:t> </a:t>
            </a:r>
            <a:r>
              <a:rPr lang="en-US" sz="2000" dirty="0" err="1" smtClean="0"/>
              <a:t>di</a:t>
            </a:r>
            <a:r>
              <a:rPr lang="en-US" sz="2000" dirty="0" smtClean="0"/>
              <a:t> </a:t>
            </a:r>
            <a:r>
              <a:rPr lang="en-US" sz="2000" dirty="0" err="1" smtClean="0"/>
              <a:t>sekitar</a:t>
            </a:r>
            <a:r>
              <a:rPr lang="en-US" sz="2000" dirty="0" smtClean="0"/>
              <a:t> </a:t>
            </a:r>
            <a:r>
              <a:rPr lang="en-US" sz="2000" dirty="0" err="1" smtClean="0"/>
              <a:t>wilayah</a:t>
            </a:r>
            <a:r>
              <a:rPr lang="en-US" sz="2000" dirty="0" smtClean="0"/>
              <a:t> </a:t>
            </a:r>
            <a:r>
              <a:rPr lang="en-US" sz="2000" dirty="0" err="1" smtClean="0"/>
              <a:t>Sidoarjo</a:t>
            </a:r>
            <a:r>
              <a:rPr lang="en-US" sz="2000" dirty="0" smtClean="0"/>
              <a:t> </a:t>
            </a:r>
            <a:r>
              <a:rPr lang="en-US" sz="2000" dirty="0" err="1" smtClean="0"/>
              <a:t>satu</a:t>
            </a:r>
            <a:r>
              <a:rPr lang="en-US" sz="2000" dirty="0" smtClean="0"/>
              <a:t> per </a:t>
            </a:r>
            <a:r>
              <a:rPr lang="en-US" sz="2000" dirty="0" err="1" smtClean="0"/>
              <a:t>satu</a:t>
            </a:r>
            <a:r>
              <a:rPr lang="en-US" sz="2000" dirty="0" smtClean="0"/>
              <a:t> </a:t>
            </a:r>
            <a:r>
              <a:rPr lang="en-US" sz="2000" dirty="0" err="1" smtClean="0"/>
              <a:t>gulung</a:t>
            </a:r>
            <a:r>
              <a:rPr lang="en-US" sz="2000" dirty="0" smtClean="0"/>
              <a:t> </a:t>
            </a:r>
            <a:r>
              <a:rPr lang="en-US" sz="2000" dirty="0" err="1" smtClean="0"/>
              <a:t>tikar</a:t>
            </a:r>
            <a:r>
              <a:rPr lang="en-US" sz="2000" dirty="0" smtClean="0"/>
              <a:t>. (4) </a:t>
            </a:r>
            <a:r>
              <a:rPr lang="en-US" sz="2000" dirty="0" err="1" smtClean="0"/>
              <a:t>Sekitar</a:t>
            </a:r>
            <a:r>
              <a:rPr lang="en-US" sz="2000" dirty="0" smtClean="0"/>
              <a:t> </a:t>
            </a:r>
            <a:r>
              <a:rPr lang="en-US" sz="2000" dirty="0" err="1" smtClean="0"/>
              <a:t>tiga</a:t>
            </a:r>
            <a:r>
              <a:rPr lang="en-US" sz="2000" dirty="0" smtClean="0"/>
              <a:t> </a:t>
            </a:r>
            <a:r>
              <a:rPr lang="en-US" sz="2000" dirty="0" err="1" smtClean="0"/>
              <a:t>belas</a:t>
            </a:r>
            <a:r>
              <a:rPr lang="en-US" sz="2000" dirty="0" smtClean="0"/>
              <a:t> </a:t>
            </a:r>
            <a:r>
              <a:rPr lang="en-US" sz="2000" dirty="0" err="1" smtClean="0"/>
              <a:t>ribu</a:t>
            </a:r>
            <a:r>
              <a:rPr lang="en-US" sz="2000" dirty="0" smtClean="0"/>
              <a:t> </a:t>
            </a:r>
            <a:r>
              <a:rPr lang="en-US" sz="2000" dirty="0" err="1" smtClean="0"/>
              <a:t>kepala</a:t>
            </a:r>
            <a:r>
              <a:rPr lang="en-US" sz="2000" dirty="0" smtClean="0"/>
              <a:t> </a:t>
            </a:r>
            <a:r>
              <a:rPr lang="en-US" sz="2000" dirty="0" err="1" smtClean="0"/>
              <a:t>keluarga</a:t>
            </a:r>
            <a:r>
              <a:rPr lang="en-US" sz="2000" dirty="0" smtClean="0"/>
              <a:t> </a:t>
            </a:r>
            <a:r>
              <a:rPr lang="en-US" sz="2000" dirty="0" err="1" smtClean="0"/>
              <a:t>kehilangan</a:t>
            </a:r>
            <a:r>
              <a:rPr lang="en-US" sz="2000" dirty="0" smtClean="0"/>
              <a:t> </a:t>
            </a:r>
            <a:r>
              <a:rPr lang="en-US" sz="2000" dirty="0" err="1" smtClean="0"/>
              <a:t>tempat</a:t>
            </a:r>
            <a:r>
              <a:rPr lang="en-US" sz="2000" dirty="0" smtClean="0"/>
              <a:t> </a:t>
            </a:r>
            <a:r>
              <a:rPr lang="en-US" sz="2000" dirty="0" err="1" smtClean="0"/>
              <a:t>tingggal</a:t>
            </a:r>
            <a:r>
              <a:rPr lang="en-US" sz="2000" dirty="0" smtClean="0"/>
              <a:t> </a:t>
            </a:r>
            <a:r>
              <a:rPr lang="en-US" sz="2000" dirty="0" err="1" smtClean="0"/>
              <a:t>dan</a:t>
            </a:r>
            <a:r>
              <a:rPr lang="en-US" sz="2000" dirty="0" smtClean="0"/>
              <a:t> </a:t>
            </a:r>
            <a:r>
              <a:rPr lang="en-US" sz="2000" dirty="0" err="1" smtClean="0"/>
              <a:t>mata</a:t>
            </a:r>
            <a:r>
              <a:rPr lang="en-US" sz="2000" dirty="0" smtClean="0"/>
              <a:t> </a:t>
            </a:r>
            <a:r>
              <a:rPr lang="en-US" sz="2000" dirty="0" err="1" smtClean="0"/>
              <a:t>pencahariannya</a:t>
            </a:r>
            <a:r>
              <a:rPr lang="en-US" sz="2000" dirty="0" smtClean="0"/>
              <a:t>. (5) </a:t>
            </a:r>
            <a:r>
              <a:rPr lang="en-US" sz="2000" dirty="0" err="1" smtClean="0"/>
              <a:t>Jalur</a:t>
            </a:r>
            <a:r>
              <a:rPr lang="en-US" sz="2000" dirty="0" smtClean="0"/>
              <a:t> </a:t>
            </a:r>
            <a:r>
              <a:rPr lang="en-US" sz="2000" dirty="0" err="1" smtClean="0"/>
              <a:t>transportasi</a:t>
            </a:r>
            <a:r>
              <a:rPr lang="en-US" sz="2000" dirty="0" smtClean="0"/>
              <a:t> </a:t>
            </a:r>
            <a:r>
              <a:rPr lang="en-US" sz="2000" dirty="0" err="1" smtClean="0"/>
              <a:t>di</a:t>
            </a:r>
            <a:r>
              <a:rPr lang="en-US" sz="2000" dirty="0" smtClean="0"/>
              <a:t> </a:t>
            </a:r>
            <a:r>
              <a:rPr lang="en-US" sz="2000" dirty="0" err="1" smtClean="0"/>
              <a:t>sekitar</a:t>
            </a:r>
            <a:r>
              <a:rPr lang="en-US" sz="2000" dirty="0" smtClean="0"/>
              <a:t> </a:t>
            </a:r>
            <a:r>
              <a:rPr lang="en-US" sz="2000" dirty="0" err="1" smtClean="0"/>
              <a:t>wilayah</a:t>
            </a:r>
            <a:r>
              <a:rPr lang="en-US" sz="2000" dirty="0" smtClean="0"/>
              <a:t> </a:t>
            </a:r>
            <a:r>
              <a:rPr lang="en-US" sz="2000" dirty="0" err="1" smtClean="0"/>
              <a:t>Sidoarjo</a:t>
            </a:r>
            <a:r>
              <a:rPr lang="en-US" sz="2000" dirty="0" smtClean="0"/>
              <a:t> </a:t>
            </a:r>
            <a:r>
              <a:rPr lang="en-US" sz="2000" dirty="0" err="1" smtClean="0"/>
              <a:t>mengalami</a:t>
            </a:r>
            <a:r>
              <a:rPr lang="en-US" sz="2000" dirty="0" smtClean="0"/>
              <a:t> </a:t>
            </a:r>
            <a:r>
              <a:rPr lang="en-US" sz="2000" dirty="0" err="1" smtClean="0"/>
              <a:t>kemacetan</a:t>
            </a:r>
            <a:r>
              <a:rPr lang="en-US" sz="2000" dirty="0" smtClean="0"/>
              <a:t> </a:t>
            </a:r>
            <a:r>
              <a:rPr lang="en-US" sz="2000" dirty="0" err="1" smtClean="0"/>
              <a:t>rutin</a:t>
            </a:r>
            <a:r>
              <a:rPr lang="en-US" sz="2000" dirty="0" smtClean="0"/>
              <a:t> yang </a:t>
            </a:r>
            <a:r>
              <a:rPr lang="en-US" sz="2000" dirty="0" err="1" smtClean="0"/>
              <a:t>sangat</a:t>
            </a:r>
            <a:r>
              <a:rPr lang="en-US" sz="2000" dirty="0" smtClean="0"/>
              <a:t> </a:t>
            </a:r>
            <a:r>
              <a:rPr lang="en-US" sz="2000" dirty="0" err="1" smtClean="0"/>
              <a:t>luar</a:t>
            </a:r>
            <a:r>
              <a:rPr lang="en-US" sz="2000" dirty="0" smtClean="0"/>
              <a:t> </a:t>
            </a:r>
            <a:r>
              <a:rPr lang="en-US" sz="2000" dirty="0" err="1" smtClean="0"/>
              <a:t>biasa</a:t>
            </a:r>
            <a:r>
              <a:rPr lang="en-US" sz="2000" dirty="0" smtClean="0"/>
              <a:t>. (</a:t>
            </a:r>
            <a:r>
              <a:rPr lang="en-US" sz="2000" dirty="0" err="1" smtClean="0"/>
              <a:t>sebab—akibat</a:t>
            </a:r>
            <a:r>
              <a:rPr lang="en-US" sz="2000" dirty="0" smtClean="0"/>
              <a:t>, </a:t>
            </a:r>
            <a:r>
              <a:rPr lang="en-US" sz="2000" dirty="0" err="1" smtClean="0"/>
              <a:t>akibat</a:t>
            </a:r>
            <a:r>
              <a:rPr lang="en-US" sz="2000" dirty="0" smtClean="0"/>
              <a:t>, </a:t>
            </a:r>
            <a:r>
              <a:rPr lang="en-US" sz="2000" dirty="0" err="1" smtClean="0"/>
              <a:t>akibat</a:t>
            </a:r>
            <a:r>
              <a:rPr lang="en-US" sz="2000" dirty="0" smtClean="0"/>
              <a:t>) (</a:t>
            </a:r>
            <a:r>
              <a:rPr lang="en-US" sz="2000" dirty="0" err="1" smtClean="0"/>
              <a:t>Modifikasi</a:t>
            </a:r>
            <a:r>
              <a:rPr lang="en-US" sz="2000" dirty="0" smtClean="0"/>
              <a:t> </a:t>
            </a:r>
            <a:r>
              <a:rPr lang="en-US" sz="2000" dirty="0" err="1" smtClean="0"/>
              <a:t>dari</a:t>
            </a:r>
            <a:r>
              <a:rPr lang="en-US" sz="2000" dirty="0" smtClean="0"/>
              <a:t> Radar Lampung, 5 April 2007,  </a:t>
            </a:r>
            <a:r>
              <a:rPr lang="en-US" sz="2000" dirty="0" err="1" smtClean="0"/>
              <a:t>hlm</a:t>
            </a:r>
            <a:r>
              <a:rPr lang="en-US" sz="2000" dirty="0" smtClean="0"/>
              <a:t>. 6)</a:t>
            </a:r>
            <a:endParaRPr lang="en-US" sz="2000"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2.jpg"/>
          <p:cNvPicPr>
            <a:picLocks noChangeAspect="1"/>
          </p:cNvPicPr>
          <p:nvPr/>
        </p:nvPicPr>
        <p:blipFill>
          <a:blip r:embed="rId3"/>
          <a:stretch>
            <a:fillRect/>
          </a:stretch>
        </p:blipFill>
        <p:spPr>
          <a:xfrm>
            <a:off x="285750" y="0"/>
            <a:ext cx="8572500" cy="6858000"/>
          </a:xfrm>
          <a:prstGeom prst="rect">
            <a:avLst/>
          </a:prstGeom>
        </p:spPr>
      </p:pic>
      <p:sp>
        <p:nvSpPr>
          <p:cNvPr id="3" name="Content Placeholder 2"/>
          <p:cNvSpPr>
            <a:spLocks noGrp="1"/>
          </p:cNvSpPr>
          <p:nvPr>
            <p:ph sz="quarter" idx="1"/>
          </p:nvPr>
        </p:nvSpPr>
        <p:spPr>
          <a:xfrm>
            <a:off x="533400" y="1828800"/>
            <a:ext cx="8077200" cy="3886200"/>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pPr>
              <a:buNone/>
            </a:pPr>
            <a:r>
              <a:rPr lang="en-US" sz="3600" dirty="0" smtClean="0"/>
              <a:t>	</a:t>
            </a:r>
            <a:r>
              <a:rPr lang="en-US" sz="3600" dirty="0" err="1" smtClean="0"/>
              <a:t>Pengembangan</a:t>
            </a:r>
            <a:r>
              <a:rPr lang="en-US" sz="3600" dirty="0" smtClean="0"/>
              <a:t> </a:t>
            </a:r>
            <a:r>
              <a:rPr lang="en-US" sz="3600" dirty="0" err="1" smtClean="0"/>
              <a:t>dengan</a:t>
            </a:r>
            <a:r>
              <a:rPr lang="en-US" sz="3600" dirty="0" smtClean="0"/>
              <a:t> </a:t>
            </a:r>
            <a:r>
              <a:rPr lang="en-US" sz="3600" dirty="0" err="1" smtClean="0"/>
              <a:t>perbandingan</a:t>
            </a:r>
            <a:r>
              <a:rPr lang="en-US" sz="3600" dirty="0" smtClean="0"/>
              <a:t> </a:t>
            </a:r>
            <a:r>
              <a:rPr lang="en-US" sz="3600" dirty="0" err="1" smtClean="0"/>
              <a:t>dapat</a:t>
            </a:r>
            <a:r>
              <a:rPr lang="en-US" sz="3600" dirty="0" smtClean="0"/>
              <a:t> </a:t>
            </a:r>
            <a:r>
              <a:rPr lang="en-US" sz="3600" dirty="0" err="1" smtClean="0"/>
              <a:t>disusun</a:t>
            </a:r>
            <a:r>
              <a:rPr lang="en-US" sz="3600" dirty="0" smtClean="0"/>
              <a:t> </a:t>
            </a:r>
            <a:r>
              <a:rPr lang="en-US" sz="3600" dirty="0" err="1" smtClean="0"/>
              <a:t>dengan</a:t>
            </a:r>
            <a:r>
              <a:rPr lang="en-US" sz="3600" dirty="0" smtClean="0"/>
              <a:t> </a:t>
            </a:r>
            <a:r>
              <a:rPr lang="en-US" sz="3600" dirty="0" err="1" smtClean="0"/>
              <a:t>dua</a:t>
            </a:r>
            <a:r>
              <a:rPr lang="en-US" sz="3600" dirty="0" smtClean="0"/>
              <a:t> </a:t>
            </a:r>
            <a:r>
              <a:rPr lang="en-US" sz="3600" dirty="0" err="1" smtClean="0"/>
              <a:t>cara</a:t>
            </a:r>
            <a:r>
              <a:rPr lang="en-US" sz="3600" dirty="0" smtClean="0"/>
              <a:t>:</a:t>
            </a:r>
          </a:p>
          <a:p>
            <a:pPr>
              <a:buNone/>
            </a:pPr>
            <a:endParaRPr lang="en-US" sz="3600" dirty="0" smtClean="0"/>
          </a:p>
          <a:p>
            <a:pPr marL="742950" indent="-742950">
              <a:buAutoNum type="arabicPeriod"/>
            </a:pPr>
            <a:r>
              <a:rPr lang="en-US" sz="3600" dirty="0" err="1" smtClean="0"/>
              <a:t>terlebih</a:t>
            </a:r>
            <a:r>
              <a:rPr lang="en-US" sz="3600" dirty="0" smtClean="0"/>
              <a:t> </a:t>
            </a:r>
            <a:r>
              <a:rPr lang="en-US" sz="3600" dirty="0" err="1" smtClean="0"/>
              <a:t>dahulu</a:t>
            </a:r>
            <a:r>
              <a:rPr lang="en-US" sz="3600" dirty="0" smtClean="0"/>
              <a:t> </a:t>
            </a:r>
            <a:r>
              <a:rPr lang="en-US" sz="3600" dirty="0" err="1" smtClean="0"/>
              <a:t>mengemukakan</a:t>
            </a:r>
            <a:r>
              <a:rPr lang="en-US" sz="3600" dirty="0" smtClean="0"/>
              <a:t> </a:t>
            </a:r>
            <a:r>
              <a:rPr lang="en-US" sz="3600" dirty="0" err="1" smtClean="0"/>
              <a:t>semua</a:t>
            </a:r>
            <a:r>
              <a:rPr lang="en-US" sz="3600" dirty="0" smtClean="0"/>
              <a:t> </a:t>
            </a:r>
            <a:r>
              <a:rPr lang="en-US" sz="3600" dirty="0" err="1" smtClean="0"/>
              <a:t>rincian</a:t>
            </a:r>
            <a:r>
              <a:rPr lang="en-US" sz="3600" dirty="0" smtClean="0"/>
              <a:t> </a:t>
            </a:r>
            <a:r>
              <a:rPr lang="en-US" sz="3600" dirty="0" err="1" smtClean="0"/>
              <a:t>tentang</a:t>
            </a:r>
            <a:r>
              <a:rPr lang="en-US" sz="3600" dirty="0" smtClean="0"/>
              <a:t> </a:t>
            </a:r>
            <a:r>
              <a:rPr lang="en-US" sz="3600" dirty="0" err="1" smtClean="0"/>
              <a:t>hal</a:t>
            </a:r>
            <a:r>
              <a:rPr lang="en-US" sz="3600" dirty="0" smtClean="0"/>
              <a:t> </a:t>
            </a:r>
            <a:r>
              <a:rPr lang="en-US" sz="3600" dirty="0" err="1" smtClean="0"/>
              <a:t>pertama</a:t>
            </a:r>
            <a:r>
              <a:rPr lang="en-US" sz="3600" dirty="0" smtClean="0"/>
              <a:t>, </a:t>
            </a:r>
            <a:r>
              <a:rPr lang="en-US" sz="3600" dirty="0" err="1" smtClean="0"/>
              <a:t>kemudian</a:t>
            </a:r>
            <a:r>
              <a:rPr lang="en-US" sz="3600" dirty="0" smtClean="0"/>
              <a:t> </a:t>
            </a:r>
            <a:r>
              <a:rPr lang="en-US" sz="3600" dirty="0" err="1" smtClean="0"/>
              <a:t>dilanjutkan</a:t>
            </a:r>
            <a:r>
              <a:rPr lang="en-US" sz="3600" dirty="0" smtClean="0"/>
              <a:t> </a:t>
            </a:r>
            <a:r>
              <a:rPr lang="en-US" sz="3600" dirty="0" err="1" smtClean="0"/>
              <a:t>dengan</a:t>
            </a:r>
            <a:r>
              <a:rPr lang="en-US" sz="3600" dirty="0" smtClean="0"/>
              <a:t> </a:t>
            </a:r>
            <a:r>
              <a:rPr lang="en-US" sz="3600" dirty="0" err="1" smtClean="0"/>
              <a:t>mengemukakan</a:t>
            </a:r>
            <a:r>
              <a:rPr lang="en-US" sz="3600" dirty="0" smtClean="0"/>
              <a:t> </a:t>
            </a:r>
            <a:r>
              <a:rPr lang="en-US" sz="3600" dirty="0" err="1" smtClean="0"/>
              <a:t>semua</a:t>
            </a:r>
            <a:r>
              <a:rPr lang="en-US" sz="3600" dirty="0" smtClean="0"/>
              <a:t> </a:t>
            </a:r>
            <a:r>
              <a:rPr lang="en-US" sz="3600" dirty="0" err="1" smtClean="0"/>
              <a:t>rincian</a:t>
            </a:r>
            <a:r>
              <a:rPr lang="en-US" sz="3600" dirty="0" smtClean="0"/>
              <a:t> </a:t>
            </a:r>
            <a:r>
              <a:rPr lang="en-US" sz="3600" dirty="0" err="1" smtClean="0"/>
              <a:t>tentang</a:t>
            </a:r>
            <a:r>
              <a:rPr lang="en-US" sz="3600" dirty="0" smtClean="0"/>
              <a:t> </a:t>
            </a:r>
            <a:r>
              <a:rPr lang="en-US" sz="3600" dirty="0" err="1" smtClean="0"/>
              <a:t>hal</a:t>
            </a:r>
            <a:r>
              <a:rPr lang="en-US" sz="3600" dirty="0" smtClean="0"/>
              <a:t> </a:t>
            </a:r>
            <a:r>
              <a:rPr lang="en-US" sz="3600" dirty="0" err="1" smtClean="0"/>
              <a:t>kedua</a:t>
            </a:r>
            <a:r>
              <a:rPr lang="en-US" sz="3600" dirty="0" smtClean="0"/>
              <a:t>. </a:t>
            </a:r>
            <a:r>
              <a:rPr lang="en-US" sz="3600" dirty="0" err="1" smtClean="0"/>
              <a:t>Jadi</a:t>
            </a:r>
            <a:r>
              <a:rPr lang="en-US" sz="3600" dirty="0" smtClean="0"/>
              <a:t>, </a:t>
            </a:r>
            <a:r>
              <a:rPr lang="en-US" sz="3600" dirty="0" err="1" smtClean="0"/>
              <a:t>paragraf</a:t>
            </a:r>
            <a:r>
              <a:rPr lang="en-US" sz="3600" dirty="0" smtClean="0"/>
              <a:t> </a:t>
            </a:r>
            <a:r>
              <a:rPr lang="en-US" sz="3600" dirty="0" err="1" smtClean="0"/>
              <a:t>tersebut</a:t>
            </a:r>
            <a:r>
              <a:rPr lang="en-US" sz="3600" dirty="0" smtClean="0"/>
              <a:t> </a:t>
            </a:r>
            <a:r>
              <a:rPr lang="en-US" sz="3600" dirty="0" err="1" smtClean="0"/>
              <a:t>seolah-olah</a:t>
            </a:r>
            <a:r>
              <a:rPr lang="en-US" sz="3600" dirty="0" smtClean="0"/>
              <a:t> </a:t>
            </a:r>
            <a:r>
              <a:rPr lang="en-US" sz="3600" dirty="0" err="1" smtClean="0"/>
              <a:t>terdiri</a:t>
            </a:r>
            <a:r>
              <a:rPr lang="en-US" sz="3600" dirty="0" smtClean="0"/>
              <a:t> </a:t>
            </a:r>
            <a:r>
              <a:rPr lang="en-US" sz="3600" dirty="0" err="1" smtClean="0"/>
              <a:t>atas</a:t>
            </a:r>
            <a:r>
              <a:rPr lang="en-US" sz="3600" dirty="0" smtClean="0"/>
              <a:t> </a:t>
            </a:r>
            <a:r>
              <a:rPr lang="en-US" sz="3600" dirty="0" err="1" smtClean="0"/>
              <a:t>dua</a:t>
            </a:r>
            <a:r>
              <a:rPr lang="en-US" sz="3600" dirty="0" smtClean="0"/>
              <a:t> </a:t>
            </a:r>
            <a:r>
              <a:rPr lang="en-US" sz="3600" dirty="0" err="1" smtClean="0"/>
              <a:t>bagian</a:t>
            </a:r>
            <a:r>
              <a:rPr lang="en-US" sz="3600" dirty="0" smtClean="0"/>
              <a:t>, </a:t>
            </a:r>
            <a:r>
              <a:rPr lang="en-US" sz="3600" dirty="0" err="1" smtClean="0"/>
              <a:t>yaitu</a:t>
            </a:r>
            <a:r>
              <a:rPr lang="en-US" sz="3600" dirty="0" smtClean="0"/>
              <a:t> </a:t>
            </a:r>
            <a:r>
              <a:rPr lang="en-US" sz="3600" dirty="0" err="1" smtClean="0"/>
              <a:t>bagian</a:t>
            </a:r>
            <a:r>
              <a:rPr lang="en-US" sz="3600" dirty="0" smtClean="0"/>
              <a:t> yang </a:t>
            </a:r>
            <a:r>
              <a:rPr lang="en-US" sz="3600" dirty="0" err="1" smtClean="0"/>
              <a:t>memuat</a:t>
            </a:r>
            <a:r>
              <a:rPr lang="en-US" sz="3600" dirty="0" smtClean="0"/>
              <a:t> </a:t>
            </a:r>
            <a:r>
              <a:rPr lang="en-US" sz="3600" dirty="0" err="1" smtClean="0"/>
              <a:t>hal</a:t>
            </a:r>
            <a:r>
              <a:rPr lang="en-US" sz="3600" dirty="0" smtClean="0"/>
              <a:t> </a:t>
            </a:r>
            <a:r>
              <a:rPr lang="en-US" sz="3600" dirty="0" err="1" smtClean="0"/>
              <a:t>pertama</a:t>
            </a:r>
            <a:r>
              <a:rPr lang="en-US" sz="3600" dirty="0" smtClean="0"/>
              <a:t> </a:t>
            </a:r>
            <a:r>
              <a:rPr lang="en-US" sz="3600" dirty="0" err="1" smtClean="0"/>
              <a:t>beserta</a:t>
            </a:r>
            <a:r>
              <a:rPr lang="en-US" sz="3600" dirty="0" smtClean="0"/>
              <a:t> </a:t>
            </a:r>
            <a:r>
              <a:rPr lang="en-US" sz="3600" dirty="0" err="1" smtClean="0"/>
              <a:t>dengan</a:t>
            </a:r>
            <a:r>
              <a:rPr lang="en-US" sz="3600" dirty="0" smtClean="0"/>
              <a:t> </a:t>
            </a:r>
            <a:r>
              <a:rPr lang="en-US" sz="3600" dirty="0" err="1" smtClean="0"/>
              <a:t>rinciannya</a:t>
            </a:r>
            <a:r>
              <a:rPr lang="en-US" sz="3600" dirty="0" smtClean="0"/>
              <a:t> </a:t>
            </a:r>
            <a:r>
              <a:rPr lang="en-US" sz="3600" dirty="0" err="1" smtClean="0"/>
              <a:t>dan</a:t>
            </a:r>
            <a:r>
              <a:rPr lang="en-US" sz="3600" dirty="0" smtClean="0"/>
              <a:t> </a:t>
            </a:r>
            <a:r>
              <a:rPr lang="en-US" sz="3600" dirty="0" err="1" smtClean="0"/>
              <a:t>bagian</a:t>
            </a:r>
            <a:r>
              <a:rPr lang="en-US" sz="3600" dirty="0" smtClean="0"/>
              <a:t> yang </a:t>
            </a:r>
            <a:r>
              <a:rPr lang="en-US" sz="3600" dirty="0" err="1" smtClean="0"/>
              <a:t>memuat</a:t>
            </a:r>
            <a:r>
              <a:rPr lang="en-US" sz="3600" dirty="0" smtClean="0"/>
              <a:t> </a:t>
            </a:r>
            <a:r>
              <a:rPr lang="en-US" sz="3600" dirty="0" err="1" smtClean="0"/>
              <a:t>hal</a:t>
            </a:r>
            <a:r>
              <a:rPr lang="en-US" sz="3600" dirty="0" smtClean="0"/>
              <a:t> </a:t>
            </a:r>
            <a:r>
              <a:rPr lang="en-US" sz="3600" dirty="0" err="1" smtClean="0"/>
              <a:t>kedua</a:t>
            </a:r>
            <a:r>
              <a:rPr lang="en-US" sz="3600" dirty="0" smtClean="0"/>
              <a:t> </a:t>
            </a:r>
            <a:r>
              <a:rPr lang="en-US" sz="3600" dirty="0" err="1" smtClean="0"/>
              <a:t>beserta</a:t>
            </a:r>
            <a:r>
              <a:rPr lang="en-US" sz="3600" dirty="0" smtClean="0"/>
              <a:t> </a:t>
            </a:r>
            <a:r>
              <a:rPr lang="en-US" sz="3600" dirty="0" err="1" smtClean="0"/>
              <a:t>dengan</a:t>
            </a:r>
            <a:r>
              <a:rPr lang="en-US" sz="3600" dirty="0" smtClean="0"/>
              <a:t> </a:t>
            </a:r>
            <a:r>
              <a:rPr lang="en-US" sz="3600" dirty="0" err="1" smtClean="0"/>
              <a:t>rinciannya</a:t>
            </a:r>
            <a:r>
              <a:rPr lang="en-US" sz="3600" dirty="0" smtClean="0"/>
              <a:t> </a:t>
            </a:r>
            <a:r>
              <a:rPr lang="en-US" sz="3600" dirty="0" err="1" smtClean="0"/>
              <a:t>juga</a:t>
            </a:r>
            <a:r>
              <a:rPr lang="en-US" sz="3600" dirty="0" smtClean="0"/>
              <a:t>.</a:t>
            </a:r>
          </a:p>
          <a:p>
            <a:pPr marL="742950" indent="-742950">
              <a:buAutoNum type="arabicPeriod"/>
            </a:pPr>
            <a:r>
              <a:rPr lang="en-US" sz="3600" dirty="0" err="1" smtClean="0"/>
              <a:t>mengemukakan</a:t>
            </a:r>
            <a:r>
              <a:rPr lang="en-US" sz="3600" dirty="0" smtClean="0"/>
              <a:t> </a:t>
            </a:r>
            <a:r>
              <a:rPr lang="en-US" sz="3600" dirty="0" err="1" smtClean="0"/>
              <a:t>kedua</a:t>
            </a:r>
            <a:r>
              <a:rPr lang="en-US" sz="3600" dirty="0" smtClean="0"/>
              <a:t> </a:t>
            </a:r>
            <a:r>
              <a:rPr lang="en-US" sz="3600" dirty="0" err="1" smtClean="0"/>
              <a:t>hal</a:t>
            </a:r>
            <a:r>
              <a:rPr lang="en-US" sz="3600" dirty="0" smtClean="0"/>
              <a:t> yang </a:t>
            </a:r>
            <a:r>
              <a:rPr lang="en-US" sz="3600" dirty="0" err="1" smtClean="0"/>
              <a:t>diperbandingkan</a:t>
            </a:r>
            <a:r>
              <a:rPr lang="en-US" sz="3600" dirty="0" smtClean="0"/>
              <a:t> </a:t>
            </a:r>
            <a:r>
              <a:rPr lang="en-US" sz="3600" dirty="0" err="1" smtClean="0"/>
              <a:t>tersebut</a:t>
            </a:r>
            <a:r>
              <a:rPr lang="en-US" sz="3600" dirty="0" smtClean="0"/>
              <a:t> </a:t>
            </a:r>
            <a:r>
              <a:rPr lang="en-US" sz="3600" dirty="0" err="1" smtClean="0"/>
              <a:t>secara</a:t>
            </a:r>
            <a:r>
              <a:rPr lang="en-US" sz="3600" dirty="0" smtClean="0"/>
              <a:t> </a:t>
            </a:r>
            <a:r>
              <a:rPr lang="en-US" sz="3600" dirty="0" err="1" smtClean="0"/>
              <a:t>bersama-sama</a:t>
            </a:r>
            <a:r>
              <a:rPr lang="en-US" sz="3600" dirty="0" smtClean="0"/>
              <a:t>, </a:t>
            </a:r>
            <a:r>
              <a:rPr lang="en-US" sz="3600" dirty="0" err="1" smtClean="0"/>
              <a:t>termasuk</a:t>
            </a:r>
            <a:r>
              <a:rPr lang="en-US" sz="3600" dirty="0" smtClean="0"/>
              <a:t> </a:t>
            </a:r>
            <a:r>
              <a:rPr lang="en-US" sz="3600" dirty="0" err="1" smtClean="0"/>
              <a:t>rincian</a:t>
            </a:r>
            <a:r>
              <a:rPr lang="en-US" sz="3600" dirty="0" smtClean="0"/>
              <a:t> </a:t>
            </a:r>
            <a:r>
              <a:rPr lang="en-US" sz="3600" dirty="0" err="1" smtClean="0"/>
              <a:t>kedua</a:t>
            </a:r>
            <a:r>
              <a:rPr lang="en-US" sz="3600" dirty="0" smtClean="0"/>
              <a:t> </a:t>
            </a:r>
            <a:r>
              <a:rPr lang="en-US" sz="3600" dirty="0" err="1" smtClean="0"/>
              <a:t>hal</a:t>
            </a:r>
            <a:r>
              <a:rPr lang="en-US" sz="3600" dirty="0" smtClean="0"/>
              <a:t> </a:t>
            </a:r>
            <a:r>
              <a:rPr lang="en-US" sz="3600" dirty="0" err="1" smtClean="0"/>
              <a:t>tersebut</a:t>
            </a:r>
            <a:r>
              <a:rPr lang="en-US" sz="3600" dirty="0" smtClean="0"/>
              <a:t>.</a:t>
            </a:r>
            <a:endParaRPr lang="en-US" sz="3600" dirty="0">
              <a:latin typeface="Perpetua" pitchFamily="18" charset="0"/>
            </a:endParaRPr>
          </a:p>
        </p:txBody>
      </p:sp>
      <p:sp>
        <p:nvSpPr>
          <p:cNvPr id="5" name="Title 1"/>
          <p:cNvSpPr txBox="1">
            <a:spLocks/>
          </p:cNvSpPr>
          <p:nvPr/>
        </p:nvSpPr>
        <p:spPr>
          <a:xfrm>
            <a:off x="457200" y="274638"/>
            <a:ext cx="8229600" cy="1020762"/>
          </a:xfrm>
          <a:prstGeom prst="rect">
            <a:avLst/>
          </a:prstGeom>
          <a:ln/>
        </p:spPr>
        <p:style>
          <a:lnRef idx="2">
            <a:schemeClr val="accent4"/>
          </a:lnRef>
          <a:fillRef idx="1">
            <a:schemeClr val="lt1"/>
          </a:fillRef>
          <a:effectRef idx="0">
            <a:schemeClr val="accent4"/>
          </a:effectRef>
          <a:fontRef idx="minor">
            <a:schemeClr val="dk1"/>
          </a:fontRef>
        </p:style>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Pengembangan</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paragraf</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t>
            </a: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dengan</a:t>
            </a:r>
            <a:r>
              <a:rPr kumimoji="0" lang="en-US" sz="3600" b="1" i="0" u="none" strike="noStrike" kern="1200" cap="none" spc="0" normalizeH="0" baseline="0" noProof="0" dirty="0" smtClean="0">
                <a:ln>
                  <a:noFill/>
                </a:ln>
                <a:solidFill>
                  <a:srgbClr val="7030A0"/>
                </a:solidFill>
                <a:effectLst/>
                <a:uLnTx/>
                <a:uFillTx/>
                <a:latin typeface="+mj-lt"/>
                <a:ea typeface="+mj-ea"/>
                <a:cs typeface="+mj-cs"/>
              </a:rPr>
              <a:t/>
            </a:r>
            <a:br>
              <a:rPr kumimoji="0" lang="en-US" sz="3600" b="1" i="0" u="none" strike="noStrike" kern="1200" cap="none" spc="0" normalizeH="0" baseline="0" noProof="0" dirty="0" smtClean="0">
                <a:ln>
                  <a:noFill/>
                </a:ln>
                <a:solidFill>
                  <a:srgbClr val="7030A0"/>
                </a:solidFill>
                <a:effectLst/>
                <a:uLnTx/>
                <a:uFillTx/>
                <a:latin typeface="+mj-lt"/>
                <a:ea typeface="+mj-ea"/>
                <a:cs typeface="+mj-cs"/>
              </a:rPr>
            </a:br>
            <a:r>
              <a:rPr kumimoji="0" lang="en-US" sz="3600" b="1" i="0" u="none" strike="noStrike" kern="1200" cap="none" spc="0" normalizeH="0" baseline="0" noProof="0" dirty="0" err="1" smtClean="0">
                <a:ln>
                  <a:noFill/>
                </a:ln>
                <a:solidFill>
                  <a:srgbClr val="7030A0"/>
                </a:solidFill>
                <a:effectLst/>
                <a:uLnTx/>
                <a:uFillTx/>
                <a:latin typeface="+mj-lt"/>
                <a:ea typeface="+mj-ea"/>
                <a:cs typeface="+mj-cs"/>
              </a:rPr>
              <a:t>Perbandingan</a:t>
            </a:r>
            <a:endParaRPr kumimoji="0" lang="en-US" sz="3600" b="0" i="0" u="none" strike="noStrike" kern="1200" cap="none" spc="0" normalizeH="0" baseline="0" noProof="0" dirty="0">
              <a:ln>
                <a:noFill/>
              </a:ln>
              <a:solidFill>
                <a:srgbClr val="7030A0"/>
              </a:solidFill>
              <a:effectLst/>
              <a:uLnTx/>
              <a:uFillTx/>
              <a:latin typeface="+mj-lt"/>
              <a:ea typeface="+mj-ea"/>
              <a:cs typeface="+mj-cs"/>
            </a:endParaRPr>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0" y="3048000"/>
            <a:ext cx="4724400" cy="3810000"/>
          </a:xfrm>
          <a:prstGeom prst="rect">
            <a:avLst/>
          </a:prstGeom>
        </p:spPr>
      </p:pic>
      <p:sp>
        <p:nvSpPr>
          <p:cNvPr id="6" name="Content Placeholder 5"/>
          <p:cNvSpPr>
            <a:spLocks noGrp="1"/>
          </p:cNvSpPr>
          <p:nvPr>
            <p:ph idx="1"/>
          </p:nvPr>
        </p:nvSpPr>
        <p:spPr>
          <a:xfrm>
            <a:off x="228600" y="304800"/>
            <a:ext cx="8686800" cy="4678363"/>
          </a:xfrm>
        </p:spPr>
        <p:txBody>
          <a:bodyPr>
            <a:normAutofit fontScale="92500" lnSpcReduction="10000"/>
          </a:bodyPr>
          <a:lstStyle/>
          <a:p>
            <a:pPr>
              <a:buNone/>
            </a:pPr>
            <a:r>
              <a:rPr lang="en-US" sz="2800" dirty="0" err="1" smtClean="0"/>
              <a:t>Contoh</a:t>
            </a:r>
            <a:r>
              <a:rPr lang="en-US" sz="2800" dirty="0" smtClean="0"/>
              <a:t>: </a:t>
            </a:r>
          </a:p>
          <a:p>
            <a:pPr>
              <a:buNone/>
            </a:pPr>
            <a:endParaRPr lang="en-US" sz="2800" dirty="0" smtClean="0"/>
          </a:p>
          <a:p>
            <a:pPr>
              <a:buNone/>
            </a:pPr>
            <a:r>
              <a:rPr lang="en-US" sz="2800" dirty="0" smtClean="0"/>
              <a:t>	(1) </a:t>
            </a:r>
            <a:r>
              <a:rPr lang="en-US" sz="2800" dirty="0" err="1" smtClean="0"/>
              <a:t>Dalam</a:t>
            </a:r>
            <a:r>
              <a:rPr lang="en-US" sz="2800" dirty="0" smtClean="0"/>
              <a:t> </a:t>
            </a:r>
            <a:r>
              <a:rPr lang="en-US" sz="2800" dirty="0" err="1" smtClean="0"/>
              <a:t>Analisis</a:t>
            </a:r>
            <a:r>
              <a:rPr lang="en-US" sz="2800" dirty="0" smtClean="0"/>
              <a:t> </a:t>
            </a:r>
            <a:r>
              <a:rPr lang="en-US" sz="2800" dirty="0" err="1" smtClean="0"/>
              <a:t>kesalahan</a:t>
            </a:r>
            <a:r>
              <a:rPr lang="en-US" sz="2800" dirty="0" smtClean="0"/>
              <a:t> </a:t>
            </a:r>
            <a:r>
              <a:rPr lang="en-US" sz="2800" dirty="0" err="1" smtClean="0"/>
              <a:t>berbahasa</a:t>
            </a:r>
            <a:r>
              <a:rPr lang="en-US" sz="2800" dirty="0" smtClean="0"/>
              <a:t>, </a:t>
            </a:r>
            <a:r>
              <a:rPr lang="en-US" sz="2800" dirty="0" err="1" smtClean="0"/>
              <a:t>istilah</a:t>
            </a:r>
            <a:r>
              <a:rPr lang="en-US" sz="2800" dirty="0" smtClean="0"/>
              <a:t> </a:t>
            </a:r>
            <a:r>
              <a:rPr lang="en-US" sz="2800" dirty="0" err="1" smtClean="0"/>
              <a:t>kesalahan</a:t>
            </a:r>
            <a:r>
              <a:rPr lang="en-US" sz="2800" dirty="0" smtClean="0"/>
              <a:t> </a:t>
            </a:r>
            <a:r>
              <a:rPr lang="en-US" sz="2800" dirty="0" err="1" smtClean="0"/>
              <a:t>dibedakan</a:t>
            </a:r>
            <a:r>
              <a:rPr lang="en-US" sz="2800" dirty="0" smtClean="0"/>
              <a:t> </a:t>
            </a:r>
            <a:r>
              <a:rPr lang="en-US" sz="2800" dirty="0" err="1" smtClean="0"/>
              <a:t>dari</a:t>
            </a:r>
            <a:r>
              <a:rPr lang="en-US" sz="2800" dirty="0" smtClean="0"/>
              <a:t> </a:t>
            </a:r>
            <a:r>
              <a:rPr lang="en-US" sz="2800" dirty="0" err="1" smtClean="0"/>
              <a:t>kekeliruan</a:t>
            </a:r>
            <a:r>
              <a:rPr lang="en-US" sz="2800" dirty="0" smtClean="0"/>
              <a:t>. (2) </a:t>
            </a:r>
            <a:r>
              <a:rPr lang="en-US" sz="2800" dirty="0" err="1" smtClean="0"/>
              <a:t>Perbedaannya</a:t>
            </a:r>
            <a:r>
              <a:rPr lang="en-US" sz="2800" dirty="0" smtClean="0"/>
              <a:t> </a:t>
            </a:r>
            <a:r>
              <a:rPr lang="en-US" sz="2800" dirty="0" err="1" smtClean="0"/>
              <a:t>terletak</a:t>
            </a:r>
            <a:r>
              <a:rPr lang="en-US" sz="2800" dirty="0" smtClean="0"/>
              <a:t> </a:t>
            </a:r>
            <a:r>
              <a:rPr lang="en-US" sz="2800" dirty="0" err="1" smtClean="0"/>
              <a:t>pada</a:t>
            </a:r>
            <a:r>
              <a:rPr lang="en-US" sz="2800" dirty="0" smtClean="0"/>
              <a:t> </a:t>
            </a:r>
            <a:r>
              <a:rPr lang="en-US" sz="2800" dirty="0" err="1" smtClean="0"/>
              <a:t>sifat-sifat</a:t>
            </a:r>
            <a:r>
              <a:rPr lang="en-US" sz="2800" dirty="0" smtClean="0"/>
              <a:t> </a:t>
            </a:r>
            <a:r>
              <a:rPr lang="en-US" sz="2800" dirty="0" err="1" smtClean="0"/>
              <a:t>penyimpangannya</a:t>
            </a:r>
            <a:r>
              <a:rPr lang="en-US" sz="2800" dirty="0" smtClean="0"/>
              <a:t>. (3) </a:t>
            </a:r>
            <a:r>
              <a:rPr lang="en-US" sz="2800" dirty="0" err="1" smtClean="0"/>
              <a:t>Kesalahan</a:t>
            </a:r>
            <a:r>
              <a:rPr lang="en-US" sz="2800" dirty="0" smtClean="0"/>
              <a:t> </a:t>
            </a:r>
            <a:r>
              <a:rPr lang="en-US" sz="2800" dirty="0" err="1" smtClean="0"/>
              <a:t>bersifat</a:t>
            </a:r>
            <a:r>
              <a:rPr lang="en-US" sz="2800" dirty="0" smtClean="0"/>
              <a:t> lama </a:t>
            </a:r>
            <a:r>
              <a:rPr lang="en-US" sz="2800" dirty="0" err="1" smtClean="0"/>
              <a:t>dan</a:t>
            </a:r>
            <a:r>
              <a:rPr lang="en-US" sz="2800" dirty="0" smtClean="0"/>
              <a:t> </a:t>
            </a:r>
            <a:r>
              <a:rPr lang="en-US" sz="2800" dirty="0" err="1" smtClean="0"/>
              <a:t>bersumber</a:t>
            </a:r>
            <a:r>
              <a:rPr lang="en-US" sz="2800" dirty="0" smtClean="0"/>
              <a:t> </a:t>
            </a:r>
            <a:r>
              <a:rPr lang="en-US" sz="2800" dirty="0" err="1" smtClean="0"/>
              <a:t>pada</a:t>
            </a:r>
            <a:r>
              <a:rPr lang="en-US" sz="2800" dirty="0" smtClean="0"/>
              <a:t> </a:t>
            </a:r>
            <a:r>
              <a:rPr lang="en-US" sz="2800" dirty="0" err="1" smtClean="0"/>
              <a:t>kompetensi</a:t>
            </a:r>
            <a:r>
              <a:rPr lang="en-US" sz="2800" dirty="0" smtClean="0"/>
              <a:t>. (4) </a:t>
            </a:r>
            <a:r>
              <a:rPr lang="en-US" sz="2800" dirty="0" err="1" smtClean="0"/>
              <a:t>Perbaikan</a:t>
            </a:r>
            <a:r>
              <a:rPr lang="en-US" sz="2800" dirty="0" smtClean="0"/>
              <a:t> </a:t>
            </a:r>
            <a:r>
              <a:rPr lang="en-US" sz="2800" dirty="0" err="1" smtClean="0"/>
              <a:t>terhadap</a:t>
            </a:r>
            <a:r>
              <a:rPr lang="en-US" sz="2800" dirty="0" smtClean="0"/>
              <a:t> </a:t>
            </a:r>
            <a:r>
              <a:rPr lang="en-US" sz="2800" dirty="0" err="1" smtClean="0"/>
              <a:t>kesalahan</a:t>
            </a:r>
            <a:r>
              <a:rPr lang="en-US" sz="2800" dirty="0" smtClean="0"/>
              <a:t> </a:t>
            </a:r>
            <a:r>
              <a:rPr lang="en-US" sz="2800" dirty="0" err="1" smtClean="0"/>
              <a:t>hanya</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dengan</a:t>
            </a:r>
            <a:r>
              <a:rPr lang="en-US" sz="2800" dirty="0" smtClean="0"/>
              <a:t> </a:t>
            </a:r>
            <a:r>
              <a:rPr lang="en-US" sz="2800" dirty="0" err="1" smtClean="0"/>
              <a:t>bantuan</a:t>
            </a:r>
            <a:r>
              <a:rPr lang="en-US" sz="2800" dirty="0" smtClean="0"/>
              <a:t> </a:t>
            </a:r>
            <a:r>
              <a:rPr lang="en-US" sz="2800" dirty="0" err="1" smtClean="0"/>
              <a:t>pihak</a:t>
            </a:r>
            <a:r>
              <a:rPr lang="en-US" sz="2800" dirty="0" smtClean="0"/>
              <a:t> </a:t>
            </a:r>
            <a:r>
              <a:rPr lang="en-US" sz="2800" dirty="0" err="1" smtClean="0"/>
              <a:t>luar</a:t>
            </a:r>
            <a:r>
              <a:rPr lang="en-US" sz="2800" dirty="0" smtClean="0"/>
              <a:t>, </a:t>
            </a:r>
            <a:r>
              <a:rPr lang="en-US" sz="2800" dirty="0" err="1" smtClean="0"/>
              <a:t>baik</a:t>
            </a:r>
            <a:r>
              <a:rPr lang="en-US" sz="2800" dirty="0" smtClean="0"/>
              <a:t> </a:t>
            </a:r>
            <a:r>
              <a:rPr lang="en-US" sz="2800" dirty="0" err="1" smtClean="0"/>
              <a:t>oleh</a:t>
            </a:r>
            <a:r>
              <a:rPr lang="en-US" sz="2800" dirty="0" smtClean="0"/>
              <a:t> guru, </a:t>
            </a:r>
            <a:r>
              <a:rPr lang="en-US" sz="2800" dirty="0" err="1" smtClean="0"/>
              <a:t>sesama</a:t>
            </a:r>
            <a:r>
              <a:rPr lang="en-US" sz="2800" dirty="0" smtClean="0"/>
              <a:t> </a:t>
            </a:r>
            <a:r>
              <a:rPr lang="en-US" sz="2800" dirty="0" err="1" smtClean="0"/>
              <a:t>teman</a:t>
            </a:r>
            <a:r>
              <a:rPr lang="en-US" sz="2800" dirty="0" smtClean="0"/>
              <a:t>, </a:t>
            </a:r>
            <a:r>
              <a:rPr lang="en-US" sz="2800" dirty="0" err="1" smtClean="0"/>
              <a:t>maupun</a:t>
            </a:r>
            <a:r>
              <a:rPr lang="en-US" sz="2800" dirty="0" smtClean="0"/>
              <a:t> </a:t>
            </a:r>
            <a:r>
              <a:rPr lang="en-US" sz="2800" dirty="0" err="1" smtClean="0"/>
              <a:t>dari</a:t>
            </a:r>
            <a:r>
              <a:rPr lang="en-US" sz="2800" dirty="0" smtClean="0"/>
              <a:t> </a:t>
            </a:r>
            <a:r>
              <a:rPr lang="en-US" sz="2800" dirty="0" err="1" smtClean="0"/>
              <a:t>membaca</a:t>
            </a:r>
            <a:r>
              <a:rPr lang="en-US" sz="2800" dirty="0" smtClean="0"/>
              <a:t> (5) </a:t>
            </a:r>
            <a:r>
              <a:rPr lang="en-US" sz="2800" dirty="0" err="1" smtClean="0"/>
              <a:t>Sementara</a:t>
            </a:r>
            <a:r>
              <a:rPr lang="en-US" sz="2800" dirty="0" smtClean="0"/>
              <a:t> </a:t>
            </a:r>
            <a:r>
              <a:rPr lang="en-US" sz="2800" dirty="0" err="1" smtClean="0"/>
              <a:t>itu</a:t>
            </a:r>
            <a:r>
              <a:rPr lang="en-US" sz="2800" dirty="0" smtClean="0"/>
              <a:t>, </a:t>
            </a:r>
            <a:r>
              <a:rPr lang="en-US" sz="2800" dirty="0" err="1" smtClean="0"/>
              <a:t>kekeliruan</a:t>
            </a:r>
            <a:r>
              <a:rPr lang="en-US" sz="2800" dirty="0" smtClean="0"/>
              <a:t> </a:t>
            </a:r>
            <a:r>
              <a:rPr lang="en-US" sz="2800" dirty="0" err="1" smtClean="0"/>
              <a:t>biasanya</a:t>
            </a:r>
            <a:r>
              <a:rPr lang="en-US" sz="2800" dirty="0" smtClean="0"/>
              <a:t> </a:t>
            </a:r>
            <a:r>
              <a:rPr lang="en-US" sz="2800" dirty="0" err="1" smtClean="0"/>
              <a:t>bersifat</a:t>
            </a:r>
            <a:r>
              <a:rPr lang="en-US" sz="2800" dirty="0" smtClean="0"/>
              <a:t> </a:t>
            </a:r>
            <a:r>
              <a:rPr lang="en-US" sz="2800" dirty="0" err="1" smtClean="0"/>
              <a:t>sementara</a:t>
            </a:r>
            <a:r>
              <a:rPr lang="en-US" sz="2800" dirty="0" smtClean="0"/>
              <a:t> </a:t>
            </a:r>
            <a:r>
              <a:rPr lang="en-US" sz="2800" dirty="0" err="1" smtClean="0"/>
              <a:t>dan</a:t>
            </a:r>
            <a:r>
              <a:rPr lang="en-US" sz="2800" dirty="0" smtClean="0"/>
              <a:t> </a:t>
            </a:r>
            <a:r>
              <a:rPr lang="en-US" sz="2800" dirty="0" err="1" smtClean="0"/>
              <a:t>bersumber</a:t>
            </a:r>
            <a:r>
              <a:rPr lang="en-US" sz="2800" dirty="0" smtClean="0"/>
              <a:t> </a:t>
            </a:r>
            <a:r>
              <a:rPr lang="en-US" sz="2800" dirty="0" err="1" smtClean="0"/>
              <a:t>pada</a:t>
            </a:r>
            <a:r>
              <a:rPr lang="en-US" sz="2800" dirty="0" smtClean="0"/>
              <a:t> </a:t>
            </a:r>
            <a:r>
              <a:rPr lang="en-US" sz="2800" dirty="0" err="1" smtClean="0"/>
              <a:t>performansi</a:t>
            </a:r>
            <a:r>
              <a:rPr lang="en-US" sz="2800" dirty="0" smtClean="0"/>
              <a:t>. (6) </a:t>
            </a:r>
            <a:r>
              <a:rPr lang="en-US" sz="2800" dirty="0" err="1" smtClean="0"/>
              <a:t>Perbaikan</a:t>
            </a:r>
            <a:r>
              <a:rPr lang="en-US" sz="2800" dirty="0" smtClean="0"/>
              <a:t> </a:t>
            </a:r>
            <a:r>
              <a:rPr lang="en-US" sz="2800" dirty="0" err="1" smtClean="0"/>
              <a:t>terhadap</a:t>
            </a:r>
            <a:r>
              <a:rPr lang="en-US" sz="2800" dirty="0" smtClean="0"/>
              <a:t> </a:t>
            </a:r>
            <a:r>
              <a:rPr lang="en-US" sz="2800" dirty="0" err="1" smtClean="0"/>
              <a:t>kekeliruan</a:t>
            </a:r>
            <a:r>
              <a:rPr lang="en-US" sz="2800" dirty="0" smtClean="0"/>
              <a:t> </a:t>
            </a:r>
            <a:r>
              <a:rPr lang="en-US" sz="2800" dirty="0" err="1" smtClean="0"/>
              <a:t>dapat</a:t>
            </a:r>
            <a:r>
              <a:rPr lang="en-US" sz="2800" dirty="0" smtClean="0"/>
              <a:t> </a:t>
            </a:r>
            <a:r>
              <a:rPr lang="en-US" sz="2800" dirty="0" err="1" smtClean="0"/>
              <a:t>dilakukan</a:t>
            </a:r>
            <a:r>
              <a:rPr lang="en-US" sz="2800" dirty="0" smtClean="0"/>
              <a:t> </a:t>
            </a:r>
            <a:r>
              <a:rPr lang="en-US" sz="2800" dirty="0" err="1" smtClean="0"/>
              <a:t>oleh</a:t>
            </a:r>
            <a:r>
              <a:rPr lang="en-US" sz="2800" dirty="0" smtClean="0"/>
              <a:t> </a:t>
            </a:r>
            <a:r>
              <a:rPr lang="en-US" sz="2800" dirty="0" err="1" smtClean="0"/>
              <a:t>siswa</a:t>
            </a:r>
            <a:r>
              <a:rPr lang="en-US" sz="2800" dirty="0" smtClean="0"/>
              <a:t> </a:t>
            </a:r>
            <a:r>
              <a:rPr lang="en-US" sz="2800" dirty="0" err="1" smtClean="0"/>
              <a:t>itu</a:t>
            </a:r>
            <a:r>
              <a:rPr lang="en-US" sz="2800" dirty="0" smtClean="0"/>
              <a:t> </a:t>
            </a:r>
            <a:r>
              <a:rPr lang="en-US" sz="2800" dirty="0" err="1" smtClean="0"/>
              <a:t>sendiri</a:t>
            </a:r>
            <a:r>
              <a:rPr lang="en-US" sz="2800" dirty="0" smtClean="0"/>
              <a:t> (</a:t>
            </a:r>
            <a:r>
              <a:rPr lang="en-US" sz="2800" dirty="0" err="1" smtClean="0"/>
              <a:t>Modifikasi</a:t>
            </a:r>
            <a:r>
              <a:rPr lang="en-US" sz="2800" dirty="0" smtClean="0"/>
              <a:t> </a:t>
            </a:r>
            <a:r>
              <a:rPr lang="en-US" sz="2800" dirty="0" err="1" smtClean="0"/>
              <a:t>dari</a:t>
            </a:r>
            <a:r>
              <a:rPr lang="en-US" sz="2800" dirty="0" smtClean="0"/>
              <a:t> </a:t>
            </a:r>
            <a:r>
              <a:rPr lang="en-US" sz="2800" dirty="0" err="1" smtClean="0"/>
              <a:t>Widodo</a:t>
            </a:r>
            <a:r>
              <a:rPr lang="en-US" sz="2800" dirty="0" smtClean="0"/>
              <a:t> </a:t>
            </a:r>
            <a:r>
              <a:rPr lang="en-US" sz="2800" dirty="0" err="1" smtClean="0"/>
              <a:t>dkk</a:t>
            </a:r>
            <a:r>
              <a:rPr lang="en-US" sz="2800" dirty="0" smtClean="0"/>
              <a:t>., 1997: 92).</a:t>
            </a:r>
            <a:endParaRPr lang="en-US" sz="2800" dirty="0"/>
          </a:p>
        </p:txBody>
      </p:sp>
      <p:pic>
        <p:nvPicPr>
          <p:cNvPr id="9" name="Picture 8" descr="21.jpg"/>
          <p:cNvPicPr>
            <a:picLocks noChangeAspect="1"/>
          </p:cNvPicPr>
          <p:nvPr/>
        </p:nvPicPr>
        <p:blipFill>
          <a:blip r:embed="rId4"/>
          <a:stretch>
            <a:fillRect/>
          </a:stretch>
        </p:blipFill>
        <p:spPr>
          <a:xfrm>
            <a:off x="4724400" y="4114800"/>
            <a:ext cx="2819400" cy="2743200"/>
          </a:xfrm>
          <a:prstGeom prst="rect">
            <a:avLst/>
          </a:prstGeom>
        </p:spPr>
      </p:pic>
      <p:pic>
        <p:nvPicPr>
          <p:cNvPr id="10" name="Picture 9" descr="21.jpg"/>
          <p:cNvPicPr>
            <a:picLocks noChangeAspect="1"/>
          </p:cNvPicPr>
          <p:nvPr/>
        </p:nvPicPr>
        <p:blipFill>
          <a:blip r:embed="rId5" cstate="print"/>
          <a:stretch>
            <a:fillRect/>
          </a:stretch>
        </p:blipFill>
        <p:spPr>
          <a:xfrm>
            <a:off x="7543800" y="4572000"/>
            <a:ext cx="1600200" cy="2286000"/>
          </a:xfrm>
          <a:prstGeom prst="rect">
            <a:avLst/>
          </a:prstGeom>
        </p:spPr>
      </p:pic>
    </p:spTree>
  </p:cSld>
  <p:clrMapOvr>
    <a:masterClrMapping/>
  </p:clrMapOvr>
  <p:transition>
    <p:wheel spokes="8"/>
    <p:sndAc>
      <p:stSnd>
        <p:snd r:embed="rId3" name="wind.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eople-clip-art.jpg"/>
          <p:cNvPicPr>
            <a:picLocks noChangeAspect="1"/>
          </p:cNvPicPr>
          <p:nvPr/>
        </p:nvPicPr>
        <p:blipFill>
          <a:blip r:embed="rId3"/>
          <a:stretch>
            <a:fillRect/>
          </a:stretch>
        </p:blipFill>
        <p:spPr>
          <a:xfrm>
            <a:off x="0" y="1143000"/>
            <a:ext cx="9144000" cy="2667000"/>
          </a:xfrm>
          <a:prstGeom prst="rect">
            <a:avLst/>
          </a:prstGeom>
        </p:spPr>
      </p:pic>
      <p:sp>
        <p:nvSpPr>
          <p:cNvPr id="2"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Contoh-contoh</a:t>
            </a:r>
            <a:endParaRPr lang="en-US" sz="2800" dirty="0">
              <a:solidFill>
                <a:srgbClr val="FF0000"/>
              </a:solidFill>
            </a:endParaRPr>
          </a:p>
        </p:txBody>
      </p:sp>
      <p:sp>
        <p:nvSpPr>
          <p:cNvPr id="3" name="Content Placeholder 2"/>
          <p:cNvSpPr>
            <a:spLocks noGrp="1"/>
          </p:cNvSpPr>
          <p:nvPr>
            <p:ph idx="1"/>
          </p:nvPr>
        </p:nvSpPr>
        <p:spPr>
          <a:xfrm>
            <a:off x="0" y="1371600"/>
            <a:ext cx="9144000" cy="5943600"/>
          </a:xfrm>
        </p:spPr>
        <p:txBody>
          <a:bodyPr>
            <a:noAutofit/>
          </a:bodyPr>
          <a:lstStyle/>
          <a:p>
            <a:pPr>
              <a:buNone/>
            </a:pPr>
            <a:r>
              <a:rPr lang="en-US" sz="2000" dirty="0" smtClean="0"/>
              <a:t>	</a:t>
            </a:r>
            <a:r>
              <a:rPr lang="en-US" sz="2000" dirty="0" err="1" smtClean="0"/>
              <a:t>Pengembangan</a:t>
            </a:r>
            <a:r>
              <a:rPr lang="en-US" sz="2000" dirty="0" smtClean="0"/>
              <a:t> </a:t>
            </a:r>
            <a:r>
              <a:rPr lang="en-US" sz="2000" dirty="0" err="1" smtClean="0"/>
              <a:t>paragraf</a:t>
            </a:r>
            <a:r>
              <a:rPr lang="en-US" sz="2000" dirty="0" smtClean="0"/>
              <a:t> </a:t>
            </a:r>
            <a:r>
              <a:rPr lang="en-US" sz="2000" dirty="0" err="1" smtClean="0"/>
              <a:t>dengan</a:t>
            </a:r>
            <a:r>
              <a:rPr lang="en-US" sz="2000" dirty="0" smtClean="0"/>
              <a:t> </a:t>
            </a:r>
            <a:r>
              <a:rPr lang="en-US" sz="2000" dirty="0" err="1" smtClean="0"/>
              <a:t>contoh-contoh</a:t>
            </a:r>
            <a:r>
              <a:rPr lang="en-US" sz="2000" dirty="0" smtClean="0"/>
              <a:t> </a:t>
            </a:r>
            <a:r>
              <a:rPr lang="en-US" sz="2000" dirty="0" err="1" smtClean="0"/>
              <a:t>dilakukan</a:t>
            </a:r>
            <a:r>
              <a:rPr lang="en-US" sz="2000" dirty="0" smtClean="0"/>
              <a:t> </a:t>
            </a:r>
            <a:r>
              <a:rPr lang="en-US" sz="2000" dirty="0" err="1" smtClean="0"/>
              <a:t>dengan</a:t>
            </a:r>
            <a:r>
              <a:rPr lang="en-US" sz="2000" dirty="0" smtClean="0"/>
              <a:t> </a:t>
            </a:r>
            <a:r>
              <a:rPr lang="en-US" sz="2000" dirty="0" err="1" smtClean="0"/>
              <a:t>mengemukakan</a:t>
            </a:r>
            <a:r>
              <a:rPr lang="en-US" sz="2000" dirty="0" smtClean="0"/>
              <a:t> </a:t>
            </a:r>
            <a:r>
              <a:rPr lang="en-US" sz="2000" dirty="0" err="1" smtClean="0"/>
              <a:t>suatu</a:t>
            </a:r>
            <a:r>
              <a:rPr lang="en-US" sz="2000" dirty="0" smtClean="0"/>
              <a:t> </a:t>
            </a:r>
            <a:r>
              <a:rPr lang="en-US" sz="2000" dirty="0" err="1" smtClean="0"/>
              <a:t>pernyataan</a:t>
            </a:r>
            <a:r>
              <a:rPr lang="en-US" sz="2000" dirty="0" smtClean="0"/>
              <a:t> yang </a:t>
            </a:r>
            <a:r>
              <a:rPr lang="en-US" sz="2000" dirty="0" err="1" smtClean="0"/>
              <a:t>menjadi</a:t>
            </a:r>
            <a:r>
              <a:rPr lang="en-US" sz="2000" dirty="0" smtClean="0"/>
              <a:t> </a:t>
            </a:r>
            <a:r>
              <a:rPr lang="en-US" sz="2000" dirty="0" err="1" smtClean="0"/>
              <a:t>inti</a:t>
            </a:r>
            <a:r>
              <a:rPr lang="en-US" sz="2000" dirty="0" smtClean="0"/>
              <a:t> </a:t>
            </a:r>
            <a:r>
              <a:rPr lang="en-US" sz="2000" dirty="0" err="1" smtClean="0"/>
              <a:t>persoalan</a:t>
            </a:r>
            <a:r>
              <a:rPr lang="en-US" sz="2000" dirty="0" smtClean="0"/>
              <a:t>, </a:t>
            </a:r>
            <a:r>
              <a:rPr lang="en-US" sz="2000" dirty="0" err="1" smtClean="0"/>
              <a:t>kemudian</a:t>
            </a:r>
            <a:r>
              <a:rPr lang="en-US" sz="2000" dirty="0" smtClean="0"/>
              <a:t> </a:t>
            </a:r>
            <a:r>
              <a:rPr lang="en-US" sz="2000" dirty="0" err="1" smtClean="0"/>
              <a:t>diikuti</a:t>
            </a:r>
            <a:r>
              <a:rPr lang="en-US" sz="2000" dirty="0" smtClean="0"/>
              <a:t> </a:t>
            </a:r>
            <a:r>
              <a:rPr lang="en-US" sz="2000" dirty="0" err="1" smtClean="0"/>
              <a:t>dengan</a:t>
            </a:r>
            <a:r>
              <a:rPr lang="en-US" sz="2000" dirty="0" smtClean="0"/>
              <a:t> </a:t>
            </a:r>
            <a:r>
              <a:rPr lang="en-US" sz="2000" dirty="0" err="1" smtClean="0"/>
              <a:t>rincian</a:t>
            </a:r>
            <a:r>
              <a:rPr lang="en-US" sz="2000" dirty="0" smtClean="0"/>
              <a:t> yang </a:t>
            </a:r>
            <a:r>
              <a:rPr lang="en-US" sz="2000" dirty="0" err="1" smtClean="0"/>
              <a:t>berupa</a:t>
            </a:r>
            <a:r>
              <a:rPr lang="en-US" sz="2000" dirty="0" smtClean="0"/>
              <a:t> </a:t>
            </a:r>
            <a:r>
              <a:rPr lang="en-US" sz="2000" dirty="0" err="1" smtClean="0"/>
              <a:t>contoh-contoh</a:t>
            </a:r>
            <a:r>
              <a:rPr lang="en-US" sz="2000" dirty="0" smtClean="0"/>
              <a:t> </a:t>
            </a:r>
            <a:r>
              <a:rPr lang="en-US" sz="2000" dirty="0" err="1" smtClean="0"/>
              <a:t>dari</a:t>
            </a:r>
            <a:r>
              <a:rPr lang="en-US" sz="2000" dirty="0" smtClean="0"/>
              <a:t> </a:t>
            </a:r>
            <a:r>
              <a:rPr lang="en-US" sz="2000" dirty="0" err="1" smtClean="0"/>
              <a:t>pernyataan</a:t>
            </a:r>
            <a:r>
              <a:rPr lang="en-US" sz="2000" dirty="0" smtClean="0"/>
              <a:t> </a:t>
            </a:r>
            <a:r>
              <a:rPr lang="en-US" sz="2000" dirty="0" err="1" smtClean="0"/>
              <a:t>tersebut</a:t>
            </a:r>
            <a:r>
              <a:rPr lang="en-US" sz="2000" dirty="0" smtClean="0"/>
              <a:t>. </a:t>
            </a:r>
            <a:r>
              <a:rPr lang="en-US" sz="2000" dirty="0" err="1" smtClean="0"/>
              <a:t>Realisasi</a:t>
            </a:r>
            <a:r>
              <a:rPr lang="en-US" sz="2000" dirty="0" smtClean="0"/>
              <a:t> </a:t>
            </a:r>
            <a:r>
              <a:rPr lang="en-US" sz="2000" dirty="0" err="1" smtClean="0"/>
              <a:t>dari</a:t>
            </a:r>
            <a:r>
              <a:rPr lang="en-US" sz="2000" dirty="0" smtClean="0"/>
              <a:t> </a:t>
            </a:r>
            <a:r>
              <a:rPr lang="en-US" sz="2000" dirty="0" err="1" smtClean="0"/>
              <a:t>cara</a:t>
            </a:r>
            <a:r>
              <a:rPr lang="en-US" sz="2000" dirty="0" smtClean="0"/>
              <a:t> </a:t>
            </a:r>
            <a:r>
              <a:rPr lang="en-US" sz="2000" dirty="0" err="1" smtClean="0"/>
              <a:t>ini</a:t>
            </a:r>
            <a:r>
              <a:rPr lang="en-US" sz="2000" dirty="0" smtClean="0"/>
              <a:t> </a:t>
            </a:r>
            <a:r>
              <a:rPr lang="en-US" sz="2000" dirty="0" err="1" smtClean="0"/>
              <a:t>terdiri</a:t>
            </a:r>
            <a:r>
              <a:rPr lang="en-US" sz="2000" dirty="0" smtClean="0"/>
              <a:t> </a:t>
            </a:r>
            <a:r>
              <a:rPr lang="en-US" sz="2000" dirty="0" err="1" smtClean="0"/>
              <a:t>atas</a:t>
            </a:r>
            <a:r>
              <a:rPr lang="en-US" sz="2000" dirty="0" smtClean="0"/>
              <a:t> </a:t>
            </a:r>
            <a:r>
              <a:rPr lang="en-US" sz="2000" dirty="0" err="1" smtClean="0"/>
              <a:t>satu</a:t>
            </a:r>
            <a:r>
              <a:rPr lang="en-US" sz="2000" dirty="0" smtClean="0"/>
              <a:t> </a:t>
            </a:r>
            <a:r>
              <a:rPr lang="en-US" sz="2000" dirty="0" err="1" smtClean="0"/>
              <a:t>macam</a:t>
            </a:r>
            <a:r>
              <a:rPr lang="en-US" sz="2000" dirty="0" smtClean="0"/>
              <a:t> </a:t>
            </a:r>
            <a:r>
              <a:rPr lang="en-US" sz="2000" dirty="0" err="1" smtClean="0"/>
              <a:t>pola</a:t>
            </a:r>
            <a:r>
              <a:rPr lang="en-US" sz="2000" dirty="0" smtClean="0"/>
              <a:t> </a:t>
            </a:r>
            <a:r>
              <a:rPr lang="en-US" sz="2000" dirty="0" err="1" smtClean="0"/>
              <a:t>pengembangan</a:t>
            </a:r>
            <a:r>
              <a:rPr lang="en-US" sz="2000" dirty="0" smtClean="0"/>
              <a:t>, </a:t>
            </a:r>
            <a:r>
              <a:rPr lang="en-US" sz="2000" dirty="0" err="1" smtClean="0"/>
              <a:t>yaitu</a:t>
            </a:r>
            <a:r>
              <a:rPr lang="en-US" sz="2000" dirty="0" smtClean="0"/>
              <a:t> </a:t>
            </a:r>
            <a:r>
              <a:rPr lang="en-US" sz="2000" dirty="0" err="1" smtClean="0"/>
              <a:t>terlebih</a:t>
            </a:r>
            <a:r>
              <a:rPr lang="en-US" sz="2000" dirty="0" smtClean="0"/>
              <a:t> </a:t>
            </a:r>
            <a:r>
              <a:rPr lang="en-US" sz="2000" dirty="0" err="1" smtClean="0"/>
              <a:t>dahulu</a:t>
            </a:r>
            <a:r>
              <a:rPr lang="en-US" sz="2000" dirty="0" smtClean="0"/>
              <a:t> </a:t>
            </a:r>
            <a:r>
              <a:rPr lang="en-US" sz="2000" dirty="0" err="1" smtClean="0"/>
              <a:t>mengemukakan</a:t>
            </a:r>
            <a:r>
              <a:rPr lang="en-US" sz="2000" dirty="0" smtClean="0"/>
              <a:t>  </a:t>
            </a:r>
            <a:r>
              <a:rPr lang="en-US" sz="2000" dirty="0" err="1" smtClean="0"/>
              <a:t>sebuah</a:t>
            </a:r>
            <a:r>
              <a:rPr lang="en-US" sz="2000" dirty="0" smtClean="0"/>
              <a:t> </a:t>
            </a:r>
            <a:r>
              <a:rPr lang="en-US" sz="2000" dirty="0" err="1" smtClean="0"/>
              <a:t>pernyataan</a:t>
            </a:r>
            <a:r>
              <a:rPr lang="en-US" sz="2000" dirty="0" smtClean="0"/>
              <a:t>, </a:t>
            </a:r>
            <a:r>
              <a:rPr lang="en-US" sz="2000" dirty="0" err="1" smtClean="0"/>
              <a:t>kemudian</a:t>
            </a:r>
            <a:r>
              <a:rPr lang="en-US" sz="2000" dirty="0" smtClean="0"/>
              <a:t> </a:t>
            </a:r>
            <a:r>
              <a:rPr lang="en-US" sz="2000" dirty="0" err="1" smtClean="0"/>
              <a:t>diikuti</a:t>
            </a:r>
            <a:r>
              <a:rPr lang="en-US" sz="2000" dirty="0" smtClean="0"/>
              <a:t> </a:t>
            </a:r>
            <a:r>
              <a:rPr lang="en-US" sz="2000" dirty="0" err="1" smtClean="0"/>
              <a:t>dengan</a:t>
            </a:r>
            <a:r>
              <a:rPr lang="en-US" sz="2000" dirty="0" smtClean="0"/>
              <a:t> </a:t>
            </a:r>
            <a:r>
              <a:rPr lang="en-US" sz="2000" dirty="0" err="1" smtClean="0"/>
              <a:t>contoh-contoh</a:t>
            </a:r>
            <a:r>
              <a:rPr lang="en-US" sz="2000" dirty="0" smtClean="0"/>
              <a:t>.</a:t>
            </a:r>
          </a:p>
          <a:p>
            <a:pPr>
              <a:buNone/>
            </a:pPr>
            <a:endParaRPr lang="en-US" sz="2000" dirty="0" smtClean="0"/>
          </a:p>
          <a:p>
            <a:pPr>
              <a:buNone/>
            </a:pPr>
            <a:r>
              <a:rPr lang="en-US" sz="2000" dirty="0" err="1" smtClean="0"/>
              <a:t>Contoh</a:t>
            </a:r>
            <a:r>
              <a:rPr lang="en-US" sz="2000" dirty="0" smtClean="0"/>
              <a:t>:</a:t>
            </a:r>
          </a:p>
          <a:p>
            <a:pPr>
              <a:buNone/>
            </a:pPr>
            <a:r>
              <a:rPr lang="en-US" sz="2000" dirty="0" smtClean="0"/>
              <a:t>	</a:t>
            </a:r>
            <a:r>
              <a:rPr lang="id-ID" sz="2000" dirty="0" smtClean="0"/>
              <a:t>(1) Anak muda yang menggoda atau mengincar lawan jenis menunjukkan sikap yang antusias. (2) Hal ini terlihat dalam film </a:t>
            </a:r>
            <a:r>
              <a:rPr lang="id-ID" sz="2000" i="1" dirty="0" smtClean="0"/>
              <a:t>Jomblo</a:t>
            </a:r>
            <a:r>
              <a:rPr lang="id-ID" sz="2000" dirty="0" smtClean="0"/>
              <a:t>. (3) Dalam film tersebut, Bimo begitu antusias mengajak Agus untuk ikut bersama Doni ke diskotik tempat di mana ia akan diajarkan bagaimana menggoda atau menarik perhatian wanita. (4) Dalam film </a:t>
            </a:r>
            <a:r>
              <a:rPr lang="id-ID" sz="2000" i="1" dirty="0" smtClean="0"/>
              <a:t>Catatan Akhir Sekolah</a:t>
            </a:r>
            <a:r>
              <a:rPr lang="id-ID" sz="2000" dirty="0" smtClean="0"/>
              <a:t>, terlihat Alde, Arian, dan Agni memperhatikan wanita seksi yang sedang berjalan di depan mata mereka dalam waktu yang cukup lama. (5) Sementara itu, dalam film </a:t>
            </a:r>
            <a:r>
              <a:rPr lang="id-ID" sz="2000" i="1" dirty="0" smtClean="0"/>
              <a:t>Lentera</a:t>
            </a:r>
            <a:r>
              <a:rPr lang="id-ID" sz="2000" dirty="0" smtClean="0"/>
              <a:t> </a:t>
            </a:r>
            <a:r>
              <a:rPr lang="id-ID" sz="2000" i="1" dirty="0" smtClean="0"/>
              <a:t>Merah</a:t>
            </a:r>
            <a:r>
              <a:rPr lang="id-ID" sz="2000" dirty="0" smtClean="0"/>
              <a:t>, Ikbal menunjukkan sikap antusias pada saat mengajak Risa untuk menemaninya makan di kantin (modifikasi</a:t>
            </a:r>
            <a:r>
              <a:rPr lang="en-US" sz="2000" dirty="0" smtClean="0"/>
              <a:t> </a:t>
            </a:r>
            <a:r>
              <a:rPr lang="en-US" sz="2000" dirty="0" err="1" smtClean="0"/>
              <a:t>dari</a:t>
            </a:r>
            <a:r>
              <a:rPr lang="id-ID" sz="2000" dirty="0" smtClean="0"/>
              <a:t> Siska Belina, 2008: 75).</a:t>
            </a:r>
            <a:endParaRPr lang="en-US" sz="2000" dirty="0" smtClean="0"/>
          </a:p>
          <a:p>
            <a:pPr>
              <a:buNone/>
            </a:pPr>
            <a:endParaRPr lang="en-US" sz="2000" dirty="0"/>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10600" cy="5029200"/>
          </a:xfrm>
          <a:prstGeom prst="roundRect">
            <a:avLst/>
          </a:prstGeom>
          <a:ln/>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a:buNone/>
            </a:pPr>
            <a:r>
              <a:rPr lang="en-US" sz="2800" dirty="0" smtClean="0"/>
              <a:t>	</a:t>
            </a:r>
            <a:r>
              <a:rPr lang="en-US" sz="2800" dirty="0" err="1" smtClean="0"/>
              <a:t>Pengembangan</a:t>
            </a:r>
            <a:r>
              <a:rPr lang="en-US" sz="2800" dirty="0" smtClean="0"/>
              <a:t> </a:t>
            </a:r>
            <a:r>
              <a:rPr lang="en-US" sz="2800" dirty="0" err="1" smtClean="0"/>
              <a:t>paragraf</a:t>
            </a:r>
            <a:r>
              <a:rPr lang="en-US" sz="2800" dirty="0" smtClean="0"/>
              <a:t> yang </a:t>
            </a:r>
            <a:r>
              <a:rPr lang="en-US" sz="2800" dirty="0" err="1" smtClean="0"/>
              <a:t>dilakukan</a:t>
            </a:r>
            <a:r>
              <a:rPr lang="en-US" sz="2800" dirty="0" smtClean="0"/>
              <a:t> </a:t>
            </a:r>
            <a:r>
              <a:rPr lang="en-US" sz="2800" dirty="0" err="1" smtClean="0"/>
              <a:t>dengan</a:t>
            </a:r>
            <a:r>
              <a:rPr lang="en-US" sz="2800" dirty="0" smtClean="0"/>
              <a:t> </a:t>
            </a:r>
            <a:r>
              <a:rPr lang="en-US" sz="2800" dirty="0" err="1" smtClean="0"/>
              <a:t>mengemukakan</a:t>
            </a:r>
            <a:r>
              <a:rPr lang="en-US" sz="2800" dirty="0" smtClean="0"/>
              <a:t> </a:t>
            </a:r>
            <a:r>
              <a:rPr lang="en-US" sz="2800" dirty="0" err="1" smtClean="0"/>
              <a:t>definisi</a:t>
            </a:r>
            <a:r>
              <a:rPr lang="en-US" sz="2800" dirty="0" smtClean="0"/>
              <a:t> formal </a:t>
            </a:r>
            <a:r>
              <a:rPr lang="en-US" sz="2800" dirty="0" err="1" smtClean="0"/>
              <a:t>terlebih</a:t>
            </a:r>
            <a:r>
              <a:rPr lang="en-US" sz="2800" dirty="0" smtClean="0"/>
              <a:t> </a:t>
            </a:r>
            <a:r>
              <a:rPr lang="en-US" sz="2800" dirty="0" err="1" smtClean="0"/>
              <a:t>dahulu</a:t>
            </a:r>
            <a:r>
              <a:rPr lang="en-US" sz="2800" dirty="0" smtClean="0"/>
              <a:t> </a:t>
            </a:r>
            <a:r>
              <a:rPr lang="en-US" sz="2800" dirty="0" err="1" smtClean="0"/>
              <a:t>kemudian</a:t>
            </a:r>
            <a:r>
              <a:rPr lang="en-US" sz="2800" dirty="0" smtClean="0"/>
              <a:t> </a:t>
            </a:r>
            <a:r>
              <a:rPr lang="en-US" sz="2800" dirty="0" err="1" smtClean="0"/>
              <a:t>diikuti</a:t>
            </a:r>
            <a:r>
              <a:rPr lang="en-US" sz="2800" dirty="0" smtClean="0"/>
              <a:t> </a:t>
            </a:r>
            <a:r>
              <a:rPr lang="en-US" sz="2800" dirty="0" err="1" smtClean="0"/>
              <a:t>dengan</a:t>
            </a:r>
            <a:r>
              <a:rPr lang="en-US" sz="2800" dirty="0" smtClean="0"/>
              <a:t> </a:t>
            </a:r>
            <a:r>
              <a:rPr lang="en-US" sz="2800" dirty="0" err="1" smtClean="0"/>
              <a:t>rincian</a:t>
            </a:r>
            <a:r>
              <a:rPr lang="en-US" sz="2800" dirty="0" smtClean="0"/>
              <a:t> yang </a:t>
            </a:r>
            <a:r>
              <a:rPr lang="en-US" sz="2800" dirty="0" err="1" smtClean="0"/>
              <a:t>berupa</a:t>
            </a:r>
            <a:r>
              <a:rPr lang="en-US" sz="2800" dirty="0" smtClean="0"/>
              <a:t> </a:t>
            </a:r>
            <a:r>
              <a:rPr lang="en-US" sz="2800" dirty="0" err="1" smtClean="0"/>
              <a:t>definisi</a:t>
            </a:r>
            <a:r>
              <a:rPr lang="en-US" sz="2800" dirty="0" smtClean="0"/>
              <a:t> </a:t>
            </a:r>
            <a:r>
              <a:rPr lang="en-US" sz="2800" dirty="0" err="1" smtClean="0"/>
              <a:t>luas</a:t>
            </a:r>
            <a:r>
              <a:rPr lang="en-US" sz="2800" dirty="0" smtClean="0"/>
              <a:t> </a:t>
            </a:r>
            <a:r>
              <a:rPr lang="en-US" sz="2800" dirty="0" err="1" smtClean="0"/>
              <a:t>dari</a:t>
            </a:r>
            <a:r>
              <a:rPr lang="en-US" sz="2800" dirty="0" smtClean="0"/>
              <a:t> </a:t>
            </a:r>
            <a:r>
              <a:rPr lang="en-US" sz="2800" dirty="0" err="1" smtClean="0"/>
              <a:t>definisi</a:t>
            </a:r>
            <a:r>
              <a:rPr lang="en-US" sz="2800" dirty="0" smtClean="0"/>
              <a:t> formal </a:t>
            </a:r>
            <a:r>
              <a:rPr lang="en-US" sz="2800" dirty="0" err="1" smtClean="0"/>
              <a:t>tersebut</a:t>
            </a:r>
            <a:r>
              <a:rPr lang="en-US" sz="2800" dirty="0" smtClean="0"/>
              <a:t>.</a:t>
            </a:r>
          </a:p>
          <a:p>
            <a:pPr>
              <a:buNone/>
            </a:pPr>
            <a:endParaRPr lang="en-US" sz="2800" dirty="0" smtClean="0"/>
          </a:p>
          <a:p>
            <a:pPr>
              <a:buNone/>
            </a:pPr>
            <a:r>
              <a:rPr lang="en-US" sz="2800" dirty="0" err="1" smtClean="0"/>
              <a:t>Contoh</a:t>
            </a:r>
            <a:r>
              <a:rPr lang="en-US" sz="2800" dirty="0" smtClean="0"/>
              <a:t> </a:t>
            </a:r>
          </a:p>
          <a:p>
            <a:pPr>
              <a:buNone/>
            </a:pPr>
            <a:endParaRPr lang="en-US" sz="2800" dirty="0" smtClean="0"/>
          </a:p>
          <a:p>
            <a:pPr>
              <a:buNone/>
            </a:pPr>
            <a:r>
              <a:rPr lang="en-US" sz="2800" dirty="0" smtClean="0"/>
              <a:t>	(1) Guru </a:t>
            </a:r>
            <a:r>
              <a:rPr lang="en-US" sz="2800" dirty="0" err="1" smtClean="0"/>
              <a:t>adalah</a:t>
            </a:r>
            <a:r>
              <a:rPr lang="en-US" sz="2800" dirty="0" smtClean="0"/>
              <a:t> </a:t>
            </a:r>
            <a:r>
              <a:rPr lang="en-US" sz="2800" dirty="0" err="1" smtClean="0"/>
              <a:t>pahlawan</a:t>
            </a:r>
            <a:r>
              <a:rPr lang="en-US" sz="2800" dirty="0" smtClean="0"/>
              <a:t> </a:t>
            </a:r>
            <a:r>
              <a:rPr lang="en-US" sz="2800" dirty="0" err="1" smtClean="0"/>
              <a:t>tanpa</a:t>
            </a:r>
            <a:r>
              <a:rPr lang="en-US" sz="2800" dirty="0" smtClean="0"/>
              <a:t> </a:t>
            </a:r>
            <a:r>
              <a:rPr lang="en-US" sz="2800" dirty="0" err="1" smtClean="0"/>
              <a:t>tanda</a:t>
            </a:r>
            <a:r>
              <a:rPr lang="en-US" sz="2800" dirty="0" smtClean="0"/>
              <a:t> </a:t>
            </a:r>
            <a:r>
              <a:rPr lang="en-US" sz="2800" dirty="0" err="1" smtClean="0"/>
              <a:t>jasa</a:t>
            </a:r>
            <a:r>
              <a:rPr lang="en-US" sz="2800" dirty="0" smtClean="0"/>
              <a:t>. (2) </a:t>
            </a:r>
            <a:r>
              <a:rPr lang="en-US" sz="2800" dirty="0" err="1" smtClean="0"/>
              <a:t>Mereka</a:t>
            </a:r>
            <a:r>
              <a:rPr lang="en-US" sz="2800" dirty="0" smtClean="0"/>
              <a:t> </a:t>
            </a:r>
            <a:r>
              <a:rPr lang="en-US" sz="2800" dirty="0" err="1" smtClean="0"/>
              <a:t>adalah</a:t>
            </a:r>
            <a:r>
              <a:rPr lang="en-US" sz="2800" dirty="0" smtClean="0"/>
              <a:t> </a:t>
            </a:r>
            <a:r>
              <a:rPr lang="en-US" sz="2800" dirty="0" err="1" smtClean="0"/>
              <a:t>orang-orang</a:t>
            </a:r>
            <a:r>
              <a:rPr lang="en-US" sz="2800" dirty="0" smtClean="0"/>
              <a:t> yang </a:t>
            </a:r>
            <a:r>
              <a:rPr lang="en-US" sz="2800" dirty="0" err="1" smtClean="0"/>
              <a:t>berkewajiban</a:t>
            </a:r>
            <a:r>
              <a:rPr lang="en-US" sz="2800" dirty="0" smtClean="0"/>
              <a:t> </a:t>
            </a:r>
            <a:r>
              <a:rPr lang="en-US" sz="2800" dirty="0" err="1" smtClean="0"/>
              <a:t>mendidik</a:t>
            </a:r>
            <a:r>
              <a:rPr lang="en-US" sz="2800" dirty="0" smtClean="0"/>
              <a:t> </a:t>
            </a:r>
            <a:r>
              <a:rPr lang="en-US" sz="2800" dirty="0" err="1" smtClean="0"/>
              <a:t>anak-anak</a:t>
            </a:r>
            <a:r>
              <a:rPr lang="en-US" sz="2800" dirty="0" smtClean="0"/>
              <a:t> </a:t>
            </a:r>
            <a:r>
              <a:rPr lang="en-US" sz="2800" dirty="0" err="1" smtClean="0"/>
              <a:t>bangsa</a:t>
            </a:r>
            <a:r>
              <a:rPr lang="en-US" sz="2800" dirty="0" smtClean="0"/>
              <a:t>. (3) </a:t>
            </a:r>
            <a:r>
              <a:rPr lang="en-US" sz="2800" dirty="0" err="1" smtClean="0"/>
              <a:t>Kebahagiaan</a:t>
            </a:r>
            <a:r>
              <a:rPr lang="en-US" sz="2800" dirty="0" smtClean="0"/>
              <a:t> guru </a:t>
            </a:r>
            <a:r>
              <a:rPr lang="en-US" sz="2800" dirty="0" err="1" smtClean="0"/>
              <a:t>adalah</a:t>
            </a:r>
            <a:r>
              <a:rPr lang="en-US" sz="2800" dirty="0" smtClean="0"/>
              <a:t> </a:t>
            </a:r>
            <a:r>
              <a:rPr lang="en-US" sz="2800" dirty="0" err="1" smtClean="0"/>
              <a:t>jika</a:t>
            </a:r>
            <a:r>
              <a:rPr lang="en-US" sz="2800" dirty="0" smtClean="0"/>
              <a:t> </a:t>
            </a:r>
            <a:r>
              <a:rPr lang="en-US" sz="2800" dirty="0" err="1" smtClean="0"/>
              <a:t>melihat</a:t>
            </a:r>
            <a:r>
              <a:rPr lang="en-US" sz="2800" dirty="0" smtClean="0"/>
              <a:t> </a:t>
            </a:r>
            <a:r>
              <a:rPr lang="en-US" sz="2800" dirty="0" err="1" smtClean="0"/>
              <a:t>anak</a:t>
            </a:r>
            <a:r>
              <a:rPr lang="en-US" sz="2800" dirty="0" smtClean="0"/>
              <a:t> </a:t>
            </a:r>
            <a:r>
              <a:rPr lang="en-US" sz="2800" dirty="0" err="1" smtClean="0"/>
              <a:t>didiknya</a:t>
            </a:r>
            <a:r>
              <a:rPr lang="en-US" sz="2800" dirty="0" smtClean="0"/>
              <a:t> </a:t>
            </a:r>
            <a:r>
              <a:rPr lang="en-US" sz="2800" dirty="0" err="1" smtClean="0"/>
              <a:t>berhasil</a:t>
            </a:r>
            <a:r>
              <a:rPr lang="en-US" sz="2800" dirty="0" smtClean="0"/>
              <a:t> </a:t>
            </a:r>
            <a:r>
              <a:rPr lang="en-US" sz="2800" dirty="0" err="1" smtClean="0"/>
              <a:t>meraih</a:t>
            </a:r>
            <a:r>
              <a:rPr lang="en-US" sz="2800" dirty="0" smtClean="0"/>
              <a:t> </a:t>
            </a:r>
            <a:r>
              <a:rPr lang="en-US" sz="2800" dirty="0" err="1" smtClean="0"/>
              <a:t>cita-cita</a:t>
            </a:r>
            <a:r>
              <a:rPr lang="en-US" sz="2800" dirty="0" smtClean="0"/>
              <a:t>. (4) </a:t>
            </a:r>
            <a:r>
              <a:rPr lang="en-US" sz="2800" dirty="0" err="1" smtClean="0"/>
              <a:t>Mereka</a:t>
            </a:r>
            <a:r>
              <a:rPr lang="en-US" sz="2800" dirty="0" smtClean="0"/>
              <a:t> </a:t>
            </a:r>
            <a:r>
              <a:rPr lang="en-US" sz="2800" dirty="0" err="1" smtClean="0"/>
              <a:t>tidak</a:t>
            </a:r>
            <a:r>
              <a:rPr lang="en-US" sz="2800" dirty="0" smtClean="0"/>
              <a:t> </a:t>
            </a:r>
            <a:r>
              <a:rPr lang="en-US" sz="2800" dirty="0" err="1" smtClean="0"/>
              <a:t>pernah</a:t>
            </a:r>
            <a:r>
              <a:rPr lang="en-US" sz="2800" dirty="0" smtClean="0"/>
              <a:t> </a:t>
            </a:r>
            <a:r>
              <a:rPr lang="en-US" sz="2800" dirty="0" err="1" smtClean="0"/>
              <a:t>berharap</a:t>
            </a:r>
            <a:r>
              <a:rPr lang="en-US" sz="2800" dirty="0" smtClean="0"/>
              <a:t> </a:t>
            </a:r>
            <a:r>
              <a:rPr lang="en-US" sz="2800" dirty="0" err="1" smtClean="0"/>
              <a:t>apa-apa</a:t>
            </a:r>
            <a:r>
              <a:rPr lang="en-US" sz="2800" dirty="0" smtClean="0"/>
              <a:t> </a:t>
            </a:r>
            <a:r>
              <a:rPr lang="en-US" sz="2800" dirty="0" err="1" smtClean="0"/>
              <a:t>dari</a:t>
            </a:r>
            <a:r>
              <a:rPr lang="en-US" sz="2800" dirty="0" smtClean="0"/>
              <a:t> </a:t>
            </a:r>
            <a:r>
              <a:rPr lang="en-US" sz="2800" dirty="0" err="1" smtClean="0"/>
              <a:t>keberhasilan</a:t>
            </a:r>
            <a:r>
              <a:rPr lang="en-US" sz="2800" dirty="0" smtClean="0"/>
              <a:t> yang </a:t>
            </a:r>
            <a:r>
              <a:rPr lang="en-US" sz="2800" dirty="0" err="1" smtClean="0"/>
              <a:t>diraih</a:t>
            </a:r>
            <a:r>
              <a:rPr lang="en-US" sz="2800" dirty="0" smtClean="0"/>
              <a:t> </a:t>
            </a:r>
            <a:r>
              <a:rPr lang="en-US" sz="2800" dirty="0" err="1" smtClean="0"/>
              <a:t>oleh</a:t>
            </a:r>
            <a:r>
              <a:rPr lang="en-US" sz="2800" dirty="0" smtClean="0"/>
              <a:t> </a:t>
            </a:r>
            <a:r>
              <a:rPr lang="en-US" sz="2800" dirty="0" err="1" smtClean="0"/>
              <a:t>anak</a:t>
            </a:r>
            <a:r>
              <a:rPr lang="en-US" sz="2800" dirty="0" smtClean="0"/>
              <a:t> </a:t>
            </a:r>
            <a:r>
              <a:rPr lang="en-US" sz="2800" dirty="0" err="1" smtClean="0"/>
              <a:t>didik</a:t>
            </a:r>
            <a:r>
              <a:rPr lang="en-US" sz="2800" dirty="0" smtClean="0"/>
              <a:t> </a:t>
            </a:r>
            <a:r>
              <a:rPr lang="en-US" sz="2800" dirty="0" err="1" smtClean="0"/>
              <a:t>mereka</a:t>
            </a:r>
            <a:r>
              <a:rPr lang="en-US" sz="2800" dirty="0" smtClean="0"/>
              <a:t>. (5) Guru </a:t>
            </a:r>
            <a:r>
              <a:rPr lang="en-US" sz="2800" dirty="0" err="1" smtClean="0"/>
              <a:t>sangat</a:t>
            </a:r>
            <a:r>
              <a:rPr lang="en-US" sz="2800" dirty="0" smtClean="0"/>
              <a:t> </a:t>
            </a:r>
            <a:r>
              <a:rPr lang="en-US" sz="2800" dirty="0" err="1" smtClean="0"/>
              <a:t>menentukan</a:t>
            </a:r>
            <a:r>
              <a:rPr lang="en-US" sz="2800" dirty="0" smtClean="0"/>
              <a:t> </a:t>
            </a:r>
            <a:r>
              <a:rPr lang="en-US" sz="2800" dirty="0" err="1" smtClean="0"/>
              <a:t>kecerdasan</a:t>
            </a:r>
            <a:r>
              <a:rPr lang="en-US" sz="2800" dirty="0" smtClean="0"/>
              <a:t> </a:t>
            </a:r>
            <a:r>
              <a:rPr lang="en-US" sz="2800" dirty="0" err="1" smtClean="0"/>
              <a:t>dan</a:t>
            </a:r>
            <a:r>
              <a:rPr lang="en-US" sz="2800" dirty="0" smtClean="0"/>
              <a:t> </a:t>
            </a:r>
            <a:r>
              <a:rPr lang="en-US" sz="2800" dirty="0" err="1" smtClean="0"/>
              <a:t>kemajuan</a:t>
            </a:r>
            <a:r>
              <a:rPr lang="en-US" sz="2800" dirty="0" smtClean="0"/>
              <a:t> </a:t>
            </a:r>
            <a:r>
              <a:rPr lang="en-US" sz="2800" dirty="0" err="1" smtClean="0"/>
              <a:t>bangsanya</a:t>
            </a:r>
            <a:r>
              <a:rPr lang="en-US" sz="2800" dirty="0" smtClean="0"/>
              <a:t> (</a:t>
            </a:r>
            <a:r>
              <a:rPr lang="en-US" sz="2800" dirty="0" err="1" smtClean="0"/>
              <a:t>Modifikasi</a:t>
            </a:r>
            <a:r>
              <a:rPr lang="en-US" sz="2800" dirty="0" smtClean="0"/>
              <a:t> </a:t>
            </a:r>
            <a:r>
              <a:rPr lang="en-US" sz="2800" dirty="0" err="1" smtClean="0"/>
              <a:t>dari</a:t>
            </a:r>
            <a:r>
              <a:rPr lang="en-US" sz="2800" dirty="0" smtClean="0"/>
              <a:t> </a:t>
            </a:r>
            <a:r>
              <a:rPr lang="en-US" sz="2800" dirty="0" err="1" smtClean="0"/>
              <a:t>Soedjito</a:t>
            </a:r>
            <a:r>
              <a:rPr lang="en-US" sz="2800" dirty="0" smtClean="0"/>
              <a:t> </a:t>
            </a:r>
            <a:r>
              <a:rPr lang="en-US" sz="2800" dirty="0" err="1" smtClean="0"/>
              <a:t>dan</a:t>
            </a:r>
            <a:r>
              <a:rPr lang="en-US" sz="2800" dirty="0" smtClean="0"/>
              <a:t> </a:t>
            </a:r>
            <a:r>
              <a:rPr lang="en-US" sz="2800" dirty="0" err="1" smtClean="0"/>
              <a:t>Hasan</a:t>
            </a:r>
            <a:r>
              <a:rPr lang="en-US" sz="2800" dirty="0" smtClean="0"/>
              <a:t> 1991: 29). </a:t>
            </a:r>
          </a:p>
          <a:p>
            <a:pPr>
              <a:buNone/>
            </a:pPr>
            <a:endParaRPr lang="en-US" sz="2800" dirty="0"/>
          </a:p>
        </p:txBody>
      </p:sp>
      <p:pic>
        <p:nvPicPr>
          <p:cNvPr id="4" name="Picture 3" descr="butterfly_095.gif"/>
          <p:cNvPicPr>
            <a:picLocks noChangeAspect="1"/>
          </p:cNvPicPr>
          <p:nvPr/>
        </p:nvPicPr>
        <p:blipFill>
          <a:blip r:embed="rId3"/>
          <a:stretch>
            <a:fillRect/>
          </a:stretch>
        </p:blipFill>
        <p:spPr>
          <a:xfrm rot="16200000">
            <a:off x="7343775" y="4772025"/>
            <a:ext cx="857250" cy="2743200"/>
          </a:xfrm>
          <a:prstGeom prst="rect">
            <a:avLst/>
          </a:prstGeom>
        </p:spPr>
      </p:pic>
      <p:sp>
        <p:nvSpPr>
          <p:cNvPr id="6" name="Title 1"/>
          <p:cNvSpPr>
            <a:spLocks noGrp="1"/>
          </p:cNvSpPr>
          <p:nvPr>
            <p:ph type="title"/>
          </p:nvPr>
        </p:nvSpPr>
        <p:spPr>
          <a:xfrm>
            <a:off x="457200" y="274638"/>
            <a:ext cx="8229600" cy="1020762"/>
          </a:xfrm>
          <a:ln w="38100">
            <a:solidFill>
              <a:schemeClr val="tx1"/>
            </a:solidFill>
            <a:prstDash val="sysDash"/>
          </a:ln>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Definisi</a:t>
            </a:r>
            <a:r>
              <a:rPr lang="en-US" sz="2800" b="1" dirty="0" smtClean="0">
                <a:solidFill>
                  <a:srgbClr val="FF0000"/>
                </a:solidFill>
              </a:rPr>
              <a:t> </a:t>
            </a:r>
            <a:r>
              <a:rPr lang="en-US" sz="2800" b="1" dirty="0" err="1" smtClean="0">
                <a:solidFill>
                  <a:srgbClr val="FF0000"/>
                </a:solidFill>
              </a:rPr>
              <a:t>Luas</a:t>
            </a:r>
            <a:endParaRPr lang="en-US" sz="2800" dirty="0">
              <a:solidFill>
                <a:srgbClr val="FF0000"/>
              </a:solidFill>
            </a:endParaRPr>
          </a:p>
        </p:txBody>
      </p:sp>
      <p:pic>
        <p:nvPicPr>
          <p:cNvPr id="7" name="Picture 6" descr="butterfly_095.gif"/>
          <p:cNvPicPr>
            <a:picLocks noChangeAspect="1"/>
          </p:cNvPicPr>
          <p:nvPr/>
        </p:nvPicPr>
        <p:blipFill>
          <a:blip r:embed="rId3"/>
          <a:stretch>
            <a:fillRect/>
          </a:stretch>
        </p:blipFill>
        <p:spPr>
          <a:xfrm rot="5400000">
            <a:off x="638175" y="-333375"/>
            <a:ext cx="857250" cy="21336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1000" fill="hold"/>
                                        <p:tgtEl>
                                          <p:spTgt spid="6"/>
                                        </p:tgtEl>
                                        <p:attrNameLst>
                                          <p:attrName>ppt_x</p:attrName>
                                        </p:attrNameLst>
                                      </p:cBhvr>
                                      <p:tavLst>
                                        <p:tav tm="0">
                                          <p:val>
                                            <p:strVal val="#ppt_x-.2"/>
                                          </p:val>
                                        </p:tav>
                                        <p:tav tm="100000">
                                          <p:val>
                                            <p:strVal val="#ppt_x"/>
                                          </p:val>
                                        </p:tav>
                                      </p:tavLst>
                                    </p:anim>
                                    <p:anim calcmode="lin" valueType="num">
                                      <p:cBhvr>
                                        <p:cTn id="31"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10600" cy="5029200"/>
          </a:xfrm>
          <a:prstGeom prst="roundRect">
            <a:avLst/>
          </a:prstGeom>
          <a:ln/>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a:buNone/>
            </a:pPr>
            <a:r>
              <a:rPr lang="en-US" sz="2400" dirty="0" smtClean="0"/>
              <a:t>	</a:t>
            </a:r>
            <a:r>
              <a:rPr lang="en-US" sz="2400" dirty="0" err="1" smtClean="0"/>
              <a:t>Pengembangan</a:t>
            </a:r>
            <a:r>
              <a:rPr lang="en-US" sz="2400" dirty="0" smtClean="0"/>
              <a:t> </a:t>
            </a:r>
            <a:r>
              <a:rPr lang="en-US" sz="2400" dirty="0" err="1" smtClean="0"/>
              <a:t>paragraf</a:t>
            </a:r>
            <a:r>
              <a:rPr lang="en-US" sz="2400" dirty="0" smtClean="0"/>
              <a:t> </a:t>
            </a:r>
            <a:r>
              <a:rPr lang="en-US" sz="2400" dirty="0" err="1" smtClean="0"/>
              <a:t>dengan</a:t>
            </a:r>
            <a:r>
              <a:rPr lang="en-US" sz="2400" dirty="0" smtClean="0"/>
              <a:t> </a:t>
            </a:r>
            <a:r>
              <a:rPr lang="en-US" sz="2400" dirty="0" err="1" smtClean="0"/>
              <a:t>mempergunakan</a:t>
            </a:r>
            <a:r>
              <a:rPr lang="en-US" sz="2400" dirty="0" smtClean="0"/>
              <a:t> </a:t>
            </a:r>
            <a:r>
              <a:rPr lang="en-US" sz="2400" dirty="0" err="1" smtClean="0"/>
              <a:t>beberapa</a:t>
            </a:r>
            <a:r>
              <a:rPr lang="en-US" sz="2400" dirty="0" smtClean="0"/>
              <a:t> </a:t>
            </a:r>
            <a:r>
              <a:rPr lang="en-US" sz="2400" dirty="0" err="1" smtClean="0"/>
              <a:t>cara</a:t>
            </a:r>
            <a:r>
              <a:rPr lang="en-US" sz="2400" dirty="0" smtClean="0"/>
              <a:t> </a:t>
            </a:r>
            <a:r>
              <a:rPr lang="en-US" sz="2400" dirty="0" err="1" smtClean="0"/>
              <a:t>sekaligus</a:t>
            </a:r>
            <a:r>
              <a:rPr lang="en-US" sz="2400" dirty="0" smtClean="0"/>
              <a:t> </a:t>
            </a:r>
            <a:r>
              <a:rPr lang="en-US" sz="2400" dirty="0" err="1" smtClean="0"/>
              <a:t>dalam</a:t>
            </a:r>
            <a:r>
              <a:rPr lang="en-US" sz="2400" dirty="0" smtClean="0"/>
              <a:t> </a:t>
            </a:r>
            <a:r>
              <a:rPr lang="en-US" sz="2400" dirty="0" err="1" smtClean="0"/>
              <a:t>sebuah</a:t>
            </a:r>
            <a:r>
              <a:rPr lang="en-US" sz="2400" dirty="0" smtClean="0"/>
              <a:t> </a:t>
            </a:r>
            <a:r>
              <a:rPr lang="en-US" sz="2400" dirty="0" err="1" smtClean="0"/>
              <a:t>paragraf</a:t>
            </a:r>
            <a:r>
              <a:rPr lang="en-US" sz="2400" dirty="0" smtClean="0"/>
              <a:t>. </a:t>
            </a:r>
            <a:r>
              <a:rPr lang="en-US" sz="2400" dirty="0" err="1" smtClean="0"/>
              <a:t>Artinya</a:t>
            </a:r>
            <a:r>
              <a:rPr lang="en-US" sz="2400" dirty="0" smtClean="0"/>
              <a:t>, </a:t>
            </a:r>
            <a:r>
              <a:rPr lang="en-US" sz="2400" dirty="0" err="1" smtClean="0"/>
              <a:t>dalam</a:t>
            </a:r>
            <a:r>
              <a:rPr lang="en-US" sz="2400" dirty="0" smtClean="0"/>
              <a:t> </a:t>
            </a:r>
            <a:r>
              <a:rPr lang="en-US" sz="2400" dirty="0" err="1" smtClean="0"/>
              <a:t>sebuah</a:t>
            </a:r>
            <a:r>
              <a:rPr lang="en-US" sz="2400" dirty="0" smtClean="0"/>
              <a:t> </a:t>
            </a:r>
            <a:r>
              <a:rPr lang="en-US" sz="2400" dirty="0" err="1" smtClean="0"/>
              <a:t>paragraf</a:t>
            </a:r>
            <a:r>
              <a:rPr lang="en-US" sz="2400" dirty="0" smtClean="0"/>
              <a:t> </a:t>
            </a:r>
            <a:r>
              <a:rPr lang="en-US" sz="2400" dirty="0" err="1" smtClean="0"/>
              <a:t>terdapat</a:t>
            </a:r>
            <a:r>
              <a:rPr lang="en-US" sz="2400" dirty="0" smtClean="0"/>
              <a:t> </a:t>
            </a:r>
            <a:r>
              <a:rPr lang="en-US" sz="2400" dirty="0" err="1" smtClean="0"/>
              <a:t>dua</a:t>
            </a:r>
            <a:r>
              <a:rPr lang="en-US" sz="2400" dirty="0" smtClean="0"/>
              <a:t> </a:t>
            </a:r>
            <a:r>
              <a:rPr lang="en-US" sz="2400" dirty="0" err="1" smtClean="0"/>
              <a:t>atau</a:t>
            </a:r>
            <a:r>
              <a:rPr lang="en-US" sz="2400" dirty="0" smtClean="0"/>
              <a:t> </a:t>
            </a:r>
            <a:r>
              <a:rPr lang="en-US" sz="2400" dirty="0" err="1" smtClean="0"/>
              <a:t>lebih</a:t>
            </a:r>
            <a:r>
              <a:rPr lang="en-US" sz="2400" dirty="0" smtClean="0"/>
              <a:t> </a:t>
            </a:r>
            <a:r>
              <a:rPr lang="en-US" sz="2400" dirty="0" err="1" smtClean="0"/>
              <a:t>pola</a:t>
            </a:r>
            <a:r>
              <a:rPr lang="en-US" sz="2400" dirty="0" smtClean="0"/>
              <a:t> </a:t>
            </a:r>
            <a:r>
              <a:rPr lang="en-US" sz="2400" dirty="0" err="1" smtClean="0"/>
              <a:t>pengembangan</a:t>
            </a:r>
            <a:r>
              <a:rPr lang="en-US" sz="2400" dirty="0" smtClean="0"/>
              <a:t> yang </a:t>
            </a:r>
            <a:r>
              <a:rPr lang="en-US" sz="2400" dirty="0" err="1" smtClean="0"/>
              <a:t>digunakan</a:t>
            </a:r>
            <a:r>
              <a:rPr lang="en-US" sz="2400" dirty="0" smtClean="0"/>
              <a:t>. </a:t>
            </a:r>
            <a:r>
              <a:rPr lang="en-US" sz="2400" dirty="0" err="1" smtClean="0"/>
              <a:t>Pola</a:t>
            </a:r>
            <a:r>
              <a:rPr lang="en-US" sz="2400" dirty="0" smtClean="0"/>
              <a:t> </a:t>
            </a:r>
            <a:r>
              <a:rPr lang="en-US" sz="2400" dirty="0" err="1" smtClean="0"/>
              <a:t>pengembangan</a:t>
            </a:r>
            <a:r>
              <a:rPr lang="en-US" sz="2400" dirty="0" smtClean="0"/>
              <a:t> </a:t>
            </a:r>
            <a:r>
              <a:rPr lang="en-US" sz="2400" dirty="0" err="1" smtClean="0"/>
              <a:t>paragraf</a:t>
            </a:r>
            <a:r>
              <a:rPr lang="en-US" sz="2400" dirty="0" smtClean="0"/>
              <a:t> </a:t>
            </a:r>
            <a:r>
              <a:rPr lang="en-US" sz="2400" dirty="0" err="1" smtClean="0"/>
              <a:t>jenis</a:t>
            </a:r>
            <a:r>
              <a:rPr lang="en-US" sz="2400" dirty="0" smtClean="0"/>
              <a:t> </a:t>
            </a:r>
            <a:r>
              <a:rPr lang="en-US" sz="2400" dirty="0" err="1" smtClean="0"/>
              <a:t>ini</a:t>
            </a:r>
            <a:r>
              <a:rPr lang="en-US" sz="2400" dirty="0" smtClean="0"/>
              <a:t> paling </a:t>
            </a:r>
            <a:r>
              <a:rPr lang="en-US" sz="2400" dirty="0" err="1" smtClean="0"/>
              <a:t>sering</a:t>
            </a:r>
            <a:r>
              <a:rPr lang="en-US" sz="2400" dirty="0" smtClean="0"/>
              <a:t> </a:t>
            </a:r>
            <a:r>
              <a:rPr lang="en-US" sz="2400" dirty="0" err="1" smtClean="0"/>
              <a:t>dijumpai</a:t>
            </a:r>
            <a:r>
              <a:rPr lang="en-US" sz="2400" dirty="0" smtClean="0"/>
              <a:t> </a:t>
            </a:r>
            <a:r>
              <a:rPr lang="en-US" sz="2400" dirty="0" err="1" smtClean="0"/>
              <a:t>dalam</a:t>
            </a:r>
            <a:r>
              <a:rPr lang="en-US" sz="2400" dirty="0" smtClean="0"/>
              <a:t> </a:t>
            </a:r>
            <a:r>
              <a:rPr lang="en-US" sz="2400" dirty="0" err="1" smtClean="0"/>
              <a:t>tulisan-tulisan</a:t>
            </a:r>
            <a:r>
              <a:rPr lang="en-US" sz="2400" dirty="0" smtClean="0"/>
              <a:t> </a:t>
            </a:r>
            <a:r>
              <a:rPr lang="en-US" sz="2400" dirty="0" err="1" smtClean="0"/>
              <a:t>ilmiah</a:t>
            </a:r>
            <a:r>
              <a:rPr lang="en-US" sz="2400" dirty="0" smtClean="0"/>
              <a:t>.</a:t>
            </a:r>
          </a:p>
          <a:p>
            <a:pPr>
              <a:buNone/>
            </a:pPr>
            <a:endParaRPr lang="en-US" sz="2800" dirty="0" smtClean="0"/>
          </a:p>
          <a:p>
            <a:pPr>
              <a:buNone/>
            </a:pPr>
            <a:r>
              <a:rPr lang="en-US" sz="2800" dirty="0" err="1" smtClean="0"/>
              <a:t>Contoh</a:t>
            </a:r>
            <a:r>
              <a:rPr lang="en-US" sz="2800" dirty="0" smtClean="0"/>
              <a:t>:</a:t>
            </a:r>
          </a:p>
          <a:p>
            <a:pPr>
              <a:buNone/>
            </a:pPr>
            <a:endParaRPr lang="en-US" sz="2800" dirty="0" smtClean="0"/>
          </a:p>
          <a:p>
            <a:pPr>
              <a:buNone/>
            </a:pPr>
            <a:r>
              <a:rPr lang="en-US" sz="2800" dirty="0" smtClean="0"/>
              <a:t>	(1) </a:t>
            </a:r>
            <a:r>
              <a:rPr lang="id-ID" sz="2800" dirty="0" smtClean="0"/>
              <a:t>Di dalam sebuah wacana terdapat dua unsur utama yang membangun wacana yang bersangkutan. (2) Kedua unsur tersebut meliputi bentuk dan makna. (3) Kepaduan bentuk (kohesi) lebih mengacu pada pemakaian bentuk atau unsur bahasa tertentu yang secara nyata dapat dilihat dalam sebuah wacana. (4) Misalnya, penggunaan kata atau frase transisi. (5) Sementara itu, kepaduan makna (koherensi) dapat diartikan sebagai pengaturan secara rapi fakta dan ide menjadi suatu untaian yang logis. (6) Misalnya, keruntutan cerita sehingga cerita tersebut lebih dipahami (Pratiwi, 2011: 1).</a:t>
            </a:r>
            <a:endParaRPr lang="en-US" sz="2800" dirty="0" smtClean="0"/>
          </a:p>
          <a:p>
            <a:pPr>
              <a:buNone/>
            </a:pPr>
            <a:endParaRPr lang="en-US" sz="2800" dirty="0"/>
          </a:p>
        </p:txBody>
      </p:sp>
      <p:pic>
        <p:nvPicPr>
          <p:cNvPr id="4" name="Picture 3" descr="butterfly_095.gif"/>
          <p:cNvPicPr>
            <a:picLocks noChangeAspect="1"/>
          </p:cNvPicPr>
          <p:nvPr/>
        </p:nvPicPr>
        <p:blipFill>
          <a:blip r:embed="rId3"/>
          <a:stretch>
            <a:fillRect/>
          </a:stretch>
        </p:blipFill>
        <p:spPr>
          <a:xfrm>
            <a:off x="8534400" y="1447800"/>
            <a:ext cx="430148" cy="2743200"/>
          </a:xfrm>
          <a:prstGeom prst="rect">
            <a:avLst/>
          </a:prstGeom>
        </p:spPr>
      </p:pic>
      <p:sp>
        <p:nvSpPr>
          <p:cNvPr id="6" name="Title 1"/>
          <p:cNvSpPr>
            <a:spLocks noGrp="1"/>
          </p:cNvSpPr>
          <p:nvPr>
            <p:ph type="title"/>
          </p:nvPr>
        </p:nvSpPr>
        <p:spPr>
          <a:xfrm>
            <a:off x="457200" y="274638"/>
            <a:ext cx="8229600" cy="1020762"/>
          </a:xfrm>
          <a:ln w="38100">
            <a:solidFill>
              <a:schemeClr val="tx1"/>
            </a:solidFill>
            <a:prstDash val="sysDash"/>
          </a:ln>
          <a:effectLst>
            <a:glow rad="228600">
              <a:schemeClr val="accent2">
                <a:satMod val="175000"/>
                <a:alpha val="40000"/>
              </a:schemeClr>
            </a:glow>
          </a:effectLst>
        </p:spPr>
        <p:txBody>
          <a:bodyPr>
            <a:noAutofit/>
          </a:bodyPr>
          <a:lstStyle/>
          <a:p>
            <a:r>
              <a:rPr lang="en-US" sz="2800" b="1" dirty="0">
                <a:solidFill>
                  <a:srgbClr val="FF0000"/>
                </a:solidFill>
              </a:rPr>
              <a:t> </a:t>
            </a:r>
            <a:r>
              <a:rPr lang="en-US" sz="2800" b="1" dirty="0" err="1" smtClean="0">
                <a:solidFill>
                  <a:srgbClr val="FF0000"/>
                </a:solidFill>
              </a:rPr>
              <a:t>Pengembangan</a:t>
            </a:r>
            <a:r>
              <a:rPr lang="en-US" sz="2800" b="1" dirty="0" smtClean="0">
                <a:solidFill>
                  <a:srgbClr val="FF0000"/>
                </a:solidFill>
              </a:rPr>
              <a:t> </a:t>
            </a:r>
            <a:r>
              <a:rPr lang="en-US" sz="2800" b="1" dirty="0" err="1" smtClean="0">
                <a:solidFill>
                  <a:srgbClr val="FF0000"/>
                </a:solidFill>
              </a:rPr>
              <a:t>paragraf</a:t>
            </a:r>
            <a:r>
              <a:rPr lang="en-US" sz="2800" b="1" dirty="0" smtClean="0">
                <a:solidFill>
                  <a:srgbClr val="FF0000"/>
                </a:solidFill>
              </a:rPr>
              <a:t> </a:t>
            </a:r>
            <a:r>
              <a:rPr lang="en-US" sz="2800" b="1" dirty="0" err="1" smtClean="0">
                <a:solidFill>
                  <a:srgbClr val="FF0000"/>
                </a:solidFill>
              </a:rPr>
              <a:t>dengan</a:t>
            </a:r>
            <a:r>
              <a:rPr lang="en-US" sz="2800" b="1" dirty="0" smtClean="0">
                <a:solidFill>
                  <a:srgbClr val="FF0000"/>
                </a:solidFill>
              </a:rPr>
              <a:t/>
            </a:r>
            <a:br>
              <a:rPr lang="en-US" sz="2800" b="1" dirty="0" smtClean="0">
                <a:solidFill>
                  <a:srgbClr val="FF0000"/>
                </a:solidFill>
              </a:rPr>
            </a:br>
            <a:r>
              <a:rPr lang="en-US" sz="2800" b="1" dirty="0" err="1" smtClean="0">
                <a:solidFill>
                  <a:srgbClr val="FF0000"/>
                </a:solidFill>
              </a:rPr>
              <a:t>campuran</a:t>
            </a:r>
            <a:r>
              <a:rPr lang="en-US" sz="2800" b="1" dirty="0" smtClean="0">
                <a:solidFill>
                  <a:srgbClr val="FF0000"/>
                </a:solidFill>
              </a:rPr>
              <a:t> </a:t>
            </a:r>
            <a:endParaRPr lang="en-US" sz="2800" dirty="0">
              <a:solidFill>
                <a:srgbClr val="FF0000"/>
              </a:solidFill>
            </a:endParaRPr>
          </a:p>
        </p:txBody>
      </p:sp>
      <p:pic>
        <p:nvPicPr>
          <p:cNvPr id="7" name="Picture 6" descr="butterfly_095.gif"/>
          <p:cNvPicPr>
            <a:picLocks noChangeAspect="1"/>
          </p:cNvPicPr>
          <p:nvPr/>
        </p:nvPicPr>
        <p:blipFill>
          <a:blip r:embed="rId3"/>
          <a:stretch>
            <a:fillRect/>
          </a:stretch>
        </p:blipFill>
        <p:spPr>
          <a:xfrm rot="5400000">
            <a:off x="638175" y="-333375"/>
            <a:ext cx="857250" cy="2133600"/>
          </a:xfrm>
          <a:prstGeom prst="rect">
            <a:avLst/>
          </a:prstGeom>
        </p:spPr>
      </p:pic>
      <p:pic>
        <p:nvPicPr>
          <p:cNvPr id="8" name="Picture 7" descr="butterfly_095.gif"/>
          <p:cNvPicPr>
            <a:picLocks noChangeAspect="1"/>
          </p:cNvPicPr>
          <p:nvPr/>
        </p:nvPicPr>
        <p:blipFill>
          <a:blip r:embed="rId3"/>
          <a:stretch>
            <a:fillRect/>
          </a:stretch>
        </p:blipFill>
        <p:spPr>
          <a:xfrm>
            <a:off x="8534400" y="4114800"/>
            <a:ext cx="430148" cy="27432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1000" fill="hold"/>
                                        <p:tgtEl>
                                          <p:spTgt spid="6"/>
                                        </p:tgtEl>
                                        <p:attrNameLst>
                                          <p:attrName>ppt_x</p:attrName>
                                        </p:attrNameLst>
                                      </p:cBhvr>
                                      <p:tavLst>
                                        <p:tav tm="0">
                                          <p:val>
                                            <p:strVal val="#ppt_x-.2"/>
                                          </p:val>
                                        </p:tav>
                                        <p:tav tm="100000">
                                          <p:val>
                                            <p:strVal val="#ppt_x"/>
                                          </p:val>
                                        </p:tav>
                                      </p:tavLst>
                                    </p:anim>
                                    <p:anim calcmode="lin" valueType="num">
                                      <p:cBhvr>
                                        <p:cTn id="31"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3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 name="Title 4"/>
          <p:cNvSpPr>
            <a:spLocks noGrp="1"/>
          </p:cNvSpPr>
          <p:nvPr>
            <p:ph type="title"/>
          </p:nvPr>
        </p:nvSpPr>
        <p:spPr>
          <a:xfrm>
            <a:off x="457200" y="274638"/>
            <a:ext cx="4038600" cy="1143000"/>
          </a:xfrm>
        </p:spPr>
        <p:txBody>
          <a:bodyPr/>
          <a:lstStyle/>
          <a:p>
            <a:r>
              <a:rPr lang="en-US" dirty="0" err="1" smtClean="0"/>
              <a:t>Perlatihan</a:t>
            </a:r>
            <a:endParaRPr lang="en-US" dirty="0"/>
          </a:p>
        </p:txBody>
      </p:sp>
      <p:sp>
        <p:nvSpPr>
          <p:cNvPr id="6" name="Content Placeholder 5"/>
          <p:cNvSpPr>
            <a:spLocks noGrp="1"/>
          </p:cNvSpPr>
          <p:nvPr>
            <p:ph idx="1"/>
          </p:nvPr>
        </p:nvSpPr>
        <p:spPr>
          <a:xfrm>
            <a:off x="457200" y="1143000"/>
            <a:ext cx="8229600" cy="5410200"/>
          </a:xfrm>
        </p:spPr>
        <p:txBody>
          <a:bodyPr>
            <a:noAutofit/>
          </a:bodyPr>
          <a:lstStyle/>
          <a:p>
            <a:pPr>
              <a:buNone/>
            </a:pPr>
            <a:r>
              <a:rPr lang="en-US" sz="1600" dirty="0" smtClean="0"/>
              <a:t>1. </a:t>
            </a:r>
            <a:r>
              <a:rPr lang="en-US" sz="1600" dirty="0" err="1" smtClean="0"/>
              <a:t>Kerjakan</a:t>
            </a:r>
            <a:r>
              <a:rPr lang="en-US" sz="1600" dirty="0" smtClean="0"/>
              <a:t> </a:t>
            </a:r>
            <a:r>
              <a:rPr lang="en-US" sz="1600" dirty="0" err="1" smtClean="0"/>
              <a:t>tugas-tugas</a:t>
            </a:r>
            <a:r>
              <a:rPr lang="en-US" sz="1600" dirty="0" smtClean="0"/>
              <a:t> </a:t>
            </a:r>
            <a:r>
              <a:rPr lang="en-US" sz="1600" dirty="0" err="1" smtClean="0"/>
              <a:t>berikut</a:t>
            </a:r>
            <a:r>
              <a:rPr lang="en-US" sz="1600" dirty="0" smtClean="0"/>
              <a:t> </a:t>
            </a:r>
            <a:r>
              <a:rPr lang="en-US" sz="1600" dirty="0" err="1" smtClean="0"/>
              <a:t>dengan</a:t>
            </a:r>
            <a:r>
              <a:rPr lang="en-US" sz="1600" dirty="0" smtClean="0"/>
              <a:t> </a:t>
            </a:r>
            <a:r>
              <a:rPr lang="en-US" sz="1600" dirty="0" err="1" smtClean="0"/>
              <a:t>singkat</a:t>
            </a:r>
            <a:r>
              <a:rPr lang="en-US" sz="1600" dirty="0" smtClean="0"/>
              <a:t> </a:t>
            </a:r>
            <a:r>
              <a:rPr lang="en-US" sz="1600" dirty="0" err="1" smtClean="0"/>
              <a:t>dan</a:t>
            </a:r>
            <a:r>
              <a:rPr lang="en-US" sz="1600" dirty="0" smtClean="0"/>
              <a:t> </a:t>
            </a:r>
            <a:r>
              <a:rPr lang="en-US" sz="1600" dirty="0" err="1" smtClean="0"/>
              <a:t>jelas</a:t>
            </a:r>
            <a:r>
              <a:rPr lang="en-US" sz="1600" dirty="0" smtClean="0"/>
              <a:t>. </a:t>
            </a:r>
            <a:r>
              <a:rPr lang="en-US" sz="1600" dirty="0" err="1" smtClean="0"/>
              <a:t>Gunakan</a:t>
            </a:r>
            <a:r>
              <a:rPr lang="en-US" sz="1600" dirty="0" smtClean="0"/>
              <a:t> </a:t>
            </a:r>
            <a:r>
              <a:rPr lang="en-US" sz="1600" dirty="0" err="1" smtClean="0"/>
              <a:t>bahasa</a:t>
            </a:r>
            <a:r>
              <a:rPr lang="en-US" sz="1600" dirty="0" smtClean="0"/>
              <a:t> Indonesia yang </a:t>
            </a:r>
            <a:r>
              <a:rPr lang="en-US" sz="1600" dirty="0" err="1" smtClean="0"/>
              <a:t>benar</a:t>
            </a:r>
            <a:r>
              <a:rPr lang="en-US" sz="1600" dirty="0" smtClean="0"/>
              <a:t>.</a:t>
            </a:r>
          </a:p>
          <a:p>
            <a:pPr lvl="0">
              <a:buNone/>
            </a:pPr>
            <a:r>
              <a:rPr lang="en-US" sz="1600" dirty="0" smtClean="0"/>
              <a:t>2. </a:t>
            </a:r>
            <a:r>
              <a:rPr lang="en-US" sz="1600" dirty="0" err="1" smtClean="0"/>
              <a:t>Jelaskan</a:t>
            </a:r>
            <a:r>
              <a:rPr lang="en-US" sz="1600" dirty="0" smtClean="0"/>
              <a:t> </a:t>
            </a:r>
            <a:r>
              <a:rPr lang="en-US" sz="1600" dirty="0" err="1" smtClean="0"/>
              <a:t>pengertian</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bahasa</a:t>
            </a:r>
            <a:r>
              <a:rPr lang="en-US" sz="1600" dirty="0" smtClean="0"/>
              <a:t> </a:t>
            </a:r>
            <a:r>
              <a:rPr lang="en-US" sz="1600" dirty="0" err="1" smtClean="0"/>
              <a:t>Anda</a:t>
            </a:r>
            <a:r>
              <a:rPr lang="en-US" sz="1600" dirty="0" smtClean="0"/>
              <a:t> </a:t>
            </a:r>
            <a:r>
              <a:rPr lang="en-US" sz="1600" dirty="0" err="1" smtClean="0"/>
              <a:t>sendiri</a:t>
            </a:r>
            <a:r>
              <a:rPr lang="en-US" sz="1600" dirty="0" smtClean="0"/>
              <a:t>.</a:t>
            </a:r>
          </a:p>
          <a:p>
            <a:pPr lvl="0">
              <a:buNone/>
            </a:pPr>
            <a:r>
              <a:rPr lang="en-US" sz="1600" dirty="0" smtClean="0"/>
              <a:t>3. </a:t>
            </a:r>
            <a:r>
              <a:rPr lang="en-US" sz="1600" dirty="0" err="1" smtClean="0"/>
              <a:t>Sebut</a:t>
            </a:r>
            <a:r>
              <a:rPr lang="en-US" sz="1600" dirty="0" smtClean="0"/>
              <a:t> </a:t>
            </a:r>
            <a:r>
              <a:rPr lang="en-US" sz="1600" dirty="0" err="1" smtClean="0"/>
              <a:t>dan</a:t>
            </a:r>
            <a:r>
              <a:rPr lang="en-US" sz="1600" dirty="0" smtClean="0"/>
              <a:t> </a:t>
            </a:r>
            <a:r>
              <a:rPr lang="en-US" sz="1600" dirty="0" err="1" smtClean="0"/>
              <a:t>jelaskan</a:t>
            </a:r>
            <a:r>
              <a:rPr lang="en-US" sz="1600" dirty="0" smtClean="0"/>
              <a:t> </a:t>
            </a:r>
            <a:r>
              <a:rPr lang="en-US" sz="1600" dirty="0" err="1" smtClean="0"/>
              <a:t>jenis-jenis</a:t>
            </a:r>
            <a:r>
              <a:rPr lang="en-US" sz="1600" dirty="0" smtClean="0"/>
              <a:t> </a:t>
            </a:r>
            <a:r>
              <a:rPr lang="en-US" sz="1600" dirty="0" err="1" smtClean="0"/>
              <a:t>paragraf</a:t>
            </a:r>
            <a:r>
              <a:rPr lang="en-US" sz="1600" dirty="0" smtClean="0"/>
              <a:t> </a:t>
            </a:r>
            <a:r>
              <a:rPr lang="en-US" sz="1600" dirty="0" err="1" smtClean="0"/>
              <a:t>berdasarkan</a:t>
            </a:r>
            <a:r>
              <a:rPr lang="en-US" sz="1600" dirty="0" smtClean="0"/>
              <a:t> </a:t>
            </a:r>
            <a:r>
              <a:rPr lang="en-US" sz="1600" dirty="0" err="1" smtClean="0"/>
              <a:t>letak</a:t>
            </a:r>
            <a:r>
              <a:rPr lang="en-US" sz="1600" dirty="0" smtClean="0"/>
              <a:t> </a:t>
            </a:r>
            <a:r>
              <a:rPr lang="en-US" sz="1600" dirty="0" err="1" smtClean="0"/>
              <a:t>kalimat</a:t>
            </a:r>
            <a:r>
              <a:rPr lang="en-US" sz="1600" dirty="0" smtClean="0"/>
              <a:t> </a:t>
            </a:r>
            <a:r>
              <a:rPr lang="en-US" sz="1600" dirty="0" err="1" smtClean="0"/>
              <a:t>utamanya</a:t>
            </a:r>
            <a:r>
              <a:rPr lang="en-US" sz="1600" dirty="0" smtClean="0"/>
              <a:t> </a:t>
            </a:r>
            <a:r>
              <a:rPr lang="en-US" sz="1600" dirty="0" err="1" smtClean="0"/>
              <a:t>dalam</a:t>
            </a:r>
            <a:r>
              <a:rPr lang="en-US" sz="1600" dirty="0" smtClean="0"/>
              <a:t> </a:t>
            </a:r>
            <a:r>
              <a:rPr lang="en-US" sz="1600" dirty="0" err="1" smtClean="0"/>
              <a:t>paragraf</a:t>
            </a:r>
            <a:r>
              <a:rPr lang="en-US" sz="1600" dirty="0" smtClean="0"/>
              <a:t>.</a:t>
            </a:r>
          </a:p>
          <a:p>
            <a:pPr lvl="0">
              <a:buNone/>
            </a:pPr>
            <a:r>
              <a:rPr lang="en-US" sz="1600" dirty="0" smtClean="0"/>
              <a:t>4. </a:t>
            </a:r>
            <a:r>
              <a:rPr lang="en-US" sz="1600" dirty="0" err="1" smtClean="0"/>
              <a:t>Sebut</a:t>
            </a:r>
            <a:r>
              <a:rPr lang="en-US" sz="1600" dirty="0" smtClean="0"/>
              <a:t> </a:t>
            </a:r>
            <a:r>
              <a:rPr lang="en-US" sz="1600" dirty="0" err="1" smtClean="0"/>
              <a:t>dan</a:t>
            </a:r>
            <a:r>
              <a:rPr lang="en-US" sz="1600" dirty="0" smtClean="0"/>
              <a:t> </a:t>
            </a:r>
            <a:r>
              <a:rPr lang="en-US" sz="1600" dirty="0" err="1" smtClean="0"/>
              <a:t>jelaskan</a:t>
            </a:r>
            <a:r>
              <a:rPr lang="en-US" sz="1600" dirty="0" smtClean="0"/>
              <a:t> </a:t>
            </a:r>
            <a:r>
              <a:rPr lang="en-US" sz="1600" dirty="0" err="1" smtClean="0"/>
              <a:t>jenis-jenis</a:t>
            </a:r>
            <a:r>
              <a:rPr lang="en-US" sz="1600" dirty="0" smtClean="0"/>
              <a:t> </a:t>
            </a:r>
            <a:r>
              <a:rPr lang="en-US" sz="1600" dirty="0" err="1" smtClean="0"/>
              <a:t>paragraf</a:t>
            </a:r>
            <a:r>
              <a:rPr lang="en-US" sz="1600" dirty="0" smtClean="0"/>
              <a:t> </a:t>
            </a:r>
            <a:r>
              <a:rPr lang="en-US" sz="1600" dirty="0" err="1" smtClean="0"/>
              <a:t>berdasarkan</a:t>
            </a:r>
            <a:r>
              <a:rPr lang="en-US" sz="1600" dirty="0" smtClean="0"/>
              <a:t> </a:t>
            </a:r>
            <a:r>
              <a:rPr lang="en-US" sz="1600" dirty="0" err="1" smtClean="0"/>
              <a:t>sifat</a:t>
            </a:r>
            <a:r>
              <a:rPr lang="en-US" sz="1600" dirty="0" smtClean="0"/>
              <a:t> </a:t>
            </a:r>
            <a:r>
              <a:rPr lang="en-US" sz="1600" dirty="0" err="1" smtClean="0"/>
              <a:t>dan</a:t>
            </a:r>
            <a:r>
              <a:rPr lang="en-US" sz="1600" dirty="0" smtClean="0"/>
              <a:t> </a:t>
            </a:r>
            <a:r>
              <a:rPr lang="en-US" sz="1600" dirty="0" err="1" smtClean="0"/>
              <a:t>tujuan</a:t>
            </a:r>
            <a:r>
              <a:rPr lang="en-US" sz="1600" dirty="0" smtClean="0"/>
              <a:t> </a:t>
            </a:r>
            <a:r>
              <a:rPr lang="en-US" sz="1600" dirty="0" err="1" smtClean="0"/>
              <a:t>penulisannya</a:t>
            </a:r>
            <a:r>
              <a:rPr lang="en-US" sz="1600" dirty="0" smtClean="0"/>
              <a:t>.</a:t>
            </a:r>
          </a:p>
          <a:p>
            <a:pPr lvl="0">
              <a:buNone/>
            </a:pPr>
            <a:r>
              <a:rPr lang="en-US" sz="1600" dirty="0" smtClean="0"/>
              <a:t>5. </a:t>
            </a:r>
            <a:r>
              <a:rPr lang="en-US" sz="1600" dirty="0" err="1" smtClean="0"/>
              <a:t>Sebutkan</a:t>
            </a:r>
            <a:r>
              <a:rPr lang="en-US" sz="1600" dirty="0" smtClean="0"/>
              <a:t> </a:t>
            </a:r>
            <a:r>
              <a:rPr lang="en-US" sz="1600" dirty="0" err="1" smtClean="0"/>
              <a:t>unsur-unsur</a:t>
            </a:r>
            <a:r>
              <a:rPr lang="en-US" sz="1600" dirty="0" smtClean="0"/>
              <a:t> </a:t>
            </a:r>
            <a:r>
              <a:rPr lang="en-US" sz="1600" dirty="0" err="1" smtClean="0"/>
              <a:t>penanda</a:t>
            </a:r>
            <a:r>
              <a:rPr lang="en-US" sz="1600" dirty="0" smtClean="0"/>
              <a:t> </a:t>
            </a:r>
            <a:r>
              <a:rPr lang="en-US" sz="1600" dirty="0" err="1" smtClean="0"/>
              <a:t>kepaduan</a:t>
            </a:r>
            <a:r>
              <a:rPr lang="en-US" sz="1600" dirty="0" smtClean="0"/>
              <a:t> yang </a:t>
            </a:r>
            <a:r>
              <a:rPr lang="en-US" sz="1600" dirty="0" err="1" smtClean="0"/>
              <a:t>dapat</a:t>
            </a:r>
            <a:r>
              <a:rPr lang="en-US" sz="1600" dirty="0" smtClean="0"/>
              <a:t> </a:t>
            </a:r>
            <a:r>
              <a:rPr lang="en-US" sz="1600" dirty="0" err="1" smtClean="0"/>
              <a:t>digunakan</a:t>
            </a:r>
            <a:r>
              <a:rPr lang="en-US" sz="1600" dirty="0" smtClean="0"/>
              <a:t> </a:t>
            </a:r>
            <a:r>
              <a:rPr lang="en-US" sz="1600" dirty="0" err="1" smtClean="0"/>
              <a:t>untuk</a:t>
            </a:r>
            <a:r>
              <a:rPr lang="en-US" sz="1600" dirty="0" smtClean="0"/>
              <a:t> </a:t>
            </a:r>
            <a:r>
              <a:rPr lang="en-US" sz="1600" dirty="0" err="1" smtClean="0"/>
              <a:t>menjaga</a:t>
            </a:r>
            <a:r>
              <a:rPr lang="en-US" sz="1600" dirty="0" smtClean="0"/>
              <a:t> </a:t>
            </a:r>
            <a:r>
              <a:rPr lang="en-US" sz="1600" dirty="0" err="1" smtClean="0"/>
              <a:t>kepaduan</a:t>
            </a:r>
            <a:r>
              <a:rPr lang="en-US" sz="1600" dirty="0" smtClean="0"/>
              <a:t> </a:t>
            </a:r>
            <a:r>
              <a:rPr lang="en-US" sz="1600" dirty="0" err="1" smtClean="0"/>
              <a:t>antarkalimat</a:t>
            </a:r>
            <a:r>
              <a:rPr lang="en-US" sz="1600" dirty="0" smtClean="0"/>
              <a:t> </a:t>
            </a:r>
            <a:r>
              <a:rPr lang="en-US" sz="1600" dirty="0" err="1" smtClean="0"/>
              <a:t>dalam</a:t>
            </a:r>
            <a:r>
              <a:rPr lang="en-US" sz="1600" dirty="0" smtClean="0"/>
              <a:t> </a:t>
            </a:r>
            <a:r>
              <a:rPr lang="en-US" sz="1600" dirty="0" err="1" smtClean="0"/>
              <a:t>sebuah</a:t>
            </a:r>
            <a:r>
              <a:rPr lang="en-US" sz="1600" dirty="0" smtClean="0"/>
              <a:t> </a:t>
            </a:r>
            <a:r>
              <a:rPr lang="en-US" sz="1600" dirty="0" err="1" smtClean="0"/>
              <a:t>paragraf</a:t>
            </a:r>
            <a:r>
              <a:rPr lang="en-US" sz="1600" dirty="0" smtClean="0"/>
              <a:t>.</a:t>
            </a:r>
          </a:p>
          <a:p>
            <a:pPr lvl="0">
              <a:buNone/>
            </a:pPr>
            <a:r>
              <a:rPr lang="en-US" sz="1600" dirty="0" smtClean="0"/>
              <a:t>6. </a:t>
            </a:r>
            <a:r>
              <a:rPr lang="en-US" sz="1600" dirty="0" err="1" smtClean="0"/>
              <a:t>Susunlah</a:t>
            </a:r>
            <a:r>
              <a:rPr lang="en-US" sz="1600" dirty="0" smtClean="0"/>
              <a:t> </a:t>
            </a:r>
            <a:r>
              <a:rPr lang="en-US" sz="1600" dirty="0" err="1" smtClean="0"/>
              <a:t>sebuah</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a:t>
            </a:r>
            <a:r>
              <a:rPr lang="en-US" sz="1600" dirty="0" err="1" smtClean="0"/>
              <a:t>pengulangan</a:t>
            </a:r>
            <a:r>
              <a:rPr lang="en-US" sz="1600" dirty="0" smtClean="0"/>
              <a:t> </a:t>
            </a:r>
            <a:r>
              <a:rPr lang="en-US" sz="1600" dirty="0" err="1" smtClean="0"/>
              <a:t>kata</a:t>
            </a:r>
            <a:r>
              <a:rPr lang="en-US" sz="1600" dirty="0" smtClean="0"/>
              <a:t> </a:t>
            </a:r>
            <a:r>
              <a:rPr lang="en-US" sz="1600" dirty="0" err="1" smtClean="0"/>
              <a:t>kunci</a:t>
            </a:r>
            <a:r>
              <a:rPr lang="en-US" sz="1600" dirty="0" smtClean="0"/>
              <a:t>.</a:t>
            </a:r>
          </a:p>
          <a:p>
            <a:pPr lvl="0">
              <a:buNone/>
            </a:pPr>
            <a:r>
              <a:rPr lang="en-US" sz="1600" dirty="0" smtClean="0"/>
              <a:t>7. </a:t>
            </a:r>
            <a:r>
              <a:rPr lang="en-US" sz="1600" dirty="0" err="1" smtClean="0"/>
              <a:t>Susunlah</a:t>
            </a:r>
            <a:r>
              <a:rPr lang="en-US" sz="1600" dirty="0" smtClean="0"/>
              <a:t> </a:t>
            </a:r>
            <a:r>
              <a:rPr lang="en-US" sz="1600" dirty="0" err="1" smtClean="0"/>
              <a:t>sebuah</a:t>
            </a:r>
            <a:r>
              <a:rPr lang="en-US" sz="1600" dirty="0" smtClean="0"/>
              <a:t> </a:t>
            </a:r>
            <a:r>
              <a:rPr lang="en-US" sz="1600" dirty="0" err="1" smtClean="0"/>
              <a:t>paragraf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a:t>
            </a:r>
            <a:r>
              <a:rPr lang="en-US" sz="1600" dirty="0" err="1" smtClean="0"/>
              <a:t>penggunaan</a:t>
            </a:r>
            <a:r>
              <a:rPr lang="en-US" sz="1600" dirty="0" smtClean="0"/>
              <a:t> </a:t>
            </a:r>
            <a:r>
              <a:rPr lang="en-US" sz="1600" dirty="0" err="1" smtClean="0"/>
              <a:t>kata</a:t>
            </a:r>
            <a:r>
              <a:rPr lang="en-US" sz="1600" dirty="0" smtClean="0"/>
              <a:t> </a:t>
            </a:r>
            <a:r>
              <a:rPr lang="en-US" sz="1600" dirty="0" err="1" smtClean="0"/>
              <a:t>ganti</a:t>
            </a:r>
            <a:r>
              <a:rPr lang="en-US" sz="1600" dirty="0" smtClean="0"/>
              <a:t>.</a:t>
            </a:r>
          </a:p>
          <a:p>
            <a:pPr lvl="0">
              <a:buNone/>
            </a:pPr>
            <a:r>
              <a:rPr lang="en-US" sz="1600" dirty="0" smtClean="0"/>
              <a:t>8. </a:t>
            </a:r>
            <a:r>
              <a:rPr lang="en-US" sz="1600" dirty="0" err="1" smtClean="0"/>
              <a:t>Susunlah</a:t>
            </a:r>
            <a:r>
              <a:rPr lang="en-US" sz="1600" dirty="0" smtClean="0"/>
              <a:t> </a:t>
            </a:r>
            <a:r>
              <a:rPr lang="en-US" sz="1600" dirty="0" err="1" smtClean="0"/>
              <a:t>sebuah</a:t>
            </a:r>
            <a:r>
              <a:rPr lang="en-US" sz="1600" dirty="0" smtClean="0"/>
              <a:t> </a:t>
            </a:r>
            <a:r>
              <a:rPr lang="en-US" sz="1600" dirty="0" err="1" smtClean="0"/>
              <a:t>paagraf</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kata</a:t>
            </a:r>
            <a:r>
              <a:rPr lang="en-US" sz="1600" dirty="0" smtClean="0"/>
              <a:t> </a:t>
            </a:r>
            <a:r>
              <a:rPr lang="en-US" sz="1600" dirty="0" err="1" smtClean="0"/>
              <a:t>atau</a:t>
            </a:r>
            <a:r>
              <a:rPr lang="en-US" sz="1600" dirty="0" smtClean="0"/>
              <a:t> </a:t>
            </a:r>
            <a:r>
              <a:rPr lang="en-US" sz="1600" dirty="0" err="1" smtClean="0"/>
              <a:t>frasa</a:t>
            </a:r>
            <a:r>
              <a:rPr lang="en-US" sz="1600" dirty="0" smtClean="0"/>
              <a:t> </a:t>
            </a:r>
            <a:r>
              <a:rPr lang="en-US" sz="1600" dirty="0" err="1" smtClean="0"/>
              <a:t>transisi</a:t>
            </a:r>
            <a:r>
              <a:rPr lang="en-US" sz="1600" dirty="0" smtClean="0"/>
              <a:t> </a:t>
            </a:r>
            <a:r>
              <a:rPr lang="en-US" sz="1600" dirty="0" err="1" smtClean="0"/>
              <a:t>sebagai</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kepaduannya</a:t>
            </a:r>
            <a:r>
              <a:rPr lang="en-US" sz="1600" dirty="0" smtClean="0"/>
              <a:t>. </a:t>
            </a:r>
          </a:p>
          <a:p>
            <a:pPr lvl="0">
              <a:buNone/>
            </a:pPr>
            <a:r>
              <a:rPr lang="en-US" sz="1600" dirty="0" smtClean="0"/>
              <a:t>9. </a:t>
            </a:r>
            <a:r>
              <a:rPr lang="en-US" sz="1600" dirty="0" err="1" smtClean="0"/>
              <a:t>Susunlah</a:t>
            </a:r>
            <a:r>
              <a:rPr lang="en-US" sz="1600" dirty="0" smtClean="0"/>
              <a:t> </a:t>
            </a:r>
            <a:r>
              <a:rPr lang="en-US" sz="1600" dirty="0" err="1" smtClean="0"/>
              <a:t>sebuah</a:t>
            </a:r>
            <a:r>
              <a:rPr lang="en-US" sz="1600" dirty="0" smtClean="0"/>
              <a:t> </a:t>
            </a:r>
            <a:r>
              <a:rPr lang="en-US" sz="1600" dirty="0" err="1" smtClean="0"/>
              <a:t>wacana</a:t>
            </a:r>
            <a:r>
              <a:rPr lang="en-US" sz="1600" dirty="0" smtClean="0"/>
              <a:t> yang </a:t>
            </a:r>
            <a:r>
              <a:rPr lang="en-US" sz="1600" dirty="0" err="1" smtClean="0"/>
              <a:t>terdiri</a:t>
            </a:r>
            <a:r>
              <a:rPr lang="en-US" sz="1600" dirty="0" smtClean="0"/>
              <a:t> </a:t>
            </a:r>
            <a:r>
              <a:rPr lang="en-US" sz="1600" dirty="0" err="1" smtClean="0"/>
              <a:t>atas</a:t>
            </a:r>
            <a:r>
              <a:rPr lang="en-US" sz="1600" dirty="0" smtClean="0"/>
              <a:t> </a:t>
            </a:r>
            <a:r>
              <a:rPr lang="en-US" sz="1600" dirty="0" err="1" smtClean="0"/>
              <a:t>empat</a:t>
            </a:r>
            <a:r>
              <a:rPr lang="en-US" sz="1600" dirty="0" smtClean="0"/>
              <a:t> </a:t>
            </a:r>
            <a:r>
              <a:rPr lang="en-US" sz="1600" dirty="0" err="1" smtClean="0"/>
              <a:t>paragraf</a:t>
            </a:r>
            <a:r>
              <a:rPr lang="en-US" sz="1600" dirty="0" smtClean="0"/>
              <a:t> yang </a:t>
            </a:r>
            <a:r>
              <a:rPr lang="en-US" sz="1600" dirty="0" err="1" smtClean="0"/>
              <a:t>memenuhi</a:t>
            </a:r>
            <a:r>
              <a:rPr lang="en-US" sz="1600" dirty="0" smtClean="0"/>
              <a:t> </a:t>
            </a:r>
            <a:r>
              <a:rPr lang="en-US" sz="1600" dirty="0" err="1" smtClean="0"/>
              <a:t>syarat-syarat</a:t>
            </a:r>
            <a:r>
              <a:rPr lang="en-US" sz="1600" dirty="0" smtClean="0"/>
              <a:t> </a:t>
            </a:r>
            <a:r>
              <a:rPr lang="en-US" sz="1600" dirty="0" err="1" smtClean="0"/>
              <a:t>kepaduan</a:t>
            </a:r>
            <a:r>
              <a:rPr lang="en-US" sz="1600" dirty="0" smtClean="0"/>
              <a:t>. </a:t>
            </a:r>
            <a:r>
              <a:rPr lang="en-US" sz="1600" dirty="0" err="1" smtClean="0"/>
              <a:t>Tunjukkan</a:t>
            </a:r>
            <a:r>
              <a:rPr lang="en-US" sz="1600" dirty="0" smtClean="0"/>
              <a:t> </a:t>
            </a:r>
            <a:r>
              <a:rPr lang="en-US" sz="1600" dirty="0" err="1" smtClean="0"/>
              <a:t>unsur</a:t>
            </a:r>
            <a:r>
              <a:rPr lang="en-US" sz="1600" dirty="0" smtClean="0"/>
              <a:t> </a:t>
            </a:r>
            <a:r>
              <a:rPr lang="en-US" sz="1600" dirty="0" err="1" smtClean="0"/>
              <a:t>penanda</a:t>
            </a:r>
            <a:r>
              <a:rPr lang="en-US" sz="1600" dirty="0" smtClean="0"/>
              <a:t> </a:t>
            </a:r>
            <a:r>
              <a:rPr lang="en-US" sz="1600" dirty="0" err="1" smtClean="0"/>
              <a:t>kepaduan</a:t>
            </a:r>
            <a:r>
              <a:rPr lang="en-US" sz="1600" dirty="0" smtClean="0"/>
              <a:t> yang </a:t>
            </a:r>
            <a:r>
              <a:rPr lang="en-US" sz="1600" dirty="0" err="1" smtClean="0"/>
              <a:t>Anda</a:t>
            </a:r>
            <a:r>
              <a:rPr lang="en-US" sz="1600" dirty="0" smtClean="0"/>
              <a:t> </a:t>
            </a:r>
            <a:r>
              <a:rPr lang="en-US" sz="1600" dirty="0" err="1" smtClean="0"/>
              <a:t>gunakan</a:t>
            </a:r>
            <a:r>
              <a:rPr lang="en-US" sz="1600" dirty="0" smtClean="0"/>
              <a:t> </a:t>
            </a:r>
            <a:r>
              <a:rPr lang="en-US" sz="1600" dirty="0" err="1" smtClean="0"/>
              <a:t>dalam</a:t>
            </a:r>
            <a:r>
              <a:rPr lang="en-US" sz="1600" dirty="0" smtClean="0"/>
              <a:t> </a:t>
            </a:r>
            <a:r>
              <a:rPr lang="en-US" sz="1600" dirty="0" err="1" smtClean="0"/>
              <a:t>setiap</a:t>
            </a:r>
            <a:r>
              <a:rPr lang="en-US" sz="1600" dirty="0" smtClean="0"/>
              <a:t> </a:t>
            </a:r>
            <a:r>
              <a:rPr lang="en-US" sz="1600" dirty="0" err="1" smtClean="0"/>
              <a:t>paragraf</a:t>
            </a:r>
            <a:r>
              <a:rPr lang="en-US" sz="1600" dirty="0" smtClean="0"/>
              <a:t> yang </a:t>
            </a:r>
            <a:r>
              <a:rPr lang="en-US" sz="1600" dirty="0" err="1" smtClean="0"/>
              <a:t>Anda</a:t>
            </a:r>
            <a:r>
              <a:rPr lang="en-US" sz="1600" dirty="0" smtClean="0"/>
              <a:t> </a:t>
            </a:r>
            <a:r>
              <a:rPr lang="en-US" sz="1600" dirty="0" err="1" smtClean="0"/>
              <a:t>susun</a:t>
            </a:r>
            <a:r>
              <a:rPr lang="en-US" sz="1600" dirty="0" smtClean="0"/>
              <a:t> </a:t>
            </a:r>
            <a:r>
              <a:rPr lang="en-US" sz="1600" dirty="0" err="1" smtClean="0"/>
              <a:t>tersebut</a:t>
            </a:r>
            <a:r>
              <a:rPr lang="en-US" sz="1600" dirty="0" smtClean="0"/>
              <a:t>.</a:t>
            </a:r>
            <a:r>
              <a:rPr lang="en-US" sz="1600" b="1" dirty="0" smtClean="0"/>
              <a:t> </a:t>
            </a:r>
            <a:endParaRPr lang="en-US" sz="1600" dirty="0" smtClean="0"/>
          </a:p>
          <a:p>
            <a:pPr>
              <a:buNone/>
            </a:pPr>
            <a:r>
              <a:rPr lang="en-US" sz="1600" dirty="0" smtClean="0"/>
              <a:t>10. </a:t>
            </a:r>
            <a:r>
              <a:rPr lang="en-US" sz="1600" dirty="0" err="1" smtClean="0"/>
              <a:t>Susunlah</a:t>
            </a:r>
            <a:r>
              <a:rPr lang="en-US" sz="1600" dirty="0" smtClean="0"/>
              <a:t> </a:t>
            </a:r>
            <a:r>
              <a:rPr lang="en-US" sz="1600" dirty="0" err="1" smtClean="0"/>
              <a:t>sebuah</a:t>
            </a:r>
            <a:r>
              <a:rPr lang="en-US" sz="1600" dirty="0" smtClean="0"/>
              <a:t> </a:t>
            </a:r>
            <a:r>
              <a:rPr lang="en-US" sz="1600" dirty="0" err="1" smtClean="0"/>
              <a:t>karangan</a:t>
            </a:r>
            <a:r>
              <a:rPr lang="en-US" sz="1600" dirty="0" smtClean="0"/>
              <a:t> yang </a:t>
            </a:r>
            <a:r>
              <a:rPr lang="en-US" sz="1600" dirty="0" err="1" smtClean="0"/>
              <a:t>terdiri</a:t>
            </a:r>
            <a:r>
              <a:rPr lang="en-US" sz="1600" dirty="0" smtClean="0"/>
              <a:t> </a:t>
            </a:r>
            <a:r>
              <a:rPr lang="en-US" sz="1600" dirty="0" err="1" smtClean="0"/>
              <a:t>atas</a:t>
            </a:r>
            <a:r>
              <a:rPr lang="en-US" sz="1600" dirty="0" smtClean="0"/>
              <a:t> </a:t>
            </a:r>
            <a:r>
              <a:rPr lang="en-US" sz="1600" dirty="0" err="1" smtClean="0"/>
              <a:t>empat</a:t>
            </a:r>
            <a:r>
              <a:rPr lang="en-US" sz="1600" dirty="0" smtClean="0"/>
              <a:t> </a:t>
            </a:r>
            <a:r>
              <a:rPr lang="en-US" sz="1600" dirty="0" err="1" smtClean="0"/>
              <a:t>paragraf</a:t>
            </a:r>
            <a:r>
              <a:rPr lang="en-US" sz="1600" dirty="0" smtClean="0"/>
              <a:t>. </a:t>
            </a:r>
            <a:r>
              <a:rPr lang="en-US" sz="1600" dirty="0" err="1" smtClean="0"/>
              <a:t>Kembangan</a:t>
            </a:r>
            <a:r>
              <a:rPr lang="en-US" sz="1600" dirty="0" smtClean="0"/>
              <a:t> </a:t>
            </a:r>
            <a:r>
              <a:rPr lang="en-US" sz="1600" dirty="0" err="1" smtClean="0"/>
              <a:t>paragraf-paragraf</a:t>
            </a:r>
            <a:r>
              <a:rPr lang="en-US" sz="1600" dirty="0" smtClean="0"/>
              <a:t> </a:t>
            </a:r>
            <a:r>
              <a:rPr lang="en-US" sz="1600" dirty="0" err="1" smtClean="0"/>
              <a:t>Anda</a:t>
            </a:r>
            <a:r>
              <a:rPr lang="en-US" sz="1600" dirty="0" smtClean="0"/>
              <a:t> </a:t>
            </a:r>
            <a:r>
              <a:rPr lang="en-US" sz="1600" dirty="0" err="1" smtClean="0"/>
              <a:t>dengan</a:t>
            </a:r>
            <a:r>
              <a:rPr lang="en-US" sz="1600" dirty="0" smtClean="0"/>
              <a:t> </a:t>
            </a:r>
            <a:r>
              <a:rPr lang="en-US" sz="1600" dirty="0" err="1" smtClean="0"/>
              <a:t>menggunakan</a:t>
            </a:r>
            <a:r>
              <a:rPr lang="en-US" sz="1600" dirty="0" smtClean="0"/>
              <a:t> </a:t>
            </a:r>
            <a:r>
              <a:rPr lang="en-US" sz="1600" dirty="0" err="1" smtClean="0"/>
              <a:t>pola-pola</a:t>
            </a:r>
            <a:r>
              <a:rPr lang="en-US" sz="1600" dirty="0" smtClean="0"/>
              <a:t> </a:t>
            </a:r>
            <a:r>
              <a:rPr lang="en-US" sz="1600" dirty="0" err="1" smtClean="0"/>
              <a:t>pengembangan</a:t>
            </a:r>
            <a:r>
              <a:rPr lang="en-US" sz="1600" dirty="0" smtClean="0"/>
              <a:t> </a:t>
            </a:r>
            <a:r>
              <a:rPr lang="en-US" sz="1600" dirty="0" err="1" smtClean="0"/>
              <a:t>paragraf</a:t>
            </a:r>
            <a:r>
              <a:rPr lang="en-US" sz="1600" dirty="0" smtClean="0"/>
              <a:t> yang </a:t>
            </a:r>
            <a:r>
              <a:rPr lang="en-US" sz="1600" dirty="0" err="1" smtClean="0"/>
              <a:t>sudah</a:t>
            </a:r>
            <a:r>
              <a:rPr lang="en-US" sz="1600" dirty="0" smtClean="0"/>
              <a:t> </a:t>
            </a:r>
            <a:r>
              <a:rPr lang="en-US" sz="1600" dirty="0" err="1" smtClean="0"/>
              <a:t>Anda</a:t>
            </a:r>
            <a:r>
              <a:rPr lang="en-US" sz="1600" dirty="0" smtClean="0"/>
              <a:t> </a:t>
            </a:r>
            <a:r>
              <a:rPr lang="en-US" sz="1600" dirty="0" err="1" smtClean="0"/>
              <a:t>pelajai</a:t>
            </a:r>
            <a:r>
              <a:rPr lang="en-US" sz="1600" dirty="0" smtClean="0"/>
              <a:t> </a:t>
            </a:r>
            <a:r>
              <a:rPr lang="en-US" sz="1600" dirty="0" err="1" smtClean="0"/>
              <a:t>pada</a:t>
            </a:r>
            <a:r>
              <a:rPr lang="en-US" sz="1600" dirty="0" smtClean="0"/>
              <a:t> </a:t>
            </a:r>
            <a:r>
              <a:rPr lang="en-US" sz="1600" dirty="0" err="1" smtClean="0"/>
              <a:t>bagian</a:t>
            </a:r>
            <a:r>
              <a:rPr lang="en-US" sz="1600" dirty="0" smtClean="0"/>
              <a:t> </a:t>
            </a:r>
            <a:r>
              <a:rPr lang="en-US" sz="1600" dirty="0" err="1" smtClean="0"/>
              <a:t>sajian</a:t>
            </a:r>
            <a:r>
              <a:rPr lang="en-US" sz="1600" dirty="0" smtClean="0"/>
              <a:t>. </a:t>
            </a:r>
            <a:r>
              <a:rPr lang="en-US" sz="1600" dirty="0" err="1" smtClean="0"/>
              <a:t>Sebutkan</a:t>
            </a:r>
            <a:r>
              <a:rPr lang="en-US" sz="1600" dirty="0" smtClean="0"/>
              <a:t> </a:t>
            </a:r>
            <a:r>
              <a:rPr lang="en-US" sz="1600" dirty="0" err="1" smtClean="0"/>
              <a:t>pola</a:t>
            </a:r>
            <a:r>
              <a:rPr lang="en-US" sz="1600" dirty="0" smtClean="0"/>
              <a:t> </a:t>
            </a:r>
            <a:r>
              <a:rPr lang="en-US" sz="1600" dirty="0" err="1" smtClean="0"/>
              <a:t>penembangan</a:t>
            </a:r>
            <a:r>
              <a:rPr lang="en-US" sz="1600" dirty="0" smtClean="0"/>
              <a:t> </a:t>
            </a:r>
            <a:r>
              <a:rPr lang="en-US" sz="1600" dirty="0" err="1" smtClean="0"/>
              <a:t>paragraf</a:t>
            </a:r>
            <a:r>
              <a:rPr lang="en-US" sz="1600" dirty="0" smtClean="0"/>
              <a:t> yang </a:t>
            </a:r>
            <a:r>
              <a:rPr lang="en-US" sz="1600" dirty="0" err="1" smtClean="0"/>
              <a:t>Anda</a:t>
            </a:r>
            <a:r>
              <a:rPr lang="en-US" sz="1600" dirty="0" smtClean="0"/>
              <a:t> </a:t>
            </a:r>
            <a:r>
              <a:rPr lang="en-US" sz="1600" dirty="0" err="1" smtClean="0"/>
              <a:t>gunakan</a:t>
            </a:r>
            <a:r>
              <a:rPr lang="en-US" sz="1600" dirty="0" smtClean="0"/>
              <a:t> </a:t>
            </a:r>
            <a:r>
              <a:rPr lang="en-US" sz="1600" dirty="0" err="1" smtClean="0"/>
              <a:t>tersebut</a:t>
            </a:r>
            <a:r>
              <a:rPr lang="en-US" sz="1600" dirty="0" smtClean="0"/>
              <a:t> </a:t>
            </a:r>
            <a:r>
              <a:rPr lang="en-US" sz="1600" dirty="0" err="1" smtClean="0"/>
              <a:t>pada</a:t>
            </a:r>
            <a:r>
              <a:rPr lang="en-US" sz="1600" dirty="0" smtClean="0"/>
              <a:t> </a:t>
            </a:r>
            <a:r>
              <a:rPr lang="en-US" sz="1600" dirty="0" err="1" smtClean="0"/>
              <a:t>bagian</a:t>
            </a:r>
            <a:r>
              <a:rPr lang="en-US" sz="1600" dirty="0" smtClean="0"/>
              <a:t> </a:t>
            </a:r>
            <a:r>
              <a:rPr lang="en-US" sz="1600" dirty="0" err="1" smtClean="0"/>
              <a:t>akhir</a:t>
            </a:r>
            <a:r>
              <a:rPr lang="en-US" sz="1600" dirty="0" smtClean="0"/>
              <a:t> </a:t>
            </a:r>
            <a:r>
              <a:rPr lang="en-US" sz="1600" dirty="0" err="1" smtClean="0"/>
              <a:t>setiap</a:t>
            </a:r>
            <a:r>
              <a:rPr lang="en-US" sz="1600" dirty="0" smtClean="0"/>
              <a:t> </a:t>
            </a:r>
            <a:r>
              <a:rPr lang="en-US" sz="1600" dirty="0" err="1" smtClean="0"/>
              <a:t>paragraf</a:t>
            </a:r>
            <a:r>
              <a:rPr lang="en-US" sz="1600" dirty="0" smtClean="0"/>
              <a:t>.</a:t>
            </a:r>
          </a:p>
          <a:p>
            <a:endParaRPr lang="en-US" sz="1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686800" cy="5562600"/>
          </a:xfrm>
          <a:prstGeom prst="roundRect">
            <a:avLst/>
          </a:prstGeom>
          <a:ln/>
          <a:effectLst>
            <a:glow rad="2286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a:noAutofit/>
          </a:bodyPr>
          <a:lstStyle/>
          <a:p>
            <a:pPr>
              <a:buNone/>
            </a:pPr>
            <a:r>
              <a:rPr lang="en-US" sz="1400" dirty="0" err="1" smtClean="0"/>
              <a:t>Depdikbud</a:t>
            </a:r>
            <a:r>
              <a:rPr lang="en-US" sz="1400" dirty="0" smtClean="0"/>
              <a:t>. 1988. </a:t>
            </a:r>
            <a:r>
              <a:rPr lang="en-US" sz="1400" i="1" dirty="0" err="1" smtClean="0"/>
              <a:t>Kamus</a:t>
            </a:r>
            <a:r>
              <a:rPr lang="en-US" sz="1400" i="1" dirty="0" smtClean="0"/>
              <a:t> </a:t>
            </a:r>
            <a:r>
              <a:rPr lang="en-US" sz="1400" i="1" dirty="0" err="1" smtClean="0"/>
              <a:t>Besar</a:t>
            </a:r>
            <a:r>
              <a:rPr lang="en-US" sz="1400" i="1" dirty="0" smtClean="0"/>
              <a:t> </a:t>
            </a:r>
            <a:r>
              <a:rPr lang="en-US" sz="1400" i="1" dirty="0" err="1" smtClean="0"/>
              <a:t>Bahasa</a:t>
            </a:r>
            <a:r>
              <a:rPr lang="en-US" sz="1400" i="1" dirty="0" smtClean="0"/>
              <a:t> Indonesia.</a:t>
            </a:r>
            <a:r>
              <a:rPr lang="en-US" sz="1400" dirty="0" smtClean="0"/>
              <a:t> </a:t>
            </a:r>
            <a:r>
              <a:rPr lang="fi-FI" sz="1400" dirty="0" smtClean="0"/>
              <a:t>Jakarta: Balai Pustaka. </a:t>
            </a:r>
            <a:endParaRPr lang="en-US" sz="1400" dirty="0" smtClean="0"/>
          </a:p>
          <a:p>
            <a:pPr>
              <a:buNone/>
            </a:pPr>
            <a:r>
              <a:rPr lang="fi-FI" sz="1400" dirty="0" smtClean="0"/>
              <a:t>Finosa, Lamuddin. 2001. </a:t>
            </a:r>
            <a:r>
              <a:rPr lang="fi-FI" sz="1400" i="1" dirty="0" smtClean="0"/>
              <a:t>Komposisi Bahasa Indonesia</a:t>
            </a:r>
            <a:r>
              <a:rPr lang="fi-FI" sz="1400" dirty="0" smtClean="0"/>
              <a:t>. Jakarta: Diksi Intan Mulia.</a:t>
            </a:r>
            <a:endParaRPr lang="en-US" sz="1400" dirty="0" smtClean="0"/>
          </a:p>
          <a:p>
            <a:pPr>
              <a:buNone/>
            </a:pPr>
            <a:r>
              <a:rPr lang="en-US" sz="1400" dirty="0" err="1" smtClean="0"/>
              <a:t>Ginting</a:t>
            </a:r>
            <a:r>
              <a:rPr lang="en-US" sz="1400" dirty="0" smtClean="0"/>
              <a:t>, </a:t>
            </a:r>
            <a:r>
              <a:rPr lang="en-US" sz="1400" dirty="0" err="1" smtClean="0"/>
              <a:t>Cipta</a:t>
            </a:r>
            <a:r>
              <a:rPr lang="en-US" sz="1400" dirty="0" smtClean="0"/>
              <a:t>. 2003. </a:t>
            </a:r>
            <a:r>
              <a:rPr lang="en-US" sz="1400" i="1" dirty="0" err="1" smtClean="0"/>
              <a:t>Kiat</a:t>
            </a:r>
            <a:r>
              <a:rPr lang="en-US" sz="1400" i="1" dirty="0" smtClean="0"/>
              <a:t> </a:t>
            </a:r>
            <a:r>
              <a:rPr lang="en-US" sz="1400" i="1" dirty="0" err="1" smtClean="0"/>
              <a:t>Belajar</a:t>
            </a:r>
            <a:r>
              <a:rPr lang="en-US" sz="1400" i="1" dirty="0" smtClean="0"/>
              <a:t> </a:t>
            </a:r>
            <a:r>
              <a:rPr lang="en-US" sz="1400" i="1" dirty="0" err="1" smtClean="0"/>
              <a:t>di</a:t>
            </a:r>
            <a:r>
              <a:rPr lang="en-US" sz="1400" i="1" dirty="0" smtClean="0"/>
              <a:t> </a:t>
            </a:r>
            <a:r>
              <a:rPr lang="en-US" sz="1400" i="1" dirty="0" err="1" smtClean="0"/>
              <a:t>Perguruan</a:t>
            </a:r>
            <a:r>
              <a:rPr lang="en-US" sz="1400" i="1" dirty="0" smtClean="0"/>
              <a:t> </a:t>
            </a:r>
            <a:r>
              <a:rPr lang="en-US" sz="1400" i="1" dirty="0" err="1" smtClean="0"/>
              <a:t>Tinggi</a:t>
            </a:r>
            <a:r>
              <a:rPr lang="en-US" sz="1400" dirty="0" smtClean="0"/>
              <a:t>. Jakarta: </a:t>
            </a:r>
            <a:r>
              <a:rPr lang="en-US" sz="1400" dirty="0" err="1" smtClean="0"/>
              <a:t>Grasindo</a:t>
            </a:r>
            <a:r>
              <a:rPr lang="en-US" sz="1400" dirty="0" smtClean="0"/>
              <a:t>. </a:t>
            </a:r>
          </a:p>
          <a:p>
            <a:pPr>
              <a:buNone/>
            </a:pPr>
            <a:r>
              <a:rPr lang="en-US" sz="1400" dirty="0" err="1" smtClean="0"/>
              <a:t>Hariston</a:t>
            </a:r>
            <a:r>
              <a:rPr lang="en-US" sz="1400" dirty="0" smtClean="0"/>
              <a:t>, Maxine C. 1981. </a:t>
            </a:r>
            <a:r>
              <a:rPr lang="en-US" sz="1400" i="1" dirty="0" smtClean="0"/>
              <a:t>Successful Writing</a:t>
            </a:r>
            <a:r>
              <a:rPr lang="en-US" sz="1400" dirty="0" smtClean="0"/>
              <a:t>. New York: W.W. Norton Company. </a:t>
            </a:r>
          </a:p>
          <a:p>
            <a:pPr>
              <a:buNone/>
            </a:pPr>
            <a:r>
              <a:rPr lang="en-US" sz="1400" dirty="0" err="1" smtClean="0"/>
              <a:t>Keraf</a:t>
            </a:r>
            <a:r>
              <a:rPr lang="en-US" sz="1400" dirty="0" smtClean="0"/>
              <a:t>, </a:t>
            </a:r>
            <a:r>
              <a:rPr lang="en-US" sz="1400" dirty="0" err="1" smtClean="0"/>
              <a:t>Gorys</a:t>
            </a:r>
            <a:r>
              <a:rPr lang="en-US" sz="1400" dirty="0" smtClean="0"/>
              <a:t>. 1984. </a:t>
            </a:r>
            <a:r>
              <a:rPr lang="en-US" sz="1400" i="1" dirty="0" err="1" smtClean="0"/>
              <a:t>Komposisi</a:t>
            </a:r>
            <a:r>
              <a:rPr lang="en-US" sz="1400" dirty="0" smtClean="0"/>
              <a:t>. </a:t>
            </a:r>
            <a:r>
              <a:rPr lang="en-US" sz="1400" dirty="0" err="1" smtClean="0"/>
              <a:t>Ende</a:t>
            </a:r>
            <a:r>
              <a:rPr lang="en-US" sz="1400" dirty="0" smtClean="0"/>
              <a:t>-Flores: Nusa Indah. </a:t>
            </a:r>
          </a:p>
          <a:p>
            <a:pPr>
              <a:buNone/>
            </a:pPr>
            <a:r>
              <a:rPr lang="en-US" sz="1400" dirty="0" smtClean="0"/>
              <a:t>Lampung Post, 21 </a:t>
            </a:r>
            <a:r>
              <a:rPr lang="en-US" sz="1400" dirty="0" err="1" smtClean="0"/>
              <a:t>Februari</a:t>
            </a:r>
            <a:r>
              <a:rPr lang="en-US" sz="1400" dirty="0" smtClean="0"/>
              <a:t> 2007.</a:t>
            </a:r>
          </a:p>
          <a:p>
            <a:pPr>
              <a:buNone/>
            </a:pPr>
            <a:r>
              <a:rPr lang="en-US" sz="1400" dirty="0" smtClean="0"/>
              <a:t>Murray, D.M. 1980. Writing is Process: How Writing Finds Its Own Meaning. </a:t>
            </a:r>
            <a:r>
              <a:rPr lang="en-US" sz="1400" dirty="0" err="1" smtClean="0"/>
              <a:t>Dalam</a:t>
            </a:r>
            <a:r>
              <a:rPr lang="en-US" sz="1400" dirty="0" smtClean="0"/>
              <a:t> Donovan T.R. </a:t>
            </a:r>
            <a:r>
              <a:rPr lang="en-US" sz="1400" dirty="0" err="1" smtClean="0"/>
              <a:t>dan</a:t>
            </a:r>
            <a:r>
              <a:rPr lang="en-US" sz="1400" dirty="0" smtClean="0"/>
              <a:t> McClelland, B.W. (Eds.) </a:t>
            </a:r>
            <a:r>
              <a:rPr lang="en-US" sz="1400" i="1" dirty="0" smtClean="0"/>
              <a:t>Eight Approaches to Teaching Composition</a:t>
            </a:r>
            <a:r>
              <a:rPr lang="en-US" sz="1400" dirty="0" smtClean="0"/>
              <a:t> (</a:t>
            </a:r>
            <a:r>
              <a:rPr lang="en-US" sz="1400" dirty="0" err="1" smtClean="0"/>
              <a:t>hlm</a:t>
            </a:r>
            <a:r>
              <a:rPr lang="en-US" sz="1400" dirty="0" smtClean="0"/>
              <a:t>. 3—20). Illinois: National Council Teachers of English.</a:t>
            </a:r>
          </a:p>
          <a:p>
            <a:pPr>
              <a:buNone/>
            </a:pPr>
            <a:r>
              <a:rPr lang="en-US" sz="1400" dirty="0" smtClean="0"/>
              <a:t>Radar Lampung, 5 April 2007. </a:t>
            </a:r>
          </a:p>
          <a:p>
            <a:pPr>
              <a:buNone/>
            </a:pPr>
            <a:r>
              <a:rPr lang="en-US" sz="1400" dirty="0" err="1" smtClean="0"/>
              <a:t>Ramaita</a:t>
            </a:r>
            <a:r>
              <a:rPr lang="en-US" sz="1400" dirty="0" smtClean="0"/>
              <a:t>, </a:t>
            </a:r>
            <a:r>
              <a:rPr lang="en-US" sz="1400" dirty="0" err="1" smtClean="0"/>
              <a:t>Yetti</a:t>
            </a:r>
            <a:r>
              <a:rPr lang="en-US" sz="1400" dirty="0" smtClean="0"/>
              <a:t>. 2007. </a:t>
            </a:r>
            <a:r>
              <a:rPr lang="en-US" sz="1400" i="1" dirty="0" err="1" smtClean="0"/>
              <a:t>Alih</a:t>
            </a:r>
            <a:r>
              <a:rPr lang="en-US" sz="1400" i="1" dirty="0" smtClean="0"/>
              <a:t> </a:t>
            </a:r>
            <a:r>
              <a:rPr lang="en-US" sz="1400" i="1" dirty="0" err="1" smtClean="0"/>
              <a:t>Kode</a:t>
            </a:r>
            <a:r>
              <a:rPr lang="en-US" sz="1400" i="1" dirty="0" smtClean="0"/>
              <a:t> </a:t>
            </a:r>
            <a:r>
              <a:rPr lang="en-US" sz="1400" i="1" dirty="0" err="1" smtClean="0"/>
              <a:t>dan</a:t>
            </a:r>
            <a:r>
              <a:rPr lang="en-US" sz="1400" i="1" dirty="0" smtClean="0"/>
              <a:t> </a:t>
            </a:r>
            <a:r>
              <a:rPr lang="en-US" sz="1400" i="1" dirty="0" err="1" smtClean="0"/>
              <a:t>Campur</a:t>
            </a:r>
            <a:r>
              <a:rPr lang="en-US" sz="1400" i="1" dirty="0" smtClean="0"/>
              <a:t> </a:t>
            </a:r>
            <a:r>
              <a:rPr lang="en-US" sz="1400" i="1" dirty="0" err="1" smtClean="0"/>
              <a:t>Kode</a:t>
            </a:r>
            <a:r>
              <a:rPr lang="en-US" sz="1400" i="1" dirty="0" smtClean="0"/>
              <a:t> </a:t>
            </a:r>
            <a:r>
              <a:rPr lang="en-US" sz="1400" i="1" dirty="0" err="1" smtClean="0"/>
              <a:t>dalam</a:t>
            </a:r>
            <a:r>
              <a:rPr lang="en-US" sz="1400" i="1" dirty="0" smtClean="0"/>
              <a:t> </a:t>
            </a:r>
            <a:r>
              <a:rPr lang="en-US" sz="1400" i="1" dirty="0" err="1" smtClean="0"/>
              <a:t>Interaksi</a:t>
            </a:r>
            <a:r>
              <a:rPr lang="en-US" sz="1400" i="1" dirty="0" smtClean="0"/>
              <a:t> </a:t>
            </a:r>
            <a:r>
              <a:rPr lang="en-US" sz="1400" i="1" dirty="0" err="1" smtClean="0"/>
              <a:t>Belajar-Mengajar</a:t>
            </a:r>
            <a:r>
              <a:rPr lang="en-US" sz="1400" i="1" dirty="0" smtClean="0"/>
              <a:t> Di </a:t>
            </a:r>
            <a:r>
              <a:rPr lang="en-US" sz="1400" i="1" dirty="0" err="1" smtClean="0"/>
              <a:t>Kelas</a:t>
            </a:r>
            <a:r>
              <a:rPr lang="en-US" sz="1400" i="1" dirty="0" smtClean="0"/>
              <a:t> I </a:t>
            </a:r>
            <a:r>
              <a:rPr lang="en-US" sz="1400" i="1" dirty="0" err="1" smtClean="0"/>
              <a:t>Sekolah</a:t>
            </a:r>
            <a:r>
              <a:rPr lang="en-US" sz="1400" i="1" dirty="0" smtClean="0"/>
              <a:t> </a:t>
            </a:r>
            <a:r>
              <a:rPr lang="en-US" sz="1400" i="1" dirty="0" err="1" smtClean="0"/>
              <a:t>Dasar</a:t>
            </a:r>
            <a:r>
              <a:rPr lang="en-US" sz="1400" dirty="0" smtClean="0"/>
              <a:t>. </a:t>
            </a:r>
            <a:r>
              <a:rPr lang="en-US" sz="1400" dirty="0" err="1" smtClean="0"/>
              <a:t>Makalah</a:t>
            </a:r>
            <a:r>
              <a:rPr lang="en-US" sz="1400" dirty="0" smtClean="0"/>
              <a:t> Seminar </a:t>
            </a:r>
            <a:r>
              <a:rPr lang="en-US" sz="1400" dirty="0" err="1" smtClean="0"/>
              <a:t>Hasil</a:t>
            </a:r>
            <a:r>
              <a:rPr lang="en-US" sz="1400" dirty="0" smtClean="0"/>
              <a:t> </a:t>
            </a:r>
            <a:r>
              <a:rPr lang="en-US" sz="1400" dirty="0" err="1" smtClean="0"/>
              <a:t>Penelitian</a:t>
            </a:r>
            <a:r>
              <a:rPr lang="en-US" sz="1400" dirty="0" smtClean="0"/>
              <a:t>. Lampung: FKIP </a:t>
            </a:r>
            <a:r>
              <a:rPr lang="en-US" sz="1400" dirty="0" err="1" smtClean="0"/>
              <a:t>Universitas</a:t>
            </a:r>
            <a:r>
              <a:rPr lang="en-US" sz="1400" dirty="0" smtClean="0"/>
              <a:t> Lampung. </a:t>
            </a:r>
          </a:p>
          <a:p>
            <a:pPr>
              <a:buNone/>
            </a:pPr>
            <a:r>
              <a:rPr lang="en-US" sz="1400" dirty="0" err="1" smtClean="0"/>
              <a:t>Rusminto</a:t>
            </a:r>
            <a:r>
              <a:rPr lang="en-US" sz="1400" dirty="0" smtClean="0"/>
              <a:t>, </a:t>
            </a:r>
            <a:r>
              <a:rPr lang="en-US" sz="1400" dirty="0" err="1" smtClean="0"/>
              <a:t>Nurlaksana</a:t>
            </a:r>
            <a:r>
              <a:rPr lang="en-US" sz="1400" dirty="0" smtClean="0"/>
              <a:t> </a:t>
            </a:r>
            <a:r>
              <a:rPr lang="en-US" sz="1400" dirty="0" err="1" smtClean="0"/>
              <a:t>Eko</a:t>
            </a:r>
            <a:r>
              <a:rPr lang="en-US" sz="1400" dirty="0" smtClean="0"/>
              <a:t>. 2010. ”</a:t>
            </a:r>
            <a:r>
              <a:rPr lang="en-US" sz="1400" dirty="0" err="1" smtClean="0"/>
              <a:t>Paragraf</a:t>
            </a:r>
            <a:r>
              <a:rPr lang="en-US" sz="1400" dirty="0" smtClean="0"/>
              <a:t> </a:t>
            </a:r>
            <a:r>
              <a:rPr lang="en-US" sz="1400" dirty="0" err="1" smtClean="0"/>
              <a:t>dan</a:t>
            </a:r>
            <a:r>
              <a:rPr lang="en-US" sz="1400" dirty="0" smtClean="0"/>
              <a:t> </a:t>
            </a:r>
            <a:r>
              <a:rPr lang="en-US" sz="1400" dirty="0" err="1" smtClean="0"/>
              <a:t>Pengembangannya</a:t>
            </a:r>
            <a:r>
              <a:rPr lang="en-US" sz="1400" dirty="0" smtClean="0"/>
              <a:t>”, </a:t>
            </a:r>
            <a:r>
              <a:rPr lang="en-US" sz="1400" dirty="0" err="1" smtClean="0"/>
              <a:t>dalam</a:t>
            </a:r>
            <a:r>
              <a:rPr lang="en-US" sz="1400" dirty="0" smtClean="0"/>
              <a:t> </a:t>
            </a:r>
            <a:r>
              <a:rPr lang="en-US" sz="1400" dirty="0" err="1" smtClean="0"/>
              <a:t>Ginting</a:t>
            </a:r>
            <a:r>
              <a:rPr lang="en-US" sz="1400" dirty="0" smtClean="0"/>
              <a:t>, </a:t>
            </a:r>
            <a:r>
              <a:rPr lang="en-US" sz="1400" dirty="0" err="1" smtClean="0"/>
              <a:t>Cipta</a:t>
            </a:r>
            <a:r>
              <a:rPr lang="en-US" sz="1400" dirty="0" smtClean="0"/>
              <a:t> </a:t>
            </a:r>
            <a:r>
              <a:rPr lang="en-US" sz="1400" dirty="0" err="1" smtClean="0"/>
              <a:t>dan</a:t>
            </a:r>
            <a:r>
              <a:rPr lang="en-US" sz="1400" dirty="0" smtClean="0"/>
              <a:t> </a:t>
            </a:r>
            <a:r>
              <a:rPr lang="en-US" sz="1400" dirty="0" err="1" smtClean="0"/>
              <a:t>Susiladi</a:t>
            </a:r>
            <a:r>
              <a:rPr lang="en-US" sz="1400" dirty="0" smtClean="0"/>
              <a:t> </a:t>
            </a:r>
            <a:r>
              <a:rPr lang="en-US" sz="1400" dirty="0" err="1" smtClean="0"/>
              <a:t>Esti</a:t>
            </a:r>
            <a:r>
              <a:rPr lang="en-US" sz="1400" dirty="0" smtClean="0"/>
              <a:t> W. (Eds.). </a:t>
            </a:r>
            <a:r>
              <a:rPr lang="en-US" sz="1400" i="1" dirty="0" err="1" smtClean="0"/>
              <a:t>Karya</a:t>
            </a:r>
            <a:r>
              <a:rPr lang="en-US" sz="1400" i="1" dirty="0" smtClean="0"/>
              <a:t> </a:t>
            </a:r>
            <a:r>
              <a:rPr lang="en-US" sz="1400" i="1" dirty="0" err="1" smtClean="0"/>
              <a:t>Tulis</a:t>
            </a:r>
            <a:r>
              <a:rPr lang="en-US" sz="1400" i="1" dirty="0" smtClean="0"/>
              <a:t> </a:t>
            </a:r>
            <a:r>
              <a:rPr lang="en-US" sz="1400" i="1" dirty="0" err="1" smtClean="0"/>
              <a:t>Ilmiah</a:t>
            </a:r>
            <a:r>
              <a:rPr lang="en-US" sz="1400" i="1" dirty="0" smtClean="0"/>
              <a:t>: </a:t>
            </a:r>
            <a:r>
              <a:rPr lang="en-US" sz="1400" i="1" dirty="0" err="1" smtClean="0"/>
              <a:t>Pengertian</a:t>
            </a:r>
            <a:r>
              <a:rPr lang="en-US" sz="1400" i="1" dirty="0" smtClean="0"/>
              <a:t>, </a:t>
            </a:r>
            <a:r>
              <a:rPr lang="en-US" sz="1400" i="1" dirty="0" err="1" smtClean="0"/>
              <a:t>Penyusunan</a:t>
            </a:r>
            <a:r>
              <a:rPr lang="en-US" sz="1400" i="1" dirty="0" smtClean="0"/>
              <a:t>, </a:t>
            </a:r>
            <a:r>
              <a:rPr lang="en-US" sz="1400" i="1" dirty="0" err="1" smtClean="0"/>
              <a:t>Anatomi</a:t>
            </a:r>
            <a:r>
              <a:rPr lang="en-US" sz="1400" i="1" dirty="0" smtClean="0"/>
              <a:t>, </a:t>
            </a:r>
            <a:r>
              <a:rPr lang="en-US" sz="1400" i="1" dirty="0" err="1" smtClean="0"/>
              <a:t>Presentasi</a:t>
            </a:r>
            <a:r>
              <a:rPr lang="en-US" sz="1400" i="1" dirty="0" smtClean="0"/>
              <a:t>, </a:t>
            </a:r>
            <a:r>
              <a:rPr lang="en-US" sz="1400" i="1" dirty="0" err="1" smtClean="0"/>
              <a:t>dan</a:t>
            </a:r>
            <a:r>
              <a:rPr lang="en-US" sz="1400" i="1" dirty="0" smtClean="0"/>
              <a:t> </a:t>
            </a:r>
            <a:r>
              <a:rPr lang="en-US" sz="1400" i="1" dirty="0" err="1" smtClean="0"/>
              <a:t>Kebahasaan</a:t>
            </a:r>
            <a:r>
              <a:rPr lang="en-US" sz="1400" dirty="0" smtClean="0"/>
              <a:t>. Bandar Lampung: </a:t>
            </a:r>
            <a:r>
              <a:rPr lang="en-US" sz="1400" dirty="0" err="1" smtClean="0"/>
              <a:t>Lembaga</a:t>
            </a:r>
            <a:r>
              <a:rPr lang="en-US" sz="1400" dirty="0" smtClean="0"/>
              <a:t> </a:t>
            </a:r>
            <a:r>
              <a:rPr lang="en-US" sz="1400" dirty="0" err="1" smtClean="0"/>
              <a:t>Penelitian</a:t>
            </a:r>
            <a:r>
              <a:rPr lang="en-US" sz="1400" dirty="0" smtClean="0"/>
              <a:t> </a:t>
            </a:r>
            <a:r>
              <a:rPr lang="en-US" sz="1400" dirty="0" err="1" smtClean="0"/>
              <a:t>Universitas</a:t>
            </a:r>
            <a:r>
              <a:rPr lang="en-US" sz="1400" dirty="0" smtClean="0"/>
              <a:t> Lampung (</a:t>
            </a:r>
            <a:r>
              <a:rPr lang="en-US" sz="1400" dirty="0" err="1" smtClean="0"/>
              <a:t>Rujukan</a:t>
            </a:r>
            <a:r>
              <a:rPr lang="en-US" sz="1400" dirty="0" smtClean="0"/>
              <a:t> </a:t>
            </a:r>
            <a:r>
              <a:rPr lang="en-US" sz="1400" dirty="0" err="1" smtClean="0"/>
              <a:t>Utama</a:t>
            </a:r>
            <a:r>
              <a:rPr lang="en-US" sz="1400" dirty="0" smtClean="0"/>
              <a:t>). </a:t>
            </a:r>
          </a:p>
          <a:p>
            <a:pPr>
              <a:buNone/>
            </a:pPr>
            <a:r>
              <a:rPr lang="en-US" sz="1400" dirty="0" err="1" smtClean="0"/>
              <a:t>Soedjito</a:t>
            </a:r>
            <a:r>
              <a:rPr lang="en-US" sz="1400" dirty="0" smtClean="0"/>
              <a:t> </a:t>
            </a:r>
            <a:r>
              <a:rPr lang="en-US" sz="1400" dirty="0" err="1" smtClean="0"/>
              <a:t>dan</a:t>
            </a:r>
            <a:r>
              <a:rPr lang="en-US" sz="1400" dirty="0" smtClean="0"/>
              <a:t> Mansur </a:t>
            </a:r>
            <a:r>
              <a:rPr lang="en-US" sz="1400" dirty="0" err="1" smtClean="0"/>
              <a:t>Hasan</a:t>
            </a:r>
            <a:r>
              <a:rPr lang="en-US" sz="1400" dirty="0" smtClean="0"/>
              <a:t>. 1991. </a:t>
            </a:r>
            <a:r>
              <a:rPr lang="en-US" sz="1400" i="1" dirty="0" err="1" smtClean="0"/>
              <a:t>Keterampilan</a:t>
            </a:r>
            <a:r>
              <a:rPr lang="en-US" sz="1400" i="1" dirty="0" smtClean="0"/>
              <a:t> </a:t>
            </a:r>
            <a:r>
              <a:rPr lang="en-US" sz="1400" i="1" dirty="0" err="1" smtClean="0"/>
              <a:t>Menulis</a:t>
            </a:r>
            <a:r>
              <a:rPr lang="en-US" sz="1400" i="1" dirty="0" smtClean="0"/>
              <a:t> </a:t>
            </a:r>
            <a:r>
              <a:rPr lang="en-US" sz="1400" i="1" dirty="0" err="1" smtClean="0"/>
              <a:t>Paragraf</a:t>
            </a:r>
            <a:r>
              <a:rPr lang="en-US" sz="1400" dirty="0" smtClean="0"/>
              <a:t>. Bandung: </a:t>
            </a:r>
            <a:r>
              <a:rPr lang="en-US" sz="1400" dirty="0" err="1" smtClean="0"/>
              <a:t>Remaja</a:t>
            </a:r>
            <a:r>
              <a:rPr lang="en-US" sz="1400" dirty="0" smtClean="0"/>
              <a:t> </a:t>
            </a:r>
            <a:r>
              <a:rPr lang="en-US" sz="1400" dirty="0" err="1" smtClean="0"/>
              <a:t>Rosdakarya</a:t>
            </a:r>
            <a:r>
              <a:rPr lang="en-US" sz="1400" dirty="0" smtClean="0"/>
              <a:t>. </a:t>
            </a:r>
          </a:p>
          <a:p>
            <a:pPr>
              <a:buNone/>
            </a:pPr>
            <a:r>
              <a:rPr lang="en-US" sz="1400" dirty="0" err="1" smtClean="0"/>
              <a:t>Suparno</a:t>
            </a:r>
            <a:r>
              <a:rPr lang="en-US" sz="1400" dirty="0" smtClean="0"/>
              <a:t>. 2004. </a:t>
            </a:r>
            <a:r>
              <a:rPr lang="en-US" sz="1400" i="1" dirty="0" err="1" smtClean="0"/>
              <a:t>Keterampilan</a:t>
            </a:r>
            <a:r>
              <a:rPr lang="en-US" sz="1400" i="1" dirty="0" smtClean="0"/>
              <a:t> </a:t>
            </a:r>
            <a:r>
              <a:rPr lang="en-US" sz="1400" i="1" dirty="0" err="1" smtClean="0"/>
              <a:t>Dasar</a:t>
            </a:r>
            <a:r>
              <a:rPr lang="en-US" sz="1400" i="1" dirty="0" smtClean="0"/>
              <a:t> </a:t>
            </a:r>
            <a:r>
              <a:rPr lang="en-US" sz="1400" i="1" dirty="0" err="1" smtClean="0"/>
              <a:t>Menulis</a:t>
            </a:r>
            <a:r>
              <a:rPr lang="en-US" sz="1400" dirty="0" smtClean="0"/>
              <a:t>. Jakarta: </a:t>
            </a:r>
            <a:r>
              <a:rPr lang="en-US" sz="1400" dirty="0" err="1" smtClean="0"/>
              <a:t>Pusat</a:t>
            </a:r>
            <a:r>
              <a:rPr lang="en-US" sz="1400" dirty="0" smtClean="0"/>
              <a:t> </a:t>
            </a:r>
            <a:r>
              <a:rPr lang="en-US" sz="1400" dirty="0" err="1" smtClean="0"/>
              <a:t>Penerbitan</a:t>
            </a:r>
            <a:r>
              <a:rPr lang="en-US" sz="1400" dirty="0" smtClean="0"/>
              <a:t> </a:t>
            </a:r>
            <a:r>
              <a:rPr lang="en-US" sz="1400" dirty="0" err="1" smtClean="0"/>
              <a:t>Universitas</a:t>
            </a:r>
            <a:r>
              <a:rPr lang="en-US" sz="1400" dirty="0" smtClean="0"/>
              <a:t> Terbuka.</a:t>
            </a:r>
          </a:p>
          <a:p>
            <a:pPr>
              <a:buNone/>
            </a:pPr>
            <a:r>
              <a:rPr lang="en-US" sz="1400" dirty="0" err="1" smtClean="0"/>
              <a:t>Syafi’ie</a:t>
            </a:r>
            <a:r>
              <a:rPr lang="en-US" sz="1400" dirty="0" smtClean="0"/>
              <a:t>, Imam. 1988. </a:t>
            </a:r>
            <a:r>
              <a:rPr lang="en-US" sz="1400" dirty="0" err="1" smtClean="0"/>
              <a:t>Retorika</a:t>
            </a:r>
            <a:r>
              <a:rPr lang="en-US" sz="1400" dirty="0" smtClean="0"/>
              <a:t> </a:t>
            </a:r>
            <a:r>
              <a:rPr lang="en-US" sz="1400" dirty="0" err="1" smtClean="0"/>
              <a:t>dalam</a:t>
            </a:r>
            <a:r>
              <a:rPr lang="en-US" sz="1400" dirty="0" smtClean="0"/>
              <a:t> </a:t>
            </a:r>
            <a:r>
              <a:rPr lang="en-US" sz="1400" dirty="0" err="1" smtClean="0"/>
              <a:t>Menulis</a:t>
            </a:r>
            <a:r>
              <a:rPr lang="en-US" sz="1400" dirty="0" smtClean="0"/>
              <a:t>. Jakarta: </a:t>
            </a:r>
            <a:r>
              <a:rPr lang="en-US" sz="1400" dirty="0" err="1" smtClean="0"/>
              <a:t>Depdikbud</a:t>
            </a:r>
            <a:r>
              <a:rPr lang="en-US" sz="1400" dirty="0" smtClean="0"/>
              <a:t> </a:t>
            </a:r>
            <a:r>
              <a:rPr lang="en-US" sz="1400" dirty="0" err="1" smtClean="0"/>
              <a:t>Dirjen</a:t>
            </a:r>
            <a:r>
              <a:rPr lang="en-US" sz="1400" dirty="0" smtClean="0"/>
              <a:t> </a:t>
            </a:r>
            <a:r>
              <a:rPr lang="en-US" sz="1400" dirty="0" err="1" smtClean="0"/>
              <a:t>Dikti</a:t>
            </a:r>
            <a:r>
              <a:rPr lang="en-US" sz="1400" dirty="0" smtClean="0"/>
              <a:t>, P2LPTK.</a:t>
            </a:r>
          </a:p>
          <a:p>
            <a:pPr>
              <a:buNone/>
            </a:pPr>
            <a:r>
              <a:rPr lang="en-US" sz="1400" dirty="0" err="1" smtClean="0"/>
              <a:t>Tarigan</a:t>
            </a:r>
            <a:r>
              <a:rPr lang="en-US" sz="1400" dirty="0" smtClean="0"/>
              <a:t>, Henry Guntur. 1982. </a:t>
            </a:r>
            <a:r>
              <a:rPr lang="en-US" sz="1400" i="1" dirty="0" err="1" smtClean="0"/>
              <a:t>Menulis</a:t>
            </a:r>
            <a:r>
              <a:rPr lang="en-US" sz="1400" i="1" dirty="0" smtClean="0"/>
              <a:t> </a:t>
            </a:r>
            <a:r>
              <a:rPr lang="en-US" sz="1400" i="1" dirty="0" err="1" smtClean="0"/>
              <a:t>sebagai</a:t>
            </a:r>
            <a:r>
              <a:rPr lang="en-US" sz="1400" i="1" dirty="0" smtClean="0"/>
              <a:t> </a:t>
            </a:r>
            <a:r>
              <a:rPr lang="en-US" sz="1400" i="1" dirty="0" err="1" smtClean="0"/>
              <a:t>suatu</a:t>
            </a:r>
            <a:r>
              <a:rPr lang="en-US" sz="1400" i="1" dirty="0" smtClean="0"/>
              <a:t> </a:t>
            </a:r>
            <a:r>
              <a:rPr lang="en-US" sz="1400" i="1" dirty="0" err="1" smtClean="0"/>
              <a:t>Keterampilan</a:t>
            </a:r>
            <a:r>
              <a:rPr lang="en-US" sz="1400" i="1" dirty="0" smtClean="0"/>
              <a:t> </a:t>
            </a:r>
            <a:r>
              <a:rPr lang="en-US" sz="1400" i="1" dirty="0" err="1" smtClean="0"/>
              <a:t>Berbahasa</a:t>
            </a:r>
            <a:r>
              <a:rPr lang="en-US" sz="1400" dirty="0" smtClean="0"/>
              <a:t>. Bandung: An</a:t>
            </a:r>
            <a:r>
              <a:rPr lang="fi-FI" sz="1400" dirty="0" smtClean="0"/>
              <a:t>gkasa.</a:t>
            </a:r>
            <a:endParaRPr lang="en-US" sz="1400" dirty="0" smtClean="0"/>
          </a:p>
          <a:p>
            <a:pPr>
              <a:buNone/>
            </a:pPr>
            <a:r>
              <a:rPr lang="fi-FI" sz="1400" dirty="0" smtClean="0"/>
              <a:t>Widodo, Mulyanto dkk. 1997. </a:t>
            </a:r>
            <a:r>
              <a:rPr lang="fi-FI" sz="1400" i="1" dirty="0" smtClean="0"/>
              <a:t>Bahasa Indonesia</a:t>
            </a:r>
            <a:r>
              <a:rPr lang="fi-FI" sz="1400" dirty="0" smtClean="0"/>
              <a:t>. Bandar Lampung: Penerbit Universitas </a:t>
            </a:r>
            <a:r>
              <a:rPr lang="en-US" sz="1400" dirty="0" smtClean="0"/>
              <a:t>Lampung.</a:t>
            </a:r>
          </a:p>
          <a:p>
            <a:pPr>
              <a:buNone/>
            </a:pPr>
            <a:endParaRPr lang="en-US" sz="1400" dirty="0"/>
          </a:p>
        </p:txBody>
      </p:sp>
      <p:pic>
        <p:nvPicPr>
          <p:cNvPr id="6" name="Picture 5" descr="13.gif"/>
          <p:cNvPicPr>
            <a:picLocks noChangeAspect="1"/>
          </p:cNvPicPr>
          <p:nvPr/>
        </p:nvPicPr>
        <p:blipFill>
          <a:blip r:embed="rId3"/>
          <a:stretch>
            <a:fillRect/>
          </a:stretch>
        </p:blipFill>
        <p:spPr>
          <a:xfrm>
            <a:off x="2514600" y="0"/>
            <a:ext cx="2007524" cy="838200"/>
          </a:xfrm>
          <a:prstGeom prst="rect">
            <a:avLst/>
          </a:prstGeom>
        </p:spPr>
      </p:pic>
      <p:sp>
        <p:nvSpPr>
          <p:cNvPr id="5" name="Title 4"/>
          <p:cNvSpPr>
            <a:spLocks noGrp="1"/>
          </p:cNvSpPr>
          <p:nvPr>
            <p:ph type="title"/>
          </p:nvPr>
        </p:nvSpPr>
        <p:spPr>
          <a:xfrm>
            <a:off x="152400" y="0"/>
            <a:ext cx="2590800" cy="838200"/>
          </a:xfrm>
          <a:effectLst>
            <a:glow rad="1397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a:noAutofit/>
          </a:bodyPr>
          <a:lstStyle/>
          <a:p>
            <a:r>
              <a:rPr lang="en-US" sz="3600" b="1" dirty="0" err="1" smtClean="0"/>
              <a:t>Rujukan</a:t>
            </a:r>
            <a:endParaRPr lang="en-US" sz="3600" b="1" dirty="0"/>
          </a:p>
        </p:txBody>
      </p:sp>
      <p:pic>
        <p:nvPicPr>
          <p:cNvPr id="7" name="Picture 6" descr="13.gif"/>
          <p:cNvPicPr>
            <a:picLocks noChangeAspect="1"/>
          </p:cNvPicPr>
          <p:nvPr/>
        </p:nvPicPr>
        <p:blipFill>
          <a:blip r:embed="rId3"/>
          <a:stretch>
            <a:fillRect/>
          </a:stretch>
        </p:blipFill>
        <p:spPr>
          <a:xfrm>
            <a:off x="7136476" y="5791200"/>
            <a:ext cx="2007524" cy="8382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44" fill="hold">
                            <p:stCondLst>
                              <p:cond delay="4000"/>
                            </p:stCondLst>
                            <p:childTnLst>
                              <p:par>
                                <p:cTn id="45" presetID="2" presetClass="entr" presetSubtype="4" fill="hold" grpId="0" nodeType="after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49" fill="hold">
                            <p:stCondLst>
                              <p:cond delay="4500"/>
                            </p:stCondLst>
                            <p:childTnLst>
                              <p:par>
                                <p:cTn id="50" presetID="2" presetClass="entr" presetSubtype="4" fill="hold" grpId="0" nodeType="after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 calcmode="lin" valueType="num">
                                      <p:cBhvr additive="base">
                                        <p:cTn id="5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54" fill="hold">
                            <p:stCondLst>
                              <p:cond delay="5000"/>
                            </p:stCondLst>
                            <p:childTnLst>
                              <p:par>
                                <p:cTn id="55" presetID="2" presetClass="entr" presetSubtype="4" fill="hold" grpId="0" nodeType="after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 calcmode="lin" valueType="num">
                                      <p:cBhvr additive="base">
                                        <p:cTn id="5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par>
                          <p:cTn id="59" fill="hold">
                            <p:stCondLst>
                              <p:cond delay="5500"/>
                            </p:stCondLst>
                            <p:childTnLst>
                              <p:par>
                                <p:cTn id="60" presetID="2" presetClass="entr" presetSubtype="4" fill="hold" grpId="0" nodeType="after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 calcmode="lin" valueType="num">
                                      <p:cBhvr additive="base">
                                        <p:cTn id="62"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par>
                          <p:cTn id="64" fill="hold">
                            <p:stCondLst>
                              <p:cond delay="6000"/>
                            </p:stCondLst>
                            <p:childTnLst>
                              <p:par>
                                <p:cTn id="65" presetID="2" presetClass="entr" presetSubtype="4" fill="hold" grpId="0" nodeType="after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 calcmode="lin" valueType="num">
                                      <p:cBhvr additive="base">
                                        <p:cTn id="6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par>
                          <p:cTn id="69" fill="hold">
                            <p:stCondLst>
                              <p:cond delay="6500"/>
                            </p:stCondLst>
                            <p:childTnLst>
                              <p:par>
                                <p:cTn id="70" presetID="2" presetClass="entr" presetSubtype="4" fill="hold" grpId="0" nodeType="after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 calcmode="lin" valueType="num">
                                      <p:cBhvr additive="base">
                                        <p:cTn id="72"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3"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par>
                          <p:cTn id="74" fill="hold">
                            <p:stCondLst>
                              <p:cond delay="7000"/>
                            </p:stCondLst>
                            <p:childTnLst>
                              <p:par>
                                <p:cTn id="75" presetID="2" presetClass="entr" presetSubtype="4" fill="hold" grpId="0" nodeType="afterEffect">
                                  <p:stCondLst>
                                    <p:cond delay="0"/>
                                  </p:stCondLst>
                                  <p:childTnLst>
                                    <p:set>
                                      <p:cBhvr>
                                        <p:cTn id="76" dur="1" fill="hold">
                                          <p:stCondLst>
                                            <p:cond delay="0"/>
                                          </p:stCondLst>
                                        </p:cTn>
                                        <p:tgtEl>
                                          <p:spTgt spid="3">
                                            <p:txEl>
                                              <p:pRg st="13" end="13"/>
                                            </p:txEl>
                                          </p:spTgt>
                                        </p:tgtEl>
                                        <p:attrNameLst>
                                          <p:attrName>style.visibility</p:attrName>
                                        </p:attrNameLst>
                                      </p:cBhvr>
                                      <p:to>
                                        <p:strVal val="visible"/>
                                      </p:to>
                                    </p:set>
                                    <p:anim calcmode="lin" valueType="num">
                                      <p:cBhvr additive="base">
                                        <p:cTn id="77"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par>
                          <p:cTn id="79" fill="hold">
                            <p:stCondLst>
                              <p:cond delay="7500"/>
                            </p:stCondLst>
                            <p:childTnLst>
                              <p:par>
                                <p:cTn id="80" presetID="2" presetClass="entr" presetSubtype="4" fill="hold" grpId="0" nodeType="afterEffect">
                                  <p:stCondLst>
                                    <p:cond delay="0"/>
                                  </p:stCondLst>
                                  <p:childTnLst>
                                    <p:set>
                                      <p:cBhvr>
                                        <p:cTn id="81" dur="1" fill="hold">
                                          <p:stCondLst>
                                            <p:cond delay="0"/>
                                          </p:stCondLst>
                                        </p:cTn>
                                        <p:tgtEl>
                                          <p:spTgt spid="3">
                                            <p:txEl>
                                              <p:pRg st="14" end="14"/>
                                            </p:txEl>
                                          </p:spTgt>
                                        </p:tgtEl>
                                        <p:attrNameLst>
                                          <p:attrName>style.visibility</p:attrName>
                                        </p:attrNameLst>
                                      </p:cBhvr>
                                      <p:to>
                                        <p:strVal val="visible"/>
                                      </p:to>
                                    </p:set>
                                    <p:anim calcmode="lin" valueType="num">
                                      <p:cBhvr additive="base">
                                        <p:cTn id="82"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83"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228600"/>
          <a:ext cx="87630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304800" y="4038600"/>
            <a:ext cx="2438400" cy="22098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dirty="0" err="1" smtClean="0"/>
              <a:t>semua</a:t>
            </a:r>
            <a:r>
              <a:rPr lang="en-US" dirty="0" smtClean="0"/>
              <a:t> </a:t>
            </a:r>
            <a:r>
              <a:rPr lang="en-US" dirty="0" err="1" smtClean="0"/>
              <a:t>kalimat</a:t>
            </a:r>
            <a:r>
              <a:rPr lang="en-US" dirty="0" smtClean="0"/>
              <a:t> yang </a:t>
            </a:r>
            <a:r>
              <a:rPr lang="en-US" dirty="0" err="1" smtClean="0"/>
              <a:t>membangun</a:t>
            </a:r>
            <a:r>
              <a:rPr lang="en-US" dirty="0" smtClean="0"/>
              <a:t> </a:t>
            </a:r>
            <a:r>
              <a:rPr lang="en-US" dirty="0" err="1" smtClean="0"/>
              <a:t>paragraf</a:t>
            </a:r>
            <a:r>
              <a:rPr lang="en-US" dirty="0" smtClean="0"/>
              <a:t> </a:t>
            </a:r>
            <a:r>
              <a:rPr lang="en-US" dirty="0" err="1" smtClean="0"/>
              <a:t>tersebut</a:t>
            </a:r>
            <a:r>
              <a:rPr lang="en-US" dirty="0" smtClean="0"/>
              <a:t> </a:t>
            </a:r>
            <a:r>
              <a:rPr lang="en-US" dirty="0" err="1" smtClean="0"/>
              <a:t>secara</a:t>
            </a:r>
            <a:r>
              <a:rPr lang="en-US" dirty="0" smtClean="0"/>
              <a:t> </a:t>
            </a:r>
            <a:r>
              <a:rPr lang="en-US" dirty="0" err="1" smtClean="0"/>
              <a:t>bersama-sama</a:t>
            </a:r>
            <a:r>
              <a:rPr lang="en-US" dirty="0" smtClean="0"/>
              <a:t> </a:t>
            </a:r>
            <a:r>
              <a:rPr lang="en-US" dirty="0" err="1" smtClean="0"/>
              <a:t>mendukung</a:t>
            </a:r>
            <a:r>
              <a:rPr lang="en-US" dirty="0" smtClean="0"/>
              <a:t> </a:t>
            </a:r>
            <a:r>
              <a:rPr lang="en-US" dirty="0" err="1" smtClean="0"/>
              <a:t>satu</a:t>
            </a:r>
            <a:r>
              <a:rPr lang="en-US" dirty="0" smtClean="0"/>
              <a:t> </a:t>
            </a:r>
            <a:r>
              <a:rPr lang="en-US" dirty="0" err="1" smtClean="0"/>
              <a:t>pokok</a:t>
            </a:r>
            <a:r>
              <a:rPr lang="en-US" dirty="0" smtClean="0"/>
              <a:t> </a:t>
            </a:r>
            <a:r>
              <a:rPr lang="en-US" dirty="0" err="1" smtClean="0"/>
              <a:t>pikiran</a:t>
            </a:r>
            <a:endParaRPr lang="en-US" dirty="0"/>
          </a:p>
        </p:txBody>
      </p:sp>
      <p:sp>
        <p:nvSpPr>
          <p:cNvPr id="6" name="Rectangle 5"/>
          <p:cNvSpPr/>
          <p:nvPr/>
        </p:nvSpPr>
        <p:spPr>
          <a:xfrm>
            <a:off x="5867400" y="533400"/>
            <a:ext cx="2667000" cy="13716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r>
              <a:rPr lang="en-US" dirty="0" err="1" smtClean="0"/>
              <a:t>terdapat</a:t>
            </a:r>
            <a:r>
              <a:rPr lang="en-US" dirty="0" smtClean="0"/>
              <a:t> </a:t>
            </a:r>
            <a:r>
              <a:rPr lang="en-US" dirty="0" err="1" smtClean="0"/>
              <a:t>kaitan</a:t>
            </a:r>
            <a:r>
              <a:rPr lang="en-US" dirty="0" smtClean="0"/>
              <a:t> yang </a:t>
            </a:r>
            <a:r>
              <a:rPr lang="en-US" dirty="0" err="1" smtClean="0"/>
              <a:t>erat</a:t>
            </a:r>
            <a:r>
              <a:rPr lang="en-US" dirty="0" smtClean="0"/>
              <a:t> </a:t>
            </a:r>
            <a:r>
              <a:rPr lang="en-US" dirty="0" err="1" smtClean="0"/>
              <a:t>antara</a:t>
            </a:r>
            <a:r>
              <a:rPr lang="en-US" dirty="0" smtClean="0"/>
              <a:t> </a:t>
            </a:r>
            <a:r>
              <a:rPr lang="en-US" dirty="0" err="1" smtClean="0"/>
              <a:t>kalimat</a:t>
            </a:r>
            <a:r>
              <a:rPr lang="en-US" dirty="0" smtClean="0"/>
              <a:t> yang </a:t>
            </a:r>
            <a:r>
              <a:rPr lang="en-US" dirty="0" err="1" smtClean="0"/>
              <a:t>satu</a:t>
            </a:r>
            <a:r>
              <a:rPr lang="en-US" dirty="0" smtClean="0"/>
              <a:t> </a:t>
            </a:r>
            <a:r>
              <a:rPr lang="en-US" dirty="0" err="1" smtClean="0"/>
              <a:t>dengan</a:t>
            </a:r>
            <a:r>
              <a:rPr lang="en-US" dirty="0" smtClean="0"/>
              <a:t> </a:t>
            </a:r>
            <a:r>
              <a:rPr lang="en-US" dirty="0" err="1" smtClean="0"/>
              <a:t>kalimat</a:t>
            </a:r>
            <a:r>
              <a:rPr lang="en-US" dirty="0" smtClean="0"/>
              <a:t> yang lain</a:t>
            </a:r>
            <a:endParaRPr lang="en-US" dirty="0"/>
          </a:p>
        </p:txBody>
      </p:sp>
      <p:sp>
        <p:nvSpPr>
          <p:cNvPr id="7" name="Rectangle 6"/>
          <p:cNvSpPr/>
          <p:nvPr/>
        </p:nvSpPr>
        <p:spPr>
          <a:xfrm>
            <a:off x="6477000" y="4038600"/>
            <a:ext cx="2438400" cy="2209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err="1" smtClean="0"/>
              <a:t>pokok</a:t>
            </a:r>
            <a:r>
              <a:rPr lang="en-US" dirty="0" smtClean="0"/>
              <a:t> </a:t>
            </a:r>
            <a:r>
              <a:rPr lang="en-US" dirty="0" err="1" smtClean="0"/>
              <a:t>pikiran</a:t>
            </a:r>
            <a:r>
              <a:rPr lang="en-US" dirty="0" smtClean="0"/>
              <a:t> yang </a:t>
            </a:r>
            <a:r>
              <a:rPr lang="en-US" dirty="0" err="1" smtClean="0"/>
              <a:t>ada</a:t>
            </a:r>
            <a:r>
              <a:rPr lang="en-US" dirty="0" smtClean="0"/>
              <a:t> </a:t>
            </a:r>
            <a:r>
              <a:rPr lang="en-US" dirty="0" err="1" smtClean="0"/>
              <a:t>dalam</a:t>
            </a:r>
            <a:r>
              <a:rPr lang="en-US" dirty="0" smtClean="0"/>
              <a:t> </a:t>
            </a:r>
            <a:r>
              <a:rPr lang="en-US" dirty="0" err="1" smtClean="0"/>
              <a:t>paragraf</a:t>
            </a:r>
            <a:r>
              <a:rPr lang="en-US" dirty="0" smtClean="0"/>
              <a:t> </a:t>
            </a:r>
            <a:r>
              <a:rPr lang="en-US" dirty="0" err="1" smtClean="0"/>
              <a:t>dikembangkan</a:t>
            </a:r>
            <a:r>
              <a:rPr lang="en-US" dirty="0" smtClean="0"/>
              <a:t> </a:t>
            </a:r>
            <a:r>
              <a:rPr lang="en-US" dirty="0" err="1" smtClean="0"/>
              <a:t>dengan</a:t>
            </a:r>
            <a:r>
              <a:rPr lang="en-US" dirty="0" smtClean="0"/>
              <a:t> </a:t>
            </a:r>
            <a:r>
              <a:rPr lang="en-US" dirty="0" err="1" smtClean="0"/>
              <a:t>memperhatikan</a:t>
            </a:r>
            <a:r>
              <a:rPr lang="en-US" dirty="0" smtClean="0"/>
              <a:t> </a:t>
            </a:r>
            <a:r>
              <a:rPr lang="en-US" dirty="0" err="1" smtClean="0"/>
              <a:t>keteraturan</a:t>
            </a:r>
            <a:r>
              <a:rPr lang="en-US" dirty="0" smtClean="0"/>
              <a:t> </a:t>
            </a:r>
            <a:r>
              <a:rPr lang="en-US" dirty="0" err="1" smtClean="0"/>
              <a:t>rincian</a:t>
            </a:r>
            <a:r>
              <a:rPr lang="en-US" dirty="0" smtClean="0"/>
              <a:t> </a:t>
            </a:r>
            <a:r>
              <a:rPr lang="en-US" dirty="0" err="1" smtClean="0"/>
              <a:t>dan</a:t>
            </a:r>
            <a:r>
              <a:rPr lang="en-US" dirty="0" smtClean="0"/>
              <a:t> </a:t>
            </a:r>
            <a:r>
              <a:rPr lang="en-US" dirty="0" err="1" smtClean="0"/>
              <a:t>pengurutan</a:t>
            </a:r>
            <a:r>
              <a:rPr lang="en-US" dirty="0" smtClean="0"/>
              <a:t> </a:t>
            </a:r>
            <a:r>
              <a:rPr lang="en-US" dirty="0" err="1" smtClean="0"/>
              <a:t>pikiran-pikiran</a:t>
            </a:r>
            <a:r>
              <a:rPr lang="en-US" dirty="0" smtClean="0"/>
              <a:t> </a:t>
            </a:r>
            <a:r>
              <a:rPr lang="en-US" dirty="0" err="1" smtClean="0"/>
              <a:t>penjelas</a:t>
            </a:r>
            <a:r>
              <a:rPr lang="en-US" dirty="0" smtClean="0"/>
              <a:t> </a:t>
            </a:r>
            <a:r>
              <a:rPr lang="en-US" dirty="0" err="1" smtClean="0"/>
              <a:t>secara</a:t>
            </a:r>
            <a:r>
              <a:rPr lang="en-US" dirty="0" smtClean="0"/>
              <a:t> </a:t>
            </a:r>
            <a:r>
              <a:rPr lang="en-US" dirty="0" err="1" smtClean="0"/>
              <a:t>baik</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a:bodyPr>
          <a:lstStyle/>
          <a:p>
            <a:r>
              <a:rPr lang="en-US" sz="3200" b="1" dirty="0" err="1" smtClean="0"/>
              <a:t>Contoh</a:t>
            </a:r>
            <a:r>
              <a:rPr lang="en-US" sz="3200" b="1" dirty="0" smtClean="0"/>
              <a:t> </a:t>
            </a:r>
            <a:r>
              <a:rPr lang="en-US" sz="3200" b="1" dirty="0" err="1" smtClean="0"/>
              <a:t>paragraf</a:t>
            </a:r>
            <a:r>
              <a:rPr lang="en-US" sz="3200" b="1" dirty="0" smtClean="0"/>
              <a:t> yang </a:t>
            </a:r>
            <a:r>
              <a:rPr lang="en-US" sz="3200" b="1" dirty="0" err="1" smtClean="0"/>
              <a:t>memiliki</a:t>
            </a:r>
            <a:r>
              <a:rPr lang="en-US" sz="3200" b="1" dirty="0" smtClean="0"/>
              <a:t> </a:t>
            </a:r>
            <a:r>
              <a:rPr lang="en-US" sz="3200" b="1" dirty="0" err="1" smtClean="0"/>
              <a:t>ketiga</a:t>
            </a:r>
            <a:r>
              <a:rPr lang="en-US" sz="3200" b="1" dirty="0" smtClean="0"/>
              <a:t> </a:t>
            </a:r>
            <a:r>
              <a:rPr lang="en-US" sz="3200" b="1" dirty="0" err="1" smtClean="0"/>
              <a:t>syarat</a:t>
            </a:r>
            <a:endParaRPr lang="en-US" sz="3200" b="1" dirty="0"/>
          </a:p>
        </p:txBody>
      </p:sp>
      <p:sp>
        <p:nvSpPr>
          <p:cNvPr id="3" name="Content Placeholder 2"/>
          <p:cNvSpPr>
            <a:spLocks noGrp="1"/>
          </p:cNvSpPr>
          <p:nvPr>
            <p:ph idx="1"/>
          </p:nvPr>
        </p:nvSpPr>
        <p:spPr>
          <a:xfrm>
            <a:off x="457200" y="1905000"/>
            <a:ext cx="8229600" cy="4525963"/>
          </a:xfrm>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a:normAutofit fontScale="85000" lnSpcReduction="10000"/>
          </a:bodyPr>
          <a:lstStyle/>
          <a:p>
            <a:pPr>
              <a:buNone/>
            </a:pPr>
            <a:r>
              <a:rPr lang="en-US" dirty="0" smtClean="0"/>
              <a:t> (1) </a:t>
            </a:r>
            <a:r>
              <a:rPr lang="en-US" dirty="0" err="1" smtClean="0"/>
              <a:t>Kesalahan</a:t>
            </a:r>
            <a:r>
              <a:rPr lang="en-US" dirty="0" smtClean="0"/>
              <a:t> </a:t>
            </a:r>
            <a:r>
              <a:rPr lang="en-US" dirty="0" err="1" smtClean="0"/>
              <a:t>berbahasa</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proses</a:t>
            </a:r>
            <a:r>
              <a:rPr lang="en-US" dirty="0" smtClean="0"/>
              <a:t> </a:t>
            </a:r>
            <a:r>
              <a:rPr lang="en-US" dirty="0" err="1" smtClean="0"/>
              <a:t>belajar</a:t>
            </a:r>
            <a:r>
              <a:rPr lang="en-US" dirty="0" smtClean="0"/>
              <a:t> </a:t>
            </a:r>
            <a:r>
              <a:rPr lang="en-US" dirty="0" err="1" smtClean="0"/>
              <a:t>bahasa</a:t>
            </a:r>
            <a:r>
              <a:rPr lang="en-US" dirty="0" smtClean="0"/>
              <a:t> yang </a:t>
            </a:r>
            <a:r>
              <a:rPr lang="en-US" dirty="0" err="1" smtClean="0"/>
              <a:t>tidak</a:t>
            </a:r>
            <a:r>
              <a:rPr lang="en-US" dirty="0" smtClean="0"/>
              <a:t> </a:t>
            </a:r>
            <a:r>
              <a:rPr lang="en-US" dirty="0" err="1" smtClean="0"/>
              <a:t>dapat</a:t>
            </a:r>
            <a:r>
              <a:rPr lang="en-US" dirty="0" smtClean="0"/>
              <a:t> </a:t>
            </a:r>
            <a:r>
              <a:rPr lang="en-US" dirty="0" err="1" smtClean="0"/>
              <a:t>dihindarkan</a:t>
            </a:r>
            <a:r>
              <a:rPr lang="en-US" dirty="0" smtClean="0"/>
              <a:t>. (2) </a:t>
            </a:r>
            <a:r>
              <a:rPr lang="en-US" dirty="0" err="1" smtClean="0"/>
              <a:t>Artinya</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itu</a:t>
            </a:r>
            <a:r>
              <a:rPr lang="en-US" dirty="0" smtClean="0"/>
              <a:t> </a:t>
            </a:r>
            <a:r>
              <a:rPr lang="en-US" dirty="0" err="1" smtClean="0"/>
              <a:t>akan</a:t>
            </a:r>
            <a:r>
              <a:rPr lang="en-US" dirty="0" smtClean="0"/>
              <a:t> </a:t>
            </a:r>
            <a:r>
              <a:rPr lang="en-US" dirty="0" err="1" smtClean="0"/>
              <a:t>selalu</a:t>
            </a:r>
            <a:r>
              <a:rPr lang="en-US" dirty="0" smtClean="0"/>
              <a:t> </a:t>
            </a:r>
            <a:r>
              <a:rPr lang="en-US" dirty="0" err="1" smtClean="0"/>
              <a:t>timbul</a:t>
            </a:r>
            <a:r>
              <a:rPr lang="en-US" dirty="0" smtClean="0"/>
              <a:t> </a:t>
            </a:r>
            <a:r>
              <a:rPr lang="en-US" dirty="0" err="1" smtClean="0"/>
              <a:t>pada</a:t>
            </a:r>
            <a:r>
              <a:rPr lang="en-US" dirty="0" smtClean="0"/>
              <a:t> </a:t>
            </a:r>
            <a:r>
              <a:rPr lang="en-US" dirty="0" err="1" smtClean="0"/>
              <a:t>setiap</a:t>
            </a:r>
            <a:r>
              <a:rPr lang="en-US" dirty="0" smtClean="0"/>
              <a:t> </a:t>
            </a:r>
            <a:r>
              <a:rPr lang="en-US" dirty="0" err="1" smtClean="0"/>
              <a:t>kegiatan</a:t>
            </a:r>
            <a:r>
              <a:rPr lang="en-US" dirty="0" smtClean="0"/>
              <a:t> </a:t>
            </a:r>
            <a:r>
              <a:rPr lang="en-US" dirty="0" err="1" smtClean="0"/>
              <a:t>belajar</a:t>
            </a:r>
            <a:r>
              <a:rPr lang="en-US" dirty="0" smtClean="0"/>
              <a:t>  </a:t>
            </a:r>
            <a:r>
              <a:rPr lang="en-US" dirty="0" err="1" smtClean="0"/>
              <a:t>bahasa</a:t>
            </a:r>
            <a:r>
              <a:rPr lang="en-US" dirty="0" smtClean="0"/>
              <a:t>. (3) </a:t>
            </a:r>
            <a:r>
              <a:rPr lang="en-US" dirty="0" err="1" smtClean="0"/>
              <a:t>Orang</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belajar</a:t>
            </a:r>
            <a:r>
              <a:rPr lang="en-US" dirty="0" smtClean="0"/>
              <a:t> </a:t>
            </a:r>
            <a:r>
              <a:rPr lang="en-US" dirty="0" err="1" smtClean="0"/>
              <a:t>bahasa</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tanpa</a:t>
            </a:r>
            <a:r>
              <a:rPr lang="en-US" dirty="0" smtClean="0"/>
              <a:t> </a:t>
            </a:r>
            <a:r>
              <a:rPr lang="en-US" dirty="0" err="1" smtClean="0"/>
              <a:t>berbuat</a:t>
            </a:r>
            <a:r>
              <a:rPr lang="en-US" dirty="0" smtClean="0"/>
              <a:t> </a:t>
            </a:r>
            <a:r>
              <a:rPr lang="en-US" dirty="0" err="1" smtClean="0"/>
              <a:t>kesalahan</a:t>
            </a:r>
            <a:r>
              <a:rPr lang="en-US" dirty="0" smtClean="0"/>
              <a:t>. (4) </a:t>
            </a:r>
            <a:r>
              <a:rPr lang="en-US" dirty="0" err="1" smtClean="0"/>
              <a:t>Hubungan</a:t>
            </a:r>
            <a:r>
              <a:rPr lang="en-US" dirty="0" smtClean="0"/>
              <a:t> </a:t>
            </a:r>
            <a:r>
              <a:rPr lang="en-US" dirty="0" err="1" smtClean="0"/>
              <a:t>antara</a:t>
            </a:r>
            <a:r>
              <a:rPr lang="en-US" dirty="0" smtClean="0"/>
              <a:t> </a:t>
            </a:r>
            <a:r>
              <a:rPr lang="en-US" dirty="0" err="1" smtClean="0"/>
              <a:t>pembelajaran</a:t>
            </a:r>
            <a:r>
              <a:rPr lang="en-US" dirty="0" smtClean="0"/>
              <a:t> </a:t>
            </a:r>
            <a:r>
              <a:rPr lang="en-US" dirty="0" err="1" smtClean="0"/>
              <a:t>bahasa</a:t>
            </a:r>
            <a:r>
              <a:rPr lang="en-US" dirty="0" smtClean="0"/>
              <a:t> </a:t>
            </a:r>
            <a:r>
              <a:rPr lang="en-US" dirty="0" err="1" smtClean="0"/>
              <a:t>dan</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dapat</a:t>
            </a:r>
            <a:r>
              <a:rPr lang="en-US" dirty="0" smtClean="0"/>
              <a:t> </a:t>
            </a:r>
            <a:r>
              <a:rPr lang="en-US" dirty="0" err="1" smtClean="0"/>
              <a:t>diibaratkan</a:t>
            </a:r>
            <a:r>
              <a:rPr lang="en-US" dirty="0" smtClean="0"/>
              <a:t> </a:t>
            </a:r>
            <a:r>
              <a:rPr lang="en-US" dirty="0" err="1" smtClean="0"/>
              <a:t>sebagai</a:t>
            </a:r>
            <a:r>
              <a:rPr lang="en-US" dirty="0" smtClean="0"/>
              <a:t> </a:t>
            </a:r>
            <a:r>
              <a:rPr lang="en-US" dirty="0" err="1" smtClean="0"/>
              <a:t>hubungan</a:t>
            </a:r>
            <a:r>
              <a:rPr lang="en-US" dirty="0" smtClean="0"/>
              <a:t> </a:t>
            </a:r>
            <a:r>
              <a:rPr lang="en-US" dirty="0" err="1" smtClean="0"/>
              <a:t>antara</a:t>
            </a:r>
            <a:r>
              <a:rPr lang="en-US" dirty="0" smtClean="0"/>
              <a:t> air </a:t>
            </a:r>
            <a:r>
              <a:rPr lang="en-US" dirty="0" err="1" smtClean="0"/>
              <a:t>dengan</a:t>
            </a:r>
            <a:r>
              <a:rPr lang="en-US" dirty="0" smtClean="0"/>
              <a:t> </a:t>
            </a:r>
            <a:r>
              <a:rPr lang="en-US" dirty="0" err="1" smtClean="0"/>
              <a:t>ikan</a:t>
            </a:r>
            <a:r>
              <a:rPr lang="en-US" dirty="0" smtClean="0"/>
              <a:t>. (5) </a:t>
            </a:r>
            <a:r>
              <a:rPr lang="en-US" dirty="0" err="1" smtClean="0"/>
              <a:t>Sebagaimana</a:t>
            </a:r>
            <a:r>
              <a:rPr lang="en-US" dirty="0" smtClean="0"/>
              <a:t> </a:t>
            </a:r>
            <a:r>
              <a:rPr lang="en-US" dirty="0" err="1" smtClean="0"/>
              <a:t>ikan</a:t>
            </a:r>
            <a:r>
              <a:rPr lang="en-US" dirty="0" smtClean="0"/>
              <a:t> </a:t>
            </a:r>
            <a:r>
              <a:rPr lang="en-US" dirty="0" err="1" smtClean="0"/>
              <a:t>hanya</a:t>
            </a:r>
            <a:r>
              <a:rPr lang="en-US" dirty="0" smtClean="0"/>
              <a:t> </a:t>
            </a:r>
            <a:r>
              <a:rPr lang="en-US" dirty="0" err="1" smtClean="0"/>
              <a:t>dapat</a:t>
            </a:r>
            <a:r>
              <a:rPr lang="en-US" dirty="0" smtClean="0"/>
              <a:t> </a:t>
            </a:r>
            <a:r>
              <a:rPr lang="en-US" dirty="0" err="1" smtClean="0"/>
              <a:t>hidup</a:t>
            </a:r>
            <a:r>
              <a:rPr lang="en-US" dirty="0" smtClean="0"/>
              <a:t> </a:t>
            </a:r>
            <a:r>
              <a:rPr lang="en-US" dirty="0" err="1" smtClean="0"/>
              <a:t>dan</a:t>
            </a:r>
            <a:r>
              <a:rPr lang="en-US" dirty="0" smtClean="0"/>
              <a:t> </a:t>
            </a:r>
            <a:r>
              <a:rPr lang="en-US" dirty="0" err="1" smtClean="0"/>
              <a:t>ada</a:t>
            </a:r>
            <a:r>
              <a:rPr lang="en-US" dirty="0" smtClean="0"/>
              <a:t> </a:t>
            </a:r>
            <a:r>
              <a:rPr lang="en-US" dirty="0" err="1" smtClean="0"/>
              <a:t>dalam</a:t>
            </a:r>
            <a:r>
              <a:rPr lang="en-US" dirty="0" smtClean="0"/>
              <a:t> air, </a:t>
            </a:r>
            <a:r>
              <a:rPr lang="en-US" dirty="0" err="1" smtClean="0"/>
              <a:t>demikian</a:t>
            </a:r>
            <a:r>
              <a:rPr lang="en-US" dirty="0" smtClean="0"/>
              <a:t> </a:t>
            </a:r>
            <a:r>
              <a:rPr lang="en-US" dirty="0" err="1" smtClean="0"/>
              <a:t>juga</a:t>
            </a:r>
            <a:r>
              <a:rPr lang="en-US" dirty="0" smtClean="0"/>
              <a:t> </a:t>
            </a:r>
            <a:r>
              <a:rPr lang="en-US" dirty="0" err="1" smtClean="0"/>
              <a:t>dengan</a:t>
            </a:r>
            <a:r>
              <a:rPr lang="en-US" dirty="0" smtClean="0"/>
              <a:t> </a:t>
            </a:r>
            <a:r>
              <a:rPr lang="en-US" dirty="0" err="1" smtClean="0"/>
              <a:t>kesalahan</a:t>
            </a:r>
            <a:r>
              <a:rPr lang="en-US" dirty="0" smtClean="0"/>
              <a:t> </a:t>
            </a:r>
            <a:r>
              <a:rPr lang="en-US" dirty="0" err="1" smtClean="0"/>
              <a:t>berbahasa</a:t>
            </a:r>
            <a:r>
              <a:rPr lang="en-US" dirty="0" smtClean="0"/>
              <a:t>, </a:t>
            </a:r>
            <a:r>
              <a:rPr lang="en-US" dirty="0" err="1" smtClean="0"/>
              <a:t>akan</a:t>
            </a:r>
            <a:r>
              <a:rPr lang="en-US" dirty="0" smtClean="0"/>
              <a:t> </a:t>
            </a:r>
            <a:r>
              <a:rPr lang="en-US" dirty="0" err="1" smtClean="0"/>
              <a:t>selalu</a:t>
            </a:r>
            <a:r>
              <a:rPr lang="en-US" dirty="0" smtClean="0"/>
              <a:t> </a:t>
            </a:r>
            <a:r>
              <a:rPr lang="en-US" dirty="0" err="1" smtClean="0"/>
              <a:t>terjadi</a:t>
            </a:r>
            <a:r>
              <a:rPr lang="en-US" dirty="0" smtClean="0"/>
              <a:t> </a:t>
            </a:r>
            <a:r>
              <a:rPr lang="en-US" dirty="0" err="1" smtClean="0"/>
              <a:t>dalam</a:t>
            </a:r>
            <a:r>
              <a:rPr lang="en-US" dirty="0" smtClean="0"/>
              <a:t> </a:t>
            </a:r>
            <a:r>
              <a:rPr lang="en-US" dirty="0" err="1" smtClean="0"/>
              <a:t>pembelajaran</a:t>
            </a:r>
            <a:r>
              <a:rPr lang="en-US" dirty="0" smtClean="0"/>
              <a:t> </a:t>
            </a:r>
            <a:r>
              <a:rPr lang="en-US" dirty="0" err="1" smtClean="0"/>
              <a:t>bahasa</a:t>
            </a:r>
            <a:r>
              <a:rPr lang="en-US" dirty="0" smtClean="0"/>
              <a:t> (</a:t>
            </a:r>
            <a:r>
              <a:rPr lang="en-US" dirty="0" err="1" smtClean="0"/>
              <a:t>Rusminto</a:t>
            </a:r>
            <a:r>
              <a:rPr lang="en-US" dirty="0" smtClean="0"/>
              <a:t>, 2011: 2).</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US" sz="3600" b="1" dirty="0" err="1"/>
              <a:t>Unsur</a:t>
            </a:r>
            <a:r>
              <a:rPr lang="en-US" sz="3600" b="1" dirty="0"/>
              <a:t> </a:t>
            </a:r>
            <a:r>
              <a:rPr lang="en-US" sz="3600" b="1" dirty="0" err="1"/>
              <a:t>Penanda</a:t>
            </a:r>
            <a:r>
              <a:rPr lang="en-US" sz="3600" b="1" dirty="0"/>
              <a:t> </a:t>
            </a:r>
            <a:r>
              <a:rPr lang="en-US" sz="3600" b="1" dirty="0" err="1"/>
              <a:t>Kepaduan</a:t>
            </a:r>
            <a:r>
              <a:rPr lang="en-US" sz="3600" b="1" dirty="0"/>
              <a:t> </a:t>
            </a:r>
            <a:r>
              <a:rPr lang="en-US" sz="3600" b="1" dirty="0" err="1"/>
              <a:t>Paragraf</a:t>
            </a:r>
            <a:r>
              <a:rPr lang="en-US" sz="3600" dirty="0"/>
              <a:t/>
            </a:r>
            <a:br>
              <a:rPr lang="en-US" sz="3600" dirty="0"/>
            </a:br>
            <a:endParaRPr lang="en-US" sz="3600" dirty="0"/>
          </a:p>
        </p:txBody>
      </p:sp>
      <p:graphicFrame>
        <p:nvGraphicFramePr>
          <p:cNvPr id="5" name="Content Placeholder 4"/>
          <p:cNvGraphicFramePr>
            <a:graphicFrameLocks noGrp="1"/>
          </p:cNvGraphicFramePr>
          <p:nvPr>
            <p:ph idx="1"/>
          </p:nvPr>
        </p:nvGraphicFramePr>
        <p:xfrm>
          <a:off x="228600" y="1600200"/>
          <a:ext cx="86868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a:effectLst>
            <a:glow rad="228600">
              <a:schemeClr val="accent5">
                <a:satMod val="175000"/>
                <a:alpha val="40000"/>
              </a:schemeClr>
            </a:glow>
          </a:effectLst>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a:buNone/>
            </a:pPr>
            <a:r>
              <a:rPr lang="en-US" dirty="0" err="1" smtClean="0"/>
              <a:t>Contoh</a:t>
            </a:r>
            <a:r>
              <a:rPr lang="en-US" dirty="0" smtClean="0"/>
              <a:t> </a:t>
            </a:r>
          </a:p>
          <a:p>
            <a:pPr>
              <a:buNone/>
            </a:pPr>
            <a:endParaRPr lang="en-US" dirty="0" smtClean="0"/>
          </a:p>
          <a:p>
            <a:pPr>
              <a:buNone/>
            </a:pPr>
            <a:r>
              <a:rPr lang="en-US" dirty="0" smtClean="0"/>
              <a:t>(1) </a:t>
            </a:r>
            <a:r>
              <a:rPr lang="en-US" i="1" dirty="0" err="1" smtClean="0"/>
              <a:t>Tujuan</a:t>
            </a:r>
            <a:r>
              <a:rPr lang="en-US" i="1" dirty="0" smtClean="0"/>
              <a:t> </a:t>
            </a:r>
            <a:r>
              <a:rPr lang="en-US" i="1" dirty="0" err="1" smtClean="0"/>
              <a:t>penulisan</a:t>
            </a:r>
            <a:r>
              <a:rPr lang="en-US" i="1" dirty="0" smtClean="0"/>
              <a:t> </a:t>
            </a:r>
            <a:r>
              <a:rPr lang="en-US" dirty="0" err="1" smtClean="0"/>
              <a:t>tidak</a:t>
            </a:r>
            <a:r>
              <a:rPr lang="en-US" dirty="0" smtClean="0"/>
              <a:t> </a:t>
            </a:r>
            <a:r>
              <a:rPr lang="en-US" dirty="0" err="1" smtClean="0"/>
              <a:t>sama</a:t>
            </a:r>
            <a:r>
              <a:rPr lang="en-US" dirty="0" smtClean="0"/>
              <a:t> </a:t>
            </a:r>
            <a:r>
              <a:rPr lang="en-US" dirty="0" err="1" smtClean="0"/>
              <a:t>dengan</a:t>
            </a:r>
            <a:r>
              <a:rPr lang="en-US" dirty="0" smtClean="0"/>
              <a:t> </a:t>
            </a:r>
            <a:r>
              <a:rPr lang="en-US" i="1" dirty="0" err="1" smtClean="0"/>
              <a:t>maksud</a:t>
            </a:r>
            <a:r>
              <a:rPr lang="en-US" i="1" dirty="0" smtClean="0"/>
              <a:t> </a:t>
            </a:r>
            <a:r>
              <a:rPr lang="en-US" i="1" dirty="0" err="1" smtClean="0"/>
              <a:t>penulisan</a:t>
            </a:r>
            <a:r>
              <a:rPr lang="en-US" dirty="0" smtClean="0"/>
              <a:t>. (2) </a:t>
            </a:r>
            <a:r>
              <a:rPr lang="en-US" i="1" dirty="0" err="1" smtClean="0"/>
              <a:t>Tujuan</a:t>
            </a:r>
            <a:r>
              <a:rPr lang="en-US" i="1" dirty="0" smtClean="0"/>
              <a:t> </a:t>
            </a:r>
            <a:r>
              <a:rPr lang="en-US" i="1" dirty="0" err="1" smtClean="0"/>
              <a:t>penulisan</a:t>
            </a:r>
            <a:r>
              <a:rPr lang="en-US" dirty="0" smtClean="0"/>
              <a:t> </a:t>
            </a:r>
            <a:r>
              <a:rPr lang="en-US" dirty="0" err="1" smtClean="0"/>
              <a:t>adalah</a:t>
            </a:r>
            <a:r>
              <a:rPr lang="en-US" dirty="0" smtClean="0"/>
              <a:t> </a:t>
            </a:r>
            <a:r>
              <a:rPr lang="en-US" dirty="0" err="1" smtClean="0"/>
              <a:t>perubahan</a:t>
            </a:r>
            <a:r>
              <a:rPr lang="en-US" dirty="0" smtClean="0"/>
              <a:t> </a:t>
            </a:r>
            <a:r>
              <a:rPr lang="en-US" dirty="0" err="1" smtClean="0"/>
              <a:t>tingkah</a:t>
            </a:r>
            <a:r>
              <a:rPr lang="en-US" dirty="0" smtClean="0"/>
              <a:t> </a:t>
            </a:r>
            <a:r>
              <a:rPr lang="en-US" dirty="0" err="1" smtClean="0"/>
              <a:t>laku</a:t>
            </a:r>
            <a:r>
              <a:rPr lang="en-US" dirty="0" smtClean="0"/>
              <a:t> yang </a:t>
            </a:r>
            <a:r>
              <a:rPr lang="en-US" dirty="0" err="1" smtClean="0"/>
              <a:t>kita</a:t>
            </a:r>
            <a:r>
              <a:rPr lang="en-US" dirty="0" smtClean="0"/>
              <a:t> </a:t>
            </a:r>
            <a:r>
              <a:rPr lang="en-US" dirty="0" err="1" smtClean="0"/>
              <a:t>inginkan</a:t>
            </a:r>
            <a:r>
              <a:rPr lang="en-US" dirty="0" smtClean="0"/>
              <a:t> </a:t>
            </a:r>
            <a:r>
              <a:rPr lang="en-US" dirty="0" err="1" smtClean="0"/>
              <a:t>terjadi</a:t>
            </a:r>
            <a:r>
              <a:rPr lang="en-US" dirty="0" smtClean="0"/>
              <a:t> </a:t>
            </a:r>
            <a:r>
              <a:rPr lang="en-US" dirty="0" err="1" smtClean="0"/>
              <a:t>dalam</a:t>
            </a:r>
            <a:r>
              <a:rPr lang="en-US" dirty="0" smtClean="0"/>
              <a:t> </a:t>
            </a:r>
            <a:r>
              <a:rPr lang="en-US" dirty="0" err="1" smtClean="0"/>
              <a:t>diri</a:t>
            </a:r>
            <a:r>
              <a:rPr lang="en-US" dirty="0" smtClean="0"/>
              <a:t> </a:t>
            </a:r>
            <a:r>
              <a:rPr lang="en-US" dirty="0" err="1" smtClean="0"/>
              <a:t>pembaca</a:t>
            </a:r>
            <a:r>
              <a:rPr lang="en-US" dirty="0" smtClean="0"/>
              <a:t> </a:t>
            </a:r>
            <a:r>
              <a:rPr lang="en-US" dirty="0" err="1" smtClean="0"/>
              <a:t>setelah</a:t>
            </a:r>
            <a:r>
              <a:rPr lang="en-US" dirty="0" smtClean="0"/>
              <a:t> </a:t>
            </a:r>
            <a:r>
              <a:rPr lang="en-US" dirty="0" err="1" smtClean="0"/>
              <a:t>mereka</a:t>
            </a:r>
            <a:r>
              <a:rPr lang="en-US" dirty="0" smtClean="0"/>
              <a:t> </a:t>
            </a:r>
            <a:r>
              <a:rPr lang="en-US" dirty="0" err="1" smtClean="0"/>
              <a:t>selesai</a:t>
            </a:r>
            <a:r>
              <a:rPr lang="en-US" dirty="0" smtClean="0"/>
              <a:t> </a:t>
            </a:r>
            <a:r>
              <a:rPr lang="en-US" dirty="0" err="1" smtClean="0"/>
              <a:t>membaca</a:t>
            </a:r>
            <a:r>
              <a:rPr lang="en-US" dirty="0" smtClean="0"/>
              <a:t> </a:t>
            </a:r>
            <a:r>
              <a:rPr lang="en-US" dirty="0" err="1" smtClean="0"/>
              <a:t>tulisan</a:t>
            </a:r>
            <a:r>
              <a:rPr lang="en-US" dirty="0" smtClean="0"/>
              <a:t> </a:t>
            </a:r>
            <a:r>
              <a:rPr lang="en-US" dirty="0" err="1" smtClean="0"/>
              <a:t>kita</a:t>
            </a:r>
            <a:r>
              <a:rPr lang="en-US" dirty="0" smtClean="0"/>
              <a:t>. (3) </a:t>
            </a:r>
            <a:r>
              <a:rPr lang="en-US" dirty="0" err="1" smtClean="0"/>
              <a:t>Misalnya</a:t>
            </a:r>
            <a:r>
              <a:rPr lang="en-US" dirty="0" smtClean="0"/>
              <a:t>, </a:t>
            </a:r>
            <a:r>
              <a:rPr lang="en-US" dirty="0" err="1" smtClean="0"/>
              <a:t>setelah</a:t>
            </a:r>
            <a:r>
              <a:rPr lang="en-US" dirty="0" smtClean="0"/>
              <a:t> </a:t>
            </a:r>
            <a:r>
              <a:rPr lang="en-US" dirty="0" err="1" smtClean="0"/>
              <a:t>selesai</a:t>
            </a:r>
            <a:r>
              <a:rPr lang="en-US" dirty="0" smtClean="0"/>
              <a:t> </a:t>
            </a:r>
            <a:r>
              <a:rPr lang="en-US" dirty="0" err="1" smtClean="0"/>
              <a:t>membaca</a:t>
            </a:r>
            <a:r>
              <a:rPr lang="en-US" dirty="0" smtClean="0"/>
              <a:t> </a:t>
            </a:r>
            <a:r>
              <a:rPr lang="en-US" dirty="0" err="1" smtClean="0"/>
              <a:t>tulisan</a:t>
            </a:r>
            <a:r>
              <a:rPr lang="en-US" dirty="0" smtClean="0"/>
              <a:t> </a:t>
            </a:r>
            <a:r>
              <a:rPr lang="en-US" dirty="0" err="1" smtClean="0"/>
              <a:t>kita</a:t>
            </a:r>
            <a:r>
              <a:rPr lang="en-US" dirty="0" smtClean="0"/>
              <a:t> </a:t>
            </a:r>
            <a:r>
              <a:rPr lang="en-US" dirty="0" err="1" smtClean="0"/>
              <a:t>seseorang</a:t>
            </a:r>
            <a:r>
              <a:rPr lang="en-US" dirty="0" smtClean="0"/>
              <a:t> </a:t>
            </a:r>
            <a:r>
              <a:rPr lang="en-US" dirty="0" err="1" smtClean="0"/>
              <a:t>berubah</a:t>
            </a:r>
            <a:r>
              <a:rPr lang="en-US" dirty="0" smtClean="0"/>
              <a:t> </a:t>
            </a:r>
            <a:r>
              <a:rPr lang="en-US" dirty="0" err="1" smtClean="0"/>
              <a:t>dari</a:t>
            </a:r>
            <a:r>
              <a:rPr lang="en-US" dirty="0" smtClean="0"/>
              <a:t> </a:t>
            </a:r>
            <a:r>
              <a:rPr lang="en-US" dirty="0" err="1" smtClean="0"/>
              <a:t>tidak</a:t>
            </a:r>
            <a:r>
              <a:rPr lang="en-US" dirty="0" smtClean="0"/>
              <a:t> </a:t>
            </a:r>
            <a:r>
              <a:rPr lang="en-US" dirty="0" err="1" smtClean="0"/>
              <a:t>tahu</a:t>
            </a:r>
            <a:r>
              <a:rPr lang="en-US" dirty="0" smtClean="0"/>
              <a:t> </a:t>
            </a:r>
            <a:r>
              <a:rPr lang="en-US" dirty="0" err="1" smtClean="0"/>
              <a:t>sesuatu</a:t>
            </a:r>
            <a:r>
              <a:rPr lang="en-US" dirty="0" smtClean="0"/>
              <a:t> </a:t>
            </a:r>
            <a:r>
              <a:rPr lang="en-US" dirty="0" err="1" smtClean="0"/>
              <a:t>menjadi</a:t>
            </a:r>
            <a:r>
              <a:rPr lang="en-US" dirty="0" smtClean="0"/>
              <a:t> </a:t>
            </a:r>
            <a:r>
              <a:rPr lang="en-US" dirty="0" err="1" smtClean="0"/>
              <a:t>tahu</a:t>
            </a:r>
            <a:r>
              <a:rPr lang="en-US" dirty="0" smtClean="0"/>
              <a:t> </a:t>
            </a:r>
            <a:r>
              <a:rPr lang="en-US" dirty="0" err="1" smtClean="0"/>
              <a:t>sesuatu</a:t>
            </a:r>
            <a:r>
              <a:rPr lang="en-US" dirty="0" smtClean="0"/>
              <a:t> yang </a:t>
            </a:r>
            <a:r>
              <a:rPr lang="en-US" dirty="0" err="1" smtClean="0"/>
              <a:t>kita</a:t>
            </a:r>
            <a:r>
              <a:rPr lang="en-US" dirty="0" smtClean="0"/>
              <a:t> </a:t>
            </a:r>
            <a:r>
              <a:rPr lang="en-US" dirty="0" err="1" smtClean="0"/>
              <a:t>informasikan</a:t>
            </a:r>
            <a:r>
              <a:rPr lang="en-US" dirty="0" smtClean="0"/>
              <a:t> </a:t>
            </a:r>
            <a:r>
              <a:rPr lang="en-US" dirty="0" err="1" smtClean="0"/>
              <a:t>dalam</a:t>
            </a:r>
            <a:r>
              <a:rPr lang="en-US" dirty="0" smtClean="0"/>
              <a:t> </a:t>
            </a:r>
            <a:r>
              <a:rPr lang="en-US" dirty="0" err="1" smtClean="0"/>
              <a:t>tulisan</a:t>
            </a:r>
            <a:r>
              <a:rPr lang="en-US" dirty="0" smtClean="0"/>
              <a:t> </a:t>
            </a:r>
            <a:r>
              <a:rPr lang="en-US" dirty="0" err="1" smtClean="0"/>
              <a:t>kita</a:t>
            </a:r>
            <a:r>
              <a:rPr lang="en-US" dirty="0" smtClean="0"/>
              <a:t>. (4) </a:t>
            </a:r>
            <a:r>
              <a:rPr lang="en-US" dirty="0" err="1" smtClean="0"/>
              <a:t>Sementara</a:t>
            </a:r>
            <a:r>
              <a:rPr lang="en-US" dirty="0" smtClean="0"/>
              <a:t> </a:t>
            </a:r>
            <a:r>
              <a:rPr lang="en-US" dirty="0" err="1" smtClean="0"/>
              <a:t>itu</a:t>
            </a:r>
            <a:r>
              <a:rPr lang="en-US" dirty="0" smtClean="0"/>
              <a:t>, </a:t>
            </a:r>
            <a:r>
              <a:rPr lang="en-US" i="1" dirty="0" err="1" smtClean="0"/>
              <a:t>maksud</a:t>
            </a:r>
            <a:r>
              <a:rPr lang="en-US" i="1" dirty="0" smtClean="0"/>
              <a:t> </a:t>
            </a:r>
            <a:r>
              <a:rPr lang="en-US" i="1" dirty="0" err="1" smtClean="0"/>
              <a:t>penulisan</a:t>
            </a:r>
            <a:r>
              <a:rPr lang="en-US" dirty="0" smtClean="0"/>
              <a:t> </a:t>
            </a:r>
            <a:r>
              <a:rPr lang="en-US" dirty="0" err="1" smtClean="0"/>
              <a:t>adalah</a:t>
            </a:r>
            <a:r>
              <a:rPr lang="en-US" dirty="0" smtClean="0"/>
              <a:t> </a:t>
            </a:r>
            <a:r>
              <a:rPr lang="en-US" dirty="0" err="1" smtClean="0"/>
              <a:t>motivasi</a:t>
            </a:r>
            <a:r>
              <a:rPr lang="en-US" dirty="0" smtClean="0"/>
              <a:t> yang </a:t>
            </a:r>
            <a:r>
              <a:rPr lang="en-US" dirty="0" err="1" smtClean="0"/>
              <a:t>mendorong</a:t>
            </a:r>
            <a:r>
              <a:rPr lang="en-US" dirty="0" smtClean="0"/>
              <a:t> </a:t>
            </a:r>
            <a:r>
              <a:rPr lang="en-US" dirty="0" err="1" smtClean="0"/>
              <a:t>kita</a:t>
            </a:r>
            <a:r>
              <a:rPr lang="en-US" dirty="0" smtClean="0"/>
              <a:t> </a:t>
            </a:r>
            <a:r>
              <a:rPr lang="en-US" dirty="0" err="1" smtClean="0"/>
              <a:t>melakukan</a:t>
            </a:r>
            <a:r>
              <a:rPr lang="en-US" dirty="0" smtClean="0"/>
              <a:t> </a:t>
            </a:r>
            <a:r>
              <a:rPr lang="en-US" dirty="0" err="1" smtClean="0"/>
              <a:t>kegiatan</a:t>
            </a:r>
            <a:r>
              <a:rPr lang="en-US" dirty="0" smtClean="0"/>
              <a:t> </a:t>
            </a:r>
            <a:r>
              <a:rPr lang="en-US" dirty="0" err="1" smtClean="0"/>
              <a:t>menulis</a:t>
            </a:r>
            <a:r>
              <a:rPr lang="en-US" dirty="0" smtClean="0"/>
              <a:t>, </a:t>
            </a:r>
            <a:r>
              <a:rPr lang="en-US" dirty="0" err="1" smtClean="0"/>
              <a:t>baik</a:t>
            </a:r>
            <a:r>
              <a:rPr lang="en-US" dirty="0" smtClean="0"/>
              <a:t> yang </a:t>
            </a:r>
            <a:r>
              <a:rPr lang="en-US" dirty="0" err="1" smtClean="0"/>
              <a:t>timbul</a:t>
            </a:r>
            <a:r>
              <a:rPr lang="en-US" dirty="0" smtClean="0"/>
              <a:t> </a:t>
            </a:r>
            <a:r>
              <a:rPr lang="en-US" dirty="0" err="1" smtClean="0"/>
              <a:t>dari</a:t>
            </a:r>
            <a:r>
              <a:rPr lang="en-US" dirty="0" smtClean="0"/>
              <a:t> </a:t>
            </a:r>
            <a:r>
              <a:rPr lang="en-US" dirty="0" err="1" smtClean="0"/>
              <a:t>diri</a:t>
            </a:r>
            <a:r>
              <a:rPr lang="en-US" dirty="0" smtClean="0"/>
              <a:t> </a:t>
            </a:r>
            <a:r>
              <a:rPr lang="en-US" dirty="0" err="1" smtClean="0"/>
              <a:t>kita</a:t>
            </a:r>
            <a:r>
              <a:rPr lang="en-US" dirty="0" smtClean="0"/>
              <a:t> </a:t>
            </a:r>
            <a:r>
              <a:rPr lang="en-US" dirty="0" err="1" smtClean="0"/>
              <a:t>sendiri</a:t>
            </a:r>
            <a:r>
              <a:rPr lang="en-US" dirty="0" smtClean="0"/>
              <a:t> (</a:t>
            </a:r>
            <a:r>
              <a:rPr lang="en-US" dirty="0" err="1" smtClean="0"/>
              <a:t>intrinsik</a:t>
            </a:r>
            <a:r>
              <a:rPr lang="en-US" dirty="0" smtClean="0"/>
              <a:t>) </a:t>
            </a:r>
            <a:r>
              <a:rPr lang="en-US" dirty="0" err="1" smtClean="0"/>
              <a:t>maupun</a:t>
            </a:r>
            <a:r>
              <a:rPr lang="en-US" dirty="0" smtClean="0"/>
              <a:t> yang </a:t>
            </a:r>
            <a:r>
              <a:rPr lang="en-US" dirty="0" err="1" smtClean="0"/>
              <a:t>timbul</a:t>
            </a:r>
            <a:r>
              <a:rPr lang="en-US" dirty="0" smtClean="0"/>
              <a:t> </a:t>
            </a:r>
            <a:r>
              <a:rPr lang="en-US" dirty="0" err="1" smtClean="0"/>
              <a:t>oleh</a:t>
            </a:r>
            <a:r>
              <a:rPr lang="en-US" dirty="0" smtClean="0"/>
              <a:t> </a:t>
            </a:r>
            <a:r>
              <a:rPr lang="en-US" dirty="0" err="1" smtClean="0"/>
              <a:t>karena</a:t>
            </a:r>
            <a:r>
              <a:rPr lang="en-US" dirty="0" smtClean="0"/>
              <a:t> </a:t>
            </a:r>
            <a:r>
              <a:rPr lang="en-US" dirty="0" err="1" smtClean="0"/>
              <a:t>rangsangan</a:t>
            </a:r>
            <a:r>
              <a:rPr lang="en-US" dirty="0" smtClean="0"/>
              <a:t> </a:t>
            </a:r>
            <a:r>
              <a:rPr lang="en-US" dirty="0" err="1" smtClean="0"/>
              <a:t>dari</a:t>
            </a:r>
            <a:r>
              <a:rPr lang="en-US" dirty="0" smtClean="0"/>
              <a:t> </a:t>
            </a:r>
            <a:r>
              <a:rPr lang="en-US" dirty="0" err="1" smtClean="0"/>
              <a:t>luar</a:t>
            </a:r>
            <a:r>
              <a:rPr lang="en-US" dirty="0" smtClean="0"/>
              <a:t> (</a:t>
            </a:r>
            <a:r>
              <a:rPr lang="en-US" dirty="0" err="1" smtClean="0"/>
              <a:t>ekstrinsik</a:t>
            </a:r>
            <a:r>
              <a:rPr lang="en-US" dirty="0" smtClean="0"/>
              <a:t>). (5) </a:t>
            </a:r>
            <a:r>
              <a:rPr lang="en-US" dirty="0" err="1" smtClean="0"/>
              <a:t>Misalnya</a:t>
            </a:r>
            <a:r>
              <a:rPr lang="en-US" dirty="0" smtClean="0"/>
              <a:t>, </a:t>
            </a:r>
            <a:r>
              <a:rPr lang="en-US" dirty="0" err="1" smtClean="0"/>
              <a:t>kita</a:t>
            </a:r>
            <a:r>
              <a:rPr lang="en-US" dirty="0" smtClean="0"/>
              <a:t> </a:t>
            </a:r>
            <a:r>
              <a:rPr lang="en-US" dirty="0" err="1" smtClean="0"/>
              <a:t>menulis</a:t>
            </a:r>
            <a:r>
              <a:rPr lang="en-US" dirty="0" smtClean="0"/>
              <a:t> </a:t>
            </a:r>
            <a:r>
              <a:rPr lang="en-US" dirty="0" err="1" smtClean="0"/>
              <a:t>dengan</a:t>
            </a:r>
            <a:r>
              <a:rPr lang="en-US" dirty="0" smtClean="0"/>
              <a:t> </a:t>
            </a:r>
            <a:r>
              <a:rPr lang="en-US" i="1" dirty="0" err="1" smtClean="0"/>
              <a:t>maksud</a:t>
            </a:r>
            <a:r>
              <a:rPr lang="en-US" dirty="0" smtClean="0"/>
              <a:t> agar </a:t>
            </a:r>
            <a:r>
              <a:rPr lang="en-US" dirty="0" err="1" smtClean="0"/>
              <a:t>memperoleh</a:t>
            </a:r>
            <a:r>
              <a:rPr lang="en-US" dirty="0" smtClean="0"/>
              <a:t> </a:t>
            </a:r>
            <a:r>
              <a:rPr lang="en-US" dirty="0" err="1" smtClean="0"/>
              <a:t>keuntungan</a:t>
            </a:r>
            <a:r>
              <a:rPr lang="en-US" dirty="0" smtClean="0"/>
              <a:t> </a:t>
            </a:r>
            <a:r>
              <a:rPr lang="en-US" dirty="0" err="1" smtClean="0"/>
              <a:t>berupa</a:t>
            </a:r>
            <a:r>
              <a:rPr lang="en-US" dirty="0" smtClean="0"/>
              <a:t> </a:t>
            </a:r>
            <a:r>
              <a:rPr lang="en-US" dirty="0" err="1" smtClean="0"/>
              <a:t>uang</a:t>
            </a:r>
            <a:r>
              <a:rPr lang="en-US" dirty="0" smtClean="0"/>
              <a:t>, </a:t>
            </a:r>
            <a:r>
              <a:rPr lang="en-US" dirty="0" err="1" smtClean="0"/>
              <a:t>popularitas</a:t>
            </a:r>
            <a:r>
              <a:rPr lang="en-US" dirty="0" smtClean="0"/>
              <a:t>, </a:t>
            </a:r>
            <a:r>
              <a:rPr lang="en-US" dirty="0" err="1" smtClean="0"/>
              <a:t>atau</a:t>
            </a:r>
            <a:r>
              <a:rPr lang="en-US" dirty="0" smtClean="0"/>
              <a:t> yang </a:t>
            </a:r>
            <a:r>
              <a:rPr lang="en-US" dirty="0" err="1" smtClean="0"/>
              <a:t>lainnya</a:t>
            </a:r>
            <a:r>
              <a:rPr lang="en-US" dirty="0" smtClean="0"/>
              <a:t> (</a:t>
            </a:r>
            <a:r>
              <a:rPr lang="en-US" dirty="0" err="1" smtClean="0"/>
              <a:t>Syafi,ie</a:t>
            </a:r>
            <a:r>
              <a:rPr lang="en-US" dirty="0" smtClean="0"/>
              <a:t>, 1988: 28).</a:t>
            </a:r>
          </a:p>
          <a:p>
            <a:endParaRPr lang="en-US" dirty="0"/>
          </a:p>
        </p:txBody>
      </p:sp>
      <p:grpSp>
        <p:nvGrpSpPr>
          <p:cNvPr id="4" name="Group 3"/>
          <p:cNvGrpSpPr/>
          <p:nvPr/>
        </p:nvGrpSpPr>
        <p:grpSpPr>
          <a:xfrm>
            <a:off x="381000" y="152400"/>
            <a:ext cx="8305800" cy="1066800"/>
            <a:chOff x="76200" y="76202"/>
            <a:chExt cx="2796063" cy="2011680"/>
          </a:xfrm>
        </p:grpSpPr>
        <p:sp>
          <p:nvSpPr>
            <p:cNvPr id="5" name="Rounded Rectangle 4"/>
            <p:cNvSpPr/>
            <p:nvPr/>
          </p:nvSpPr>
          <p:spPr>
            <a:xfrm>
              <a:off x="76200" y="76202"/>
              <a:ext cx="2796063" cy="2011680"/>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6" name="Rounded Rectangle 4"/>
            <p:cNvSpPr/>
            <p:nvPr/>
          </p:nvSpPr>
          <p:spPr>
            <a:xfrm>
              <a:off x="174402" y="174404"/>
              <a:ext cx="2599659" cy="18152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Pengulangan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Kunci</a:t>
              </a:r>
              <a:endParaRPr lang="en-US" sz="3300" kern="1200" dirty="0"/>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a:ln w="38100">
            <a:prstDash val="lgDash"/>
          </a:ln>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a:buNone/>
            </a:pPr>
            <a:r>
              <a:rPr lang="en-US" dirty="0" err="1" smtClean="0"/>
              <a:t>Contoh</a:t>
            </a:r>
            <a:r>
              <a:rPr lang="en-US" dirty="0" smtClean="0"/>
              <a:t> </a:t>
            </a:r>
          </a:p>
          <a:p>
            <a:pPr>
              <a:buNone/>
            </a:pPr>
            <a:endParaRPr lang="en-US" dirty="0" smtClean="0"/>
          </a:p>
          <a:p>
            <a:r>
              <a:rPr lang="en-US" dirty="0" smtClean="0"/>
              <a:t>(1) </a:t>
            </a:r>
            <a:r>
              <a:rPr lang="en-US" i="1" dirty="0" smtClean="0"/>
              <a:t>Para </a:t>
            </a:r>
            <a:r>
              <a:rPr lang="en-US" i="1" dirty="0" err="1" smtClean="0"/>
              <a:t>petani</a:t>
            </a:r>
            <a:r>
              <a:rPr lang="en-US" i="1" dirty="0" smtClean="0"/>
              <a:t> </a:t>
            </a:r>
            <a:r>
              <a:rPr lang="en-US" i="1" dirty="0" err="1" smtClean="0"/>
              <a:t>singkong</a:t>
            </a:r>
            <a:r>
              <a:rPr lang="en-US" dirty="0" smtClean="0"/>
              <a:t> </a:t>
            </a:r>
            <a:r>
              <a:rPr lang="en-US" dirty="0" err="1" smtClean="0"/>
              <a:t>mengeluh</a:t>
            </a:r>
            <a:r>
              <a:rPr lang="en-US" dirty="0" smtClean="0"/>
              <a:t> </a:t>
            </a:r>
            <a:r>
              <a:rPr lang="en-US" dirty="0" err="1" smtClean="0"/>
              <a:t>dengan</a:t>
            </a:r>
            <a:r>
              <a:rPr lang="en-US" dirty="0" smtClean="0"/>
              <a:t> </a:t>
            </a:r>
            <a:r>
              <a:rPr lang="en-US" dirty="0" err="1" smtClean="0"/>
              <a:t>adanya</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di</a:t>
            </a:r>
            <a:r>
              <a:rPr lang="en-US" dirty="0" smtClean="0"/>
              <a:t> </a:t>
            </a:r>
            <a:r>
              <a:rPr lang="en-US" dirty="0" err="1" smtClean="0"/>
              <a:t>pasaran</a:t>
            </a:r>
            <a:r>
              <a:rPr lang="en-US" dirty="0" smtClean="0"/>
              <a:t>. (2) </a:t>
            </a:r>
            <a:r>
              <a:rPr lang="en-US" i="1" dirty="0" smtClean="0"/>
              <a:t>Para </a:t>
            </a:r>
            <a:r>
              <a:rPr lang="en-US" i="1" dirty="0" err="1" smtClean="0"/>
              <a:t>petani</a:t>
            </a:r>
            <a:r>
              <a:rPr lang="en-US" i="1" dirty="0" smtClean="0"/>
              <a:t> </a:t>
            </a:r>
            <a:r>
              <a:rPr lang="en-US" i="1" dirty="0" err="1" smtClean="0"/>
              <a:t>singkong</a:t>
            </a:r>
            <a:r>
              <a:rPr lang="en-US" dirty="0" smtClean="0"/>
              <a:t> </a:t>
            </a:r>
            <a:r>
              <a:rPr lang="en-US" dirty="0" err="1" smtClean="0"/>
              <a:t>mengeluhkan</a:t>
            </a:r>
            <a:r>
              <a:rPr lang="en-US" dirty="0" smtClean="0"/>
              <a:t> </a:t>
            </a:r>
            <a:r>
              <a:rPr lang="en-US" dirty="0" err="1" smtClean="0"/>
              <a:t>harga</a:t>
            </a:r>
            <a:r>
              <a:rPr lang="en-US" dirty="0" smtClean="0"/>
              <a:t> </a:t>
            </a:r>
            <a:r>
              <a:rPr lang="en-US" dirty="0" err="1" smtClean="0"/>
              <a:t>singkong</a:t>
            </a:r>
            <a:r>
              <a:rPr lang="en-US" dirty="0" smtClean="0"/>
              <a:t> yang </a:t>
            </a:r>
            <a:r>
              <a:rPr lang="en-US" dirty="0" err="1" smtClean="0"/>
              <a:t>tidak</a:t>
            </a:r>
            <a:r>
              <a:rPr lang="en-US" dirty="0" smtClean="0"/>
              <a:t> </a:t>
            </a:r>
            <a:r>
              <a:rPr lang="en-US" dirty="0" err="1" smtClean="0"/>
              <a:t>stabil</a:t>
            </a:r>
            <a:r>
              <a:rPr lang="en-US" dirty="0" smtClean="0"/>
              <a:t>. (3) </a:t>
            </a:r>
            <a:r>
              <a:rPr lang="en-US" dirty="0" err="1" smtClean="0"/>
              <a:t>Pada</a:t>
            </a:r>
            <a:r>
              <a:rPr lang="en-US" dirty="0" smtClean="0"/>
              <a:t> </a:t>
            </a:r>
            <a:r>
              <a:rPr lang="en-US" dirty="0" err="1" smtClean="0"/>
              <a:t>saat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dirty="0" smtClean="0"/>
              <a:t> </a:t>
            </a:r>
            <a:r>
              <a:rPr lang="en-US" dirty="0" err="1" smtClean="0"/>
              <a:t>menanam</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cukup</a:t>
            </a:r>
            <a:r>
              <a:rPr lang="en-US" dirty="0" smtClean="0"/>
              <a:t> </a:t>
            </a:r>
            <a:r>
              <a:rPr lang="en-US" dirty="0" err="1" smtClean="0"/>
              <a:t>baik</a:t>
            </a:r>
            <a:r>
              <a:rPr lang="en-US" dirty="0" smtClean="0"/>
              <a:t>, </a:t>
            </a:r>
            <a:r>
              <a:rPr lang="en-US" dirty="0" err="1" smtClean="0"/>
              <a:t>tetapi</a:t>
            </a:r>
            <a:r>
              <a:rPr lang="en-US" dirty="0" smtClean="0"/>
              <a:t> </a:t>
            </a:r>
            <a:r>
              <a:rPr lang="en-US" dirty="0" err="1" smtClean="0"/>
              <a:t>pada</a:t>
            </a:r>
            <a:r>
              <a:rPr lang="en-US" dirty="0" smtClean="0"/>
              <a:t> </a:t>
            </a:r>
            <a:r>
              <a:rPr lang="en-US" dirty="0" err="1" smtClean="0"/>
              <a:t>saat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i="1" dirty="0" smtClean="0"/>
              <a:t> </a:t>
            </a:r>
            <a:r>
              <a:rPr lang="en-US" dirty="0" err="1" smtClean="0"/>
              <a:t>panen</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langsung</a:t>
            </a:r>
            <a:r>
              <a:rPr lang="en-US" dirty="0" smtClean="0"/>
              <a:t> </a:t>
            </a:r>
            <a:r>
              <a:rPr lang="en-US" dirty="0" err="1" smtClean="0"/>
              <a:t>turun</a:t>
            </a:r>
            <a:r>
              <a:rPr lang="en-US" dirty="0" smtClean="0"/>
              <a:t> </a:t>
            </a:r>
            <a:r>
              <a:rPr lang="en-US" dirty="0" err="1" smtClean="0"/>
              <a:t>drastis</a:t>
            </a:r>
            <a:r>
              <a:rPr lang="en-US" dirty="0" smtClean="0"/>
              <a:t>. (4) </a:t>
            </a:r>
            <a:r>
              <a:rPr lang="en-US" dirty="0" err="1" smtClean="0"/>
              <a:t>Ketidakstabilan</a:t>
            </a:r>
            <a:r>
              <a:rPr lang="en-US" dirty="0" smtClean="0"/>
              <a:t> </a:t>
            </a:r>
            <a:r>
              <a:rPr lang="en-US" dirty="0" err="1" smtClean="0"/>
              <a:t>harga</a:t>
            </a:r>
            <a:r>
              <a:rPr lang="en-US" dirty="0" smtClean="0"/>
              <a:t> </a:t>
            </a:r>
            <a:r>
              <a:rPr lang="en-US" dirty="0" err="1" smtClean="0"/>
              <a:t>singkong</a:t>
            </a:r>
            <a:r>
              <a:rPr lang="en-US" dirty="0" smtClean="0"/>
              <a:t> </a:t>
            </a:r>
            <a:r>
              <a:rPr lang="en-US" dirty="0" err="1" smtClean="0"/>
              <a:t>di</a:t>
            </a:r>
            <a:r>
              <a:rPr lang="en-US" dirty="0" smtClean="0"/>
              <a:t> </a:t>
            </a:r>
            <a:r>
              <a:rPr lang="en-US" dirty="0" err="1" smtClean="0"/>
              <a:t>pasaran</a:t>
            </a:r>
            <a:r>
              <a:rPr lang="en-US" dirty="0" smtClean="0"/>
              <a:t> </a:t>
            </a:r>
            <a:r>
              <a:rPr lang="en-US" dirty="0" err="1" smtClean="0"/>
              <a:t>ini</a:t>
            </a:r>
            <a:r>
              <a:rPr lang="en-US" dirty="0" smtClean="0"/>
              <a:t> </a:t>
            </a:r>
            <a:r>
              <a:rPr lang="en-US" dirty="0" err="1" smtClean="0"/>
              <a:t>membuat</a:t>
            </a:r>
            <a:r>
              <a:rPr lang="en-US" dirty="0" smtClean="0"/>
              <a:t> </a:t>
            </a:r>
            <a:r>
              <a:rPr lang="en-US" i="1" dirty="0" err="1" smtClean="0"/>
              <a:t>para</a:t>
            </a:r>
            <a:r>
              <a:rPr lang="en-US" i="1" dirty="0" smtClean="0"/>
              <a:t> </a:t>
            </a:r>
            <a:r>
              <a:rPr lang="en-US" i="1" dirty="0" err="1" smtClean="0"/>
              <a:t>petani</a:t>
            </a:r>
            <a:r>
              <a:rPr lang="en-US" i="1" dirty="0" smtClean="0"/>
              <a:t> </a:t>
            </a:r>
            <a:r>
              <a:rPr lang="en-US" i="1" dirty="0" err="1" smtClean="0"/>
              <a:t>singkong</a:t>
            </a:r>
            <a:r>
              <a:rPr lang="en-US" dirty="0" smtClean="0"/>
              <a:t> </a:t>
            </a:r>
            <a:r>
              <a:rPr lang="en-US" dirty="0" err="1" smtClean="0"/>
              <a:t>merasa</a:t>
            </a:r>
            <a:r>
              <a:rPr lang="en-US" dirty="0" smtClean="0"/>
              <a:t> </a:t>
            </a:r>
            <a:r>
              <a:rPr lang="en-US" dirty="0" err="1" smtClean="0"/>
              <a:t>enggan</a:t>
            </a:r>
            <a:r>
              <a:rPr lang="en-US" dirty="0" smtClean="0"/>
              <a:t> </a:t>
            </a:r>
            <a:r>
              <a:rPr lang="en-US" dirty="0" err="1" smtClean="0"/>
              <a:t>untuk</a:t>
            </a:r>
            <a:r>
              <a:rPr lang="en-US" dirty="0" smtClean="0"/>
              <a:t> </a:t>
            </a:r>
            <a:r>
              <a:rPr lang="en-US" dirty="0" err="1" smtClean="0"/>
              <a:t>menanam</a:t>
            </a:r>
            <a:r>
              <a:rPr lang="en-US" dirty="0" smtClean="0"/>
              <a:t> </a:t>
            </a:r>
            <a:r>
              <a:rPr lang="en-US" dirty="0" err="1" smtClean="0"/>
              <a:t>singkong</a:t>
            </a:r>
            <a:r>
              <a:rPr lang="en-US" dirty="0" smtClean="0"/>
              <a:t> </a:t>
            </a:r>
            <a:r>
              <a:rPr lang="en-US" dirty="0" err="1" smtClean="0"/>
              <a:t>kembali</a:t>
            </a:r>
            <a:r>
              <a:rPr lang="en-US" dirty="0" smtClean="0"/>
              <a:t> </a:t>
            </a:r>
            <a:r>
              <a:rPr lang="en-US" dirty="0" err="1" smtClean="0"/>
              <a:t>pada</a:t>
            </a:r>
            <a:r>
              <a:rPr lang="en-US" dirty="0" smtClean="0"/>
              <a:t> </a:t>
            </a:r>
            <a:r>
              <a:rPr lang="en-US" dirty="0" err="1" smtClean="0"/>
              <a:t>musim</a:t>
            </a:r>
            <a:r>
              <a:rPr lang="en-US" dirty="0" smtClean="0"/>
              <a:t> </a:t>
            </a:r>
            <a:r>
              <a:rPr lang="en-US" dirty="0" err="1" smtClean="0"/>
              <a:t>tanam</a:t>
            </a:r>
            <a:r>
              <a:rPr lang="en-US" dirty="0" smtClean="0"/>
              <a:t> yang </a:t>
            </a:r>
            <a:r>
              <a:rPr lang="en-US" dirty="0" err="1" smtClean="0"/>
              <a:t>akan</a:t>
            </a:r>
            <a:r>
              <a:rPr lang="en-US" dirty="0" smtClean="0"/>
              <a:t> </a:t>
            </a:r>
            <a:r>
              <a:rPr lang="en-US" dirty="0" err="1" smtClean="0"/>
              <a:t>datang</a:t>
            </a:r>
            <a:r>
              <a:rPr lang="en-US" dirty="0" smtClean="0"/>
              <a:t>. (5) </a:t>
            </a:r>
            <a:r>
              <a:rPr lang="en-US" i="1" dirty="0" smtClean="0"/>
              <a:t>Para </a:t>
            </a:r>
            <a:r>
              <a:rPr lang="en-US" i="1" dirty="0" err="1" smtClean="0"/>
              <a:t>petani</a:t>
            </a:r>
            <a:r>
              <a:rPr lang="en-US" i="1" dirty="0" smtClean="0"/>
              <a:t> </a:t>
            </a:r>
            <a:r>
              <a:rPr lang="en-US" i="1" dirty="0" err="1" smtClean="0"/>
              <a:t>singkong</a:t>
            </a:r>
            <a:r>
              <a:rPr lang="en-US" i="1" dirty="0" smtClean="0"/>
              <a:t> </a:t>
            </a:r>
            <a:r>
              <a:rPr lang="en-US" dirty="0" smtClean="0"/>
              <a:t> </a:t>
            </a:r>
            <a:r>
              <a:rPr lang="en-US" dirty="0" err="1" smtClean="0"/>
              <a:t>bersiap-siap</a:t>
            </a:r>
            <a:r>
              <a:rPr lang="en-US" dirty="0" smtClean="0"/>
              <a:t> </a:t>
            </a:r>
            <a:r>
              <a:rPr lang="en-US" dirty="0" err="1" smtClean="0"/>
              <a:t>alih</a:t>
            </a:r>
            <a:r>
              <a:rPr lang="en-US" dirty="0" smtClean="0"/>
              <a:t> </a:t>
            </a:r>
            <a:r>
              <a:rPr lang="en-US" dirty="0" err="1" smtClean="0"/>
              <a:t>profesi</a:t>
            </a:r>
            <a:r>
              <a:rPr lang="en-US" dirty="0" smtClean="0"/>
              <a:t> </a:t>
            </a:r>
            <a:r>
              <a:rPr lang="en-US" dirty="0" err="1" smtClean="0"/>
              <a:t>menjadi</a:t>
            </a:r>
            <a:r>
              <a:rPr lang="en-US" dirty="0" smtClean="0"/>
              <a:t> </a:t>
            </a:r>
            <a:r>
              <a:rPr lang="en-US" dirty="0" err="1" smtClean="0"/>
              <a:t>pembuat</a:t>
            </a:r>
            <a:r>
              <a:rPr lang="en-US" dirty="0" smtClean="0"/>
              <a:t> </a:t>
            </a:r>
            <a:r>
              <a:rPr lang="en-US" dirty="0" err="1" smtClean="0"/>
              <a:t>batu</a:t>
            </a:r>
            <a:r>
              <a:rPr lang="en-US" dirty="0" smtClean="0"/>
              <a:t> </a:t>
            </a:r>
            <a:r>
              <a:rPr lang="en-US" dirty="0" err="1" smtClean="0"/>
              <a:t>bata</a:t>
            </a:r>
            <a:r>
              <a:rPr lang="en-US" dirty="0" smtClean="0"/>
              <a:t>, </a:t>
            </a:r>
            <a:r>
              <a:rPr lang="en-US" dirty="0" err="1" smtClean="0"/>
              <a:t>kuli</a:t>
            </a:r>
            <a:r>
              <a:rPr lang="en-US" dirty="0" smtClean="0"/>
              <a:t> </a:t>
            </a:r>
            <a:r>
              <a:rPr lang="en-US" dirty="0" err="1" smtClean="0"/>
              <a:t>bangunan</a:t>
            </a:r>
            <a:r>
              <a:rPr lang="en-US" dirty="0" smtClean="0"/>
              <a:t>, </a:t>
            </a:r>
            <a:r>
              <a:rPr lang="en-US" dirty="0" err="1" smtClean="0"/>
              <a:t>atau</a:t>
            </a:r>
            <a:r>
              <a:rPr lang="en-US" dirty="0" smtClean="0"/>
              <a:t> </a:t>
            </a:r>
            <a:r>
              <a:rPr lang="en-US" dirty="0" err="1" smtClean="0"/>
              <a:t>pekerjaan</a:t>
            </a:r>
            <a:r>
              <a:rPr lang="en-US" dirty="0" smtClean="0"/>
              <a:t> lain </a:t>
            </a:r>
            <a:r>
              <a:rPr lang="en-US" dirty="0" err="1" smtClean="0"/>
              <a:t>selain</a:t>
            </a:r>
            <a:r>
              <a:rPr lang="en-US" dirty="0" smtClean="0"/>
              <a:t> </a:t>
            </a:r>
            <a:r>
              <a:rPr lang="en-US" dirty="0" err="1" smtClean="0"/>
              <a:t>bertani</a:t>
            </a:r>
            <a:r>
              <a:rPr lang="en-US" dirty="0" smtClean="0"/>
              <a:t>.</a:t>
            </a:r>
            <a:endParaRPr lang="en-US" dirty="0"/>
          </a:p>
        </p:txBody>
      </p:sp>
      <p:grpSp>
        <p:nvGrpSpPr>
          <p:cNvPr id="4" name="Group 3"/>
          <p:cNvGrpSpPr/>
          <p:nvPr/>
        </p:nvGrpSpPr>
        <p:grpSpPr>
          <a:xfrm>
            <a:off x="228600" y="152400"/>
            <a:ext cx="8610600" cy="1066800"/>
            <a:chOff x="2743210" y="1905000"/>
            <a:chExt cx="2796063" cy="2011680"/>
          </a:xfrm>
          <a:effectLst>
            <a:glow rad="228600">
              <a:schemeClr val="accent2">
                <a:satMod val="175000"/>
                <a:alpha val="40000"/>
              </a:schemeClr>
            </a:glow>
          </a:effectLst>
        </p:grpSpPr>
        <p:sp>
          <p:nvSpPr>
            <p:cNvPr id="5" name="Rounded Rectangle 4"/>
            <p:cNvSpPr/>
            <p:nvPr/>
          </p:nvSpPr>
          <p:spPr>
            <a:xfrm>
              <a:off x="2743210" y="1905000"/>
              <a:ext cx="2796063" cy="2011680"/>
            </a:xfrm>
            <a:prstGeom prst="roundRect">
              <a:avLst/>
            </a:prstGeom>
          </p:spPr>
          <p:style>
            <a:lnRef idx="2">
              <a:schemeClr val="lt1">
                <a:hueOff val="0"/>
                <a:satOff val="0"/>
                <a:lumOff val="0"/>
                <a:alphaOff val="0"/>
              </a:schemeClr>
            </a:lnRef>
            <a:fillRef idx="1">
              <a:schemeClr val="accent5">
                <a:hueOff val="-4966938"/>
                <a:satOff val="19906"/>
                <a:lumOff val="4314"/>
                <a:alphaOff val="0"/>
              </a:schemeClr>
            </a:fillRef>
            <a:effectRef idx="0">
              <a:schemeClr val="accent5">
                <a:hueOff val="-4966938"/>
                <a:satOff val="19906"/>
                <a:lumOff val="4314"/>
                <a:alphaOff val="0"/>
              </a:schemeClr>
            </a:effectRef>
            <a:fontRef idx="minor">
              <a:schemeClr val="lt1"/>
            </a:fontRef>
          </p:style>
        </p:sp>
        <p:sp>
          <p:nvSpPr>
            <p:cNvPr id="6" name="Rounded Rectangle 4"/>
            <p:cNvSpPr/>
            <p:nvPr/>
          </p:nvSpPr>
          <p:spPr>
            <a:xfrm>
              <a:off x="2841412" y="2003202"/>
              <a:ext cx="2599659" cy="1815276"/>
            </a:xfrm>
            <a:prstGeom prst="rect">
              <a:avLst/>
            </a:prstGeom>
            <a:effectLst>
              <a:glow rad="228600">
                <a:schemeClr val="accent2">
                  <a:satMod val="175000"/>
                  <a:alpha val="40000"/>
                </a:schemeClr>
              </a:glow>
            </a:effectLst>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Ganti</a:t>
              </a:r>
              <a:endParaRPr lang="en-US" sz="3300" kern="1200" dirty="0"/>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00600"/>
          </a:xfrm>
          <a:effectLst>
            <a:glow rad="228600">
              <a:schemeClr val="accent5">
                <a:satMod val="175000"/>
                <a:alpha val="40000"/>
              </a:schemeClr>
            </a:glow>
            <a:outerShdw blurRad="40000" dist="20000" dir="5400000" rotWithShape="0">
              <a:srgbClr val="000000">
                <a:alpha val="38000"/>
              </a:srgbClr>
            </a:outerShdw>
          </a:effectLst>
          <a:scene3d>
            <a:camera prst="isometricOffAxis2Left"/>
            <a:lightRig rig="threePt" dir="t"/>
          </a:scene3d>
        </p:spPr>
        <p:style>
          <a:lnRef idx="1">
            <a:schemeClr val="accent6"/>
          </a:lnRef>
          <a:fillRef idx="2">
            <a:schemeClr val="accent6"/>
          </a:fillRef>
          <a:effectRef idx="1">
            <a:schemeClr val="accent6"/>
          </a:effectRef>
          <a:fontRef idx="minor">
            <a:schemeClr val="dk1"/>
          </a:fontRef>
        </p:style>
        <p:txBody>
          <a:bodyPr>
            <a:normAutofit fontScale="77500" lnSpcReduction="20000"/>
          </a:bodyPr>
          <a:lstStyle/>
          <a:p>
            <a:pPr>
              <a:buNone/>
            </a:pPr>
            <a:r>
              <a:rPr lang="en-US" dirty="0" err="1" smtClean="0"/>
              <a:t>Contoh</a:t>
            </a:r>
            <a:r>
              <a:rPr lang="en-US" dirty="0" smtClean="0"/>
              <a:t> </a:t>
            </a:r>
          </a:p>
          <a:p>
            <a:pPr>
              <a:buNone/>
            </a:pPr>
            <a:endParaRPr lang="en-US" dirty="0" smtClean="0"/>
          </a:p>
          <a:p>
            <a:pPr>
              <a:buNone/>
            </a:pPr>
            <a:r>
              <a:rPr lang="en-US" dirty="0" smtClean="0"/>
              <a:t>	(1) </a:t>
            </a:r>
            <a:r>
              <a:rPr lang="en-US" dirty="0" err="1" smtClean="0"/>
              <a:t>Keluarga</a:t>
            </a:r>
            <a:r>
              <a:rPr lang="en-US" dirty="0" smtClean="0"/>
              <a:t> </a:t>
            </a:r>
            <a:r>
              <a:rPr lang="en-US" dirty="0" err="1" smtClean="0"/>
              <a:t>berencana</a:t>
            </a:r>
            <a:r>
              <a:rPr lang="en-US" dirty="0" smtClean="0"/>
              <a:t> </a:t>
            </a:r>
            <a:r>
              <a:rPr lang="en-US" dirty="0" err="1" smtClean="0"/>
              <a:t>bukan</a:t>
            </a:r>
            <a:r>
              <a:rPr lang="en-US" dirty="0" smtClean="0"/>
              <a:t> </a:t>
            </a:r>
            <a:r>
              <a:rPr lang="en-US" dirty="0" err="1" smtClean="0"/>
              <a:t>hanya</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membatasi</a:t>
            </a:r>
            <a:r>
              <a:rPr lang="en-US" dirty="0" smtClean="0"/>
              <a:t> </a:t>
            </a:r>
            <a:r>
              <a:rPr lang="en-US" dirty="0" err="1" smtClean="0"/>
              <a:t>kelahiran</a:t>
            </a:r>
            <a:r>
              <a:rPr lang="en-US" dirty="0" smtClean="0"/>
              <a:t>, </a:t>
            </a:r>
            <a:r>
              <a:rPr lang="en-US" dirty="0" err="1" smtClean="0"/>
              <a:t>melainkan</a:t>
            </a:r>
            <a:r>
              <a:rPr lang="en-US" dirty="0" smtClean="0"/>
              <a:t> </a:t>
            </a:r>
            <a:r>
              <a:rPr lang="en-US" dirty="0" err="1" smtClean="0"/>
              <a:t>juga</a:t>
            </a:r>
            <a:r>
              <a:rPr lang="en-US" dirty="0" smtClean="0"/>
              <a:t> </a:t>
            </a:r>
            <a:r>
              <a:rPr lang="en-US" dirty="0" err="1" smtClean="0"/>
              <a:t>berusaha</a:t>
            </a:r>
            <a:r>
              <a:rPr lang="en-US" dirty="0" smtClean="0"/>
              <a:t> agar </a:t>
            </a:r>
            <a:r>
              <a:rPr lang="en-US" dirty="0" err="1" smtClean="0"/>
              <a:t>setiap</a:t>
            </a:r>
            <a:r>
              <a:rPr lang="en-US" dirty="0" smtClean="0"/>
              <a:t> </a:t>
            </a:r>
            <a:r>
              <a:rPr lang="en-US" dirty="0" err="1" smtClean="0"/>
              <a:t>keluarga</a:t>
            </a:r>
            <a:r>
              <a:rPr lang="en-US" dirty="0" smtClean="0"/>
              <a:t> </a:t>
            </a:r>
            <a:r>
              <a:rPr lang="en-US" dirty="0" err="1" smtClean="0"/>
              <a:t>merencanaan</a:t>
            </a:r>
            <a:r>
              <a:rPr lang="en-US" dirty="0" smtClean="0"/>
              <a:t> </a:t>
            </a:r>
            <a:r>
              <a:rPr lang="en-US" dirty="0" err="1" smtClean="0"/>
              <a:t>atau</a:t>
            </a:r>
            <a:r>
              <a:rPr lang="en-US" dirty="0" smtClean="0"/>
              <a:t> </a:t>
            </a:r>
            <a:r>
              <a:rPr lang="en-US" dirty="0" err="1" smtClean="0"/>
              <a:t>mengatur</a:t>
            </a:r>
            <a:r>
              <a:rPr lang="en-US" dirty="0" smtClean="0"/>
              <a:t> </a:t>
            </a:r>
            <a:r>
              <a:rPr lang="en-US" dirty="0" err="1" smtClean="0"/>
              <a:t>kelahiran</a:t>
            </a:r>
            <a:r>
              <a:rPr lang="en-US" dirty="0" smtClean="0"/>
              <a:t>. (2) </a:t>
            </a:r>
            <a:r>
              <a:rPr lang="en-US" i="1" dirty="0" err="1" smtClean="0"/>
              <a:t>Dengan</a:t>
            </a:r>
            <a:r>
              <a:rPr lang="en-US" i="1" dirty="0" smtClean="0"/>
              <a:t> </a:t>
            </a:r>
            <a:r>
              <a:rPr lang="en-US" i="1" dirty="0" err="1" smtClean="0"/>
              <a:t>cara</a:t>
            </a:r>
            <a:r>
              <a:rPr lang="en-US" i="1" dirty="0" smtClean="0"/>
              <a:t> </a:t>
            </a:r>
            <a:r>
              <a:rPr lang="en-US" i="1" dirty="0" err="1" smtClean="0"/>
              <a:t>demikian</a:t>
            </a:r>
            <a:r>
              <a:rPr lang="en-US" dirty="0" smtClean="0"/>
              <a:t>, </a:t>
            </a:r>
            <a:r>
              <a:rPr lang="en-US" dirty="0" err="1" smtClean="0"/>
              <a:t>dapat</a:t>
            </a:r>
            <a:r>
              <a:rPr lang="en-US" dirty="0" smtClean="0"/>
              <a:t> </a:t>
            </a:r>
            <a:r>
              <a:rPr lang="en-US" dirty="0" err="1" smtClean="0"/>
              <a:t>diperhitungkan</a:t>
            </a:r>
            <a:r>
              <a:rPr lang="en-US" dirty="0" smtClean="0"/>
              <a:t> </a:t>
            </a:r>
            <a:r>
              <a:rPr lang="en-US" dirty="0" err="1" smtClean="0"/>
              <a:t>sebaik-baiknya</a:t>
            </a:r>
            <a:r>
              <a:rPr lang="en-US" dirty="0" smtClean="0"/>
              <a:t> </a:t>
            </a:r>
            <a:r>
              <a:rPr lang="en-US" dirty="0" err="1" smtClean="0"/>
              <a:t>hari</a:t>
            </a:r>
            <a:r>
              <a:rPr lang="en-US" dirty="0" smtClean="0"/>
              <a:t> </a:t>
            </a:r>
            <a:r>
              <a:rPr lang="en-US" dirty="0" err="1" smtClean="0"/>
              <a:t>depan</a:t>
            </a:r>
            <a:r>
              <a:rPr lang="en-US" dirty="0" smtClean="0"/>
              <a:t> </a:t>
            </a:r>
            <a:r>
              <a:rPr lang="en-US" dirty="0" err="1" smtClean="0"/>
              <a:t>anak-anaknya</a:t>
            </a:r>
            <a:r>
              <a:rPr lang="en-US" dirty="0" smtClean="0"/>
              <a:t>. (3) </a:t>
            </a:r>
            <a:r>
              <a:rPr lang="en-US" dirty="0" err="1" smtClean="0"/>
              <a:t>Ibu</a:t>
            </a:r>
            <a:r>
              <a:rPr lang="en-US" dirty="0" smtClean="0"/>
              <a:t> </a:t>
            </a:r>
            <a:r>
              <a:rPr lang="en-US" dirty="0" err="1" smtClean="0"/>
              <a:t>tidak</a:t>
            </a:r>
            <a:r>
              <a:rPr lang="en-US" dirty="0" smtClean="0"/>
              <a:t> </a:t>
            </a:r>
            <a:r>
              <a:rPr lang="en-US" dirty="0" err="1" smtClean="0"/>
              <a:t>selalu</a:t>
            </a:r>
            <a:r>
              <a:rPr lang="en-US" dirty="0" smtClean="0"/>
              <a:t> </a:t>
            </a:r>
            <a:r>
              <a:rPr lang="en-US" dirty="0" err="1" smtClean="0"/>
              <a:t>merana</a:t>
            </a:r>
            <a:r>
              <a:rPr lang="en-US" dirty="0" smtClean="0"/>
              <a:t> </a:t>
            </a:r>
            <a:r>
              <a:rPr lang="en-US" dirty="0" err="1" smtClean="0"/>
              <a:t>karena</a:t>
            </a:r>
            <a:r>
              <a:rPr lang="en-US" dirty="0" smtClean="0"/>
              <a:t> </a:t>
            </a:r>
            <a:r>
              <a:rPr lang="en-US" dirty="0" err="1" smtClean="0"/>
              <a:t>setiap</a:t>
            </a:r>
            <a:r>
              <a:rPr lang="en-US" dirty="0" smtClean="0"/>
              <a:t> </a:t>
            </a:r>
            <a:r>
              <a:rPr lang="en-US" dirty="0" err="1" smtClean="0"/>
              <a:t>tahun</a:t>
            </a:r>
            <a:r>
              <a:rPr lang="en-US" dirty="0" smtClean="0"/>
              <a:t> </a:t>
            </a:r>
            <a:r>
              <a:rPr lang="en-US" dirty="0" err="1" smtClean="0"/>
              <a:t>harus</a:t>
            </a:r>
            <a:r>
              <a:rPr lang="en-US" dirty="0" smtClean="0"/>
              <a:t> </a:t>
            </a:r>
            <a:r>
              <a:rPr lang="en-US" dirty="0" err="1" smtClean="0"/>
              <a:t>melahirkan</a:t>
            </a:r>
            <a:r>
              <a:rPr lang="en-US" dirty="0" smtClean="0"/>
              <a:t>. (4) Ayah </a:t>
            </a:r>
            <a:r>
              <a:rPr lang="en-US" dirty="0" err="1" smtClean="0"/>
              <a:t>tidak</a:t>
            </a:r>
            <a:r>
              <a:rPr lang="en-US" dirty="0" smtClean="0"/>
              <a:t> </a:t>
            </a:r>
            <a:r>
              <a:rPr lang="en-US" dirty="0" err="1" smtClean="0"/>
              <a:t>terlalu</a:t>
            </a:r>
            <a:r>
              <a:rPr lang="en-US" dirty="0" smtClean="0"/>
              <a:t> </a:t>
            </a:r>
            <a:r>
              <a:rPr lang="en-US" dirty="0" err="1" smtClean="0"/>
              <a:t>pusing</a:t>
            </a:r>
            <a:r>
              <a:rPr lang="en-US" dirty="0" smtClean="0"/>
              <a:t> </a:t>
            </a:r>
            <a:r>
              <a:rPr lang="en-US" dirty="0" err="1" smtClean="0"/>
              <a:t>memikirkan</a:t>
            </a:r>
            <a:r>
              <a:rPr lang="en-US" dirty="0" smtClean="0"/>
              <a:t> </a:t>
            </a:r>
            <a:r>
              <a:rPr lang="en-US" dirty="0" err="1" smtClean="0"/>
              <a:t>usaha</a:t>
            </a:r>
            <a:r>
              <a:rPr lang="en-US" dirty="0" smtClean="0"/>
              <a:t> </a:t>
            </a:r>
            <a:r>
              <a:rPr lang="en-US" dirty="0" err="1" smtClean="0"/>
              <a:t>menyekolahkan</a:t>
            </a:r>
            <a:r>
              <a:rPr lang="en-US" dirty="0" smtClean="0"/>
              <a:t> </a:t>
            </a:r>
            <a:r>
              <a:rPr lang="en-US" dirty="0" err="1" smtClean="0"/>
              <a:t>mereka</a:t>
            </a:r>
            <a:r>
              <a:rPr lang="en-US" dirty="0" smtClean="0"/>
              <a:t>. (4) </a:t>
            </a:r>
            <a:r>
              <a:rPr lang="en-US" i="1" dirty="0" err="1" smtClean="0"/>
              <a:t>Begitu</a:t>
            </a:r>
            <a:r>
              <a:rPr lang="en-US" i="1" dirty="0" smtClean="0"/>
              <a:t> pula</a:t>
            </a:r>
            <a:r>
              <a:rPr lang="en-US" dirty="0" smtClean="0"/>
              <a:t> </a:t>
            </a:r>
            <a:r>
              <a:rPr lang="en-US" dirty="0" err="1" smtClean="0"/>
              <a:t>anak-anak</a:t>
            </a:r>
            <a:r>
              <a:rPr lang="en-US" dirty="0" smtClean="0"/>
              <a:t> yang </a:t>
            </a:r>
            <a:r>
              <a:rPr lang="en-US" dirty="0" err="1" smtClean="0"/>
              <a:t>dilahirkan</a:t>
            </a:r>
            <a:r>
              <a:rPr lang="en-US" dirty="0" smtClean="0"/>
              <a:t> </a:t>
            </a:r>
            <a:r>
              <a:rPr lang="en-US" dirty="0" err="1" smtClean="0"/>
              <a:t>tidak</a:t>
            </a:r>
            <a:r>
              <a:rPr lang="en-US" dirty="0" smtClean="0"/>
              <a:t> </a:t>
            </a:r>
            <a:r>
              <a:rPr lang="en-US" dirty="0" err="1" smtClean="0"/>
              <a:t>akan</a:t>
            </a:r>
            <a:r>
              <a:rPr lang="en-US" dirty="0" smtClean="0"/>
              <a:t> </a:t>
            </a:r>
            <a:r>
              <a:rPr lang="en-US" dirty="0" err="1" smtClean="0"/>
              <a:t>terlantar</a:t>
            </a:r>
            <a:r>
              <a:rPr lang="en-US" dirty="0" smtClean="0"/>
              <a:t>, </a:t>
            </a:r>
            <a:r>
              <a:rPr lang="en-US" dirty="0" err="1" smtClean="0"/>
              <a:t>baik</a:t>
            </a:r>
            <a:r>
              <a:rPr lang="en-US" dirty="0" smtClean="0"/>
              <a:t> </a:t>
            </a:r>
            <a:r>
              <a:rPr lang="en-US" dirty="0" err="1" smtClean="0"/>
              <a:t>tentang</a:t>
            </a:r>
            <a:r>
              <a:rPr lang="en-US" dirty="0" smtClean="0"/>
              <a:t> </a:t>
            </a:r>
            <a:r>
              <a:rPr lang="en-US" dirty="0" err="1" smtClean="0"/>
              <a:t>pangan</a:t>
            </a:r>
            <a:r>
              <a:rPr lang="en-US" dirty="0" smtClean="0"/>
              <a:t>, </a:t>
            </a:r>
            <a:r>
              <a:rPr lang="en-US" dirty="0" err="1" smtClean="0"/>
              <a:t>sandang</a:t>
            </a:r>
            <a:r>
              <a:rPr lang="en-US" dirty="0" smtClean="0"/>
              <a:t>, </a:t>
            </a:r>
            <a:r>
              <a:rPr lang="en-US" dirty="0" err="1" smtClean="0"/>
              <a:t>dan</a:t>
            </a:r>
            <a:r>
              <a:rPr lang="en-US" dirty="0" smtClean="0"/>
              <a:t> </a:t>
            </a:r>
            <a:r>
              <a:rPr lang="en-US" dirty="0" err="1" smtClean="0"/>
              <a:t>pendidikannya</a:t>
            </a:r>
            <a:r>
              <a:rPr lang="en-US" dirty="0" smtClean="0"/>
              <a:t>. (6) </a:t>
            </a:r>
            <a:r>
              <a:rPr lang="en-US" i="1" dirty="0" err="1" smtClean="0"/>
              <a:t>Jadi</a:t>
            </a:r>
            <a:r>
              <a:rPr lang="en-US" dirty="0" smtClean="0"/>
              <a:t>, </a:t>
            </a:r>
            <a:r>
              <a:rPr lang="en-US" dirty="0" err="1" smtClean="0"/>
              <a:t>inti</a:t>
            </a:r>
            <a:r>
              <a:rPr lang="en-US" dirty="0" smtClean="0"/>
              <a:t> </a:t>
            </a:r>
            <a:r>
              <a:rPr lang="en-US" dirty="0" err="1" smtClean="0"/>
              <a:t>keluarga</a:t>
            </a:r>
            <a:r>
              <a:rPr lang="en-US" dirty="0" smtClean="0"/>
              <a:t> </a:t>
            </a:r>
            <a:r>
              <a:rPr lang="en-US" dirty="0" err="1" smtClean="0"/>
              <a:t>berencana</a:t>
            </a:r>
            <a:r>
              <a:rPr lang="en-US" dirty="0" smtClean="0"/>
              <a:t> </a:t>
            </a:r>
            <a:r>
              <a:rPr lang="en-US" dirty="0" err="1" smtClean="0"/>
              <a:t>ialah</a:t>
            </a:r>
            <a:r>
              <a:rPr lang="en-US" dirty="0" smtClean="0"/>
              <a:t> </a:t>
            </a:r>
            <a:r>
              <a:rPr lang="en-US" dirty="0" err="1" smtClean="0"/>
              <a:t>menjamin</a:t>
            </a:r>
            <a:r>
              <a:rPr lang="en-US" dirty="0" smtClean="0"/>
              <a:t> </a:t>
            </a:r>
            <a:r>
              <a:rPr lang="en-US" dirty="0" err="1" smtClean="0"/>
              <a:t>kebahagiaan</a:t>
            </a:r>
            <a:r>
              <a:rPr lang="en-US" dirty="0" smtClean="0"/>
              <a:t> </a:t>
            </a:r>
            <a:r>
              <a:rPr lang="en-US" dirty="0" err="1" smtClean="0"/>
              <a:t>hidup</a:t>
            </a:r>
            <a:r>
              <a:rPr lang="en-US" dirty="0" smtClean="0"/>
              <a:t> </a:t>
            </a:r>
            <a:r>
              <a:rPr lang="en-US" dirty="0" err="1" smtClean="0"/>
              <a:t>keluarga</a:t>
            </a:r>
            <a:r>
              <a:rPr lang="en-US" dirty="0" smtClean="0"/>
              <a:t> </a:t>
            </a:r>
            <a:r>
              <a:rPr lang="en-US" dirty="0" err="1" smtClean="0"/>
              <a:t>lahir</a:t>
            </a:r>
            <a:r>
              <a:rPr lang="en-US" dirty="0" smtClean="0"/>
              <a:t> </a:t>
            </a:r>
            <a:r>
              <a:rPr lang="en-US" dirty="0" err="1" smtClean="0"/>
              <a:t>batin</a:t>
            </a:r>
            <a:r>
              <a:rPr lang="en-US" dirty="0" smtClean="0"/>
              <a:t> (</a:t>
            </a:r>
            <a:r>
              <a:rPr lang="en-US" dirty="0" err="1" smtClean="0"/>
              <a:t>modifikasi</a:t>
            </a:r>
            <a:r>
              <a:rPr lang="en-US" dirty="0" smtClean="0"/>
              <a:t> </a:t>
            </a:r>
            <a:r>
              <a:rPr lang="en-US" dirty="0" err="1" smtClean="0"/>
              <a:t>dari</a:t>
            </a:r>
            <a:r>
              <a:rPr lang="en-US" dirty="0" smtClean="0"/>
              <a:t> </a:t>
            </a:r>
            <a:r>
              <a:rPr lang="en-US" dirty="0" err="1" smtClean="0"/>
              <a:t>Soedjito</a:t>
            </a:r>
            <a:r>
              <a:rPr lang="en-US" dirty="0" smtClean="0"/>
              <a:t> </a:t>
            </a:r>
            <a:r>
              <a:rPr lang="en-US" dirty="0" err="1" smtClean="0"/>
              <a:t>dan</a:t>
            </a:r>
            <a:r>
              <a:rPr lang="en-US" dirty="0" smtClean="0"/>
              <a:t> </a:t>
            </a:r>
            <a:r>
              <a:rPr lang="en-US" dirty="0" err="1" smtClean="0"/>
              <a:t>Hasan</a:t>
            </a:r>
            <a:r>
              <a:rPr lang="en-US" dirty="0" smtClean="0"/>
              <a:t>, 1991: 25).  </a:t>
            </a:r>
          </a:p>
          <a:p>
            <a:endParaRPr lang="en-US" dirty="0"/>
          </a:p>
        </p:txBody>
      </p:sp>
      <p:grpSp>
        <p:nvGrpSpPr>
          <p:cNvPr id="4" name="Group 3"/>
          <p:cNvGrpSpPr/>
          <p:nvPr/>
        </p:nvGrpSpPr>
        <p:grpSpPr>
          <a:xfrm>
            <a:off x="228600" y="228600"/>
            <a:ext cx="8686800" cy="1066800"/>
            <a:chOff x="5638788" y="2895592"/>
            <a:chExt cx="2796063" cy="2011680"/>
          </a:xfrm>
          <a:effectLst>
            <a:glow rad="228600">
              <a:schemeClr val="accent5">
                <a:satMod val="175000"/>
                <a:alpha val="40000"/>
              </a:schemeClr>
            </a:glow>
          </a:effectLst>
          <a:scene3d>
            <a:camera prst="isometricOffAxis2Left"/>
            <a:lightRig rig="threePt" dir="t"/>
          </a:scene3d>
        </p:grpSpPr>
        <p:sp>
          <p:nvSpPr>
            <p:cNvPr id="5" name="Rounded Rectangle 4"/>
            <p:cNvSpPr/>
            <p:nvPr/>
          </p:nvSpPr>
          <p:spPr>
            <a:xfrm>
              <a:off x="5638788" y="2895592"/>
              <a:ext cx="2796063" cy="2011680"/>
            </a:xfrm>
            <a:prstGeom prst="roundRect">
              <a:avLst/>
            </a:prstGeom>
          </p:spPr>
          <p:style>
            <a:lnRef idx="2">
              <a:schemeClr val="lt1">
                <a:hueOff val="0"/>
                <a:satOff val="0"/>
                <a:lumOff val="0"/>
                <a:alphaOff val="0"/>
              </a:schemeClr>
            </a:lnRef>
            <a:fillRef idx="1">
              <a:schemeClr val="accent5">
                <a:hueOff val="-9933876"/>
                <a:satOff val="39811"/>
                <a:lumOff val="8628"/>
                <a:alphaOff val="0"/>
              </a:schemeClr>
            </a:fillRef>
            <a:effectRef idx="0">
              <a:schemeClr val="accent5">
                <a:hueOff val="-9933876"/>
                <a:satOff val="39811"/>
                <a:lumOff val="8628"/>
                <a:alphaOff val="0"/>
              </a:schemeClr>
            </a:effectRef>
            <a:fontRef idx="minor">
              <a:schemeClr val="lt1"/>
            </a:fontRef>
          </p:style>
        </p:sp>
        <p:sp>
          <p:nvSpPr>
            <p:cNvPr id="6" name="Rounded Rectangle 4"/>
            <p:cNvSpPr/>
            <p:nvPr/>
          </p:nvSpPr>
          <p:spPr>
            <a:xfrm>
              <a:off x="5736990" y="2993794"/>
              <a:ext cx="2599659" cy="18152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b="1" kern="1200" dirty="0" err="1" smtClean="0"/>
                <a:t>Penggunaan</a:t>
              </a:r>
              <a:r>
                <a:rPr lang="en-US" sz="3300" b="1" kern="1200" dirty="0" smtClean="0"/>
                <a:t> </a:t>
              </a:r>
              <a:r>
                <a:rPr lang="en-US" sz="3300" b="1" kern="1200" dirty="0" err="1" smtClean="0"/>
                <a:t>Kata</a:t>
              </a:r>
              <a:r>
                <a:rPr lang="en-US" sz="3300" b="1" kern="1200" dirty="0" smtClean="0"/>
                <a:t> </a:t>
              </a:r>
              <a:r>
                <a:rPr lang="en-US" sz="3300" b="1" kern="1200" dirty="0" err="1" smtClean="0"/>
                <a:t>atau</a:t>
              </a:r>
              <a:r>
                <a:rPr lang="en-US" sz="3300" b="1" kern="1200" dirty="0" smtClean="0"/>
                <a:t> </a:t>
              </a:r>
              <a:r>
                <a:rPr lang="en-US" sz="3300" b="1" kern="1200" dirty="0" err="1" smtClean="0"/>
                <a:t>Frasa</a:t>
              </a:r>
              <a:r>
                <a:rPr lang="en-US" sz="3300" b="1" kern="1200" dirty="0" smtClean="0"/>
                <a:t> </a:t>
              </a:r>
              <a:r>
                <a:rPr lang="en-US" sz="3300" b="1" kern="1200" dirty="0" err="1" smtClean="0"/>
                <a:t>Transisi</a:t>
              </a:r>
              <a:endParaRPr lang="en-US" sz="3300" kern="1200" dirty="0"/>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1.jpg"/>
          <p:cNvPicPr>
            <a:picLocks noChangeAspect="1"/>
          </p:cNvPicPr>
          <p:nvPr/>
        </p:nvPicPr>
        <p:blipFill>
          <a:blip r:embed="rId4"/>
          <a:stretch>
            <a:fillRect/>
          </a:stretch>
        </p:blipFill>
        <p:spPr>
          <a:xfrm>
            <a:off x="285750" y="0"/>
            <a:ext cx="8572500" cy="6858000"/>
          </a:xfrm>
          <a:prstGeom prst="rect">
            <a:avLst/>
          </a:prstGeom>
        </p:spPr>
      </p:pic>
      <p:sp>
        <p:nvSpPr>
          <p:cNvPr id="2" name="Title 1"/>
          <p:cNvSpPr>
            <a:spLocks noGrp="1"/>
          </p:cNvSpPr>
          <p:nvPr>
            <p:ph type="title"/>
          </p:nvPr>
        </p:nvSpPr>
        <p:spPr/>
        <p:txBody>
          <a:bodyPr/>
          <a:lstStyle/>
          <a:p>
            <a:r>
              <a:rPr lang="en-US" b="1" dirty="0" err="1" smtClean="0"/>
              <a:t>Pola</a:t>
            </a:r>
            <a:r>
              <a:rPr lang="en-US" b="1" dirty="0" smtClean="0"/>
              <a:t> </a:t>
            </a:r>
            <a:r>
              <a:rPr lang="en-US" b="1" dirty="0" err="1" smtClean="0"/>
              <a:t>Pengembangan</a:t>
            </a:r>
            <a:r>
              <a:rPr lang="en-US" b="1" dirty="0" smtClean="0"/>
              <a:t> </a:t>
            </a:r>
            <a:r>
              <a:rPr lang="en-US" b="1" dirty="0" err="1" smtClean="0"/>
              <a:t>Paragraf</a:t>
            </a:r>
            <a:endParaRPr lang="en-US" b="1" dirty="0"/>
          </a:p>
        </p:txBody>
      </p:sp>
      <p:sp>
        <p:nvSpPr>
          <p:cNvPr id="6" name="Content Placeholder 5"/>
          <p:cNvSpPr>
            <a:spLocks noGrp="1"/>
          </p:cNvSpPr>
          <p:nvPr>
            <p:ph idx="1"/>
          </p:nvPr>
        </p:nvSpPr>
        <p:spPr>
          <a:xfrm>
            <a:off x="4648200" y="1295400"/>
            <a:ext cx="4038600" cy="4525963"/>
          </a:xfrm>
        </p:spPr>
        <p:txBody>
          <a:bodyPr>
            <a:normAutofit lnSpcReduction="10000"/>
          </a:bodyPr>
          <a:lstStyle/>
          <a:p>
            <a:pPr>
              <a:buNone/>
            </a:pPr>
            <a:endParaRPr lang="en-US" sz="8000" b="1" dirty="0" smtClean="0">
              <a:latin typeface="Palace Script MT" pitchFamily="66" charset="0"/>
            </a:endParaRPr>
          </a:p>
          <a:p>
            <a:pPr>
              <a:buNone/>
            </a:pPr>
            <a:r>
              <a:rPr lang="en-US" b="1" dirty="0" smtClean="0"/>
              <a:t>1. Hal-</a:t>
            </a:r>
            <a:r>
              <a:rPr lang="en-US" b="1" dirty="0" err="1" smtClean="0"/>
              <a:t>hal</a:t>
            </a:r>
            <a:r>
              <a:rPr lang="en-US" b="1" dirty="0" smtClean="0"/>
              <a:t> </a:t>
            </a:r>
            <a:r>
              <a:rPr lang="en-US" b="1" dirty="0" err="1" smtClean="0"/>
              <a:t>Khusus</a:t>
            </a:r>
            <a:endParaRPr lang="en-US" b="1" dirty="0" smtClean="0"/>
          </a:p>
          <a:p>
            <a:pPr>
              <a:buNone/>
            </a:pPr>
            <a:r>
              <a:rPr lang="en-US" b="1" dirty="0" smtClean="0"/>
              <a:t>2. </a:t>
            </a:r>
            <a:r>
              <a:rPr lang="en-US" b="1" dirty="0" err="1" smtClean="0"/>
              <a:t>Alasan</a:t>
            </a:r>
            <a:r>
              <a:rPr lang="en-US" b="1" dirty="0" smtClean="0"/>
              <a:t>-</a:t>
            </a:r>
            <a:r>
              <a:rPr lang="en-US" b="1" dirty="0" err="1" smtClean="0"/>
              <a:t>alasan</a:t>
            </a:r>
            <a:endParaRPr lang="en-US" b="1" dirty="0" smtClean="0"/>
          </a:p>
          <a:p>
            <a:pPr>
              <a:buNone/>
            </a:pPr>
            <a:r>
              <a:rPr lang="en-US" b="1" dirty="0" smtClean="0"/>
              <a:t>3. </a:t>
            </a:r>
            <a:r>
              <a:rPr lang="en-US" b="1" dirty="0" err="1" smtClean="0"/>
              <a:t>Perbandingan</a:t>
            </a:r>
            <a:endParaRPr lang="en-US" b="1" dirty="0" smtClean="0"/>
          </a:p>
          <a:p>
            <a:pPr>
              <a:buNone/>
            </a:pPr>
            <a:r>
              <a:rPr lang="en-US" b="1" dirty="0" smtClean="0"/>
              <a:t>4. </a:t>
            </a:r>
            <a:r>
              <a:rPr lang="en-US" b="1" dirty="0" err="1" smtClean="0"/>
              <a:t>Contoh-contoh</a:t>
            </a:r>
            <a:endParaRPr lang="en-US" b="1" dirty="0" smtClean="0"/>
          </a:p>
          <a:p>
            <a:pPr>
              <a:buNone/>
            </a:pPr>
            <a:r>
              <a:rPr lang="en-US" b="1" dirty="0" smtClean="0"/>
              <a:t>5. </a:t>
            </a:r>
            <a:r>
              <a:rPr lang="en-US" b="1" dirty="0" err="1" smtClean="0"/>
              <a:t>Definisi</a:t>
            </a:r>
            <a:r>
              <a:rPr lang="en-US" b="1" dirty="0" smtClean="0"/>
              <a:t> </a:t>
            </a:r>
            <a:r>
              <a:rPr lang="en-US" b="1" dirty="0" err="1" smtClean="0"/>
              <a:t>Luas</a:t>
            </a:r>
            <a:endParaRPr lang="en-US" b="1" dirty="0" smtClean="0"/>
          </a:p>
          <a:p>
            <a:pPr>
              <a:buNone/>
            </a:pPr>
            <a:r>
              <a:rPr lang="en-US" b="1" dirty="0" smtClean="0"/>
              <a:t>6. </a:t>
            </a:r>
            <a:r>
              <a:rPr lang="en-US" b="1" dirty="0" err="1" smtClean="0"/>
              <a:t>campuran</a:t>
            </a:r>
            <a:endParaRPr lang="en-US" b="1" dirty="0"/>
          </a:p>
        </p:txBody>
      </p:sp>
      <p:sp>
        <p:nvSpPr>
          <p:cNvPr id="7" name="Rectangle 6"/>
          <p:cNvSpPr/>
          <p:nvPr/>
        </p:nvSpPr>
        <p:spPr>
          <a:xfrm>
            <a:off x="6705600" y="990600"/>
            <a:ext cx="1669919" cy="1200329"/>
          </a:xfrm>
          <a:prstGeom prst="rect">
            <a:avLst/>
          </a:prstGeom>
        </p:spPr>
        <p:txBody>
          <a:bodyPr wrap="square">
            <a:spAutoFit/>
          </a:bodyPr>
          <a:lstStyle/>
          <a:p>
            <a:r>
              <a:rPr lang="en-US" sz="7200" b="1" dirty="0" err="1" smtClean="0">
                <a:latin typeface="Palace Script MT" pitchFamily="66" charset="0"/>
              </a:rPr>
              <a:t>dengan</a:t>
            </a:r>
            <a:r>
              <a:rPr lang="en-US" sz="7200" b="1" dirty="0" smtClean="0">
                <a:latin typeface="Palace Script MT" pitchFamily="66" charset="0"/>
              </a:rPr>
              <a:t> </a:t>
            </a:r>
            <a:endParaRPr lang="en-US" sz="7200" dirty="0"/>
          </a:p>
        </p:txBody>
      </p:sp>
    </p:spTree>
  </p:cSld>
  <p:clrMapOvr>
    <a:masterClrMapping/>
  </p:clrMapOvr>
  <p:transition>
    <p:wheel spokes="8"/>
    <p:sndAc>
      <p:stSnd>
        <p:snd r:embed="rId3" name="wind.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57150"/>
        </p:spPr>
        <p:style>
          <a:lnRef idx="2">
            <a:schemeClr val="accent5"/>
          </a:lnRef>
          <a:fillRef idx="1">
            <a:schemeClr val="lt1"/>
          </a:fillRef>
          <a:effectRef idx="0">
            <a:schemeClr val="accent5"/>
          </a:effectRef>
          <a:fontRef idx="minor">
            <a:schemeClr val="dk1"/>
          </a:fontRef>
        </p:style>
        <p:txBody>
          <a:bodyPr>
            <a:normAutofit fontScale="90000"/>
          </a:bodyPr>
          <a:lstStyle/>
          <a:p>
            <a:r>
              <a:rPr lang="en-US" b="1" dirty="0" err="1" smtClean="0">
                <a:solidFill>
                  <a:srgbClr val="FF0000"/>
                </a:solidFill>
              </a:rPr>
              <a:t>Pengembangan</a:t>
            </a:r>
            <a:r>
              <a:rPr lang="en-US" b="1" dirty="0" smtClean="0">
                <a:solidFill>
                  <a:srgbClr val="FF0000"/>
                </a:solidFill>
              </a:rPr>
              <a:t> </a:t>
            </a:r>
            <a:r>
              <a:rPr lang="en-US" b="1" dirty="0" err="1" smtClean="0">
                <a:solidFill>
                  <a:srgbClr val="FF0000"/>
                </a:solidFill>
              </a:rPr>
              <a:t>paragraf</a:t>
            </a:r>
            <a:r>
              <a:rPr lang="en-US" b="1" dirty="0" smtClean="0">
                <a:solidFill>
                  <a:srgbClr val="FF0000"/>
                </a:solidFill>
              </a:rPr>
              <a:t> </a:t>
            </a:r>
            <a:r>
              <a:rPr lang="en-US" b="1" dirty="0" err="1" smtClean="0">
                <a:solidFill>
                  <a:srgbClr val="FF0000"/>
                </a:solidFill>
              </a:rPr>
              <a:t>dengan</a:t>
            </a:r>
            <a:r>
              <a:rPr lang="en-US" b="1" dirty="0" smtClean="0">
                <a:solidFill>
                  <a:srgbClr val="FF0000"/>
                </a:solidFill>
              </a:rPr>
              <a:t/>
            </a:r>
            <a:br>
              <a:rPr lang="en-US" b="1" dirty="0" smtClean="0">
                <a:solidFill>
                  <a:srgbClr val="FF0000"/>
                </a:solidFill>
              </a:rPr>
            </a:br>
            <a:r>
              <a:rPr lang="en-US" b="1" dirty="0" smtClean="0">
                <a:solidFill>
                  <a:srgbClr val="FF0000"/>
                </a:solidFill>
              </a:rPr>
              <a:t> </a:t>
            </a:r>
            <a:r>
              <a:rPr lang="en-US" b="1" dirty="0" err="1" smtClean="0">
                <a:solidFill>
                  <a:srgbClr val="FF0000"/>
                </a:solidFill>
              </a:rPr>
              <a:t>hal-hal</a:t>
            </a:r>
            <a:r>
              <a:rPr lang="en-US" b="1" dirty="0" smtClean="0">
                <a:solidFill>
                  <a:srgbClr val="FF0000"/>
                </a:solidFill>
              </a:rPr>
              <a:t> </a:t>
            </a:r>
            <a:r>
              <a:rPr lang="en-US" b="1" dirty="0" err="1" smtClean="0">
                <a:solidFill>
                  <a:srgbClr val="FF0000"/>
                </a:solidFill>
              </a:rPr>
              <a:t>khusus</a:t>
            </a:r>
            <a:endParaRPr lang="en-US" b="1" dirty="0">
              <a:solidFill>
                <a:srgbClr val="FF0000"/>
              </a:solidFill>
            </a:endParaRPr>
          </a:p>
        </p:txBody>
      </p:sp>
      <p:sp>
        <p:nvSpPr>
          <p:cNvPr id="3" name="Content Placeholder 2"/>
          <p:cNvSpPr>
            <a:spLocks noGrp="1"/>
          </p:cNvSpPr>
          <p:nvPr>
            <p:ph idx="1"/>
          </p:nvPr>
        </p:nvSpPr>
        <p:spPr>
          <a:xfrm>
            <a:off x="457200" y="1752600"/>
            <a:ext cx="8229600" cy="4525963"/>
          </a:xfrm>
          <a:ln w="57150"/>
          <a:effectLst>
            <a:outerShdw blurRad="63500" sx="102000" sy="102000" algn="ctr" rotWithShape="0">
              <a:prstClr val="black">
                <a:alpha val="40000"/>
              </a:prstClr>
            </a:outerShdw>
          </a:effectLst>
        </p:spPr>
        <p:style>
          <a:lnRef idx="2">
            <a:schemeClr val="accent5"/>
          </a:lnRef>
          <a:fillRef idx="1">
            <a:schemeClr val="lt1"/>
          </a:fillRef>
          <a:effectRef idx="0">
            <a:schemeClr val="accent5"/>
          </a:effectRef>
          <a:fontRef idx="minor">
            <a:schemeClr val="dk1"/>
          </a:fontRef>
        </p:style>
        <p:txBody>
          <a:bodyPr>
            <a:normAutofit lnSpcReduction="10000"/>
          </a:bodyPr>
          <a:lstStyle/>
          <a:p>
            <a:pPr>
              <a:buNone/>
            </a:pPr>
            <a:r>
              <a:rPr lang="en-US" dirty="0" smtClean="0"/>
              <a:t>	</a:t>
            </a:r>
            <a:r>
              <a:rPr lang="en-US" dirty="0" err="1" smtClean="0"/>
              <a:t>Mengemukakan</a:t>
            </a:r>
            <a:r>
              <a:rPr lang="en-US" dirty="0" smtClean="0"/>
              <a:t> </a:t>
            </a:r>
            <a:r>
              <a:rPr lang="en-US" dirty="0" err="1" smtClean="0"/>
              <a:t>rincian-rincian</a:t>
            </a:r>
            <a:r>
              <a:rPr lang="en-US" dirty="0" smtClean="0"/>
              <a:t> yang </a:t>
            </a:r>
            <a:r>
              <a:rPr lang="en-US" dirty="0" err="1" smtClean="0"/>
              <a:t>bersifat</a:t>
            </a:r>
            <a:r>
              <a:rPr lang="en-US" dirty="0" smtClean="0"/>
              <a:t> </a:t>
            </a:r>
            <a:r>
              <a:rPr lang="en-US" dirty="0" err="1" smtClean="0"/>
              <a:t>khusus</a:t>
            </a:r>
            <a:r>
              <a:rPr lang="en-US" dirty="0" smtClean="0"/>
              <a:t> </a:t>
            </a:r>
            <a:r>
              <a:rPr lang="en-US" dirty="0" err="1" smtClean="0"/>
              <a:t>dari</a:t>
            </a:r>
            <a:r>
              <a:rPr lang="en-US" dirty="0" smtClean="0"/>
              <a:t> </a:t>
            </a:r>
            <a:r>
              <a:rPr lang="en-US" dirty="0" err="1" smtClean="0"/>
              <a:t>hal</a:t>
            </a:r>
            <a:r>
              <a:rPr lang="en-US" dirty="0" smtClean="0"/>
              <a:t> yang </a:t>
            </a:r>
            <a:r>
              <a:rPr lang="en-US" dirty="0" err="1" smtClean="0"/>
              <a:t>bersifat</a:t>
            </a:r>
            <a:r>
              <a:rPr lang="en-US" dirty="0" smtClean="0"/>
              <a:t> </a:t>
            </a:r>
            <a:r>
              <a:rPr lang="en-US" dirty="0" err="1" smtClean="0"/>
              <a:t>umum</a:t>
            </a:r>
            <a:r>
              <a:rPr lang="en-US" dirty="0" smtClean="0"/>
              <a:t>. </a:t>
            </a:r>
          </a:p>
          <a:p>
            <a:pPr>
              <a:buNone/>
            </a:pPr>
            <a:endParaRPr lang="en-US" dirty="0" smtClean="0"/>
          </a:p>
          <a:p>
            <a:pPr>
              <a:buNone/>
            </a:pPr>
            <a:r>
              <a:rPr lang="en-US" dirty="0" smtClean="0"/>
              <a:t>	</a:t>
            </a:r>
            <a:r>
              <a:rPr lang="en-US" dirty="0" err="1" smtClean="0"/>
              <a:t>Pengembangan</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ditempuh</a:t>
            </a:r>
            <a:r>
              <a:rPr lang="en-US" dirty="0" smtClean="0"/>
              <a:t> </a:t>
            </a:r>
            <a:r>
              <a:rPr lang="en-US" dirty="0" err="1" smtClean="0"/>
              <a:t>dengan</a:t>
            </a:r>
            <a:r>
              <a:rPr lang="en-US" dirty="0" smtClean="0"/>
              <a:t> </a:t>
            </a:r>
            <a:r>
              <a:rPr lang="en-US" dirty="0" err="1" smtClean="0"/>
              <a:t>dua</a:t>
            </a:r>
            <a:r>
              <a:rPr lang="en-US" dirty="0" smtClean="0"/>
              <a:t> </a:t>
            </a:r>
            <a:r>
              <a:rPr lang="en-US" dirty="0" err="1" smtClean="0"/>
              <a:t>cara</a:t>
            </a:r>
            <a:r>
              <a:rPr lang="en-US" dirty="0" smtClean="0"/>
              <a:t>, </a:t>
            </a:r>
            <a:r>
              <a:rPr lang="en-US" dirty="0" err="1" smtClean="0"/>
              <a:t>yaitu</a:t>
            </a:r>
            <a:endParaRPr lang="en-US" dirty="0" smtClean="0"/>
          </a:p>
          <a:p>
            <a:pPr>
              <a:buNone/>
            </a:pPr>
            <a:r>
              <a:rPr lang="en-US" dirty="0" smtClean="0"/>
              <a:t>	 (1) </a:t>
            </a:r>
            <a:r>
              <a:rPr lang="en-US" dirty="0" err="1" smtClean="0"/>
              <a:t>pengembangan</a:t>
            </a:r>
            <a:r>
              <a:rPr lang="en-US" dirty="0" smtClean="0"/>
              <a:t> </a:t>
            </a:r>
            <a:r>
              <a:rPr lang="en-US" dirty="0" err="1" smtClean="0"/>
              <a:t>paragraf</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umum-khusus</a:t>
            </a:r>
            <a:r>
              <a:rPr lang="en-US" dirty="0" smtClean="0"/>
              <a:t>, </a:t>
            </a:r>
            <a:r>
              <a:rPr lang="en-US" dirty="0" err="1" smtClean="0"/>
              <a:t>dan</a:t>
            </a:r>
            <a:r>
              <a:rPr lang="en-US" dirty="0" smtClean="0"/>
              <a:t> </a:t>
            </a:r>
          </a:p>
          <a:p>
            <a:pPr>
              <a:buNone/>
            </a:pPr>
            <a:r>
              <a:rPr lang="en-US" dirty="0" smtClean="0"/>
              <a:t>	(2) </a:t>
            </a:r>
            <a:r>
              <a:rPr lang="en-US" dirty="0" err="1" smtClean="0"/>
              <a:t>pengembangan</a:t>
            </a:r>
            <a:r>
              <a:rPr lang="en-US" dirty="0" smtClean="0"/>
              <a:t> </a:t>
            </a:r>
            <a:r>
              <a:rPr lang="en-US" dirty="0" err="1" smtClean="0"/>
              <a:t>dengan</a:t>
            </a:r>
            <a:r>
              <a:rPr lang="en-US" dirty="0" smtClean="0"/>
              <a:t> </a:t>
            </a:r>
            <a:r>
              <a:rPr lang="en-US" dirty="0" err="1" smtClean="0"/>
              <a:t>pola</a:t>
            </a:r>
            <a:r>
              <a:rPr lang="en-US" dirty="0" smtClean="0"/>
              <a:t> </a:t>
            </a:r>
            <a:r>
              <a:rPr lang="en-US" dirty="0" err="1" smtClean="0"/>
              <a:t>khusus</a:t>
            </a:r>
            <a:r>
              <a:rPr lang="en-US" dirty="0" smtClean="0"/>
              <a:t>-	</a:t>
            </a:r>
            <a:r>
              <a:rPr lang="en-US" dirty="0" err="1" smtClean="0"/>
              <a:t>umum</a:t>
            </a:r>
            <a:r>
              <a:rPr lang="en-US" dirty="0" smtClean="0"/>
              <a:t>.</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674</Words>
  <Application>Microsoft Office PowerPoint</Application>
  <PresentationFormat>On-screen Show (4:3)</PresentationFormat>
  <Paragraphs>131</Paragraphs>
  <Slides>18</Slides>
  <Notes>18</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Contoh paragraf yang memiliki ketiga syarat</vt:lpstr>
      <vt:lpstr>Unsur Penanda Kepaduan Paragraf </vt:lpstr>
      <vt:lpstr>PowerPoint Presentation</vt:lpstr>
      <vt:lpstr>PowerPoint Presentation</vt:lpstr>
      <vt:lpstr>PowerPoint Presentation</vt:lpstr>
      <vt:lpstr>Pola Pengembangan Paragraf</vt:lpstr>
      <vt:lpstr>Pengembangan paragraf dengan  hal-hal khusus</vt:lpstr>
      <vt:lpstr>PowerPoint Presentation</vt:lpstr>
      <vt:lpstr> Pengembangan paragraf dengan Alasan-Alasan</vt:lpstr>
      <vt:lpstr>PowerPoint Presentation</vt:lpstr>
      <vt:lpstr>PowerPoint Presentation</vt:lpstr>
      <vt:lpstr> Pengembangan paragraf dengan Contoh-contoh</vt:lpstr>
      <vt:lpstr> Pengembangan paragraf dengan Definisi Luas</vt:lpstr>
      <vt:lpstr> Pengembangan paragraf dengan campuran </vt:lpstr>
      <vt:lpstr>Perlatihan</vt:lpstr>
      <vt:lpstr>Rujukan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Comeko</dc:creator>
  <cp:lastModifiedBy>atikk</cp:lastModifiedBy>
  <cp:revision>53</cp:revision>
  <dcterms:created xsi:type="dcterms:W3CDTF">2006-08-16T00:00:00Z</dcterms:created>
  <dcterms:modified xsi:type="dcterms:W3CDTF">2025-04-28T00:53:19Z</dcterms:modified>
</cp:coreProperties>
</file>