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5"/>
  </p:notesMasterIdLst>
  <p:sldIdLst>
    <p:sldId id="256" r:id="rId2"/>
    <p:sldId id="261" r:id="rId3"/>
    <p:sldId id="257" r:id="rId4"/>
    <p:sldId id="259" r:id="rId5"/>
    <p:sldId id="258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4" r:id="rId18"/>
    <p:sldId id="275" r:id="rId19"/>
    <p:sldId id="276" r:id="rId20"/>
    <p:sldId id="279" r:id="rId21"/>
    <p:sldId id="277" r:id="rId22"/>
    <p:sldId id="280" r:id="rId23"/>
    <p:sldId id="282" r:id="rId24"/>
    <p:sldId id="281" r:id="rId25"/>
    <p:sldId id="283" r:id="rId26"/>
    <p:sldId id="284" r:id="rId27"/>
    <p:sldId id="285" r:id="rId28"/>
    <p:sldId id="291" r:id="rId29"/>
    <p:sldId id="286" r:id="rId30"/>
    <p:sldId id="287" r:id="rId31"/>
    <p:sldId id="288" r:id="rId32"/>
    <p:sldId id="289" r:id="rId33"/>
    <p:sldId id="290" r:id="rId3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635"/>
    <a:srgbClr val="FF0D97"/>
    <a:srgbClr val="0000CC"/>
    <a:srgbClr val="9EFF29"/>
    <a:srgbClr val="C80064"/>
    <a:srgbClr val="C33A1F"/>
    <a:srgbClr val="FF2549"/>
    <a:srgbClr val="007033"/>
    <a:srgbClr val="D6370C"/>
    <a:srgbClr val="1D3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032" y="-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4/13/2022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96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33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291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590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377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7310" y="2573592"/>
            <a:ext cx="8008376" cy="1496962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7310" y="4077927"/>
            <a:ext cx="8001000" cy="678426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rgbClr val="00B0F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572" y="342324"/>
            <a:ext cx="8259098" cy="763526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714" y="1253613"/>
            <a:ext cx="8246070" cy="3524861"/>
          </a:xfrm>
        </p:spPr>
        <p:txBody>
          <a:bodyPr/>
          <a:lstStyle>
            <a:lvl1pPr algn="l"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 algn="l"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 algn="l"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 algn="l"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 algn="l"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365" y="406537"/>
            <a:ext cx="6474869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071" y="1143000"/>
            <a:ext cx="6496665" cy="3545497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66" y="426503"/>
            <a:ext cx="8093365" cy="763525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2131" y="1463780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131" y="1936177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 algn="ctr"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 algn="ctr"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 algn="ctr"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algn="ctr"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7252" y="1463780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57252" y="1936177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 algn="ctr"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 algn="ctr"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 algn="ctr"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algn="ctr"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0074" y="2655017"/>
            <a:ext cx="7781925" cy="29456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id-ID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PENGELOLAAN </a:t>
            </a:r>
            <a:br>
              <a:rPr lang="id-ID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id-ID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LABORATORIUM</a:t>
            </a:r>
            <a:br>
              <a:rPr lang="id-ID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id-ID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7683334" cy="5143500"/>
          </a:xfrm>
          <a:solidFill>
            <a:schemeClr val="bg1">
              <a:lumMod val="95000"/>
            </a:schemeClr>
          </a:solidFill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dibuat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dimasukkan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id-ID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Penyimpanan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6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lnSpc>
                <a:spcPct val="150000"/>
              </a:lnSpc>
              <a:buNone/>
            </a:pPr>
            <a:r>
              <a:rPr lang="id-ID" sz="26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Mikroskop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disimpan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lemari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terpisah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zat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higroskopis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dipasang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lampu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menyala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udara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tetap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kering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mencegah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tumbuhnya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jamur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id-ID" dirty="0"/>
          </a:p>
        </p:txBody>
      </p:sp>
      <p:pic>
        <p:nvPicPr>
          <p:cNvPr id="2050" name="Picture 2" descr="C:\Users\Owner\Downloads\GAMBAR LAB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332" y="0"/>
            <a:ext cx="146066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177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6935190" cy="5143500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lvl="0" indent="0" algn="just">
              <a:lnSpc>
                <a:spcPct val="170000"/>
              </a:lnSpc>
              <a:buNone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berbentuk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set,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penyimpanannya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set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terpasang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lnSpc>
                <a:spcPct val="170000"/>
              </a:lnSpc>
              <a:buNone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Ada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disimpan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berdiri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higrometer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neraca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lengan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beaker glass.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lnSpc>
                <a:spcPct val="170000"/>
              </a:lnSpc>
              <a:buNone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bobot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relatif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disimpan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tingginya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melebihi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22722" y="23513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d-ID" dirty="0"/>
          </a:p>
        </p:txBody>
      </p:sp>
      <p:pic>
        <p:nvPicPr>
          <p:cNvPr id="3074" name="Picture 2" descr="C:\Users\Owner\Downloads\gambar lab 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065" y="338554"/>
            <a:ext cx="2196932" cy="167619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</p:pic>
      <p:pic>
        <p:nvPicPr>
          <p:cNvPr id="3075" name="Picture 3" descr="C:\Users\Owner\Downloads\GAMBAR LAB 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7065" y="2720646"/>
            <a:ext cx="2208809" cy="174270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6947064" y="2008702"/>
            <a:ext cx="2208810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d-ID" sz="1600" b="1" i="1" dirty="0">
                <a:latin typeface="Times New Roman" pitchFamily="18" charset="0"/>
                <a:cs typeface="Times New Roman" pitchFamily="18" charset="0"/>
              </a:rPr>
              <a:t>Gambar. Higrometer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47064" y="4463350"/>
            <a:ext cx="2208809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d-ID" sz="1600" b="1" i="1" dirty="0">
                <a:latin typeface="Times New Roman" pitchFamily="18" charset="0"/>
                <a:cs typeface="Times New Roman" pitchFamily="18" charset="0"/>
              </a:rPr>
              <a:t>Gambar. Beaker Glass</a:t>
            </a:r>
          </a:p>
        </p:txBody>
      </p:sp>
    </p:spTree>
    <p:extLst>
      <p:ext uri="{BB962C8B-B14F-4D97-AF65-F5344CB8AC3E}">
        <p14:creationId xmlns:p14="http://schemas.microsoft.com/office/powerpoint/2010/main" val="396504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440" y="382979"/>
            <a:ext cx="6496665" cy="3545497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Penyimpanan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diberi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label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jelas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disusun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abjad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lnSpc>
                <a:spcPct val="150000"/>
              </a:lnSpc>
              <a:buNone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beracun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disimpan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lemari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terpisah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terkunci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mudah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menguap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disimpan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ruangan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terpisah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ventilasi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501769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4" y="0"/>
            <a:ext cx="9132125" cy="32316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Penyimpanan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pemeliharaan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memperhitungkan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kerusakan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kerusakan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akibat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meliputi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lnSpc>
                <a:spcPct val="150000"/>
              </a:lnSpc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	1. Udara</a:t>
            </a:r>
          </a:p>
          <a:p>
            <a:endParaRPr lang="id-ID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50319" y="2899145"/>
            <a:ext cx="81227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Udara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oksigen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uap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air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memilki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kelembaban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Kandungan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memungkinkan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berkarat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membuat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kusam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logam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tembaga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kuningan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id-ID" dirty="0"/>
          </a:p>
        </p:txBody>
      </p:sp>
      <p:pic>
        <p:nvPicPr>
          <p:cNvPr id="4098" name="Picture 2" descr="C:\Users\Owner\Downloads\gambar udar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585" y="4085702"/>
            <a:ext cx="2816413" cy="1057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676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0"/>
            <a:ext cx="6970815" cy="48936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	2.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Air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asam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basa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sebaiknya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disimpan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keadaan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kering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bersih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jauh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air,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asam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basa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Senyawa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air,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asam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basa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menyebabkan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kerusakan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berkarat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korosif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berubah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fungsinya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bereaksi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menyebabkan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berfungsi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menimbulkan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gas,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endapan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panas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kemungkinan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ledakan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0078" y="451262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d-ID" dirty="0"/>
          </a:p>
        </p:txBody>
      </p:sp>
      <p:pic>
        <p:nvPicPr>
          <p:cNvPr id="5122" name="Picture 2" descr="C:\Users\Owner\Downloads\gambar lab 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691" y="0"/>
            <a:ext cx="2173184" cy="186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Owner\Downloads\gambar lab 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816" y="3621973"/>
            <a:ext cx="2169286" cy="152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023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312" y="0"/>
            <a:ext cx="8958688" cy="5143500"/>
          </a:xfrm>
          <a:solidFill>
            <a:schemeClr val="bg1"/>
          </a:solidFill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v"/>
            </a:pPr>
            <a:endParaRPr lang="id-ID" sz="2400" dirty="0"/>
          </a:p>
          <a:p>
            <a:pPr algn="just">
              <a:buFont typeface="Wingdings" pitchFamily="2" charset="2"/>
              <a:buChar char="v"/>
            </a:pP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id-ID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66254" y="0"/>
            <a:ext cx="754083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peralatan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memadai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menunjang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kelancaran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proses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peralatan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erdapat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adalah m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praktek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, k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ursi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praktek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, m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guru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, l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kaca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, k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ursi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guru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, k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otak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bahan-bahan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praktek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, al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at-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gelas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, b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agan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, m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odel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, b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, b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uku-buku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petunjuk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, a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pemotong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kaca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, k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otak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pemadam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kebakaran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, k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otak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P3K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id-ID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7992094" y="24463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d-ID" dirty="0"/>
          </a:p>
        </p:txBody>
      </p:sp>
      <p:pic>
        <p:nvPicPr>
          <p:cNvPr id="6147" name="Picture 3" descr="C:\Users\Owner\Downloads\gambar lab 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9800" y="374836"/>
            <a:ext cx="1264862" cy="96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Owner\Downloads\gambar lab 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868" y="2815649"/>
            <a:ext cx="1282906" cy="128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116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0636" y="1163771"/>
            <a:ext cx="618821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. C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ara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menyimpan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IPA</a:t>
            </a:r>
            <a:endParaRPr lang="id-ID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Cara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menyimpan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IPA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memperhatikan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pembuat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bobot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keterpakaiannya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pokok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bahasannya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Penyimpanan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aturan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disepakati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pengelola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diketahui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pengguna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praktikan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45812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9071" y="657567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memudahkan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penyimpanan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pengambilan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kembali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sebaiknya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dibuatkan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daftar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inventaris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lengkap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rusak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pecah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sebaiknya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ditempatkan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tersendiri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dituliskan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buku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kasus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buku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inventaris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IPA.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4792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5631" y="263202"/>
            <a:ext cx="4572000" cy="443198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Cara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menyimpan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IPA</a:t>
            </a:r>
            <a:endParaRPr lang="id-ID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Cara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menyimpan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IPA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memperhatikan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kaidah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penyimpanan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halnya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penyimpanan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diketahui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sebelum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penyimpanan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id-ID" dirty="0"/>
          </a:p>
        </p:txBody>
      </p:sp>
      <p:sp>
        <p:nvSpPr>
          <p:cNvPr id="3" name="Rectangle 2"/>
          <p:cNvSpPr/>
          <p:nvPr/>
        </p:nvSpPr>
        <p:spPr>
          <a:xfrm>
            <a:off x="4572000" y="1298334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bereaksi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kaca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sebaiknya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disimpan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botol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plastik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bereaksi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plastik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sebaiknya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disimpan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botol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kaca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berubah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terkenan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matahari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sebaiknya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disimpan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botol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gelap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070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504" y="1258928"/>
            <a:ext cx="42869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diletakkan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lemari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tertutup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mudah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rusak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cahaya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matahari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disimpan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botol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berwarna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bening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berbahaya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korosif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sebaiknya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disimpan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terpisah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29496" y="1258928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Penyimpanan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sebaiknya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botol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induk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berukuran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pula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botol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berkran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Pengambilan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botol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sebaiknya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secukupnya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kebutuhan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praktikum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Sisa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praktikum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disimpa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botol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kecil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6649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8465" y="999460"/>
            <a:ext cx="609245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PENGELOLAAN LABORATORIUM SAINS</a:t>
            </a:r>
          </a:p>
          <a:p>
            <a:pPr algn="just">
              <a:lnSpc>
                <a:spcPct val="150000"/>
              </a:lnSpc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KELOMPOK	: 8</a:t>
            </a:r>
          </a:p>
          <a:p>
            <a:pPr algn="just">
              <a:lnSpc>
                <a:spcPct val="150000"/>
              </a:lnSpc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ANGGOTA 	: 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Anissa Fahturahmi	(2113022077)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Rosalinda Alvialli	(2113022049)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Ulfa Epriga Mahyu	(2113022037)</a:t>
            </a:r>
          </a:p>
          <a:p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71856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1881" y="496013"/>
            <a:ext cx="42632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Fisika</a:t>
            </a:r>
            <a:endParaRPr lang="id-ID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fisika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sesekali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memerlukan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bahan-bahan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sebaiknya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fisika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disediakan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bahan-bahan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Bahan-bahan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diambil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penyimpanan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fisika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0" y="1194908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alat-alat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disimpan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yang “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logis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pembagian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pokok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bahasan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fisika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/>
              <a:t> </a:t>
            </a:r>
            <a:endParaRPr lang="id-ID" sz="2400" dirty="0"/>
          </a:p>
          <a:p>
            <a:pPr marL="457200" lvl="0" indent="-457200">
              <a:buFont typeface="+mj-lt"/>
              <a:buAutoNum type="alphaLcPeriod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Mekanik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sifat-sifat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zat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lphaLcPeriod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Kalor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lphaLcPeriod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Getaran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gelombang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bunyi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lphaLcPeriod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Optika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lphaLcPeriod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Lisrik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magnet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lphaLcPeriod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Fisika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modern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8960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1071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g.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IPBA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h.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Alat-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ukur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mistar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jangka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mikrometer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spherometer,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neraca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dan jam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henti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(stopwatch)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Alat-alat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ukur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bantu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elektronik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osiloskop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generator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sinyal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pewaktu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pencacah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(timer and counter),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penguat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Sebagian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alat-alat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dikelompokkan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alat-alat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ukur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j.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Alat-alat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penopang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penumpu</a:t>
            </a:r>
            <a:endParaRPr lang="id-ID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0" y="1175975"/>
            <a:ext cx="4572000" cy="406265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statif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klem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bosshead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kaki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kasa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k.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wadah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l.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Perkakas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(tools)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m.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Lain-lain,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sumbat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gabus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sumbat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karet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tersedia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fisika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sewaktu-waktu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diambilkan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91896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2500" y="477789"/>
            <a:ext cx="6474869" cy="725349"/>
          </a:xfrm>
        </p:spPr>
        <p:txBody>
          <a:bodyPr>
            <a:normAutofit fontScale="90000"/>
          </a:bodyPr>
          <a:lstStyle/>
          <a:p>
            <a:pPr lvl="0"/>
            <a:r>
              <a:rPr lang="id-ID" sz="27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F. </a:t>
            </a:r>
            <a:r>
              <a:rPr lang="en-US" sz="2700" b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7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7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7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Kimia</a:t>
            </a:r>
            <a:br>
              <a:rPr lang="id-ID" dirty="0">
                <a:solidFill>
                  <a:schemeClr val="tx1"/>
                </a:solidFill>
                <a:effectLst/>
              </a:rPr>
            </a:b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061" y="1047997"/>
            <a:ext cx="6496665" cy="3545497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Alat-alat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dikelompokkan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pembagian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bidang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studi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fisika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pokok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bahasan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tabung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reaksi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gelas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Erlenmeyer, pipet,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alat-alat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dikelompokkan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alat-alat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276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065" y="206581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Wingdings" pitchFamily="2" charset="2"/>
              <a:buChar char="Ø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Tabung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reaksi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Gelas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kimia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jenis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Corong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Buret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pipet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Pinggan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porselen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Alat-alat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ukur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neraca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mistar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jam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henti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Gelas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ukur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Alat-alat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penopang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penumpu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kaki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statif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klem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bosshead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tabung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reaksi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alat-alat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logam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61065" y="160225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Wingdings" pitchFamily="2" charset="2"/>
              <a:buChar char="Ø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Lain-lain,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pemusin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(centrifuge),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penukar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ion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49584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id-ID" sz="2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G.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Perlengkapan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Laboratorium</a:t>
            </a:r>
            <a:br>
              <a:rPr lang="id-ID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id-ID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Perlengkapan laboratorium diantara lain ialah: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Perpustakaan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Acuan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Referensi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Komputer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914400" lvl="1" indent="-457200">
              <a:buFont typeface="+mj-lt"/>
              <a:buAutoNum type="alphaLcPeriod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Bengkel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Teknisi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914400" lvl="1" indent="-457200">
              <a:buFont typeface="+mj-lt"/>
              <a:buAutoNum type="alphaLcPeriod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Menyimpan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Barang-Barang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Siswa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914400" lvl="1" indent="-457200">
              <a:buFont typeface="+mj-lt"/>
              <a:buAutoNum type="alphaLcPeriod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Perabot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914400" lvl="1" indent="-457200">
              <a:buFont typeface="+mj-lt"/>
              <a:buAutoNum type="alphaLcPeriod"/>
            </a:pP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1703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" y="394661"/>
            <a:ext cx="6474869" cy="725349"/>
          </a:xfrm>
        </p:spPr>
        <p:txBody>
          <a:bodyPr>
            <a:normAutofit/>
          </a:bodyPr>
          <a:lstStyle/>
          <a:p>
            <a:r>
              <a:rPr lang="id-ID" sz="2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H.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Laboratorium</a:t>
            </a:r>
            <a:endParaRPr lang="id-ID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/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Luther  M.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Gullick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 (1993:31)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menyatakan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fungsi-fungsi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 yang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perencanaan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pengorganisasian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pengadaan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tenaga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pemberian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bimbingan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pengkoordinasian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penganggaran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berkaitan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pengelola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pengguna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fasilitas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bangunan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peralatan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spesimen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biologi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),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aktivitas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 yang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dilaksanakan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 di 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 yang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keberlanjutan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fungsinya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9600" dirty="0">
              <a:latin typeface="Times New Roman" pitchFamily="18" charset="0"/>
              <a:cs typeface="Times New Roman" pitchFamily="18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714611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065" y="439669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pengelolaanlaboratorium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pengelolaannya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meliputi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aspek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id-ID" sz="2400" b="1" u="sng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Perencanaan</a:t>
            </a:r>
            <a:endParaRPr lang="id-ID" sz="2400" b="1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Perencanaan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proses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sistematis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analitis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logis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langkah-langkah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SDM,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tenaga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dibutuhkan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mencapai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ditentukan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efektif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efisien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62005" y="1434454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id-ID" sz="2400" b="1" u="sng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Penataan</a:t>
            </a:r>
            <a:endParaRPr lang="id-ID" sz="2400" b="1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Tata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letak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peralatan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pengaturan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penempatan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peralatan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berwujud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memenuhi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persyaratan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beroperasi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2604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96584" y="988516"/>
            <a:ext cx="713222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id-ID" sz="2400" b="1" u="sng" dirty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Pengadministrasian</a:t>
            </a:r>
            <a:endParaRPr lang="id-ID" sz="2400" b="1" u="sng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Pengadministrasian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sering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juga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disebut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menginventaris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Inventaris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sutu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menyediakan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catatan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keadaan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fasilitas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barang-barang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dimiliki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sekolah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0" lvl="1">
              <a:lnSpc>
                <a:spcPct val="150000"/>
              </a:lnSpc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marL="0" lvl="1"/>
            <a:endParaRPr lang="en-ID" sz="2400" dirty="0">
              <a:latin typeface="Times New Roman" pitchFamily="18" charset="0"/>
              <a:cs typeface="Times New Roman" pitchFamily="18" charset="0"/>
            </a:endParaRPr>
          </a:p>
          <a:p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5929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664E94F-084A-4310-BB98-2AD822A5823B}"/>
              </a:ext>
            </a:extLst>
          </p:cNvPr>
          <p:cNvSpPr txBox="1"/>
          <p:nvPr/>
        </p:nvSpPr>
        <p:spPr>
          <a:xfrm>
            <a:off x="541421" y="998622"/>
            <a:ext cx="80611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lnSpc>
                <a:spcPct val="150000"/>
              </a:lnSpc>
            </a:pPr>
            <a:r>
              <a:rPr lang="id-ID" sz="2400" b="1" u="sng" dirty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Pengamanan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perawatan</a:t>
            </a:r>
            <a:r>
              <a:rPr lang="en-US" sz="2400" b="1" u="sng" dirty="0">
                <a:latin typeface="Times New Roman" pitchFamily="18" charset="0"/>
                <a:cs typeface="Times New Roman" pitchFamily="18" charset="0"/>
              </a:rPr>
              <a:t>, dan</a:t>
            </a:r>
            <a:r>
              <a:rPr lang="id-ID" sz="24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 err="1">
                <a:latin typeface="Times New Roman" pitchFamily="18" charset="0"/>
                <a:cs typeface="Times New Roman" pitchFamily="18" charset="0"/>
              </a:rPr>
              <a:t>pengawasan</a:t>
            </a:r>
            <a:endParaRPr lang="id-ID" sz="2400" b="1" u="sng" dirty="0">
              <a:latin typeface="Times New Roman" pitchFamily="18" charset="0"/>
              <a:cs typeface="Times New Roman" pitchFamily="18" charset="0"/>
            </a:endParaRPr>
          </a:p>
          <a:p>
            <a:pPr marL="0" lvl="1" algn="just">
              <a:lnSpc>
                <a:spcPct val="15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lvl="1"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Pada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dasarnya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pengamanan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perawatan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pengawasan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tanggung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jawab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bersama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pengelola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pengguna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Mengatur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memelihara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agar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tetap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berfungsi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sebagaimana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mestinya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0" lvl="1" algn="just"/>
            <a:endParaRPr lang="id-ID" sz="1800" dirty="0">
              <a:latin typeface="Times New Roman" pitchFamily="18" charset="0"/>
              <a:cs typeface="Times New Roman" pitchFamily="18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0321235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05786"/>
            <a:ext cx="48989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Laboratorium</a:t>
            </a:r>
            <a:endParaRPr lang="id-ID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3452" y="1215569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mengajar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pengamatan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metode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percobaan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prasarana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wadah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proses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mengajar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/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Soejitno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(1983)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35452" y="1580257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kelengkapan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pelajaran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diterima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praktik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bukan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terpisah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Keduanya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saling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kaji-mengkaji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saling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mencari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keterampilan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mahasiswa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158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699" y="342324"/>
            <a:ext cx="8259098" cy="763526"/>
          </a:xfrm>
        </p:spPr>
        <p:txBody>
          <a:bodyPr>
            <a:noAutofit/>
          </a:bodyPr>
          <a:lstStyle/>
          <a:p>
            <a:pPr lvl="1" algn="l" rtl="0">
              <a:spcBef>
                <a:spcPct val="0"/>
              </a:spcBef>
            </a:pPr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Laboratorium</a:t>
            </a:r>
            <a:br>
              <a:rPr lang="id-ID" sz="2400" b="1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432" y="1009064"/>
            <a:ext cx="7712722" cy="2776125"/>
          </a:xfrm>
        </p:spPr>
        <p:txBody>
          <a:bodyPr>
            <a:normAutofit fontScale="25000" lnSpcReduction="20000"/>
          </a:bodyPr>
          <a:lstStyle/>
          <a:p>
            <a:pPr marL="514350" lvl="1" indent="-514350" algn="just">
              <a:lnSpc>
                <a:spcPct val="170000"/>
              </a:lnSpc>
              <a:buAutoNum type="arabicPeriod"/>
            </a:pP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diartikan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kata “Laboratory”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kamus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9600" i="1" dirty="0" err="1">
                <a:latin typeface="Times New Roman" pitchFamily="18" charset="0"/>
                <a:cs typeface="Times New Roman" pitchFamily="18" charset="0"/>
              </a:rPr>
              <a:t>Wellester’s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9600" i="1" dirty="0">
                <a:latin typeface="Times New Roman" pitchFamily="18" charset="0"/>
                <a:cs typeface="Times New Roman" pitchFamily="18" charset="0"/>
              </a:rPr>
              <a:t>“Abuilding or room in </a:t>
            </a:r>
            <a:r>
              <a:rPr lang="en-US" sz="9600" i="1" dirty="0" err="1">
                <a:latin typeface="Times New Roman" pitchFamily="18" charset="0"/>
                <a:cs typeface="Times New Roman" pitchFamily="18" charset="0"/>
              </a:rPr>
              <a:t>wich</a:t>
            </a:r>
            <a:r>
              <a:rPr lang="en-US" sz="9600" i="1" dirty="0">
                <a:latin typeface="Times New Roman" pitchFamily="18" charset="0"/>
                <a:cs typeface="Times New Roman" pitchFamily="18" charset="0"/>
              </a:rPr>
              <a:t> scientific experiments are conducted or where drugs science explosive are tested and compounded”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id-ID" sz="9600" dirty="0">
                <a:latin typeface="Times New Roman" pitchFamily="18" charset="0"/>
                <a:cs typeface="Times New Roman" pitchFamily="18" charset="0"/>
              </a:rPr>
              <a:t>Artinya adalah bangunan atau ruangan tempat eksperimen ilmiah dilakukan atau tempat pengujian dan peracikan ilmu pengetahuan obat-obatan. </a:t>
            </a:r>
          </a:p>
          <a:p>
            <a:pPr marL="514350" lvl="1" indent="-514350" algn="just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110" y="596542"/>
            <a:ext cx="6474869" cy="725349"/>
          </a:xfrm>
        </p:spPr>
        <p:txBody>
          <a:bodyPr>
            <a:normAutofit fontScale="90000"/>
          </a:bodyPr>
          <a:lstStyle/>
          <a:p>
            <a:r>
              <a:rPr lang="en-US" sz="270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7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Sukarso</a:t>
            </a:r>
            <a:r>
              <a:rPr lang="en-US" sz="27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(2005), </a:t>
            </a:r>
            <a:r>
              <a:rPr lang="en-US" sz="270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7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sz="27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27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7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7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proses </a:t>
            </a:r>
            <a:r>
              <a:rPr lang="en-US" sz="270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7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7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7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id-ID" dirty="0">
                <a:latin typeface="Times New Roman" pitchFamily="18" charset="0"/>
                <a:cs typeface="Times New Roman" pitchFamily="18" charset="0"/>
              </a:rPr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315" y="1451758"/>
            <a:ext cx="6496665" cy="3545497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berlatih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mengembangkan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keterampilan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intelektual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pengamatan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pencatatan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pengkaji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gejala-gejala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alam.Mengembangkan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keterampilan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motorik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bertambah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keterampilannya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mempergunakan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alat-alat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media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tersedia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mencari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menemukan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kebenaran</a:t>
            </a:r>
            <a:r>
              <a:rPr lang="en-US" dirty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019666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2816" y="333067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Pasal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43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Keputusan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Menterei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Agama No. l7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1988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ditetapkan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pula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: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Mempersiapkan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sarana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penunjang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melaksanakan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bidang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stu­di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bersangkutan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Mempersiapkan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sarana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penunjang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melaksanakan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bidang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studi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bersangkutan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84816" y="1441477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disebutkan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Laboraturium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bermanfaat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pencapaian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: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Keterampilan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kognitif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Keterampilan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afektif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Keterampilan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psikomotorik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6200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5943" y="355758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Meskipun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Laboraturium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manfaat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kegunannya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praktik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laboraturium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kelemahan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disamping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kelebihannya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Kelebihan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praktik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Laboraturium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: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meyakini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hasilnya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mengamati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mendengarkan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meraba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melihat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keterampilan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67943" y="1311265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mengelola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mengadakan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percobaan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membuat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kesimpulan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menulis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berfikir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Siswa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cenderung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menyukai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obyek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nyata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sekitarnya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1603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065" y="336933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Kesimpulan</a:t>
            </a:r>
            <a:endParaRPr lang="id-ID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percobaan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pelatihan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berhubungan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fisika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biologi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bidang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lain,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ruangan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tertutup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kamar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ruangan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terbuka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kebun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lain-lain.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fasilitas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tersedia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menunjang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proses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belajar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56068" y="1103596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pembelajaran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praktik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akan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menambah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peserta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didik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peserta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didik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bersentuhan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membuktikan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sedang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pelajari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6462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7625" y="281763"/>
            <a:ext cx="6496665" cy="3545497"/>
          </a:xfrm>
        </p:spPr>
        <p:txBody>
          <a:bodyPr>
            <a:normAutofit fontScale="25000" lnSpcReduction="20000"/>
          </a:bodyPr>
          <a:lstStyle/>
          <a:p>
            <a:pPr marL="0" lvl="1" indent="0" algn="just">
              <a:lnSpc>
                <a:spcPct val="170000"/>
              </a:lnSpc>
              <a:buNone/>
            </a:pPr>
            <a:r>
              <a:rPr lang="id-ID" sz="96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menteri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Indonesia No.: 134/0/1983,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Tata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id-ID" sz="9600" dirty="0">
                <a:latin typeface="Times New Roman" pitchFamily="18" charset="0"/>
                <a:cs typeface="Times New Roman" pitchFamily="18" charset="0"/>
              </a:rPr>
              <a:t>l.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Maret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1983, yang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dimaksud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id-ID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sarana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penunjang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jurusan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study yang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bersangkutan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unit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daya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9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10800000" flipV="1">
            <a:off x="213756" y="988516"/>
            <a:ext cx="879961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disingkat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lab)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riset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eksperimen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pengukuran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ataupun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pelatihan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dibuat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memungkinkan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dilakukannya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kegiatan-kegiatan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terkendali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Anonim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2007). 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W.J.S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Poerwadarminta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kamus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mengatakan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mengadakan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percobaan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penyelidikan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sebagainya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segala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sesuatu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berhubungan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fisika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sebagainya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seorang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orang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ahli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se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baga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berkerja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di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1880" y="1093726"/>
            <a:ext cx="711829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 algn="just"/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Laboratorium</a:t>
            </a:r>
            <a:endParaRPr lang="id-ID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id-ID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7521" y="1657125"/>
            <a:ext cx="78733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Adapun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perlakuan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alat-alat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Membawa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petunjuk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penggunaan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petunjuk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kebersihan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Menyimpan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Owner\Downloads\Peralatan-laboratorium-pabrik-ai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671" y="3729078"/>
            <a:ext cx="2123329" cy="1414422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  <a:scene3d>
            <a:camera prst="perspective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0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228" y="0"/>
            <a:ext cx="6607373" cy="4058392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Font typeface="Wingdings" pitchFamily="2" charset="2"/>
              <a:buChar char="v"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diperhatikan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penyimpanan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laboratorium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Aman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07523" y="1721922"/>
            <a:ext cx="583078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disimpan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supaya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aman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pencuri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kerusakan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mudah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dibawa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mahal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harganya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stop watch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disimpan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lemari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terkunci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Aman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berarti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menimbulkan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akibat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rusaknya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fungsinya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berkurang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58929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311" y="249382"/>
            <a:ext cx="7462397" cy="2942111"/>
          </a:xfrm>
        </p:spPr>
        <p:txBody>
          <a:bodyPr>
            <a:normAutofit fontScale="25000" lnSpcReduction="20000"/>
          </a:bodyPr>
          <a:lstStyle/>
          <a:p>
            <a:pPr marL="0" lvl="0" indent="0" algn="just">
              <a:lnSpc>
                <a:spcPct val="170000"/>
              </a:lnSpc>
              <a:buNone/>
            </a:pPr>
            <a:r>
              <a:rPr lang="id-ID" sz="96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Mudah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dicari</a:t>
            </a:r>
            <a:endParaRPr lang="id-ID" sz="9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memudahkan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mencari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letak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masing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masing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diberi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tanda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label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penyimpanan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lemari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rak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laci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).</a:t>
            </a:r>
            <a:endParaRPr lang="id-ID" sz="9600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lnSpc>
                <a:spcPct val="170000"/>
              </a:lnSpc>
              <a:buNone/>
            </a:pPr>
            <a:r>
              <a:rPr lang="id-ID" sz="96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Mudah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diambil</a:t>
            </a:r>
            <a:endParaRPr lang="id-ID" sz="9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Penyimpanan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penyimpanan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perlengkapan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lemari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rak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laci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ukurannya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disesuaikan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luas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ruangan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9600" dirty="0" err="1">
                <a:latin typeface="Times New Roman" pitchFamily="18" charset="0"/>
                <a:cs typeface="Times New Roman" pitchFamily="18" charset="0"/>
              </a:rPr>
              <a:t>tersedia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9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id-ID" sz="3100" dirty="0"/>
          </a:p>
        </p:txBody>
      </p:sp>
    </p:spTree>
    <p:extLst>
      <p:ext uri="{BB962C8B-B14F-4D97-AF65-F5344CB8AC3E}">
        <p14:creationId xmlns:p14="http://schemas.microsoft.com/office/powerpoint/2010/main" val="1896636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749" y="0"/>
            <a:ext cx="9120251" cy="41549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Cara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penyimpanan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okok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bahasan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golongan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percobaan</a:t>
            </a:r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, 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pembuat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Pengelompokan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fisika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pokok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bahasannya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Gaya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Usaha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Mekanika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Panas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Bunyi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Gelombang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Optik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Magnet,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Listrik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reparasi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Pengelompokan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biologi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golongan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percobaannya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Anatomi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Fisiologi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Ekologi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Morfologi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id-ID" sz="24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Pengelompokan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pembuat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logam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kaca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porselen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plastik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karet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Owner\Downloads\GAMBAR LA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379" y="3741346"/>
            <a:ext cx="3790950" cy="140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Owner\Downloads\GAMBAR LAB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329" y="3788848"/>
            <a:ext cx="3028950" cy="140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029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2091</Words>
  <Application>Microsoft Office PowerPoint</Application>
  <PresentationFormat>On-screen Show (16:9)</PresentationFormat>
  <Paragraphs>144</Paragraphs>
  <Slides>33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Times New Roman</vt:lpstr>
      <vt:lpstr>Wingdings</vt:lpstr>
      <vt:lpstr>Office Theme</vt:lpstr>
      <vt:lpstr>PENGELOLAAN  LABORATORIUM  </vt:lpstr>
      <vt:lpstr>PowerPoint Presentation</vt:lpstr>
      <vt:lpstr>A. Pengertian Laboratorium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F. Alat dan Bahan Kimia </vt:lpstr>
      <vt:lpstr>PowerPoint Presentation</vt:lpstr>
      <vt:lpstr>G. Perlengkapan Laboratorium </vt:lpstr>
      <vt:lpstr>H. Pengelolaan Laboratorium</vt:lpstr>
      <vt:lpstr>PowerPoint Presentation</vt:lpstr>
      <vt:lpstr>PowerPoint Presentation</vt:lpstr>
      <vt:lpstr>PowerPoint Presentation</vt:lpstr>
      <vt:lpstr>PowerPoint Presentation</vt:lpstr>
      <vt:lpstr>Menurut Sukarso (2005), secara garis besar laboratorium dalam proses pendidikan adalah sebagai berikut: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2022-04-13T04:18:54Z</dcterms:modified>
</cp:coreProperties>
</file>