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9DE64E9-06F1-44F6-B469-75735A2E9E6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A916366-67E6-472F-AB8B-D6A68C8E6BD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64E9-06F1-44F6-B469-75735A2E9E6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16366-67E6-472F-AB8B-D6A68C8E6BD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64E9-06F1-44F6-B469-75735A2E9E6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16366-67E6-472F-AB8B-D6A68C8E6BD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64E9-06F1-44F6-B469-75735A2E9E6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16366-67E6-472F-AB8B-D6A68C8E6BD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64E9-06F1-44F6-B469-75735A2E9E6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16366-67E6-472F-AB8B-D6A68C8E6BD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64E9-06F1-44F6-B469-75735A2E9E6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16366-67E6-472F-AB8B-D6A68C8E6BD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DE64E9-06F1-44F6-B469-75735A2E9E6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916366-67E6-472F-AB8B-D6A68C8E6BDE}" type="slidenum">
              <a:rPr lang="id-ID" smtClean="0"/>
              <a:t>‹#›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9DE64E9-06F1-44F6-B469-75735A2E9E6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A916366-67E6-472F-AB8B-D6A68C8E6BD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64E9-06F1-44F6-B469-75735A2E9E6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16366-67E6-472F-AB8B-D6A68C8E6BD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64E9-06F1-44F6-B469-75735A2E9E6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16366-67E6-472F-AB8B-D6A68C8E6BD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64E9-06F1-44F6-B469-75735A2E9E6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16366-67E6-472F-AB8B-D6A68C8E6BD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9DE64E9-06F1-44F6-B469-75735A2E9E6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A916366-67E6-472F-AB8B-D6A68C8E6BDE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Y" dirty="0" smtClean="0">
                <a:solidFill>
                  <a:srgbClr val="FF0000"/>
                </a:solidFill>
              </a:rPr>
              <a:t>UPAYA HUKUM</a:t>
            </a:r>
            <a:r>
              <a:rPr lang="id-ID" dirty="0" smtClean="0">
                <a:solidFill>
                  <a:srgbClr val="FF0000"/>
                </a:solidFill>
              </a:rPr>
              <a:t> (Bagian 1)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Content Placeholder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 eaLnBrk="1" hangingPunct="1"/>
            <a:r>
              <a:rPr lang="en-US" smtClean="0"/>
              <a:t>Pemeriksaan thdp adanya permohonan kasasi demi kepentingan hukum adalah = pemeriksaan terhadap adanya permohonan kasasi yg bukan demi kepentingan hukum</a:t>
            </a:r>
          </a:p>
          <a:p>
            <a:pPr eaLnBrk="1" hangingPunct="1"/>
            <a:r>
              <a:rPr lang="fi-FI" smtClean="0"/>
              <a:t>Putusan kasasi demi kepentingan hukum mengikuti ketentuan </a:t>
            </a:r>
            <a:r>
              <a:rPr lang="nn-NO" smtClean="0"/>
              <a:t>ttg putusan kasasi yg bukan demi kepentingan hukum.</a:t>
            </a:r>
          </a:p>
          <a:p>
            <a:pPr eaLnBrk="1" hangingPunct="1"/>
            <a:r>
              <a:rPr lang="fi-FI" smtClean="0"/>
              <a:t>Putusan kasasi tsb tdk boleh sampai merugikan pihak yg </a:t>
            </a:r>
            <a:r>
              <a:rPr lang="en-US" smtClean="0"/>
              <a:t>berperkara.  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PENINJAUAN KEMBALI</a:t>
            </a:r>
            <a:endParaRPr lang="en-US" smtClean="0"/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5000625"/>
          </a:xfrm>
        </p:spPr>
        <p:txBody>
          <a:bodyPr/>
          <a:lstStyle/>
          <a:p>
            <a:pPr eaLnBrk="1" hangingPunct="1"/>
            <a:r>
              <a:rPr lang="en-US" sz="3000" smtClean="0"/>
              <a:t>Y</a:t>
            </a:r>
            <a:r>
              <a:rPr lang="fi-FI" sz="3000" smtClean="0"/>
              <a:t>g dpt mengajukan permohonan PK :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600" smtClean="0"/>
              <a:t>Penggugat/ahli warisnya/kuasanya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600" smtClean="0"/>
              <a:t>Tergugat/ahli warisnya/kuasanya</a:t>
            </a:r>
          </a:p>
          <a:p>
            <a:pPr eaLnBrk="1" hangingPunct="1"/>
            <a:r>
              <a:rPr lang="fi-FI" sz="3000" smtClean="0"/>
              <a:t>PK dpt diajukan jika: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fi-FI" sz="2600" smtClean="0"/>
              <a:t>putusan didasarkan pd suatu kebohongan/ </a:t>
            </a:r>
            <a:r>
              <a:rPr lang="en-US" sz="2600" smtClean="0"/>
              <a:t>tipu muslihat lawan yg diketahui setelah perkaranya diputus / didasarkan pd bukti2 baru yg kemudian</a:t>
            </a:r>
            <a:r>
              <a:rPr lang="fi-FI" sz="2600" smtClean="0"/>
              <a:t> oleh Hakim pidana dinyatakan palsu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600" smtClean="0"/>
              <a:t>setelah diputus, ditemukan surat2 </a:t>
            </a:r>
            <a:r>
              <a:rPr lang="sv-SE" sz="2600" smtClean="0"/>
              <a:t>bukti yg bersifat menentukan yg pd waktu perkara </a:t>
            </a:r>
            <a:r>
              <a:rPr lang="en-US" sz="2600" smtClean="0"/>
              <a:t>diperiksa tdk dpt ditemukan</a:t>
            </a:r>
            <a:endParaRPr lang="fi-FI" sz="2600" smtClean="0"/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/>
          <a:lstStyle/>
          <a:p>
            <a:pPr marL="914400" lvl="1" indent="-514350" eaLnBrk="1" hangingPunct="1">
              <a:buFontTx/>
              <a:buAutoNum type="alphaLcPeriod" startAt="3"/>
            </a:pPr>
            <a:r>
              <a:rPr lang="en-US" smtClean="0"/>
              <a:t>telah dikabulkan suatu hal yg tdk dituntut/lebih dari yg dituntut</a:t>
            </a:r>
          </a:p>
          <a:p>
            <a:pPr marL="914400" lvl="1" indent="-514350" eaLnBrk="1" hangingPunct="1">
              <a:buFontTx/>
              <a:buAutoNum type="alphaLcPeriod" startAt="3"/>
            </a:pPr>
            <a:r>
              <a:rPr lang="en-US" smtClean="0"/>
              <a:t>mengenai sesuatu bagian &amp; tuntutan blm diputus tanpa dipertimbangkan sebab2nya.</a:t>
            </a:r>
          </a:p>
          <a:p>
            <a:pPr marL="914400" lvl="1" indent="-514350" eaLnBrk="1" hangingPunct="1">
              <a:buFontTx/>
              <a:buAutoNum type="alphaLcPeriod" startAt="3"/>
            </a:pPr>
            <a:r>
              <a:rPr lang="fi-FI" smtClean="0"/>
              <a:t>Apabila antara pihak2 yg sama, mengenai suatu hal </a:t>
            </a:r>
            <a:r>
              <a:rPr lang="en-US" smtClean="0"/>
              <a:t>yg sama, atas dasar yg sama oleh Pengadilan yg sama / sama tingkatnya telah diberikan putusan yg bertentangan satu dgn yg lain.</a:t>
            </a:r>
          </a:p>
          <a:p>
            <a:pPr marL="914400" lvl="1" indent="-514350" eaLnBrk="1" hangingPunct="1">
              <a:buFontTx/>
              <a:buAutoNum type="alphaLcPeriod" startAt="3"/>
            </a:pPr>
            <a:r>
              <a:rPr lang="en-US" smtClean="0"/>
              <a:t>Apabila dlm putusan terdapat suatu kekhilafan Hakim / kekeliruan yg nyata.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643938" cy="576897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900" smtClean="0"/>
              <a:t>Tenggang </a:t>
            </a:r>
            <a:r>
              <a:rPr lang="sv-SE" sz="2900" smtClean="0"/>
              <a:t>waktu 180 hari utk: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600" smtClean="0"/>
              <a:t>Sejak diketahui adanya kebohongan / tipu muslihat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fi-FI" sz="2600" smtClean="0"/>
              <a:t>Sejak putusan Hakim Pidana memperoleh kekuatan hu</a:t>
            </a:r>
            <a:r>
              <a:rPr lang="en-US" sz="2600" smtClean="0"/>
              <a:t>kum tetap &amp; telah diberitahukan kpd para pihak yg berperkara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600" smtClean="0"/>
              <a:t>Sejak ditemukan surat2 bukti yg bersifat menentukan pd </a:t>
            </a:r>
            <a:r>
              <a:rPr lang="sv-SE" sz="2600" smtClean="0"/>
              <a:t>waktu perkara diperiksa tdk dpt ditemukan.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sv-SE" sz="2600" smtClean="0"/>
              <a:t>S</a:t>
            </a:r>
            <a:r>
              <a:rPr lang="en-US" sz="2600" smtClean="0"/>
              <a:t>ejak putusan memperoleh kekuatan hukum tetap &amp; telah diberi</a:t>
            </a:r>
            <a:r>
              <a:rPr lang="sv-SE" sz="2600" smtClean="0"/>
              <a:t>tahukan kpd para pihak yg berperkara.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sv-SE" sz="2600" smtClean="0"/>
              <a:t>S</a:t>
            </a:r>
            <a:r>
              <a:rPr lang="en-US" sz="2600" smtClean="0"/>
              <a:t>ejak putusan terakhir &amp; bertentangan memperoleh kekuatan hukum tetap &amp; telah diberitahukan kpd pihak yg berperkara.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0"/>
            <a:ext cx="22860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Content Placeholder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 eaLnBrk="1" hangingPunct="1"/>
            <a:r>
              <a:rPr lang="fi-FI" smtClean="0"/>
              <a:t>Permohonan PK diajukan pemohon ke MA</a:t>
            </a:r>
            <a:r>
              <a:rPr lang="en-US" smtClean="0"/>
              <a:t> melalui Ka PTUN dgn membayar biaya perkara yang diperlukan. </a:t>
            </a:r>
          </a:p>
          <a:p>
            <a:pPr eaLnBrk="1" hangingPunct="1"/>
            <a:r>
              <a:rPr lang="en-US" smtClean="0"/>
              <a:t>Permohonan PK diajukan pemohon secara tertulis dgn menyebutkan alasan yg jelas &amp; dijadikan dasar permohonan &amp; dimasukkan di Kepaniteraan PTUN</a:t>
            </a:r>
          </a:p>
          <a:p>
            <a:pPr eaLnBrk="1" hangingPunct="1"/>
            <a:r>
              <a:rPr lang="sv-SE" smtClean="0"/>
              <a:t>Setelah Ka. PTUN </a:t>
            </a:r>
            <a:r>
              <a:rPr lang="fi-FI" smtClean="0"/>
              <a:t>menerima permohonan PK, Panitera wajib </a:t>
            </a:r>
            <a:r>
              <a:rPr lang="en-US" smtClean="0"/>
              <a:t>selambat2nya dlm 14 hari memberikan/mengirimkan salinan permohonan tsb kpd lawan &amp;  pemohon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8401050" cy="5697538"/>
          </a:xfrm>
        </p:spPr>
        <p:txBody>
          <a:bodyPr/>
          <a:lstStyle/>
          <a:p>
            <a:pPr eaLnBrk="1" hangingPunct="1"/>
            <a:r>
              <a:rPr lang="en-US" smtClean="0"/>
              <a:t>Tenggang waktu bagi lawan utk mengajukan jawaban adalah 30 hari setelah tgl diterima salinan permohonan PK</a:t>
            </a:r>
          </a:p>
          <a:p>
            <a:pPr eaLnBrk="1" hangingPunct="1"/>
            <a:r>
              <a:rPr lang="en-US" smtClean="0"/>
              <a:t>MA berwenang memerintahkan PTUN/PT.TUN, </a:t>
            </a:r>
            <a:r>
              <a:rPr lang="fi-FI" smtClean="0"/>
              <a:t>mengadakan pemeriksaan tambahan / meminta keterangan serta </a:t>
            </a:r>
            <a:r>
              <a:rPr lang="en-US" smtClean="0"/>
              <a:t>pertimbangan dari Pengadilan dimaksud</a:t>
            </a:r>
          </a:p>
          <a:p>
            <a:pPr eaLnBrk="1" hangingPunct="1"/>
            <a:r>
              <a:rPr lang="en-US" smtClean="0"/>
              <a:t>Jika M</a:t>
            </a:r>
            <a:r>
              <a:rPr lang="fi-FI" smtClean="0"/>
              <a:t>A mengabulkan permohonan PK, MA membatalkan putusan yg dimohonkan PK </a:t>
            </a:r>
            <a:r>
              <a:rPr lang="nn-NO" smtClean="0"/>
              <a:t>tsb &amp; selanjutnya memeriksa serta memutus sendiri perkara</a:t>
            </a:r>
            <a:r>
              <a:rPr lang="en-US" smtClean="0"/>
              <a:t>nya. 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/>
          <a:lstStyle/>
          <a:p>
            <a:pPr eaLnBrk="1" hangingPunct="1"/>
            <a:r>
              <a:rPr lang="en-US" smtClean="0"/>
              <a:t>MA menolak permohonan PK jika MA berpendapat bhw permohonan itu tdk beralasan.</a:t>
            </a:r>
          </a:p>
          <a:p>
            <a:pPr eaLnBrk="1" hangingPunct="1"/>
            <a:r>
              <a:rPr lang="fi-FI" smtClean="0"/>
              <a:t>Setelah MA menjatuhkan putusan, salinan putu</a:t>
            </a:r>
            <a:r>
              <a:rPr lang="sv-SE" smtClean="0"/>
              <a:t>san MA tsb dikirimkan kpd PTUN &amp;</a:t>
            </a:r>
            <a:r>
              <a:rPr lang="en-US" smtClean="0"/>
              <a:t> selanjutnya Panitera menyam</a:t>
            </a:r>
            <a:r>
              <a:rPr lang="fi-FI" smtClean="0"/>
              <a:t>paikan salinan putusan itu kpd pemohon serta memberitahukan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KASASI DEMI KEPENTINGAN HUKUM </a:t>
            </a:r>
            <a:endParaRPr lang="en-US" smtClean="0"/>
          </a:p>
        </p:txBody>
      </p:sp>
      <p:sp>
        <p:nvSpPr>
          <p:cNvPr id="1003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</a:t>
            </a:r>
            <a:r>
              <a:rPr lang="fi-FI" smtClean="0"/>
              <a:t>g dpt mengajukan permohonan kasa</a:t>
            </a:r>
            <a:r>
              <a:rPr lang="en-US" smtClean="0"/>
              <a:t>si demi kepentingan hukum hanya Jaksa Agung krn jabatannya </a:t>
            </a:r>
          </a:p>
          <a:p>
            <a:pPr eaLnBrk="1" hangingPunct="1"/>
            <a:r>
              <a:rPr lang="en-US" smtClean="0"/>
              <a:t>Yg dpt diajukan pemeriksaan kasasi demi kepentingan hukum hanya putusan PTUN atau PT.TUN saja</a:t>
            </a:r>
          </a:p>
          <a:p>
            <a:pPr eaLnBrk="1" hangingPunct="1"/>
            <a:r>
              <a:rPr lang="en-US" smtClean="0"/>
              <a:t>Tdk ada ketentuan tenggang waktu yg harus dipenuhi Jaksa Agung krn jabatannya 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Content Placeholder 2"/>
          <p:cNvSpPr>
            <a:spLocks noGrp="1"/>
          </p:cNvSpPr>
          <p:nvPr>
            <p:ph idx="1"/>
          </p:nvPr>
        </p:nvSpPr>
        <p:spPr>
          <a:xfrm>
            <a:off x="357188" y="214313"/>
            <a:ext cx="8501062" cy="5697537"/>
          </a:xfrm>
        </p:spPr>
        <p:txBody>
          <a:bodyPr>
            <a:normAutofit/>
          </a:bodyPr>
          <a:lstStyle/>
          <a:p>
            <a:pPr eaLnBrk="1" hangingPunct="1"/>
            <a:r>
              <a:rPr lang="en-US" smtClean="0"/>
              <a:t>Pemeriksaan kasasi demi hukum lewat waktu 14 hari setelah adanya pemberitahuan putusan Pengadilan yg telah mempunyai kekuatan hukum tetap</a:t>
            </a:r>
          </a:p>
          <a:p>
            <a:pPr eaLnBrk="1" hangingPunct="1"/>
            <a:r>
              <a:rPr lang="en-US" smtClean="0"/>
              <a:t>Dikatakan demi kepentingan hukum, krn putusan yg dia</a:t>
            </a:r>
            <a:r>
              <a:rPr lang="fi-FI" smtClean="0"/>
              <a:t>jukan permohonan kasasi tsb, sama sekali tdk akan mempen</a:t>
            </a:r>
            <a:r>
              <a:rPr lang="en-US" smtClean="0"/>
              <a:t>garuhi sah / tdk sahnya KTUN yg disengketakan.</a:t>
            </a:r>
          </a:p>
          <a:p>
            <a:pPr eaLnBrk="1" hangingPunct="1"/>
            <a:r>
              <a:rPr lang="en-US" smtClean="0"/>
              <a:t>Tata cara untuk mengajukan permohonan kasasi demi kepentingan hukum = dgn tata cara mengajukan permohonan kasasi  bukan demi kepentingan hukum   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526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UPAYA HUKUM (Bagian 1)</vt:lpstr>
      <vt:lpstr> PENINJAUAN KEMBALI</vt:lpstr>
      <vt:lpstr>Slide 3</vt:lpstr>
      <vt:lpstr>Slide 4</vt:lpstr>
      <vt:lpstr>Slide 5</vt:lpstr>
      <vt:lpstr>Slide 6</vt:lpstr>
      <vt:lpstr>Slide 7</vt:lpstr>
      <vt:lpstr> KASASI DEMI KEPENTINGAN HUKUM 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UPAYA HUKUM (Bagian 1)</dc:title>
  <dc:creator>USER</dc:creator>
  <cp:lastModifiedBy>USER</cp:lastModifiedBy>
  <cp:revision>1</cp:revision>
  <dcterms:created xsi:type="dcterms:W3CDTF">2020-11-10T07:15:11Z</dcterms:created>
  <dcterms:modified xsi:type="dcterms:W3CDTF">2020-11-10T07:15:53Z</dcterms:modified>
</cp:coreProperties>
</file>