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21"/>
  </p:notesMasterIdLst>
  <p:sldIdLst>
    <p:sldId id="256" r:id="rId2"/>
    <p:sldId id="303" r:id="rId3"/>
    <p:sldId id="304" r:id="rId4"/>
    <p:sldId id="257" r:id="rId5"/>
    <p:sldId id="305" r:id="rId6"/>
    <p:sldId id="306" r:id="rId7"/>
    <p:sldId id="313" r:id="rId8"/>
    <p:sldId id="311" r:id="rId9"/>
    <p:sldId id="276" r:id="rId10"/>
    <p:sldId id="310" r:id="rId11"/>
    <p:sldId id="314" r:id="rId12"/>
    <p:sldId id="315" r:id="rId13"/>
    <p:sldId id="275" r:id="rId14"/>
    <p:sldId id="307" r:id="rId15"/>
    <p:sldId id="317" r:id="rId16"/>
    <p:sldId id="258" r:id="rId17"/>
    <p:sldId id="259" r:id="rId18"/>
    <p:sldId id="261" r:id="rId19"/>
    <p:sldId id="267" r:id="rId20"/>
  </p:sldIdLst>
  <p:sldSz cx="9144000" cy="5143500" type="screen16x9"/>
  <p:notesSz cx="6858000" cy="9144000"/>
  <p:embeddedFontLst>
    <p:embeddedFont>
      <p:font typeface="Didact Gothic" panose="020B0604020202020204" charset="0"/>
      <p:regular r:id="rId22"/>
    </p:embeddedFont>
    <p:embeddedFont>
      <p:font typeface="Chau Philomene One" panose="020B0604020202020204" charset="0"/>
      <p:regular r:id="rId23"/>
      <p:italic r:id="rId24"/>
    </p:embeddedFont>
    <p:embeddedFont>
      <p:font typeface="Bebas Neue" panose="020B0604020202020204" charset="0"/>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4A1F89-6F1C-47EF-A91C-13C7A80F79F2}">
  <a:tblStyle styleId="{614A1F89-6F1C-47EF-A91C-13C7A80F79F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60895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d85e759916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3" name="Google Shape;1153;gd85e759916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2932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8"/>
        <p:cNvGrpSpPr/>
        <p:nvPr/>
      </p:nvGrpSpPr>
      <p:grpSpPr>
        <a:xfrm>
          <a:off x="0" y="0"/>
          <a:ext cx="0" cy="0"/>
          <a:chOff x="0" y="0"/>
          <a:chExt cx="0" cy="0"/>
        </a:xfrm>
      </p:grpSpPr>
      <p:sp>
        <p:nvSpPr>
          <p:cNvPr id="1909" name="Google Shape;1909;gd6279a43b3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0" name="Google Shape;1910;gd6279a43b3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5039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6981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d6279a43b3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9" name="Google Shape;1899;gd6279a43b3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8446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d6279a43b3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9" name="Google Shape;1899;gd6279a43b3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0373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2406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1" name="Google Shape;1781;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7374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0" name="Google Shape;121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8725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124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d85e759916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d85e75991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9637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9"/>
        <p:cNvGrpSpPr/>
        <p:nvPr/>
      </p:nvGrpSpPr>
      <p:grpSpPr>
        <a:xfrm>
          <a:off x="0" y="0"/>
          <a:ext cx="0" cy="0"/>
          <a:chOff x="0" y="0"/>
          <a:chExt cx="0" cy="0"/>
        </a:xfrm>
      </p:grpSpPr>
      <p:sp>
        <p:nvSpPr>
          <p:cNvPr id="1550" name="Google Shape;1550;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1" name="Google Shape;1551;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774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5320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bd6c00e73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2" name="Google Shape;1342;gbd6c00e73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838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4402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2853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d6279a43b3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9" name="Google Shape;1899;gd6279a43b3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1026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5977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8"/>
        <p:cNvGrpSpPr/>
        <p:nvPr/>
      </p:nvGrpSpPr>
      <p:grpSpPr>
        <a:xfrm>
          <a:off x="0" y="0"/>
          <a:ext cx="0" cy="0"/>
          <a:chOff x="0" y="0"/>
          <a:chExt cx="0" cy="0"/>
        </a:xfrm>
      </p:grpSpPr>
      <p:sp>
        <p:nvSpPr>
          <p:cNvPr id="1909" name="Google Shape;1909;gd6279a43b3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0" name="Google Shape;1910;gd6279a43b3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187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8"/>
        <p:cNvGrpSpPr/>
        <p:nvPr/>
      </p:nvGrpSpPr>
      <p:grpSpPr>
        <a:xfrm>
          <a:off x="0" y="0"/>
          <a:ext cx="0" cy="0"/>
          <a:chOff x="0" y="0"/>
          <a:chExt cx="0" cy="0"/>
        </a:xfrm>
      </p:grpSpPr>
      <p:sp>
        <p:nvSpPr>
          <p:cNvPr id="1909" name="Google Shape;1909;gd6279a43b3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0" name="Google Shape;1910;gd6279a43b3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1080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859900" y="754873"/>
            <a:ext cx="5424300" cy="20013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7000">
                <a:solidFill>
                  <a:srgbClr val="191919"/>
                </a:solidFill>
                <a:latin typeface="Chau Philomene One"/>
                <a:ea typeface="Chau Philomene One"/>
                <a:cs typeface="Chau Philomene One"/>
                <a:sym typeface="Chau Philomene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59800" y="2610223"/>
            <a:ext cx="54243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atin typeface="Didact Gothic"/>
                <a:ea typeface="Didact Gothic"/>
                <a:cs typeface="Didact Gothic"/>
                <a:sym typeface="Didact Gothic"/>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a:off x="1182352" y="4029350"/>
            <a:ext cx="6921584" cy="1143229"/>
          </a:xfrm>
          <a:custGeom>
            <a:avLst/>
            <a:gdLst/>
            <a:ahLst/>
            <a:cxnLst/>
            <a:rect l="l" t="t" r="r" b="b"/>
            <a:pathLst>
              <a:path w="47044" h="24398" extrusionOk="0">
                <a:moveTo>
                  <a:pt x="21718" y="1"/>
                </a:moveTo>
                <a:cubicBezTo>
                  <a:pt x="21170" y="1"/>
                  <a:pt x="20611" y="15"/>
                  <a:pt x="20041" y="43"/>
                </a:cubicBezTo>
                <a:cubicBezTo>
                  <a:pt x="4817" y="819"/>
                  <a:pt x="1" y="22503"/>
                  <a:pt x="1" y="22503"/>
                </a:cubicBezTo>
                <a:lnTo>
                  <a:pt x="47044" y="24397"/>
                </a:lnTo>
                <a:cubicBezTo>
                  <a:pt x="42781" y="9259"/>
                  <a:pt x="35812" y="1"/>
                  <a:pt x="21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584902" y="4187825"/>
            <a:ext cx="3931438" cy="1131065"/>
          </a:xfrm>
          <a:custGeom>
            <a:avLst/>
            <a:gdLst/>
            <a:ahLst/>
            <a:cxnLst/>
            <a:rect l="l" t="t" r="r" b="b"/>
            <a:pathLst>
              <a:path w="59712" h="17179" extrusionOk="0">
                <a:moveTo>
                  <a:pt x="34193" y="0"/>
                </a:moveTo>
                <a:cubicBezTo>
                  <a:pt x="20009" y="0"/>
                  <a:pt x="2984" y="8382"/>
                  <a:pt x="0" y="17179"/>
                </a:cubicBezTo>
                <a:lnTo>
                  <a:pt x="59711" y="17179"/>
                </a:lnTo>
                <a:lnTo>
                  <a:pt x="59620" y="14964"/>
                </a:lnTo>
                <a:lnTo>
                  <a:pt x="59346" y="7843"/>
                </a:lnTo>
                <a:cubicBezTo>
                  <a:pt x="59346" y="7843"/>
                  <a:pt x="50787" y="904"/>
                  <a:pt x="36224" y="60"/>
                </a:cubicBezTo>
                <a:cubicBezTo>
                  <a:pt x="35555" y="20"/>
                  <a:pt x="34877" y="0"/>
                  <a:pt x="341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5690" y="3722101"/>
            <a:ext cx="3811359" cy="1464184"/>
            <a:chOff x="0" y="3707300"/>
            <a:chExt cx="3811359" cy="1464184"/>
          </a:xfrm>
        </p:grpSpPr>
        <p:sp>
          <p:nvSpPr>
            <p:cNvPr id="15" name="Google Shape;15;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7;p2"/>
          <p:cNvGrpSpPr/>
          <p:nvPr/>
        </p:nvGrpSpPr>
        <p:grpSpPr>
          <a:xfrm flipH="1">
            <a:off x="5332650" y="3722101"/>
            <a:ext cx="3811359" cy="1464184"/>
            <a:chOff x="0" y="3707300"/>
            <a:chExt cx="3811359" cy="1464184"/>
          </a:xfrm>
        </p:grpSpPr>
        <p:sp>
          <p:nvSpPr>
            <p:cNvPr id="18" name="Google Shape;18;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2"/>
          <p:cNvGrpSpPr/>
          <p:nvPr/>
        </p:nvGrpSpPr>
        <p:grpSpPr>
          <a:xfrm>
            <a:off x="7911761" y="157647"/>
            <a:ext cx="1404435" cy="4451698"/>
            <a:chOff x="7911761" y="157647"/>
            <a:chExt cx="1404435" cy="4451698"/>
          </a:xfrm>
        </p:grpSpPr>
        <p:sp>
          <p:nvSpPr>
            <p:cNvPr id="21" name="Google Shape;21;p2"/>
            <p:cNvSpPr/>
            <p:nvPr/>
          </p:nvSpPr>
          <p:spPr>
            <a:xfrm>
              <a:off x="8113524" y="1576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862773" y="14237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063667" y="19587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586274" y="3878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388384" y="6578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587366" y="16889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272233" y="20904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179520" y="21336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911761" y="3363089"/>
              <a:ext cx="440959" cy="453423"/>
            </a:xfrm>
            <a:custGeom>
              <a:avLst/>
              <a:gdLst/>
              <a:ahLst/>
              <a:cxnLst/>
              <a:rect l="l" t="t" r="r" b="b"/>
              <a:pathLst>
                <a:path w="8880" h="9131" extrusionOk="0">
                  <a:moveTo>
                    <a:pt x="4452" y="1"/>
                  </a:moveTo>
                  <a:cubicBezTo>
                    <a:pt x="1987" y="1"/>
                    <a:pt x="1" y="2055"/>
                    <a:pt x="1" y="4566"/>
                  </a:cubicBezTo>
                  <a:cubicBezTo>
                    <a:pt x="1" y="7099"/>
                    <a:pt x="1987" y="9131"/>
                    <a:pt x="4452" y="9131"/>
                  </a:cubicBezTo>
                  <a:cubicBezTo>
                    <a:pt x="6894" y="9131"/>
                    <a:pt x="8880" y="7099"/>
                    <a:pt x="8880" y="4566"/>
                  </a:cubicBezTo>
                  <a:cubicBezTo>
                    <a:pt x="8880" y="2055"/>
                    <a:pt x="6894" y="1"/>
                    <a:pt x="4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591885" y="3282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124399" y="3502579"/>
              <a:ext cx="513061" cy="487935"/>
            </a:xfrm>
            <a:custGeom>
              <a:avLst/>
              <a:gdLst/>
              <a:ahLst/>
              <a:cxnLst/>
              <a:rect l="l" t="t" r="r" b="b"/>
              <a:pathLst>
                <a:path w="10332" h="9826" extrusionOk="0">
                  <a:moveTo>
                    <a:pt x="471" y="0"/>
                  </a:moveTo>
                  <a:cubicBezTo>
                    <a:pt x="244" y="0"/>
                    <a:pt x="1" y="190"/>
                    <a:pt x="56" y="479"/>
                  </a:cubicBezTo>
                  <a:cubicBezTo>
                    <a:pt x="832" y="3879"/>
                    <a:pt x="2338" y="7737"/>
                    <a:pt x="5762" y="9243"/>
                  </a:cubicBezTo>
                  <a:cubicBezTo>
                    <a:pt x="6572" y="9603"/>
                    <a:pt x="7529" y="9825"/>
                    <a:pt x="8466" y="9825"/>
                  </a:cubicBezTo>
                  <a:cubicBezTo>
                    <a:pt x="8955" y="9825"/>
                    <a:pt x="9439" y="9765"/>
                    <a:pt x="9893" y="9631"/>
                  </a:cubicBezTo>
                  <a:cubicBezTo>
                    <a:pt x="10332" y="9506"/>
                    <a:pt x="10197" y="8884"/>
                    <a:pt x="9821" y="8884"/>
                  </a:cubicBezTo>
                  <a:cubicBezTo>
                    <a:pt x="9787" y="8884"/>
                    <a:pt x="9750" y="8889"/>
                    <a:pt x="9711" y="8901"/>
                  </a:cubicBezTo>
                  <a:cubicBezTo>
                    <a:pt x="9313" y="9015"/>
                    <a:pt x="8898" y="9065"/>
                    <a:pt x="8481" y="9065"/>
                  </a:cubicBezTo>
                  <a:cubicBezTo>
                    <a:pt x="7726" y="9065"/>
                    <a:pt x="6964" y="8900"/>
                    <a:pt x="6287" y="8650"/>
                  </a:cubicBezTo>
                  <a:cubicBezTo>
                    <a:pt x="2932" y="7417"/>
                    <a:pt x="1516" y="3446"/>
                    <a:pt x="809" y="273"/>
                  </a:cubicBezTo>
                  <a:cubicBezTo>
                    <a:pt x="764" y="83"/>
                    <a:pt x="621" y="0"/>
                    <a:pt x="4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91563" y="3555217"/>
              <a:ext cx="236817" cy="174496"/>
            </a:xfrm>
            <a:custGeom>
              <a:avLst/>
              <a:gdLst/>
              <a:ahLst/>
              <a:cxnLst/>
              <a:rect l="l" t="t" r="r" b="b"/>
              <a:pathLst>
                <a:path w="4769" h="3514" extrusionOk="0">
                  <a:moveTo>
                    <a:pt x="458" y="0"/>
                  </a:moveTo>
                  <a:cubicBezTo>
                    <a:pt x="231" y="0"/>
                    <a:pt x="1" y="181"/>
                    <a:pt x="83" y="468"/>
                  </a:cubicBezTo>
                  <a:cubicBezTo>
                    <a:pt x="448" y="1747"/>
                    <a:pt x="1133" y="3071"/>
                    <a:pt x="2525" y="3436"/>
                  </a:cubicBezTo>
                  <a:cubicBezTo>
                    <a:pt x="2727" y="3488"/>
                    <a:pt x="2939" y="3514"/>
                    <a:pt x="3152" y="3514"/>
                  </a:cubicBezTo>
                  <a:cubicBezTo>
                    <a:pt x="3588" y="3514"/>
                    <a:pt x="4029" y="3407"/>
                    <a:pt x="4397" y="3208"/>
                  </a:cubicBezTo>
                  <a:cubicBezTo>
                    <a:pt x="4768" y="3032"/>
                    <a:pt x="4537" y="2521"/>
                    <a:pt x="4191" y="2521"/>
                  </a:cubicBezTo>
                  <a:cubicBezTo>
                    <a:pt x="4133" y="2521"/>
                    <a:pt x="4071" y="2536"/>
                    <a:pt x="4009" y="2568"/>
                  </a:cubicBezTo>
                  <a:cubicBezTo>
                    <a:pt x="3810" y="2668"/>
                    <a:pt x="3421" y="2733"/>
                    <a:pt x="3083" y="2733"/>
                  </a:cubicBezTo>
                  <a:cubicBezTo>
                    <a:pt x="3032" y="2733"/>
                    <a:pt x="2983" y="2731"/>
                    <a:pt x="2936" y="2728"/>
                  </a:cubicBezTo>
                  <a:cubicBezTo>
                    <a:pt x="1703" y="2660"/>
                    <a:pt x="1110" y="1267"/>
                    <a:pt x="813" y="263"/>
                  </a:cubicBezTo>
                  <a:cubicBezTo>
                    <a:pt x="759" y="80"/>
                    <a:pt x="609" y="0"/>
                    <a:pt x="4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394460" y="-4853"/>
            <a:ext cx="1626810" cy="4417071"/>
            <a:chOff x="-394460" y="71347"/>
            <a:chExt cx="1626810" cy="4417071"/>
          </a:xfrm>
        </p:grpSpPr>
        <p:sp>
          <p:nvSpPr>
            <p:cNvPr id="34" name="Google Shape;34;p2"/>
            <p:cNvSpPr/>
            <p:nvPr/>
          </p:nvSpPr>
          <p:spPr>
            <a:xfrm>
              <a:off x="-249075" y="71347"/>
              <a:ext cx="1481425" cy="14988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94460" y="1868634"/>
              <a:ext cx="719825" cy="808620"/>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69783" y="3425935"/>
              <a:ext cx="457798" cy="463186"/>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72970" y="680825"/>
              <a:ext cx="36408" cy="3807594"/>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65379" y="991500"/>
              <a:ext cx="353118" cy="470356"/>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7535" y="2309166"/>
              <a:ext cx="572224" cy="648648"/>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66550" y="3622794"/>
              <a:ext cx="534972" cy="334750"/>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01367" y="3591773"/>
              <a:ext cx="112317" cy="205376"/>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32"/>
        <p:cNvGrpSpPr/>
        <p:nvPr/>
      </p:nvGrpSpPr>
      <p:grpSpPr>
        <a:xfrm>
          <a:off x="0" y="0"/>
          <a:ext cx="0" cy="0"/>
          <a:chOff x="0" y="0"/>
          <a:chExt cx="0" cy="0"/>
        </a:xfrm>
      </p:grpSpPr>
      <p:sp>
        <p:nvSpPr>
          <p:cNvPr id="433" name="Google Shape;433;p15"/>
          <p:cNvSpPr txBox="1">
            <a:spLocks noGrp="1"/>
          </p:cNvSpPr>
          <p:nvPr>
            <p:ph type="title"/>
          </p:nvPr>
        </p:nvSpPr>
        <p:spPr>
          <a:xfrm>
            <a:off x="2391888" y="2767688"/>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8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34" name="Google Shape;434;p15"/>
          <p:cNvSpPr txBox="1">
            <a:spLocks noGrp="1"/>
          </p:cNvSpPr>
          <p:nvPr>
            <p:ph type="subTitle" idx="1"/>
          </p:nvPr>
        </p:nvSpPr>
        <p:spPr>
          <a:xfrm>
            <a:off x="1320150" y="1289300"/>
            <a:ext cx="6503700" cy="14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435" name="Google Shape;435;p15"/>
          <p:cNvGrpSpPr/>
          <p:nvPr/>
        </p:nvGrpSpPr>
        <p:grpSpPr>
          <a:xfrm rot="248419">
            <a:off x="2673847" y="3969805"/>
            <a:ext cx="2723882" cy="1296273"/>
            <a:chOff x="4740748" y="4022919"/>
            <a:chExt cx="2723855" cy="1296260"/>
          </a:xfrm>
        </p:grpSpPr>
        <p:sp>
          <p:nvSpPr>
            <p:cNvPr id="436" name="Google Shape;436;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15"/>
          <p:cNvSpPr/>
          <p:nvPr/>
        </p:nvSpPr>
        <p:spPr>
          <a:xfrm rot="10800000">
            <a:off x="7675254" y="2713613"/>
            <a:ext cx="1475677" cy="2459574"/>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15"/>
          <p:cNvGrpSpPr/>
          <p:nvPr/>
        </p:nvGrpSpPr>
        <p:grpSpPr>
          <a:xfrm>
            <a:off x="473602" y="4391963"/>
            <a:ext cx="2374935" cy="849339"/>
            <a:chOff x="377295" y="3991903"/>
            <a:chExt cx="3480268" cy="1282215"/>
          </a:xfrm>
        </p:grpSpPr>
        <p:sp>
          <p:nvSpPr>
            <p:cNvPr id="446" name="Google Shape;446;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7" name="Google Shape;457;p15"/>
          <p:cNvGrpSpPr/>
          <p:nvPr/>
        </p:nvGrpSpPr>
        <p:grpSpPr>
          <a:xfrm flipH="1">
            <a:off x="4656127" y="4391963"/>
            <a:ext cx="2374935" cy="849339"/>
            <a:chOff x="377295" y="3991903"/>
            <a:chExt cx="3480268" cy="1282215"/>
          </a:xfrm>
        </p:grpSpPr>
        <p:sp>
          <p:nvSpPr>
            <p:cNvPr id="458" name="Google Shape;458;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 name="Google Shape;469;p15"/>
          <p:cNvGrpSpPr/>
          <p:nvPr/>
        </p:nvGrpSpPr>
        <p:grpSpPr>
          <a:xfrm rot="248597">
            <a:off x="6326634" y="4282187"/>
            <a:ext cx="2024485" cy="963435"/>
            <a:chOff x="4740748" y="4022919"/>
            <a:chExt cx="2723855" cy="1296260"/>
          </a:xfrm>
        </p:grpSpPr>
        <p:sp>
          <p:nvSpPr>
            <p:cNvPr id="470" name="Google Shape;470;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8" name="Google Shape;478;p15"/>
          <p:cNvGrpSpPr/>
          <p:nvPr/>
        </p:nvGrpSpPr>
        <p:grpSpPr>
          <a:xfrm>
            <a:off x="7569650" y="2716626"/>
            <a:ext cx="2150584" cy="2532750"/>
            <a:chOff x="7569650" y="2716626"/>
            <a:chExt cx="2150584" cy="2532750"/>
          </a:xfrm>
        </p:grpSpPr>
        <p:sp>
          <p:nvSpPr>
            <p:cNvPr id="479" name="Google Shape;479;p15"/>
            <p:cNvSpPr/>
            <p:nvPr/>
          </p:nvSpPr>
          <p:spPr>
            <a:xfrm>
              <a:off x="8538375" y="4566075"/>
              <a:ext cx="320807" cy="683301"/>
            </a:xfrm>
            <a:custGeom>
              <a:avLst/>
              <a:gdLst/>
              <a:ahLst/>
              <a:cxnLst/>
              <a:rect l="l" t="t" r="r" b="b"/>
              <a:pathLst>
                <a:path w="8973" h="20452" extrusionOk="0">
                  <a:moveTo>
                    <a:pt x="0" y="0"/>
                  </a:moveTo>
                  <a:lnTo>
                    <a:pt x="0" y="20451"/>
                  </a:lnTo>
                  <a:lnTo>
                    <a:pt x="8973" y="20451"/>
                  </a:lnTo>
                  <a:lnTo>
                    <a:pt x="89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0" name="Google Shape;480;p15"/>
            <p:cNvGrpSpPr/>
            <p:nvPr/>
          </p:nvGrpSpPr>
          <p:grpSpPr>
            <a:xfrm>
              <a:off x="7569650" y="2716626"/>
              <a:ext cx="2150584" cy="2021609"/>
              <a:chOff x="7036250" y="2792826"/>
              <a:chExt cx="2150584" cy="2021609"/>
            </a:xfrm>
          </p:grpSpPr>
          <p:sp>
            <p:nvSpPr>
              <p:cNvPr id="481" name="Google Shape;481;p15"/>
              <p:cNvSpPr/>
              <p:nvPr/>
            </p:nvSpPr>
            <p:spPr>
              <a:xfrm>
                <a:off x="7036250" y="2792826"/>
                <a:ext cx="2150584" cy="2021609"/>
              </a:xfrm>
              <a:custGeom>
                <a:avLst/>
                <a:gdLst/>
                <a:ahLst/>
                <a:cxnLst/>
                <a:rect l="l" t="t" r="r" b="b"/>
                <a:pathLst>
                  <a:path w="60152" h="69819" extrusionOk="0">
                    <a:moveTo>
                      <a:pt x="32122" y="0"/>
                    </a:moveTo>
                    <a:cubicBezTo>
                      <a:pt x="31913" y="0"/>
                      <a:pt x="31699" y="11"/>
                      <a:pt x="31479" y="31"/>
                    </a:cubicBezTo>
                    <a:cubicBezTo>
                      <a:pt x="22707" y="858"/>
                      <a:pt x="17545" y="12011"/>
                      <a:pt x="17971" y="22863"/>
                    </a:cubicBezTo>
                    <a:cubicBezTo>
                      <a:pt x="17971" y="22863"/>
                      <a:pt x="17607" y="22747"/>
                      <a:pt x="16995" y="22747"/>
                    </a:cubicBezTo>
                    <a:cubicBezTo>
                      <a:pt x="15601" y="22747"/>
                      <a:pt x="12915" y="23352"/>
                      <a:pt x="10301" y="27325"/>
                    </a:cubicBezTo>
                    <a:cubicBezTo>
                      <a:pt x="6542" y="33039"/>
                      <a:pt x="9474" y="36222"/>
                      <a:pt x="9474" y="36222"/>
                    </a:cubicBezTo>
                    <a:cubicBezTo>
                      <a:pt x="9474" y="36222"/>
                      <a:pt x="9310" y="36200"/>
                      <a:pt x="9027" y="36200"/>
                    </a:cubicBezTo>
                    <a:cubicBezTo>
                      <a:pt x="7749" y="36200"/>
                      <a:pt x="4058" y="36653"/>
                      <a:pt x="2231" y="41660"/>
                    </a:cubicBezTo>
                    <a:cubicBezTo>
                      <a:pt x="1" y="47776"/>
                      <a:pt x="5565" y="53214"/>
                      <a:pt x="5565" y="53214"/>
                    </a:cubicBezTo>
                    <a:cubicBezTo>
                      <a:pt x="5565" y="53214"/>
                      <a:pt x="4186" y="63240"/>
                      <a:pt x="11154" y="66297"/>
                    </a:cubicBezTo>
                    <a:cubicBezTo>
                      <a:pt x="12858" y="67054"/>
                      <a:pt x="14439" y="67340"/>
                      <a:pt x="15853" y="67340"/>
                    </a:cubicBezTo>
                    <a:cubicBezTo>
                      <a:pt x="20201" y="67340"/>
                      <a:pt x="22983" y="64643"/>
                      <a:pt x="22983" y="64643"/>
                    </a:cubicBezTo>
                    <a:cubicBezTo>
                      <a:pt x="22983" y="64643"/>
                      <a:pt x="25263" y="69819"/>
                      <a:pt x="31150" y="69819"/>
                    </a:cubicBezTo>
                    <a:cubicBezTo>
                      <a:pt x="31435" y="69819"/>
                      <a:pt x="31729" y="69806"/>
                      <a:pt x="32031" y="69781"/>
                    </a:cubicBezTo>
                    <a:cubicBezTo>
                      <a:pt x="38572" y="69230"/>
                      <a:pt x="40652" y="64768"/>
                      <a:pt x="40652" y="64768"/>
                    </a:cubicBezTo>
                    <a:cubicBezTo>
                      <a:pt x="40652" y="64768"/>
                      <a:pt x="41710" y="65204"/>
                      <a:pt x="43339" y="65204"/>
                    </a:cubicBezTo>
                    <a:cubicBezTo>
                      <a:pt x="46133" y="65204"/>
                      <a:pt x="50607" y="63924"/>
                      <a:pt x="54312" y="56974"/>
                    </a:cubicBezTo>
                    <a:cubicBezTo>
                      <a:pt x="60151" y="45971"/>
                      <a:pt x="52632" y="39154"/>
                      <a:pt x="52632" y="39154"/>
                    </a:cubicBezTo>
                    <a:cubicBezTo>
                      <a:pt x="52632" y="39154"/>
                      <a:pt x="56267" y="30533"/>
                      <a:pt x="52783" y="20783"/>
                    </a:cubicBezTo>
                    <a:cubicBezTo>
                      <a:pt x="50934" y="15609"/>
                      <a:pt x="47794" y="14395"/>
                      <a:pt x="45253" y="14395"/>
                    </a:cubicBezTo>
                    <a:cubicBezTo>
                      <a:pt x="43006" y="14395"/>
                      <a:pt x="41229" y="15345"/>
                      <a:pt x="41229" y="15345"/>
                    </a:cubicBezTo>
                    <a:cubicBezTo>
                      <a:pt x="41229" y="15345"/>
                      <a:pt x="40300" y="0"/>
                      <a:pt x="321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5"/>
              <p:cNvSpPr/>
              <p:nvPr/>
            </p:nvSpPr>
            <p:spPr>
              <a:xfrm>
                <a:off x="8611628" y="4107024"/>
                <a:ext cx="317268" cy="285116"/>
              </a:xfrm>
              <a:custGeom>
                <a:avLst/>
                <a:gdLst/>
                <a:ahLst/>
                <a:cxnLst/>
                <a:rect l="l" t="t" r="r" b="b"/>
                <a:pathLst>
                  <a:path w="8874" h="9153" extrusionOk="0">
                    <a:moveTo>
                      <a:pt x="4820" y="1"/>
                    </a:moveTo>
                    <a:cubicBezTo>
                      <a:pt x="3334" y="1"/>
                      <a:pt x="3334" y="3524"/>
                      <a:pt x="3334" y="3524"/>
                    </a:cubicBezTo>
                    <a:cubicBezTo>
                      <a:pt x="3334" y="3524"/>
                      <a:pt x="2439" y="2227"/>
                      <a:pt x="1610" y="2227"/>
                    </a:cubicBezTo>
                    <a:cubicBezTo>
                      <a:pt x="1287" y="2227"/>
                      <a:pt x="974" y="2424"/>
                      <a:pt x="728" y="2973"/>
                    </a:cubicBezTo>
                    <a:cubicBezTo>
                      <a:pt x="1" y="4602"/>
                      <a:pt x="1856" y="5379"/>
                      <a:pt x="1856" y="5379"/>
                    </a:cubicBezTo>
                    <a:cubicBezTo>
                      <a:pt x="1856" y="5379"/>
                      <a:pt x="828" y="7684"/>
                      <a:pt x="1931" y="8336"/>
                    </a:cubicBezTo>
                    <a:cubicBezTo>
                      <a:pt x="2061" y="8411"/>
                      <a:pt x="2190" y="8444"/>
                      <a:pt x="2317" y="8444"/>
                    </a:cubicBezTo>
                    <a:cubicBezTo>
                      <a:pt x="3298" y="8444"/>
                      <a:pt x="4161" y="6481"/>
                      <a:pt x="4161" y="6481"/>
                    </a:cubicBezTo>
                    <a:cubicBezTo>
                      <a:pt x="4161" y="6481"/>
                      <a:pt x="4946" y="9153"/>
                      <a:pt x="6359" y="9153"/>
                    </a:cubicBezTo>
                    <a:cubicBezTo>
                      <a:pt x="6482" y="9153"/>
                      <a:pt x="6610" y="9132"/>
                      <a:pt x="6743" y="9088"/>
                    </a:cubicBezTo>
                    <a:cubicBezTo>
                      <a:pt x="8422" y="8537"/>
                      <a:pt x="6392" y="6206"/>
                      <a:pt x="6392" y="6206"/>
                    </a:cubicBezTo>
                    <a:cubicBezTo>
                      <a:pt x="6392" y="6206"/>
                      <a:pt x="8873" y="6130"/>
                      <a:pt x="8873" y="4552"/>
                    </a:cubicBezTo>
                    <a:cubicBezTo>
                      <a:pt x="8873" y="3622"/>
                      <a:pt x="7917" y="3431"/>
                      <a:pt x="7131" y="3431"/>
                    </a:cubicBezTo>
                    <a:cubicBezTo>
                      <a:pt x="6582" y="3431"/>
                      <a:pt x="6116" y="3524"/>
                      <a:pt x="6116" y="3524"/>
                    </a:cubicBezTo>
                    <a:cubicBezTo>
                      <a:pt x="6116" y="3524"/>
                      <a:pt x="6668" y="291"/>
                      <a:pt x="4988" y="15"/>
                    </a:cubicBezTo>
                    <a:cubicBezTo>
                      <a:pt x="4930" y="5"/>
                      <a:pt x="4874" y="1"/>
                      <a:pt x="48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5"/>
              <p:cNvSpPr/>
              <p:nvPr/>
            </p:nvSpPr>
            <p:spPr>
              <a:xfrm>
                <a:off x="8735306" y="4216765"/>
                <a:ext cx="78906" cy="65633"/>
              </a:xfrm>
              <a:custGeom>
                <a:avLst/>
                <a:gdLst/>
                <a:ahLst/>
                <a:cxnLst/>
                <a:rect l="l" t="t" r="r" b="b"/>
                <a:pathLst>
                  <a:path w="2207" h="2107" extrusionOk="0">
                    <a:moveTo>
                      <a:pt x="1103" y="1"/>
                    </a:moveTo>
                    <a:cubicBezTo>
                      <a:pt x="477" y="1"/>
                      <a:pt x="1" y="477"/>
                      <a:pt x="1" y="1054"/>
                    </a:cubicBezTo>
                    <a:cubicBezTo>
                      <a:pt x="1" y="1630"/>
                      <a:pt x="477" y="2106"/>
                      <a:pt x="1103" y="2106"/>
                    </a:cubicBezTo>
                    <a:cubicBezTo>
                      <a:pt x="1705" y="2106"/>
                      <a:pt x="2206" y="1630"/>
                      <a:pt x="2206" y="1054"/>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5"/>
              <p:cNvSpPr/>
              <p:nvPr/>
            </p:nvSpPr>
            <p:spPr>
              <a:xfrm>
                <a:off x="7990487" y="4378964"/>
                <a:ext cx="361279" cy="317699"/>
              </a:xfrm>
              <a:custGeom>
                <a:avLst/>
                <a:gdLst/>
                <a:ahLst/>
                <a:cxnLst/>
                <a:rect l="l" t="t" r="r" b="b"/>
                <a:pathLst>
                  <a:path w="10105" h="10199" extrusionOk="0">
                    <a:moveTo>
                      <a:pt x="5142" y="1"/>
                    </a:moveTo>
                    <a:cubicBezTo>
                      <a:pt x="4991" y="1"/>
                      <a:pt x="4824" y="34"/>
                      <a:pt x="4641" y="107"/>
                    </a:cubicBezTo>
                    <a:cubicBezTo>
                      <a:pt x="2511" y="934"/>
                      <a:pt x="3639" y="3892"/>
                      <a:pt x="3639" y="3892"/>
                    </a:cubicBezTo>
                    <a:cubicBezTo>
                      <a:pt x="3639" y="3892"/>
                      <a:pt x="3611" y="3891"/>
                      <a:pt x="3561" y="3891"/>
                    </a:cubicBezTo>
                    <a:cubicBezTo>
                      <a:pt x="3034" y="3891"/>
                      <a:pt x="0" y="3975"/>
                      <a:pt x="756" y="5922"/>
                    </a:cubicBezTo>
                    <a:cubicBezTo>
                      <a:pt x="1069" y="6727"/>
                      <a:pt x="1596" y="6977"/>
                      <a:pt x="2131" y="6977"/>
                    </a:cubicBezTo>
                    <a:cubicBezTo>
                      <a:pt x="3012" y="6977"/>
                      <a:pt x="3914" y="6298"/>
                      <a:pt x="3914" y="6298"/>
                    </a:cubicBezTo>
                    <a:lnTo>
                      <a:pt x="3914" y="6298"/>
                    </a:lnTo>
                    <a:cubicBezTo>
                      <a:pt x="3914" y="6298"/>
                      <a:pt x="2611" y="9907"/>
                      <a:pt x="3714" y="10182"/>
                    </a:cubicBezTo>
                    <a:cubicBezTo>
                      <a:pt x="3759" y="10193"/>
                      <a:pt x="3803" y="10199"/>
                      <a:pt x="3847" y="10199"/>
                    </a:cubicBezTo>
                    <a:cubicBezTo>
                      <a:pt x="4906" y="10199"/>
                      <a:pt x="5669" y="7125"/>
                      <a:pt x="5669" y="7125"/>
                    </a:cubicBezTo>
                    <a:cubicBezTo>
                      <a:pt x="5669" y="7125"/>
                      <a:pt x="6517" y="8283"/>
                      <a:pt x="7661" y="8283"/>
                    </a:cubicBezTo>
                    <a:cubicBezTo>
                      <a:pt x="7935" y="8283"/>
                      <a:pt x="8226" y="8217"/>
                      <a:pt x="8526" y="8052"/>
                    </a:cubicBezTo>
                    <a:cubicBezTo>
                      <a:pt x="10105" y="7225"/>
                      <a:pt x="8175" y="5195"/>
                      <a:pt x="8175" y="5195"/>
                    </a:cubicBezTo>
                    <a:cubicBezTo>
                      <a:pt x="8175" y="5195"/>
                      <a:pt x="10105" y="3441"/>
                      <a:pt x="9453" y="2137"/>
                    </a:cubicBezTo>
                    <a:cubicBezTo>
                      <a:pt x="9340" y="1902"/>
                      <a:pt x="9178" y="1806"/>
                      <a:pt x="8988" y="1806"/>
                    </a:cubicBezTo>
                    <a:cubicBezTo>
                      <a:pt x="8127" y="1806"/>
                      <a:pt x="6696" y="3791"/>
                      <a:pt x="6696" y="3791"/>
                    </a:cubicBezTo>
                    <a:cubicBezTo>
                      <a:pt x="6696" y="3791"/>
                      <a:pt x="6759" y="1"/>
                      <a:pt x="5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5"/>
              <p:cNvSpPr/>
              <p:nvPr/>
            </p:nvSpPr>
            <p:spPr>
              <a:xfrm>
                <a:off x="8147453" y="45048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5"/>
              <p:cNvSpPr/>
              <p:nvPr/>
            </p:nvSpPr>
            <p:spPr>
              <a:xfrm>
                <a:off x="7418051" y="4165039"/>
                <a:ext cx="337825" cy="262750"/>
              </a:xfrm>
              <a:custGeom>
                <a:avLst/>
                <a:gdLst/>
                <a:ahLst/>
                <a:cxnLst/>
                <a:rect l="l" t="t" r="r" b="b"/>
                <a:pathLst>
                  <a:path w="9449" h="8435" extrusionOk="0">
                    <a:moveTo>
                      <a:pt x="6305" y="0"/>
                    </a:moveTo>
                    <a:cubicBezTo>
                      <a:pt x="5510" y="0"/>
                      <a:pt x="4261" y="2128"/>
                      <a:pt x="4261" y="2128"/>
                    </a:cubicBezTo>
                    <a:cubicBezTo>
                      <a:pt x="4261" y="2128"/>
                      <a:pt x="2842" y="92"/>
                      <a:pt x="1911" y="92"/>
                    </a:cubicBezTo>
                    <a:cubicBezTo>
                      <a:pt x="1702" y="92"/>
                      <a:pt x="1517" y="195"/>
                      <a:pt x="1378" y="449"/>
                    </a:cubicBezTo>
                    <a:cubicBezTo>
                      <a:pt x="652" y="1827"/>
                      <a:pt x="2030" y="3406"/>
                      <a:pt x="2030" y="3406"/>
                    </a:cubicBezTo>
                    <a:cubicBezTo>
                      <a:pt x="2030" y="3406"/>
                      <a:pt x="0" y="4334"/>
                      <a:pt x="727" y="5537"/>
                    </a:cubicBezTo>
                    <a:cubicBezTo>
                      <a:pt x="934" y="5868"/>
                      <a:pt x="1226" y="5989"/>
                      <a:pt x="1539" y="5989"/>
                    </a:cubicBezTo>
                    <a:cubicBezTo>
                      <a:pt x="2361" y="5989"/>
                      <a:pt x="3333" y="5161"/>
                      <a:pt x="3333" y="5161"/>
                    </a:cubicBezTo>
                    <a:lnTo>
                      <a:pt x="3333" y="5161"/>
                    </a:lnTo>
                    <a:cubicBezTo>
                      <a:pt x="3333" y="5161"/>
                      <a:pt x="2582" y="8143"/>
                      <a:pt x="4336" y="8419"/>
                    </a:cubicBezTo>
                    <a:cubicBezTo>
                      <a:pt x="4403" y="8429"/>
                      <a:pt x="4466" y="8434"/>
                      <a:pt x="4526" y="8434"/>
                    </a:cubicBezTo>
                    <a:cubicBezTo>
                      <a:pt x="6067" y="8434"/>
                      <a:pt x="5464" y="5161"/>
                      <a:pt x="5464" y="5161"/>
                    </a:cubicBezTo>
                    <a:lnTo>
                      <a:pt x="5464" y="5161"/>
                    </a:lnTo>
                    <a:cubicBezTo>
                      <a:pt x="5464" y="5161"/>
                      <a:pt x="6321" y="5862"/>
                      <a:pt x="7198" y="5862"/>
                    </a:cubicBezTo>
                    <a:cubicBezTo>
                      <a:pt x="7636" y="5862"/>
                      <a:pt x="8079" y="5687"/>
                      <a:pt x="8421" y="5161"/>
                    </a:cubicBezTo>
                    <a:cubicBezTo>
                      <a:pt x="9449" y="3607"/>
                      <a:pt x="6667" y="2755"/>
                      <a:pt x="6667" y="2755"/>
                    </a:cubicBezTo>
                    <a:cubicBezTo>
                      <a:pt x="6667" y="2755"/>
                      <a:pt x="7394" y="1752"/>
                      <a:pt x="6742" y="349"/>
                    </a:cubicBezTo>
                    <a:cubicBezTo>
                      <a:pt x="6630" y="102"/>
                      <a:pt x="6478" y="0"/>
                      <a:pt x="63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5"/>
              <p:cNvSpPr/>
              <p:nvPr/>
            </p:nvSpPr>
            <p:spPr>
              <a:xfrm>
                <a:off x="7531196" y="4259241"/>
                <a:ext cx="76186" cy="62586"/>
              </a:xfrm>
              <a:custGeom>
                <a:avLst/>
                <a:gdLst/>
                <a:ahLst/>
                <a:cxnLst/>
                <a:rect l="l" t="t" r="r" b="b"/>
                <a:pathLst>
                  <a:path w="2207" h="2081" extrusionOk="0">
                    <a:moveTo>
                      <a:pt x="1104" y="1"/>
                    </a:moveTo>
                    <a:cubicBezTo>
                      <a:pt x="477" y="1"/>
                      <a:pt x="1" y="452"/>
                      <a:pt x="1" y="1053"/>
                    </a:cubicBezTo>
                    <a:cubicBezTo>
                      <a:pt x="1" y="1630"/>
                      <a:pt x="477" y="2081"/>
                      <a:pt x="1104" y="2081"/>
                    </a:cubicBezTo>
                    <a:cubicBezTo>
                      <a:pt x="1705" y="2081"/>
                      <a:pt x="2207" y="1630"/>
                      <a:pt x="2207" y="1053"/>
                    </a:cubicBezTo>
                    <a:cubicBezTo>
                      <a:pt x="2207" y="452"/>
                      <a:pt x="1705" y="1"/>
                      <a:pt x="1104"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5"/>
              <p:cNvSpPr/>
              <p:nvPr/>
            </p:nvSpPr>
            <p:spPr>
              <a:xfrm>
                <a:off x="8055556" y="3758081"/>
                <a:ext cx="337861" cy="271098"/>
              </a:xfrm>
              <a:custGeom>
                <a:avLst/>
                <a:gdLst/>
                <a:ahLst/>
                <a:cxnLst/>
                <a:rect l="l" t="t" r="r" b="b"/>
                <a:pathLst>
                  <a:path w="9450" h="8703" extrusionOk="0">
                    <a:moveTo>
                      <a:pt x="6176" y="0"/>
                    </a:moveTo>
                    <a:cubicBezTo>
                      <a:pt x="6156" y="0"/>
                      <a:pt x="6137" y="1"/>
                      <a:pt x="6116" y="2"/>
                    </a:cubicBezTo>
                    <a:cubicBezTo>
                      <a:pt x="4713" y="103"/>
                      <a:pt x="3710" y="3887"/>
                      <a:pt x="3710" y="3887"/>
                    </a:cubicBezTo>
                    <a:cubicBezTo>
                      <a:pt x="3710" y="3887"/>
                      <a:pt x="2423" y="2433"/>
                      <a:pt x="1543" y="2433"/>
                    </a:cubicBezTo>
                    <a:cubicBezTo>
                      <a:pt x="1292" y="2433"/>
                      <a:pt x="1073" y="2553"/>
                      <a:pt x="928" y="2859"/>
                    </a:cubicBezTo>
                    <a:cubicBezTo>
                      <a:pt x="276" y="4263"/>
                      <a:pt x="2307" y="5291"/>
                      <a:pt x="2307" y="5291"/>
                    </a:cubicBezTo>
                    <a:cubicBezTo>
                      <a:pt x="2307" y="5291"/>
                      <a:pt x="1" y="7421"/>
                      <a:pt x="1580" y="8423"/>
                    </a:cubicBezTo>
                    <a:cubicBezTo>
                      <a:pt x="1826" y="8584"/>
                      <a:pt x="2070" y="8651"/>
                      <a:pt x="2306" y="8651"/>
                    </a:cubicBezTo>
                    <a:cubicBezTo>
                      <a:pt x="3584" y="8651"/>
                      <a:pt x="4637" y="6669"/>
                      <a:pt x="4637" y="6669"/>
                    </a:cubicBezTo>
                    <a:cubicBezTo>
                      <a:pt x="4637" y="6669"/>
                      <a:pt x="5427" y="8703"/>
                      <a:pt x="6492" y="8703"/>
                    </a:cubicBezTo>
                    <a:cubicBezTo>
                      <a:pt x="6517" y="8703"/>
                      <a:pt x="6542" y="8701"/>
                      <a:pt x="6567" y="8699"/>
                    </a:cubicBezTo>
                    <a:cubicBezTo>
                      <a:pt x="7695" y="8624"/>
                      <a:pt x="7144" y="5742"/>
                      <a:pt x="7144" y="5742"/>
                    </a:cubicBezTo>
                    <a:cubicBezTo>
                      <a:pt x="7144" y="5742"/>
                      <a:pt x="9449" y="5291"/>
                      <a:pt x="8898" y="4163"/>
                    </a:cubicBezTo>
                    <a:cubicBezTo>
                      <a:pt x="8480" y="3326"/>
                      <a:pt x="7355" y="3225"/>
                      <a:pt x="6836" y="3225"/>
                    </a:cubicBezTo>
                    <a:cubicBezTo>
                      <a:pt x="6671" y="3225"/>
                      <a:pt x="6567" y="3235"/>
                      <a:pt x="6567" y="3235"/>
                    </a:cubicBezTo>
                    <a:cubicBezTo>
                      <a:pt x="6567" y="3235"/>
                      <a:pt x="7467" y="0"/>
                      <a:pt x="61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 name="Google Shape;491;p15"/>
            <p:cNvSpPr/>
            <p:nvPr/>
          </p:nvSpPr>
          <p:spPr>
            <a:xfrm>
              <a:off x="8713516" y="37865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2" name="Google Shape;492;p15"/>
            <p:cNvGrpSpPr/>
            <p:nvPr/>
          </p:nvGrpSpPr>
          <p:grpSpPr>
            <a:xfrm>
              <a:off x="9086769" y="3332096"/>
              <a:ext cx="324382" cy="285116"/>
              <a:chOff x="7544369" y="3544921"/>
              <a:chExt cx="324382" cy="285116"/>
            </a:xfrm>
          </p:grpSpPr>
          <p:sp>
            <p:nvSpPr>
              <p:cNvPr id="493" name="Google Shape;493;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 name="Google Shape;495;p15"/>
            <p:cNvGrpSpPr/>
            <p:nvPr/>
          </p:nvGrpSpPr>
          <p:grpSpPr>
            <a:xfrm>
              <a:off x="8534969" y="3087721"/>
              <a:ext cx="324382" cy="285116"/>
              <a:chOff x="7544369" y="3544921"/>
              <a:chExt cx="324382" cy="285116"/>
            </a:xfrm>
          </p:grpSpPr>
          <p:sp>
            <p:nvSpPr>
              <p:cNvPr id="496" name="Google Shape;496;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8" name="Google Shape;498;p15"/>
          <p:cNvGrpSpPr/>
          <p:nvPr/>
        </p:nvGrpSpPr>
        <p:grpSpPr>
          <a:xfrm>
            <a:off x="-608589" y="1957538"/>
            <a:ext cx="2196841" cy="3249748"/>
            <a:chOff x="-608589" y="1957538"/>
            <a:chExt cx="2196841" cy="3249748"/>
          </a:xfrm>
        </p:grpSpPr>
        <p:sp>
          <p:nvSpPr>
            <p:cNvPr id="499" name="Google Shape;499;p15"/>
            <p:cNvSpPr/>
            <p:nvPr/>
          </p:nvSpPr>
          <p:spPr>
            <a:xfrm>
              <a:off x="192836" y="3638013"/>
              <a:ext cx="432775" cy="1569273"/>
            </a:xfrm>
            <a:custGeom>
              <a:avLst/>
              <a:gdLst/>
              <a:ahLst/>
              <a:cxnLst/>
              <a:rect l="l" t="t" r="r" b="b"/>
              <a:pathLst>
                <a:path w="4588" h="13083" extrusionOk="0">
                  <a:moveTo>
                    <a:pt x="1" y="0"/>
                  </a:moveTo>
                  <a:lnTo>
                    <a:pt x="1" y="13083"/>
                  </a:lnTo>
                  <a:lnTo>
                    <a:pt x="4587" y="13083"/>
                  </a:lnTo>
                  <a:lnTo>
                    <a:pt x="45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0" name="Google Shape;500;p15"/>
            <p:cNvGrpSpPr/>
            <p:nvPr/>
          </p:nvGrpSpPr>
          <p:grpSpPr>
            <a:xfrm>
              <a:off x="-608589" y="1957538"/>
              <a:ext cx="2196841" cy="2154562"/>
              <a:chOff x="94650" y="2637525"/>
              <a:chExt cx="2196841" cy="2154562"/>
            </a:xfrm>
          </p:grpSpPr>
          <p:sp>
            <p:nvSpPr>
              <p:cNvPr id="501" name="Google Shape;501;p15"/>
              <p:cNvSpPr/>
              <p:nvPr/>
            </p:nvSpPr>
            <p:spPr>
              <a:xfrm>
                <a:off x="94650" y="2637525"/>
                <a:ext cx="2196841" cy="2154562"/>
              </a:xfrm>
              <a:custGeom>
                <a:avLst/>
                <a:gdLst/>
                <a:ahLst/>
                <a:cxnLst/>
                <a:rect l="l" t="t" r="r" b="b"/>
                <a:pathLst>
                  <a:path w="30753" h="39575" extrusionOk="0">
                    <a:moveTo>
                      <a:pt x="15539" y="0"/>
                    </a:moveTo>
                    <a:cubicBezTo>
                      <a:pt x="11354" y="0"/>
                      <a:pt x="10427" y="6667"/>
                      <a:pt x="10427" y="6667"/>
                    </a:cubicBezTo>
                    <a:cubicBezTo>
                      <a:pt x="10427" y="6667"/>
                      <a:pt x="9939" y="6216"/>
                      <a:pt x="9100" y="6216"/>
                    </a:cubicBezTo>
                    <a:cubicBezTo>
                      <a:pt x="8105" y="6216"/>
                      <a:pt x="6617" y="6851"/>
                      <a:pt x="4863" y="9625"/>
                    </a:cubicBezTo>
                    <a:cubicBezTo>
                      <a:pt x="1629" y="14737"/>
                      <a:pt x="4086" y="21955"/>
                      <a:pt x="4086" y="21955"/>
                    </a:cubicBezTo>
                    <a:cubicBezTo>
                      <a:pt x="4086" y="21955"/>
                      <a:pt x="4028" y="21945"/>
                      <a:pt x="3927" y="21945"/>
                    </a:cubicBezTo>
                    <a:cubicBezTo>
                      <a:pt x="3339" y="21945"/>
                      <a:pt x="1287" y="22292"/>
                      <a:pt x="752" y="27043"/>
                    </a:cubicBezTo>
                    <a:cubicBezTo>
                      <a:pt x="0" y="33610"/>
                      <a:pt x="4587" y="34211"/>
                      <a:pt x="4587" y="34211"/>
                    </a:cubicBezTo>
                    <a:cubicBezTo>
                      <a:pt x="4587" y="34211"/>
                      <a:pt x="4161" y="39575"/>
                      <a:pt x="8647" y="39575"/>
                    </a:cubicBezTo>
                    <a:cubicBezTo>
                      <a:pt x="13133" y="39575"/>
                      <a:pt x="14086" y="35815"/>
                      <a:pt x="14086" y="35815"/>
                    </a:cubicBezTo>
                    <a:cubicBezTo>
                      <a:pt x="14086" y="35815"/>
                      <a:pt x="17276" y="38896"/>
                      <a:pt x="20576" y="38896"/>
                    </a:cubicBezTo>
                    <a:cubicBezTo>
                      <a:pt x="20810" y="38896"/>
                      <a:pt x="21045" y="38881"/>
                      <a:pt x="21279" y="38848"/>
                    </a:cubicBezTo>
                    <a:cubicBezTo>
                      <a:pt x="24838" y="38321"/>
                      <a:pt x="25138" y="35088"/>
                      <a:pt x="25138" y="35088"/>
                    </a:cubicBezTo>
                    <a:cubicBezTo>
                      <a:pt x="25138" y="35088"/>
                      <a:pt x="28246" y="35088"/>
                      <a:pt x="29499" y="30803"/>
                    </a:cubicBezTo>
                    <a:cubicBezTo>
                      <a:pt x="30752" y="26517"/>
                      <a:pt x="27018" y="23284"/>
                      <a:pt x="27018" y="23284"/>
                    </a:cubicBezTo>
                    <a:cubicBezTo>
                      <a:pt x="28898" y="20251"/>
                      <a:pt x="27770" y="12833"/>
                      <a:pt x="25364" y="10953"/>
                    </a:cubicBezTo>
                    <a:cubicBezTo>
                      <a:pt x="24835" y="10539"/>
                      <a:pt x="24336" y="10378"/>
                      <a:pt x="23880" y="10378"/>
                    </a:cubicBezTo>
                    <a:cubicBezTo>
                      <a:pt x="22261" y="10378"/>
                      <a:pt x="21178" y="12406"/>
                      <a:pt x="21178" y="12406"/>
                    </a:cubicBezTo>
                    <a:cubicBezTo>
                      <a:pt x="21705" y="6893"/>
                      <a:pt x="19725" y="0"/>
                      <a:pt x="15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5"/>
              <p:cNvSpPr/>
              <p:nvPr/>
            </p:nvSpPr>
            <p:spPr>
              <a:xfrm>
                <a:off x="515422" y="3363736"/>
                <a:ext cx="410037" cy="323506"/>
              </a:xfrm>
              <a:custGeom>
                <a:avLst/>
                <a:gdLst/>
                <a:ahLst/>
                <a:cxnLst/>
                <a:rect l="l" t="t" r="r" b="b"/>
                <a:pathLst>
                  <a:path w="5740" h="5499" extrusionOk="0">
                    <a:moveTo>
                      <a:pt x="1895" y="1"/>
                    </a:moveTo>
                    <a:cubicBezTo>
                      <a:pt x="1812" y="1"/>
                      <a:pt x="1731" y="29"/>
                      <a:pt x="1654" y="94"/>
                    </a:cubicBezTo>
                    <a:cubicBezTo>
                      <a:pt x="1028" y="620"/>
                      <a:pt x="1654" y="2500"/>
                      <a:pt x="1654" y="2500"/>
                    </a:cubicBezTo>
                    <a:cubicBezTo>
                      <a:pt x="1654" y="2500"/>
                      <a:pt x="0" y="2600"/>
                      <a:pt x="351" y="3603"/>
                    </a:cubicBezTo>
                    <a:cubicBezTo>
                      <a:pt x="496" y="3980"/>
                      <a:pt x="810" y="4096"/>
                      <a:pt x="1140" y="4096"/>
                    </a:cubicBezTo>
                    <a:cubicBezTo>
                      <a:pt x="1664" y="4096"/>
                      <a:pt x="2231" y="3803"/>
                      <a:pt x="2231" y="3803"/>
                    </a:cubicBezTo>
                    <a:lnTo>
                      <a:pt x="2231" y="3803"/>
                    </a:lnTo>
                    <a:cubicBezTo>
                      <a:pt x="2231" y="3803"/>
                      <a:pt x="1504" y="5257"/>
                      <a:pt x="2657" y="5482"/>
                    </a:cubicBezTo>
                    <a:cubicBezTo>
                      <a:pt x="2718" y="5493"/>
                      <a:pt x="2776" y="5498"/>
                      <a:pt x="2831" y="5498"/>
                    </a:cubicBezTo>
                    <a:cubicBezTo>
                      <a:pt x="3804" y="5498"/>
                      <a:pt x="3760" y="3904"/>
                      <a:pt x="3760" y="3904"/>
                    </a:cubicBezTo>
                    <a:lnTo>
                      <a:pt x="3760" y="3904"/>
                    </a:lnTo>
                    <a:cubicBezTo>
                      <a:pt x="3760" y="3904"/>
                      <a:pt x="4033" y="4018"/>
                      <a:pt x="4359" y="4018"/>
                    </a:cubicBezTo>
                    <a:cubicBezTo>
                      <a:pt x="4733" y="4018"/>
                      <a:pt x="5176" y="3868"/>
                      <a:pt x="5364" y="3227"/>
                    </a:cubicBezTo>
                    <a:cubicBezTo>
                      <a:pt x="5740" y="2024"/>
                      <a:pt x="4211" y="1924"/>
                      <a:pt x="4211" y="1924"/>
                    </a:cubicBezTo>
                    <a:cubicBezTo>
                      <a:pt x="4211" y="1924"/>
                      <a:pt x="5313" y="921"/>
                      <a:pt x="4912" y="370"/>
                    </a:cubicBezTo>
                    <a:cubicBezTo>
                      <a:pt x="4849" y="284"/>
                      <a:pt x="4767" y="248"/>
                      <a:pt x="4672" y="248"/>
                    </a:cubicBezTo>
                    <a:cubicBezTo>
                      <a:pt x="4128" y="248"/>
                      <a:pt x="3183" y="1447"/>
                      <a:pt x="3183" y="1447"/>
                    </a:cubicBezTo>
                    <a:cubicBezTo>
                      <a:pt x="3183" y="1447"/>
                      <a:pt x="2489" y="1"/>
                      <a:pt x="18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p:nvPr/>
            </p:nvSpPr>
            <p:spPr>
              <a:xfrm>
                <a:off x="685517" y="3493107"/>
                <a:ext cx="89579" cy="66419"/>
              </a:xfrm>
              <a:custGeom>
                <a:avLst/>
                <a:gdLst/>
                <a:ahLst/>
                <a:cxnLst/>
                <a:rect l="l" t="t" r="r" b="b"/>
                <a:pathLst>
                  <a:path w="1254" h="1129" extrusionOk="0">
                    <a:moveTo>
                      <a:pt x="627" y="0"/>
                    </a:moveTo>
                    <a:cubicBezTo>
                      <a:pt x="276" y="0"/>
                      <a:pt x="0" y="251"/>
                      <a:pt x="0" y="552"/>
                    </a:cubicBezTo>
                    <a:cubicBezTo>
                      <a:pt x="0" y="877"/>
                      <a:pt x="276" y="1128"/>
                      <a:pt x="627" y="1128"/>
                    </a:cubicBezTo>
                    <a:cubicBezTo>
                      <a:pt x="978" y="1128"/>
                      <a:pt x="1253" y="877"/>
                      <a:pt x="1253" y="552"/>
                    </a:cubicBezTo>
                    <a:cubicBezTo>
                      <a:pt x="1253" y="251"/>
                      <a:pt x="978" y="0"/>
                      <a:pt x="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5"/>
              <p:cNvSpPr/>
              <p:nvPr/>
            </p:nvSpPr>
            <p:spPr>
              <a:xfrm>
                <a:off x="1032851" y="2929379"/>
                <a:ext cx="365319" cy="303622"/>
              </a:xfrm>
              <a:custGeom>
                <a:avLst/>
                <a:gdLst/>
                <a:ahLst/>
                <a:cxnLst/>
                <a:rect l="l" t="t" r="r" b="b"/>
                <a:pathLst>
                  <a:path w="5114" h="5161" extrusionOk="0">
                    <a:moveTo>
                      <a:pt x="2297" y="1"/>
                    </a:moveTo>
                    <a:cubicBezTo>
                      <a:pt x="2268" y="1"/>
                      <a:pt x="2237" y="3"/>
                      <a:pt x="2206" y="8"/>
                    </a:cubicBezTo>
                    <a:cubicBezTo>
                      <a:pt x="1253" y="184"/>
                      <a:pt x="1579" y="1988"/>
                      <a:pt x="1579" y="1988"/>
                    </a:cubicBezTo>
                    <a:cubicBezTo>
                      <a:pt x="1579" y="1988"/>
                      <a:pt x="1318" y="1938"/>
                      <a:pt x="1008" y="1938"/>
                    </a:cubicBezTo>
                    <a:cubicBezTo>
                      <a:pt x="556" y="1938"/>
                      <a:pt x="0" y="2044"/>
                      <a:pt x="0" y="2565"/>
                    </a:cubicBezTo>
                    <a:cubicBezTo>
                      <a:pt x="0" y="3467"/>
                      <a:pt x="1429" y="3517"/>
                      <a:pt x="1429" y="3517"/>
                    </a:cubicBezTo>
                    <a:cubicBezTo>
                      <a:pt x="1429" y="3517"/>
                      <a:pt x="276" y="4820"/>
                      <a:pt x="1203" y="5121"/>
                    </a:cubicBezTo>
                    <a:cubicBezTo>
                      <a:pt x="1283" y="5148"/>
                      <a:pt x="1360" y="5161"/>
                      <a:pt x="1434" y="5161"/>
                    </a:cubicBezTo>
                    <a:cubicBezTo>
                      <a:pt x="2240" y="5161"/>
                      <a:pt x="2682" y="3667"/>
                      <a:pt x="2682" y="3667"/>
                    </a:cubicBezTo>
                    <a:cubicBezTo>
                      <a:pt x="2682" y="3667"/>
                      <a:pt x="3177" y="4776"/>
                      <a:pt x="3727" y="4776"/>
                    </a:cubicBezTo>
                    <a:cubicBezTo>
                      <a:pt x="3796" y="4776"/>
                      <a:pt x="3866" y="4759"/>
                      <a:pt x="3935" y="4720"/>
                    </a:cubicBezTo>
                    <a:cubicBezTo>
                      <a:pt x="4562" y="4344"/>
                      <a:pt x="3985" y="3041"/>
                      <a:pt x="3985" y="3041"/>
                    </a:cubicBezTo>
                    <a:cubicBezTo>
                      <a:pt x="3985" y="3041"/>
                      <a:pt x="5113" y="2314"/>
                      <a:pt x="4612" y="1211"/>
                    </a:cubicBezTo>
                    <a:cubicBezTo>
                      <a:pt x="4493" y="961"/>
                      <a:pt x="4351" y="864"/>
                      <a:pt x="4204" y="864"/>
                    </a:cubicBezTo>
                    <a:cubicBezTo>
                      <a:pt x="3703" y="864"/>
                      <a:pt x="3133" y="1988"/>
                      <a:pt x="3133" y="1988"/>
                    </a:cubicBezTo>
                    <a:cubicBezTo>
                      <a:pt x="3133" y="1988"/>
                      <a:pt x="3133" y="1"/>
                      <a:pt x="2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p:nvPr/>
            </p:nvSpPr>
            <p:spPr>
              <a:xfrm>
                <a:off x="1163512" y="3046337"/>
                <a:ext cx="89651" cy="70831"/>
              </a:xfrm>
              <a:custGeom>
                <a:avLst/>
                <a:gdLst/>
                <a:ahLst/>
                <a:cxnLst/>
                <a:rect l="l" t="t" r="r" b="b"/>
                <a:pathLst>
                  <a:path w="1255" h="1204" extrusionOk="0">
                    <a:moveTo>
                      <a:pt x="627" y="0"/>
                    </a:moveTo>
                    <a:cubicBezTo>
                      <a:pt x="277" y="0"/>
                      <a:pt x="1" y="276"/>
                      <a:pt x="1" y="602"/>
                    </a:cubicBezTo>
                    <a:cubicBezTo>
                      <a:pt x="1" y="928"/>
                      <a:pt x="277" y="1203"/>
                      <a:pt x="627" y="1203"/>
                    </a:cubicBezTo>
                    <a:cubicBezTo>
                      <a:pt x="953" y="1203"/>
                      <a:pt x="1254" y="928"/>
                      <a:pt x="1254" y="602"/>
                    </a:cubicBezTo>
                    <a:cubicBezTo>
                      <a:pt x="1254" y="276"/>
                      <a:pt x="953"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5"/>
              <p:cNvSpPr/>
              <p:nvPr/>
            </p:nvSpPr>
            <p:spPr>
              <a:xfrm>
                <a:off x="1486627" y="3448689"/>
                <a:ext cx="409251" cy="338567"/>
              </a:xfrm>
              <a:custGeom>
                <a:avLst/>
                <a:gdLst/>
                <a:ahLst/>
                <a:cxnLst/>
                <a:rect l="l" t="t" r="r" b="b"/>
                <a:pathLst>
                  <a:path w="5729" h="5755" extrusionOk="0">
                    <a:moveTo>
                      <a:pt x="2914" y="0"/>
                    </a:moveTo>
                    <a:cubicBezTo>
                      <a:pt x="2833" y="0"/>
                      <a:pt x="2743" y="17"/>
                      <a:pt x="2646" y="53"/>
                    </a:cubicBezTo>
                    <a:cubicBezTo>
                      <a:pt x="1443" y="530"/>
                      <a:pt x="2069" y="2209"/>
                      <a:pt x="2069" y="2209"/>
                    </a:cubicBezTo>
                    <a:cubicBezTo>
                      <a:pt x="2069" y="2209"/>
                      <a:pt x="2057" y="2209"/>
                      <a:pt x="2034" y="2209"/>
                    </a:cubicBezTo>
                    <a:cubicBezTo>
                      <a:pt x="1761" y="2209"/>
                      <a:pt x="1" y="2251"/>
                      <a:pt x="440" y="3362"/>
                    </a:cubicBezTo>
                    <a:cubicBezTo>
                      <a:pt x="619" y="3813"/>
                      <a:pt x="914" y="3954"/>
                      <a:pt x="1213" y="3954"/>
                    </a:cubicBezTo>
                    <a:cubicBezTo>
                      <a:pt x="1711" y="3954"/>
                      <a:pt x="2220" y="3562"/>
                      <a:pt x="2220" y="3562"/>
                    </a:cubicBezTo>
                    <a:lnTo>
                      <a:pt x="2220" y="3562"/>
                    </a:lnTo>
                    <a:cubicBezTo>
                      <a:pt x="2220" y="3563"/>
                      <a:pt x="1493" y="5592"/>
                      <a:pt x="2120" y="5743"/>
                    </a:cubicBezTo>
                    <a:cubicBezTo>
                      <a:pt x="2147" y="5751"/>
                      <a:pt x="2175" y="5754"/>
                      <a:pt x="2202" y="5754"/>
                    </a:cubicBezTo>
                    <a:cubicBezTo>
                      <a:pt x="2788" y="5754"/>
                      <a:pt x="3222" y="4038"/>
                      <a:pt x="3222" y="4038"/>
                    </a:cubicBezTo>
                    <a:cubicBezTo>
                      <a:pt x="3222" y="4038"/>
                      <a:pt x="3702" y="4684"/>
                      <a:pt x="4353" y="4684"/>
                    </a:cubicBezTo>
                    <a:cubicBezTo>
                      <a:pt x="4503" y="4684"/>
                      <a:pt x="4662" y="4649"/>
                      <a:pt x="4826" y="4565"/>
                    </a:cubicBezTo>
                    <a:cubicBezTo>
                      <a:pt x="5729" y="4089"/>
                      <a:pt x="4626" y="2936"/>
                      <a:pt x="4626" y="2936"/>
                    </a:cubicBezTo>
                    <a:cubicBezTo>
                      <a:pt x="4626" y="2936"/>
                      <a:pt x="5729" y="1933"/>
                      <a:pt x="5353" y="1206"/>
                    </a:cubicBezTo>
                    <a:cubicBezTo>
                      <a:pt x="5286" y="1077"/>
                      <a:pt x="5193" y="1024"/>
                      <a:pt x="5085" y="1024"/>
                    </a:cubicBezTo>
                    <a:cubicBezTo>
                      <a:pt x="4587" y="1024"/>
                      <a:pt x="3774" y="2159"/>
                      <a:pt x="3774" y="2159"/>
                    </a:cubicBezTo>
                    <a:cubicBezTo>
                      <a:pt x="3774" y="2159"/>
                      <a:pt x="3837" y="0"/>
                      <a:pt x="29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p:nvPr/>
            </p:nvSpPr>
            <p:spPr>
              <a:xfrm>
                <a:off x="1664866" y="3583061"/>
                <a:ext cx="100295" cy="66360"/>
              </a:xfrm>
              <a:custGeom>
                <a:avLst/>
                <a:gdLst/>
                <a:ahLst/>
                <a:cxnLst/>
                <a:rect l="l" t="t" r="r" b="b"/>
                <a:pathLst>
                  <a:path w="1404" h="1128" extrusionOk="0">
                    <a:moveTo>
                      <a:pt x="702" y="0"/>
                    </a:moveTo>
                    <a:cubicBezTo>
                      <a:pt x="326" y="0"/>
                      <a:pt x="0" y="251"/>
                      <a:pt x="0" y="577"/>
                    </a:cubicBezTo>
                    <a:cubicBezTo>
                      <a:pt x="0" y="877"/>
                      <a:pt x="326" y="1128"/>
                      <a:pt x="702" y="1128"/>
                    </a:cubicBezTo>
                    <a:cubicBezTo>
                      <a:pt x="1078" y="1128"/>
                      <a:pt x="1404" y="877"/>
                      <a:pt x="1404" y="577"/>
                    </a:cubicBezTo>
                    <a:cubicBezTo>
                      <a:pt x="1404" y="251"/>
                      <a:pt x="1078" y="0"/>
                      <a:pt x="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p:nvPr/>
            </p:nvSpPr>
            <p:spPr>
              <a:xfrm>
                <a:off x="402240" y="3987597"/>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p:nvPr/>
            </p:nvSpPr>
            <p:spPr>
              <a:xfrm>
                <a:off x="547331" y="4094201"/>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5"/>
              <p:cNvSpPr/>
              <p:nvPr/>
            </p:nvSpPr>
            <p:spPr>
              <a:xfrm>
                <a:off x="1686369" y="4149202"/>
                <a:ext cx="379606" cy="289149"/>
              </a:xfrm>
              <a:custGeom>
                <a:avLst/>
                <a:gdLst/>
                <a:ahLst/>
                <a:cxnLst/>
                <a:rect l="l" t="t" r="r" b="b"/>
                <a:pathLst>
                  <a:path w="5314" h="4915" extrusionOk="0">
                    <a:moveTo>
                      <a:pt x="3465" y="0"/>
                    </a:moveTo>
                    <a:cubicBezTo>
                      <a:pt x="3455" y="0"/>
                      <a:pt x="3444" y="1"/>
                      <a:pt x="3434" y="1"/>
                    </a:cubicBezTo>
                    <a:cubicBezTo>
                      <a:pt x="2657" y="51"/>
                      <a:pt x="2080" y="2207"/>
                      <a:pt x="2080" y="2207"/>
                    </a:cubicBezTo>
                    <a:cubicBezTo>
                      <a:pt x="2080" y="2207"/>
                      <a:pt x="1354" y="1390"/>
                      <a:pt x="866" y="1390"/>
                    </a:cubicBezTo>
                    <a:cubicBezTo>
                      <a:pt x="725" y="1390"/>
                      <a:pt x="605" y="1457"/>
                      <a:pt x="527" y="1630"/>
                    </a:cubicBezTo>
                    <a:cubicBezTo>
                      <a:pt x="151" y="2407"/>
                      <a:pt x="1304" y="2984"/>
                      <a:pt x="1304" y="2984"/>
                    </a:cubicBezTo>
                    <a:cubicBezTo>
                      <a:pt x="1304" y="2984"/>
                      <a:pt x="0" y="4187"/>
                      <a:pt x="877" y="4763"/>
                    </a:cubicBezTo>
                    <a:cubicBezTo>
                      <a:pt x="1017" y="4852"/>
                      <a:pt x="1154" y="4890"/>
                      <a:pt x="1287" y="4890"/>
                    </a:cubicBezTo>
                    <a:cubicBezTo>
                      <a:pt x="2015" y="4890"/>
                      <a:pt x="2607" y="3761"/>
                      <a:pt x="2607" y="3761"/>
                    </a:cubicBezTo>
                    <a:cubicBezTo>
                      <a:pt x="2607" y="3761"/>
                      <a:pt x="3064" y="4915"/>
                      <a:pt x="3671" y="4915"/>
                    </a:cubicBezTo>
                    <a:cubicBezTo>
                      <a:pt x="3684" y="4915"/>
                      <a:pt x="3697" y="4915"/>
                      <a:pt x="3710" y="4913"/>
                    </a:cubicBezTo>
                    <a:cubicBezTo>
                      <a:pt x="4336" y="4863"/>
                      <a:pt x="4010" y="3234"/>
                      <a:pt x="4010" y="3234"/>
                    </a:cubicBezTo>
                    <a:cubicBezTo>
                      <a:pt x="4010" y="3234"/>
                      <a:pt x="5314" y="2984"/>
                      <a:pt x="5013" y="2357"/>
                    </a:cubicBezTo>
                    <a:cubicBezTo>
                      <a:pt x="4766" y="1882"/>
                      <a:pt x="4145" y="1825"/>
                      <a:pt x="3859" y="1825"/>
                    </a:cubicBezTo>
                    <a:cubicBezTo>
                      <a:pt x="3767" y="1825"/>
                      <a:pt x="3710" y="1831"/>
                      <a:pt x="3710" y="1831"/>
                    </a:cubicBezTo>
                    <a:cubicBezTo>
                      <a:pt x="3710" y="1831"/>
                      <a:pt x="4222" y="0"/>
                      <a:pt x="3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p:nvPr/>
            </p:nvSpPr>
            <p:spPr>
              <a:xfrm>
                <a:off x="1834961" y="4278985"/>
                <a:ext cx="84222" cy="75244"/>
              </a:xfrm>
              <a:custGeom>
                <a:avLst/>
                <a:gdLst/>
                <a:ahLst/>
                <a:cxnLst/>
                <a:rect l="l" t="t" r="r" b="b"/>
                <a:pathLst>
                  <a:path w="1179" h="1279" extrusionOk="0">
                    <a:moveTo>
                      <a:pt x="577" y="1"/>
                    </a:moveTo>
                    <a:cubicBezTo>
                      <a:pt x="276" y="1"/>
                      <a:pt x="0" y="276"/>
                      <a:pt x="0" y="627"/>
                    </a:cubicBezTo>
                    <a:cubicBezTo>
                      <a:pt x="0" y="978"/>
                      <a:pt x="276" y="1279"/>
                      <a:pt x="577" y="1279"/>
                    </a:cubicBezTo>
                    <a:cubicBezTo>
                      <a:pt x="903" y="1279"/>
                      <a:pt x="1178" y="978"/>
                      <a:pt x="1178" y="627"/>
                    </a:cubicBezTo>
                    <a:cubicBezTo>
                      <a:pt x="1178" y="276"/>
                      <a:pt x="903" y="1"/>
                      <a:pt x="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2" name="Google Shape;512;p15"/>
            <p:cNvSpPr/>
            <p:nvPr/>
          </p:nvSpPr>
          <p:spPr>
            <a:xfrm>
              <a:off x="311507" y="3314924"/>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p:nvPr/>
          </p:nvSpPr>
          <p:spPr>
            <a:xfrm>
              <a:off x="456598" y="3421527"/>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514"/>
        <p:cNvGrpSpPr/>
        <p:nvPr/>
      </p:nvGrpSpPr>
      <p:grpSpPr>
        <a:xfrm>
          <a:off x="0" y="0"/>
          <a:ext cx="0" cy="0"/>
          <a:chOff x="0" y="0"/>
          <a:chExt cx="0" cy="0"/>
        </a:xfrm>
      </p:grpSpPr>
      <p:sp>
        <p:nvSpPr>
          <p:cNvPr id="515" name="Google Shape;515;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16"/>
          <p:cNvSpPr/>
          <p:nvPr/>
        </p:nvSpPr>
        <p:spPr>
          <a:xfrm flipH="1">
            <a:off x="324832" y="239435"/>
            <a:ext cx="949730" cy="30057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6"/>
          <p:cNvSpPr/>
          <p:nvPr/>
        </p:nvSpPr>
        <p:spPr>
          <a:xfrm flipH="1">
            <a:off x="5928573" y="-244450"/>
            <a:ext cx="1278407" cy="53263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6"/>
          <p:cNvSpPr/>
          <p:nvPr/>
        </p:nvSpPr>
        <p:spPr>
          <a:xfrm>
            <a:off x="8404368" y="655697"/>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6"/>
          <p:cNvSpPr/>
          <p:nvPr/>
        </p:nvSpPr>
        <p:spPr>
          <a:xfrm>
            <a:off x="-1080007" y="1204672"/>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6"/>
          <p:cNvSpPr/>
          <p:nvPr/>
        </p:nvSpPr>
        <p:spPr>
          <a:xfrm flipH="1">
            <a:off x="1658446" y="-53004"/>
            <a:ext cx="949835" cy="45443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6"/>
          <p:cNvSpPr/>
          <p:nvPr/>
        </p:nvSpPr>
        <p:spPr>
          <a:xfrm>
            <a:off x="7694964" y="134211"/>
            <a:ext cx="1202884" cy="57550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2" name="Google Shape;522;p16"/>
          <p:cNvGrpSpPr/>
          <p:nvPr/>
        </p:nvGrpSpPr>
        <p:grpSpPr>
          <a:xfrm>
            <a:off x="-18800" y="4319024"/>
            <a:ext cx="2483235" cy="838602"/>
            <a:chOff x="-18795" y="4041550"/>
            <a:chExt cx="3304811" cy="1116053"/>
          </a:xfrm>
        </p:grpSpPr>
        <p:sp>
          <p:nvSpPr>
            <p:cNvPr id="523" name="Google Shape;523;p16"/>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6"/>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6"/>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6"/>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 name="Google Shape;527;p16"/>
          <p:cNvGrpSpPr/>
          <p:nvPr/>
        </p:nvGrpSpPr>
        <p:grpSpPr>
          <a:xfrm>
            <a:off x="6549072" y="4270478"/>
            <a:ext cx="2626994" cy="887150"/>
            <a:chOff x="5871195" y="4041550"/>
            <a:chExt cx="3304811" cy="1116053"/>
          </a:xfrm>
        </p:grpSpPr>
        <p:sp>
          <p:nvSpPr>
            <p:cNvPr id="528" name="Google Shape;528;p16"/>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6"/>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6"/>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6"/>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898"/>
        <p:cNvGrpSpPr/>
        <p:nvPr/>
      </p:nvGrpSpPr>
      <p:grpSpPr>
        <a:xfrm>
          <a:off x="0" y="0"/>
          <a:ext cx="0" cy="0"/>
          <a:chOff x="0" y="0"/>
          <a:chExt cx="0" cy="0"/>
        </a:xfrm>
      </p:grpSpPr>
      <p:grpSp>
        <p:nvGrpSpPr>
          <p:cNvPr id="899" name="Google Shape;899;p26"/>
          <p:cNvGrpSpPr/>
          <p:nvPr/>
        </p:nvGrpSpPr>
        <p:grpSpPr>
          <a:xfrm>
            <a:off x="-12940" y="4185763"/>
            <a:ext cx="9144000" cy="887338"/>
            <a:chOff x="0" y="4260525"/>
            <a:chExt cx="9144000" cy="887338"/>
          </a:xfrm>
        </p:grpSpPr>
        <p:sp>
          <p:nvSpPr>
            <p:cNvPr id="900" name="Google Shape;900;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0" name="Google Shape;910;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1" name="Google Shape;911;p26"/>
          <p:cNvSpPr txBox="1">
            <a:spLocks noGrp="1"/>
          </p:cNvSpPr>
          <p:nvPr>
            <p:ph type="title" idx="2"/>
          </p:nvPr>
        </p:nvSpPr>
        <p:spPr>
          <a:xfrm>
            <a:off x="1101175" y="1806172"/>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2" name="Google Shape;912;p26"/>
          <p:cNvSpPr txBox="1">
            <a:spLocks noGrp="1"/>
          </p:cNvSpPr>
          <p:nvPr>
            <p:ph type="subTitle" idx="1"/>
          </p:nvPr>
        </p:nvSpPr>
        <p:spPr>
          <a:xfrm>
            <a:off x="1101175" y="2173222"/>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3" name="Google Shape;913;p26"/>
          <p:cNvSpPr txBox="1">
            <a:spLocks noGrp="1"/>
          </p:cNvSpPr>
          <p:nvPr>
            <p:ph type="title" idx="3"/>
          </p:nvPr>
        </p:nvSpPr>
        <p:spPr>
          <a:xfrm>
            <a:off x="3569173" y="1806172"/>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4" name="Google Shape;914;p26"/>
          <p:cNvSpPr txBox="1">
            <a:spLocks noGrp="1"/>
          </p:cNvSpPr>
          <p:nvPr>
            <p:ph type="subTitle" idx="4"/>
          </p:nvPr>
        </p:nvSpPr>
        <p:spPr>
          <a:xfrm>
            <a:off x="3569173" y="2173222"/>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5" name="Google Shape;915;p26"/>
          <p:cNvSpPr txBox="1">
            <a:spLocks noGrp="1"/>
          </p:cNvSpPr>
          <p:nvPr>
            <p:ph type="title" idx="5"/>
          </p:nvPr>
        </p:nvSpPr>
        <p:spPr>
          <a:xfrm>
            <a:off x="1101175" y="3455648"/>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6" name="Google Shape;916;p26"/>
          <p:cNvSpPr txBox="1">
            <a:spLocks noGrp="1"/>
          </p:cNvSpPr>
          <p:nvPr>
            <p:ph type="subTitle" idx="6"/>
          </p:nvPr>
        </p:nvSpPr>
        <p:spPr>
          <a:xfrm>
            <a:off x="1101175" y="382272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7" name="Google Shape;917;p26"/>
          <p:cNvSpPr txBox="1">
            <a:spLocks noGrp="1"/>
          </p:cNvSpPr>
          <p:nvPr>
            <p:ph type="title" idx="7"/>
          </p:nvPr>
        </p:nvSpPr>
        <p:spPr>
          <a:xfrm>
            <a:off x="3569173" y="3455648"/>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8" name="Google Shape;918;p26"/>
          <p:cNvSpPr txBox="1">
            <a:spLocks noGrp="1"/>
          </p:cNvSpPr>
          <p:nvPr>
            <p:ph type="subTitle" idx="8"/>
          </p:nvPr>
        </p:nvSpPr>
        <p:spPr>
          <a:xfrm>
            <a:off x="3569173" y="382272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9" name="Google Shape;919;p26"/>
          <p:cNvSpPr txBox="1">
            <a:spLocks noGrp="1"/>
          </p:cNvSpPr>
          <p:nvPr>
            <p:ph type="title" idx="9"/>
          </p:nvPr>
        </p:nvSpPr>
        <p:spPr>
          <a:xfrm>
            <a:off x="6056726" y="1806172"/>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20" name="Google Shape;920;p26"/>
          <p:cNvSpPr txBox="1">
            <a:spLocks noGrp="1"/>
          </p:cNvSpPr>
          <p:nvPr>
            <p:ph type="subTitle" idx="13"/>
          </p:nvPr>
        </p:nvSpPr>
        <p:spPr>
          <a:xfrm>
            <a:off x="6056726" y="2173222"/>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1" name="Google Shape;921;p26"/>
          <p:cNvSpPr txBox="1">
            <a:spLocks noGrp="1"/>
          </p:cNvSpPr>
          <p:nvPr>
            <p:ph type="title" idx="14"/>
          </p:nvPr>
        </p:nvSpPr>
        <p:spPr>
          <a:xfrm>
            <a:off x="6056726" y="3455648"/>
            <a:ext cx="19860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22" name="Google Shape;922;p26"/>
          <p:cNvSpPr txBox="1">
            <a:spLocks noGrp="1"/>
          </p:cNvSpPr>
          <p:nvPr>
            <p:ph type="subTitle" idx="15"/>
          </p:nvPr>
        </p:nvSpPr>
        <p:spPr>
          <a:xfrm>
            <a:off x="6056726" y="382272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923" name="Google Shape;923;p26"/>
          <p:cNvGrpSpPr/>
          <p:nvPr/>
        </p:nvGrpSpPr>
        <p:grpSpPr>
          <a:xfrm>
            <a:off x="0" y="4260525"/>
            <a:ext cx="9144000" cy="887338"/>
            <a:chOff x="0" y="4260525"/>
            <a:chExt cx="9144000" cy="887338"/>
          </a:xfrm>
        </p:grpSpPr>
        <p:sp>
          <p:nvSpPr>
            <p:cNvPr id="924" name="Google Shape;924;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4" name="Google Shape;934;p26"/>
          <p:cNvGrpSpPr/>
          <p:nvPr/>
        </p:nvGrpSpPr>
        <p:grpSpPr>
          <a:xfrm rot="575765">
            <a:off x="-194145" y="3455753"/>
            <a:ext cx="1061252" cy="1595665"/>
            <a:chOff x="3020522" y="3839455"/>
            <a:chExt cx="1061260" cy="1595677"/>
          </a:xfrm>
        </p:grpSpPr>
        <p:sp>
          <p:nvSpPr>
            <p:cNvPr id="935" name="Google Shape;935;p26"/>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6"/>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6"/>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8" name="Google Shape;938;p26"/>
          <p:cNvGrpSpPr/>
          <p:nvPr/>
        </p:nvGrpSpPr>
        <p:grpSpPr>
          <a:xfrm rot="4799477">
            <a:off x="348845" y="4380310"/>
            <a:ext cx="1020456" cy="1306406"/>
            <a:chOff x="4376621" y="3930330"/>
            <a:chExt cx="1138339" cy="1457482"/>
          </a:xfrm>
        </p:grpSpPr>
        <p:sp>
          <p:nvSpPr>
            <p:cNvPr id="939" name="Google Shape;939;p26"/>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6"/>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6"/>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2" name="Google Shape;942;p26"/>
          <p:cNvGrpSpPr/>
          <p:nvPr/>
        </p:nvGrpSpPr>
        <p:grpSpPr>
          <a:xfrm rot="3001619">
            <a:off x="47972" y="4062728"/>
            <a:ext cx="761565" cy="1314980"/>
            <a:chOff x="3804453" y="3817886"/>
            <a:chExt cx="944680" cy="1631161"/>
          </a:xfrm>
        </p:grpSpPr>
        <p:sp>
          <p:nvSpPr>
            <p:cNvPr id="943" name="Google Shape;943;p26"/>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6"/>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6"/>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6" name="Google Shape;946;p26"/>
          <p:cNvGrpSpPr/>
          <p:nvPr/>
        </p:nvGrpSpPr>
        <p:grpSpPr>
          <a:xfrm rot="-248597" flipH="1">
            <a:off x="7197009" y="4226186"/>
            <a:ext cx="2024485" cy="963435"/>
            <a:chOff x="4740748" y="4022919"/>
            <a:chExt cx="2723855" cy="1296260"/>
          </a:xfrm>
        </p:grpSpPr>
        <p:sp>
          <p:nvSpPr>
            <p:cNvPr id="947" name="Google Shape;947;p26"/>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6"/>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6"/>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6"/>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6"/>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6"/>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6"/>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6"/>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049"/>
        <p:cNvGrpSpPr/>
        <p:nvPr/>
      </p:nvGrpSpPr>
      <p:grpSpPr>
        <a:xfrm>
          <a:off x="0" y="0"/>
          <a:ext cx="0" cy="0"/>
          <a:chOff x="0" y="0"/>
          <a:chExt cx="0" cy="0"/>
        </a:xfrm>
      </p:grpSpPr>
      <p:grpSp>
        <p:nvGrpSpPr>
          <p:cNvPr id="1050" name="Google Shape;1050;p29"/>
          <p:cNvGrpSpPr/>
          <p:nvPr/>
        </p:nvGrpSpPr>
        <p:grpSpPr>
          <a:xfrm>
            <a:off x="0" y="4342977"/>
            <a:ext cx="9144000" cy="576290"/>
            <a:chOff x="0" y="4571577"/>
            <a:chExt cx="9144000" cy="576290"/>
          </a:xfrm>
        </p:grpSpPr>
        <p:sp>
          <p:nvSpPr>
            <p:cNvPr id="1051" name="Google Shape;1051;p29"/>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9"/>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9"/>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9"/>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9"/>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9"/>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9"/>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9"/>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9"/>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9"/>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1" name="Google Shape;1061;p29"/>
          <p:cNvSpPr/>
          <p:nvPr/>
        </p:nvSpPr>
        <p:spPr>
          <a:xfrm>
            <a:off x="-392150" y="1326842"/>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9"/>
          <p:cNvSpPr/>
          <p:nvPr/>
        </p:nvSpPr>
        <p:spPr>
          <a:xfrm>
            <a:off x="8024950" y="775938"/>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9"/>
          <p:cNvSpPr/>
          <p:nvPr/>
        </p:nvSpPr>
        <p:spPr>
          <a:xfrm>
            <a:off x="7456392" y="-13700"/>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4" name="Google Shape;1064;p29"/>
          <p:cNvGrpSpPr/>
          <p:nvPr/>
        </p:nvGrpSpPr>
        <p:grpSpPr>
          <a:xfrm>
            <a:off x="0" y="4412925"/>
            <a:ext cx="9144000" cy="887338"/>
            <a:chOff x="0" y="4260525"/>
            <a:chExt cx="9144000" cy="887338"/>
          </a:xfrm>
        </p:grpSpPr>
        <p:sp>
          <p:nvSpPr>
            <p:cNvPr id="1065" name="Google Shape;1065;p2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5" name="Google Shape;1075;p29"/>
          <p:cNvSpPr/>
          <p:nvPr/>
        </p:nvSpPr>
        <p:spPr>
          <a:xfrm>
            <a:off x="-755875" y="303713"/>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076"/>
        <p:cNvGrpSpPr/>
        <p:nvPr/>
      </p:nvGrpSpPr>
      <p:grpSpPr>
        <a:xfrm>
          <a:off x="0" y="0"/>
          <a:ext cx="0" cy="0"/>
          <a:chOff x="0" y="0"/>
          <a:chExt cx="0" cy="0"/>
        </a:xfrm>
      </p:grpSpPr>
      <p:grpSp>
        <p:nvGrpSpPr>
          <p:cNvPr id="1077" name="Google Shape;1077;p30"/>
          <p:cNvGrpSpPr/>
          <p:nvPr/>
        </p:nvGrpSpPr>
        <p:grpSpPr>
          <a:xfrm>
            <a:off x="0" y="4266777"/>
            <a:ext cx="9144000" cy="576290"/>
            <a:chOff x="0" y="4571577"/>
            <a:chExt cx="9144000" cy="576290"/>
          </a:xfrm>
        </p:grpSpPr>
        <p:sp>
          <p:nvSpPr>
            <p:cNvPr id="1078" name="Google Shape;1078;p3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 name="Google Shape;1088;p30"/>
          <p:cNvGrpSpPr/>
          <p:nvPr/>
        </p:nvGrpSpPr>
        <p:grpSpPr>
          <a:xfrm>
            <a:off x="0" y="4260525"/>
            <a:ext cx="9144000" cy="887338"/>
            <a:chOff x="0" y="4260525"/>
            <a:chExt cx="9144000" cy="887338"/>
          </a:xfrm>
        </p:grpSpPr>
        <p:sp>
          <p:nvSpPr>
            <p:cNvPr id="1089" name="Google Shape;1089;p3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 name="Google Shape;1099;p30"/>
          <p:cNvGrpSpPr/>
          <p:nvPr/>
        </p:nvGrpSpPr>
        <p:grpSpPr>
          <a:xfrm flipH="1">
            <a:off x="7649771" y="4184092"/>
            <a:ext cx="773843" cy="990651"/>
            <a:chOff x="4376621" y="3930330"/>
            <a:chExt cx="1138339" cy="1457482"/>
          </a:xfrm>
        </p:grpSpPr>
        <p:sp>
          <p:nvSpPr>
            <p:cNvPr id="1100" name="Google Shape;1100;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 name="Google Shape;1103;p30"/>
          <p:cNvGrpSpPr/>
          <p:nvPr/>
        </p:nvGrpSpPr>
        <p:grpSpPr>
          <a:xfrm flipH="1">
            <a:off x="8170381" y="4107664"/>
            <a:ext cx="642193" cy="1108700"/>
            <a:chOff x="3804453" y="3817886"/>
            <a:chExt cx="944680" cy="1631161"/>
          </a:xfrm>
        </p:grpSpPr>
        <p:sp>
          <p:nvSpPr>
            <p:cNvPr id="1104" name="Google Shape;1104;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 name="Google Shape;1107;p30"/>
          <p:cNvGrpSpPr/>
          <p:nvPr/>
        </p:nvGrpSpPr>
        <p:grpSpPr>
          <a:xfrm>
            <a:off x="813406" y="4225730"/>
            <a:ext cx="773843" cy="990651"/>
            <a:chOff x="4376621" y="3930330"/>
            <a:chExt cx="1138339" cy="1457482"/>
          </a:xfrm>
        </p:grpSpPr>
        <p:sp>
          <p:nvSpPr>
            <p:cNvPr id="1108" name="Google Shape;1108;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 name="Google Shape;1111;p30"/>
          <p:cNvGrpSpPr/>
          <p:nvPr/>
        </p:nvGrpSpPr>
        <p:grpSpPr>
          <a:xfrm>
            <a:off x="430696" y="4049114"/>
            <a:ext cx="642193" cy="1108700"/>
            <a:chOff x="3804453" y="3817886"/>
            <a:chExt cx="944680" cy="1631161"/>
          </a:xfrm>
        </p:grpSpPr>
        <p:sp>
          <p:nvSpPr>
            <p:cNvPr id="1112" name="Google Shape;1112;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 name="Google Shape;1115;p30"/>
          <p:cNvGrpSpPr/>
          <p:nvPr/>
        </p:nvGrpSpPr>
        <p:grpSpPr>
          <a:xfrm>
            <a:off x="8449030" y="1866500"/>
            <a:ext cx="829600" cy="2646275"/>
            <a:chOff x="8449030" y="1866500"/>
            <a:chExt cx="829600" cy="2646275"/>
          </a:xfrm>
        </p:grpSpPr>
        <p:sp>
          <p:nvSpPr>
            <p:cNvPr id="1116" name="Google Shape;1116;p30"/>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0"/>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0"/>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0"/>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0"/>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0"/>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0"/>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0"/>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0"/>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 name="Google Shape;1125;p30"/>
          <p:cNvGrpSpPr/>
          <p:nvPr/>
        </p:nvGrpSpPr>
        <p:grpSpPr>
          <a:xfrm>
            <a:off x="8053030" y="4276675"/>
            <a:ext cx="1124100" cy="852025"/>
            <a:chOff x="8053030" y="4276675"/>
            <a:chExt cx="1124100" cy="852025"/>
          </a:xfrm>
        </p:grpSpPr>
        <p:sp>
          <p:nvSpPr>
            <p:cNvPr id="1126" name="Google Shape;1126;p30"/>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0"/>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0"/>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30"/>
          <p:cNvGrpSpPr/>
          <p:nvPr/>
        </p:nvGrpSpPr>
        <p:grpSpPr>
          <a:xfrm>
            <a:off x="-170295" y="2037275"/>
            <a:ext cx="829600" cy="2646275"/>
            <a:chOff x="-170295" y="1808675"/>
            <a:chExt cx="829600" cy="2646275"/>
          </a:xfrm>
        </p:grpSpPr>
        <p:sp>
          <p:nvSpPr>
            <p:cNvPr id="1130" name="Google Shape;1130;p30"/>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0"/>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0"/>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0"/>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0"/>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0"/>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0"/>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0"/>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0"/>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9" name="Google Shape;1139;p30"/>
          <p:cNvGrpSpPr/>
          <p:nvPr/>
        </p:nvGrpSpPr>
        <p:grpSpPr>
          <a:xfrm>
            <a:off x="-68795" y="4295050"/>
            <a:ext cx="1124100" cy="852025"/>
            <a:chOff x="-68795" y="4218850"/>
            <a:chExt cx="1124100" cy="852025"/>
          </a:xfrm>
        </p:grpSpPr>
        <p:sp>
          <p:nvSpPr>
            <p:cNvPr id="1140" name="Google Shape;1140;p30"/>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0"/>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0"/>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3" name="Google Shape;1143;p30"/>
          <p:cNvSpPr/>
          <p:nvPr/>
        </p:nvSpPr>
        <p:spPr>
          <a:xfrm>
            <a:off x="1279150" y="56080"/>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0"/>
          <p:cNvSpPr/>
          <p:nvPr/>
        </p:nvSpPr>
        <p:spPr>
          <a:xfrm>
            <a:off x="7427625" y="415113"/>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0"/>
          <p:cNvSpPr/>
          <p:nvPr/>
        </p:nvSpPr>
        <p:spPr>
          <a:xfrm>
            <a:off x="-261125" y="358625"/>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0"/>
          <p:cNvSpPr/>
          <p:nvPr/>
        </p:nvSpPr>
        <p:spPr>
          <a:xfrm>
            <a:off x="5851042" y="-248900"/>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7"/>
        <p:cNvGrpSpPr/>
        <p:nvPr/>
      </p:nvGrpSpPr>
      <p:grpSpPr>
        <a:xfrm>
          <a:off x="0" y="0"/>
          <a:ext cx="0" cy="0"/>
          <a:chOff x="0" y="0"/>
          <a:chExt cx="0" cy="0"/>
        </a:xfrm>
      </p:grpSpPr>
      <p:grpSp>
        <p:nvGrpSpPr>
          <p:cNvPr id="88" name="Google Shape;88;p4"/>
          <p:cNvGrpSpPr/>
          <p:nvPr/>
        </p:nvGrpSpPr>
        <p:grpSpPr>
          <a:xfrm>
            <a:off x="0" y="4495377"/>
            <a:ext cx="9144000" cy="576290"/>
            <a:chOff x="0" y="4571577"/>
            <a:chExt cx="9144000" cy="576290"/>
          </a:xfrm>
        </p:grpSpPr>
        <p:sp>
          <p:nvSpPr>
            <p:cNvPr id="89" name="Google Shape;89;p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
        <p:nvSpPr>
          <p:cNvPr id="100" name="Google Shape;10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1" name="Google Shape;101;p4"/>
          <p:cNvGrpSpPr/>
          <p:nvPr/>
        </p:nvGrpSpPr>
        <p:grpSpPr>
          <a:xfrm>
            <a:off x="0" y="4565325"/>
            <a:ext cx="9144000" cy="887338"/>
            <a:chOff x="0" y="4412925"/>
            <a:chExt cx="9144000" cy="887338"/>
          </a:xfrm>
        </p:grpSpPr>
        <p:sp>
          <p:nvSpPr>
            <p:cNvPr id="102" name="Google Shape;102;p4"/>
            <p:cNvSpPr/>
            <p:nvPr/>
          </p:nvSpPr>
          <p:spPr>
            <a:xfrm>
              <a:off x="0"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91148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flipH="1">
              <a:off x="183811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2785105"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730274"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flipH="1">
              <a:off x="8215662"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flipH="1">
              <a:off x="727794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635131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flipH="1">
              <a:off x="5404324"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flipH="1">
              <a:off x="4459155"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8"/>
        <p:cNvGrpSpPr/>
        <p:nvPr/>
      </p:nvGrpSpPr>
      <p:grpSpPr>
        <a:xfrm>
          <a:off x="0" y="0"/>
          <a:ext cx="0" cy="0"/>
          <a:chOff x="0" y="0"/>
          <a:chExt cx="0" cy="0"/>
        </a:xfrm>
      </p:grpSpPr>
      <p:grpSp>
        <p:nvGrpSpPr>
          <p:cNvPr id="149" name="Google Shape;149;p6"/>
          <p:cNvGrpSpPr/>
          <p:nvPr/>
        </p:nvGrpSpPr>
        <p:grpSpPr>
          <a:xfrm flipH="1">
            <a:off x="0" y="4190577"/>
            <a:ext cx="9144000" cy="576290"/>
            <a:chOff x="0" y="4571577"/>
            <a:chExt cx="9144000" cy="576290"/>
          </a:xfrm>
        </p:grpSpPr>
        <p:sp>
          <p:nvSpPr>
            <p:cNvPr id="150" name="Google Shape;150;p6"/>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 name="Google Shape;160;p6"/>
          <p:cNvGrpSpPr/>
          <p:nvPr/>
        </p:nvGrpSpPr>
        <p:grpSpPr>
          <a:xfrm>
            <a:off x="0" y="4260525"/>
            <a:ext cx="9144000" cy="887338"/>
            <a:chOff x="0" y="4260525"/>
            <a:chExt cx="9144000" cy="887338"/>
          </a:xfrm>
        </p:grpSpPr>
        <p:sp>
          <p:nvSpPr>
            <p:cNvPr id="161" name="Google Shape;161;p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6"/>
          <p:cNvGrpSpPr/>
          <p:nvPr/>
        </p:nvGrpSpPr>
        <p:grpSpPr>
          <a:xfrm>
            <a:off x="-964" y="4050482"/>
            <a:ext cx="1737748" cy="1245969"/>
            <a:chOff x="8475" y="2231150"/>
            <a:chExt cx="3260316" cy="3130575"/>
          </a:xfrm>
        </p:grpSpPr>
        <p:sp>
          <p:nvSpPr>
            <p:cNvPr id="172" name="Google Shape;172;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flipH="1">
            <a:off x="7406486" y="4050482"/>
            <a:ext cx="1737748" cy="1245969"/>
            <a:chOff x="8475" y="2231150"/>
            <a:chExt cx="3260316" cy="3130575"/>
          </a:xfrm>
        </p:grpSpPr>
        <p:sp>
          <p:nvSpPr>
            <p:cNvPr id="175" name="Google Shape;175;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6"/>
          <p:cNvSpPr/>
          <p:nvPr/>
        </p:nvSpPr>
        <p:spPr>
          <a:xfrm flipH="1">
            <a:off x="324832" y="239435"/>
            <a:ext cx="949730" cy="30057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flipH="1">
            <a:off x="5928573" y="-244450"/>
            <a:ext cx="1278407" cy="53263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8404368" y="655697"/>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1080007" y="1204672"/>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2"/>
        <p:cNvGrpSpPr/>
        <p:nvPr/>
      </p:nvGrpSpPr>
      <p:grpSpPr>
        <a:xfrm>
          <a:off x="0" y="0"/>
          <a:ext cx="0" cy="0"/>
          <a:chOff x="0" y="0"/>
          <a:chExt cx="0" cy="0"/>
        </a:xfrm>
      </p:grpSpPr>
      <p:grpSp>
        <p:nvGrpSpPr>
          <p:cNvPr id="183" name="Google Shape;183;p7"/>
          <p:cNvGrpSpPr/>
          <p:nvPr/>
        </p:nvGrpSpPr>
        <p:grpSpPr>
          <a:xfrm flipH="1">
            <a:off x="0" y="4190577"/>
            <a:ext cx="9144000" cy="576290"/>
            <a:chOff x="0" y="4571577"/>
            <a:chExt cx="9144000" cy="576290"/>
          </a:xfrm>
        </p:grpSpPr>
        <p:sp>
          <p:nvSpPr>
            <p:cNvPr id="184" name="Google Shape;184;p7"/>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7"/>
          <p:cNvSpPr txBox="1">
            <a:spLocks noGrp="1"/>
          </p:cNvSpPr>
          <p:nvPr>
            <p:ph type="title"/>
          </p:nvPr>
        </p:nvSpPr>
        <p:spPr>
          <a:xfrm>
            <a:off x="4766076" y="812381"/>
            <a:ext cx="3515100" cy="737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5" name="Google Shape;195;p7"/>
          <p:cNvSpPr/>
          <p:nvPr/>
        </p:nvSpPr>
        <p:spPr>
          <a:xfrm>
            <a:off x="6377175" y="81438"/>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653958" y="2095625"/>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116350" y="81442"/>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p:nvPr/>
        </p:nvSpPr>
        <p:spPr>
          <a:xfrm>
            <a:off x="8425498" y="1780404"/>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9" name="Google Shape;199;p7"/>
          <p:cNvGrpSpPr/>
          <p:nvPr/>
        </p:nvGrpSpPr>
        <p:grpSpPr>
          <a:xfrm>
            <a:off x="0" y="4260525"/>
            <a:ext cx="9144000" cy="887338"/>
            <a:chOff x="0" y="4260525"/>
            <a:chExt cx="9144000" cy="887338"/>
          </a:xfrm>
        </p:grpSpPr>
        <p:sp>
          <p:nvSpPr>
            <p:cNvPr id="200" name="Google Shape;200;p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7"/>
          <p:cNvSpPr txBox="1">
            <a:spLocks noGrp="1"/>
          </p:cNvSpPr>
          <p:nvPr>
            <p:ph type="body" idx="1"/>
          </p:nvPr>
        </p:nvSpPr>
        <p:spPr>
          <a:xfrm>
            <a:off x="4766076" y="1474606"/>
            <a:ext cx="3515100" cy="21285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1938000" y="958025"/>
            <a:ext cx="52680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213" name="Google Shape;213;p8"/>
          <p:cNvGrpSpPr/>
          <p:nvPr/>
        </p:nvGrpSpPr>
        <p:grpSpPr>
          <a:xfrm>
            <a:off x="-8594" y="2231150"/>
            <a:ext cx="9488891" cy="4425141"/>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9" name="Google Shape;249;p8"/>
          <p:cNvSpPr/>
          <p:nvPr/>
        </p:nvSpPr>
        <p:spPr>
          <a:xfrm>
            <a:off x="-348325" y="358625"/>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8521527" y="1903699"/>
            <a:ext cx="889634" cy="42563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1"/>
        <p:cNvGrpSpPr/>
        <p:nvPr/>
      </p:nvGrpSpPr>
      <p:grpSpPr>
        <a:xfrm>
          <a:off x="0" y="0"/>
          <a:ext cx="0" cy="0"/>
          <a:chOff x="0" y="0"/>
          <a:chExt cx="0" cy="0"/>
        </a:xfrm>
      </p:grpSpPr>
      <p:grpSp>
        <p:nvGrpSpPr>
          <p:cNvPr id="252" name="Google Shape;252;p9"/>
          <p:cNvGrpSpPr/>
          <p:nvPr/>
        </p:nvGrpSpPr>
        <p:grpSpPr>
          <a:xfrm>
            <a:off x="8063667" y="81447"/>
            <a:ext cx="1252529" cy="4451698"/>
            <a:chOff x="8063667" y="81447"/>
            <a:chExt cx="1252529" cy="4451698"/>
          </a:xfrm>
        </p:grpSpPr>
        <p:sp>
          <p:nvSpPr>
            <p:cNvPr id="253" name="Google Shape;253;p9"/>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9"/>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 name="Google Shape;262;p9"/>
          <p:cNvGrpSpPr/>
          <p:nvPr/>
        </p:nvGrpSpPr>
        <p:grpSpPr>
          <a:xfrm>
            <a:off x="-302850" y="325809"/>
            <a:ext cx="1260396" cy="3409465"/>
            <a:chOff x="-302850" y="325809"/>
            <a:chExt cx="1260396" cy="3409465"/>
          </a:xfrm>
        </p:grpSpPr>
        <p:sp>
          <p:nvSpPr>
            <p:cNvPr id="263" name="Google Shape;263;p9"/>
            <p:cNvSpPr/>
            <p:nvPr/>
          </p:nvSpPr>
          <p:spPr>
            <a:xfrm>
              <a:off x="2729" y="325809"/>
              <a:ext cx="895503" cy="791843"/>
            </a:xfrm>
            <a:custGeom>
              <a:avLst/>
              <a:gdLst/>
              <a:ahLst/>
              <a:cxnLst/>
              <a:rect l="l" t="t" r="r" b="b"/>
              <a:pathLst>
                <a:path w="23077" h="20407" extrusionOk="0">
                  <a:moveTo>
                    <a:pt x="11527" y="1"/>
                  </a:moveTo>
                  <a:cubicBezTo>
                    <a:pt x="5159" y="1"/>
                    <a:pt x="0" y="4566"/>
                    <a:pt x="0" y="10204"/>
                  </a:cubicBezTo>
                  <a:cubicBezTo>
                    <a:pt x="0" y="15842"/>
                    <a:pt x="5159" y="20407"/>
                    <a:pt x="11527" y="20407"/>
                  </a:cubicBezTo>
                  <a:cubicBezTo>
                    <a:pt x="17918" y="20407"/>
                    <a:pt x="23077" y="15842"/>
                    <a:pt x="23077" y="10204"/>
                  </a:cubicBezTo>
                  <a:cubicBezTo>
                    <a:pt x="23077" y="4566"/>
                    <a:pt x="17918" y="1"/>
                    <a:pt x="11527"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534146" y="1231014"/>
              <a:ext cx="225884" cy="226762"/>
            </a:xfrm>
            <a:custGeom>
              <a:avLst/>
              <a:gdLst/>
              <a:ahLst/>
              <a:cxnLst/>
              <a:rect l="l" t="t" r="r" b="b"/>
              <a:pathLst>
                <a:path w="5821" h="5844" extrusionOk="0">
                  <a:moveTo>
                    <a:pt x="2922" y="0"/>
                  </a:moveTo>
                  <a:cubicBezTo>
                    <a:pt x="1301" y="0"/>
                    <a:pt x="0" y="1301"/>
                    <a:pt x="0" y="2922"/>
                  </a:cubicBezTo>
                  <a:cubicBezTo>
                    <a:pt x="0" y="4543"/>
                    <a:pt x="1301" y="5844"/>
                    <a:pt x="2922" y="5844"/>
                  </a:cubicBezTo>
                  <a:cubicBezTo>
                    <a:pt x="4520" y="5844"/>
                    <a:pt x="5821" y="4543"/>
                    <a:pt x="5821" y="2922"/>
                  </a:cubicBezTo>
                  <a:cubicBezTo>
                    <a:pt x="5821" y="1301"/>
                    <a:pt x="4520" y="0"/>
                    <a:pt x="2922"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302850" y="1565810"/>
              <a:ext cx="596122" cy="669615"/>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578421" y="2855362"/>
              <a:ext cx="379125" cy="3835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415445" y="582222"/>
              <a:ext cx="30151" cy="3153052"/>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410129" y="649158"/>
              <a:ext cx="203765" cy="278990"/>
            </a:xfrm>
            <a:custGeom>
              <a:avLst/>
              <a:gdLst/>
              <a:ahLst/>
              <a:cxnLst/>
              <a:rect l="l" t="t" r="r" b="b"/>
              <a:pathLst>
                <a:path w="5251" h="7190" extrusionOk="0">
                  <a:moveTo>
                    <a:pt x="4588" y="0"/>
                  </a:moveTo>
                  <a:cubicBezTo>
                    <a:pt x="4366" y="0"/>
                    <a:pt x="4123" y="190"/>
                    <a:pt x="4178" y="478"/>
                  </a:cubicBezTo>
                  <a:cubicBezTo>
                    <a:pt x="4497" y="2396"/>
                    <a:pt x="4360" y="4610"/>
                    <a:pt x="2603" y="5774"/>
                  </a:cubicBezTo>
                  <a:cubicBezTo>
                    <a:pt x="1987" y="6162"/>
                    <a:pt x="1211" y="6413"/>
                    <a:pt x="503" y="6436"/>
                  </a:cubicBezTo>
                  <a:cubicBezTo>
                    <a:pt x="1" y="6436"/>
                    <a:pt x="1" y="7189"/>
                    <a:pt x="503" y="7189"/>
                  </a:cubicBezTo>
                  <a:cubicBezTo>
                    <a:pt x="1485" y="7166"/>
                    <a:pt x="2512" y="6778"/>
                    <a:pt x="3288" y="6185"/>
                  </a:cubicBezTo>
                  <a:cubicBezTo>
                    <a:pt x="5137" y="4815"/>
                    <a:pt x="5251" y="2373"/>
                    <a:pt x="4908" y="273"/>
                  </a:cubicBezTo>
                  <a:cubicBezTo>
                    <a:pt x="4872" y="83"/>
                    <a:pt x="4735" y="0"/>
                    <a:pt x="4588"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a:off x="243622" y="804526"/>
              <a:ext cx="208616" cy="215470"/>
            </a:xfrm>
            <a:custGeom>
              <a:avLst/>
              <a:gdLst/>
              <a:ahLst/>
              <a:cxnLst/>
              <a:rect l="l" t="t" r="r" b="b"/>
              <a:pathLst>
                <a:path w="5376" h="5553" extrusionOk="0">
                  <a:moveTo>
                    <a:pt x="420" y="1"/>
                  </a:moveTo>
                  <a:cubicBezTo>
                    <a:pt x="229" y="1"/>
                    <a:pt x="35" y="126"/>
                    <a:pt x="24" y="378"/>
                  </a:cubicBezTo>
                  <a:cubicBezTo>
                    <a:pt x="1" y="2226"/>
                    <a:pt x="412" y="4326"/>
                    <a:pt x="2260" y="5194"/>
                  </a:cubicBezTo>
                  <a:cubicBezTo>
                    <a:pt x="2779" y="5431"/>
                    <a:pt x="3384" y="5552"/>
                    <a:pt x="3982" y="5552"/>
                  </a:cubicBezTo>
                  <a:cubicBezTo>
                    <a:pt x="4305" y="5552"/>
                    <a:pt x="4627" y="5517"/>
                    <a:pt x="4931" y="5445"/>
                  </a:cubicBezTo>
                  <a:cubicBezTo>
                    <a:pt x="5376" y="5339"/>
                    <a:pt x="5231" y="4702"/>
                    <a:pt x="4825" y="4702"/>
                  </a:cubicBezTo>
                  <a:cubicBezTo>
                    <a:pt x="4793" y="4702"/>
                    <a:pt x="4760" y="4706"/>
                    <a:pt x="4726" y="4714"/>
                  </a:cubicBezTo>
                  <a:cubicBezTo>
                    <a:pt x="4491" y="4768"/>
                    <a:pt x="4247" y="4794"/>
                    <a:pt x="4000" y="4794"/>
                  </a:cubicBezTo>
                  <a:cubicBezTo>
                    <a:pt x="3621" y="4794"/>
                    <a:pt x="3236" y="4734"/>
                    <a:pt x="2877" y="4623"/>
                  </a:cubicBezTo>
                  <a:cubicBezTo>
                    <a:pt x="1073" y="4075"/>
                    <a:pt x="754" y="1998"/>
                    <a:pt x="800" y="378"/>
                  </a:cubicBezTo>
                  <a:cubicBezTo>
                    <a:pt x="800" y="126"/>
                    <a:pt x="611" y="1"/>
                    <a:pt x="42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409159" y="1279053"/>
              <a:ext cx="292434" cy="389499"/>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589945" y="1302956"/>
              <a:ext cx="87699" cy="127427"/>
            </a:xfrm>
            <a:custGeom>
              <a:avLst/>
              <a:gdLst/>
              <a:ahLst/>
              <a:cxnLst/>
              <a:rect l="l" t="t" r="r" b="b"/>
              <a:pathLst>
                <a:path w="2260" h="3284" extrusionOk="0">
                  <a:moveTo>
                    <a:pt x="377" y="1"/>
                  </a:moveTo>
                  <a:cubicBezTo>
                    <a:pt x="189" y="1"/>
                    <a:pt x="0" y="121"/>
                    <a:pt x="0" y="360"/>
                  </a:cubicBezTo>
                  <a:cubicBezTo>
                    <a:pt x="0" y="1392"/>
                    <a:pt x="309" y="3284"/>
                    <a:pt x="1684" y="3284"/>
                  </a:cubicBezTo>
                  <a:cubicBezTo>
                    <a:pt x="1709" y="3284"/>
                    <a:pt x="1733" y="3283"/>
                    <a:pt x="1758" y="3282"/>
                  </a:cubicBezTo>
                  <a:cubicBezTo>
                    <a:pt x="2230" y="3237"/>
                    <a:pt x="2259" y="2505"/>
                    <a:pt x="1780" y="2505"/>
                  </a:cubicBezTo>
                  <a:cubicBezTo>
                    <a:pt x="1773" y="2505"/>
                    <a:pt x="1765" y="2506"/>
                    <a:pt x="1758" y="2506"/>
                  </a:cubicBezTo>
                  <a:lnTo>
                    <a:pt x="1689" y="2506"/>
                  </a:lnTo>
                  <a:cubicBezTo>
                    <a:pt x="1553" y="2483"/>
                    <a:pt x="1438" y="2437"/>
                    <a:pt x="1347" y="2369"/>
                  </a:cubicBezTo>
                  <a:cubicBezTo>
                    <a:pt x="776" y="1912"/>
                    <a:pt x="754" y="1022"/>
                    <a:pt x="754" y="360"/>
                  </a:cubicBezTo>
                  <a:cubicBezTo>
                    <a:pt x="754" y="121"/>
                    <a:pt x="565" y="1"/>
                    <a:pt x="377"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a:off x="-23851" y="1930600"/>
              <a:ext cx="473887" cy="537143"/>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410129" y="3018375"/>
              <a:ext cx="443037" cy="277205"/>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687381" y="2992687"/>
              <a:ext cx="93016" cy="170071"/>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 name="Google Shape;275;p9"/>
          <p:cNvSpPr txBox="1">
            <a:spLocks noGrp="1"/>
          </p:cNvSpPr>
          <p:nvPr>
            <p:ph type="title"/>
          </p:nvPr>
        </p:nvSpPr>
        <p:spPr>
          <a:xfrm>
            <a:off x="2391863" y="1253425"/>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76" name="Google Shape;276;p9"/>
          <p:cNvSpPr txBox="1">
            <a:spLocks noGrp="1"/>
          </p:cNvSpPr>
          <p:nvPr>
            <p:ph type="subTitle" idx="1"/>
          </p:nvPr>
        </p:nvSpPr>
        <p:spPr>
          <a:xfrm>
            <a:off x="2391888" y="2199575"/>
            <a:ext cx="4360200" cy="115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7" name="Google Shape;277;p9"/>
          <p:cNvSpPr/>
          <p:nvPr/>
        </p:nvSpPr>
        <p:spPr>
          <a:xfrm>
            <a:off x="2599875" y="4134075"/>
            <a:ext cx="4251846" cy="1037394"/>
          </a:xfrm>
          <a:custGeom>
            <a:avLst/>
            <a:gdLst/>
            <a:ahLst/>
            <a:cxnLst/>
            <a:rect l="l" t="t" r="r" b="b"/>
            <a:pathLst>
              <a:path w="53390" h="26787" extrusionOk="0">
                <a:moveTo>
                  <a:pt x="26946" y="0"/>
                </a:moveTo>
                <a:cubicBezTo>
                  <a:pt x="25064" y="0"/>
                  <a:pt x="23103" y="202"/>
                  <a:pt x="21068" y="651"/>
                </a:cubicBezTo>
                <a:cubicBezTo>
                  <a:pt x="1530" y="4965"/>
                  <a:pt x="1" y="26010"/>
                  <a:pt x="1" y="26010"/>
                </a:cubicBezTo>
                <a:lnTo>
                  <a:pt x="53389" y="26786"/>
                </a:lnTo>
                <a:lnTo>
                  <a:pt x="53389" y="14872"/>
                </a:lnTo>
                <a:cubicBezTo>
                  <a:pt x="53389" y="14872"/>
                  <a:pt x="43115" y="0"/>
                  <a:pt x="26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 name="Google Shape;278;p9"/>
          <p:cNvGrpSpPr/>
          <p:nvPr/>
        </p:nvGrpSpPr>
        <p:grpSpPr>
          <a:xfrm>
            <a:off x="6103209" y="3908407"/>
            <a:ext cx="3052177" cy="1235105"/>
            <a:chOff x="6091830" y="3908407"/>
            <a:chExt cx="3052177" cy="1235105"/>
          </a:xfrm>
        </p:grpSpPr>
        <p:sp>
          <p:nvSpPr>
            <p:cNvPr id="279" name="Google Shape;279;p9"/>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9"/>
          <p:cNvGrpSpPr/>
          <p:nvPr/>
        </p:nvGrpSpPr>
        <p:grpSpPr>
          <a:xfrm>
            <a:off x="-11379" y="3707300"/>
            <a:ext cx="3811359" cy="1464184"/>
            <a:chOff x="0" y="3707300"/>
            <a:chExt cx="3811359" cy="1464184"/>
          </a:xfrm>
        </p:grpSpPr>
        <p:sp>
          <p:nvSpPr>
            <p:cNvPr id="282" name="Google Shape;282;p9"/>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1743350" y="1561350"/>
            <a:ext cx="2646600" cy="414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2" name="Google Shape;382;p13"/>
          <p:cNvSpPr txBox="1">
            <a:spLocks noGrp="1"/>
          </p:cNvSpPr>
          <p:nvPr>
            <p:ph type="subTitle" idx="1"/>
          </p:nvPr>
        </p:nvSpPr>
        <p:spPr>
          <a:xfrm>
            <a:off x="1743338" y="193862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3" name="Google Shape;383;p13"/>
          <p:cNvSpPr txBox="1">
            <a:spLocks noGrp="1"/>
          </p:cNvSpPr>
          <p:nvPr>
            <p:ph type="title" idx="2"/>
          </p:nvPr>
        </p:nvSpPr>
        <p:spPr>
          <a:xfrm>
            <a:off x="5514050" y="1561350"/>
            <a:ext cx="2646600" cy="414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4" name="Google Shape;384;p13"/>
          <p:cNvSpPr txBox="1">
            <a:spLocks noGrp="1"/>
          </p:cNvSpPr>
          <p:nvPr>
            <p:ph type="subTitle" idx="3"/>
          </p:nvPr>
        </p:nvSpPr>
        <p:spPr>
          <a:xfrm>
            <a:off x="5514057" y="193862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5" name="Google Shape;385;p13"/>
          <p:cNvSpPr txBox="1">
            <a:spLocks noGrp="1"/>
          </p:cNvSpPr>
          <p:nvPr>
            <p:ph type="title" idx="4"/>
          </p:nvPr>
        </p:nvSpPr>
        <p:spPr>
          <a:xfrm>
            <a:off x="1743350" y="3070950"/>
            <a:ext cx="2646600" cy="414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6" name="Google Shape;386;p13"/>
          <p:cNvSpPr txBox="1">
            <a:spLocks noGrp="1"/>
          </p:cNvSpPr>
          <p:nvPr>
            <p:ph type="subTitle" idx="5"/>
          </p:nvPr>
        </p:nvSpPr>
        <p:spPr>
          <a:xfrm>
            <a:off x="1743338" y="344822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7" name="Google Shape;387;p13"/>
          <p:cNvSpPr txBox="1">
            <a:spLocks noGrp="1"/>
          </p:cNvSpPr>
          <p:nvPr>
            <p:ph type="title" idx="6"/>
          </p:nvPr>
        </p:nvSpPr>
        <p:spPr>
          <a:xfrm>
            <a:off x="5514050" y="3070950"/>
            <a:ext cx="2646600" cy="414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8" name="Google Shape;388;p13"/>
          <p:cNvSpPr txBox="1">
            <a:spLocks noGrp="1"/>
          </p:cNvSpPr>
          <p:nvPr>
            <p:ph type="subTitle" idx="7"/>
          </p:nvPr>
        </p:nvSpPr>
        <p:spPr>
          <a:xfrm>
            <a:off x="5514057" y="344822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9" name="Google Shape;389;p13"/>
          <p:cNvSpPr txBox="1">
            <a:spLocks noGrp="1"/>
          </p:cNvSpPr>
          <p:nvPr>
            <p:ph type="title" idx="8" hasCustomPrompt="1"/>
          </p:nvPr>
        </p:nvSpPr>
        <p:spPr>
          <a:xfrm>
            <a:off x="874225" y="1694850"/>
            <a:ext cx="796500" cy="59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rgbClr val="10112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90" name="Google Shape;390;p13"/>
          <p:cNvSpPr txBox="1">
            <a:spLocks noGrp="1"/>
          </p:cNvSpPr>
          <p:nvPr>
            <p:ph type="title" idx="9" hasCustomPrompt="1"/>
          </p:nvPr>
        </p:nvSpPr>
        <p:spPr>
          <a:xfrm>
            <a:off x="4587750" y="1694850"/>
            <a:ext cx="796500" cy="59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rgbClr val="10112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91" name="Google Shape;391;p13"/>
          <p:cNvSpPr txBox="1">
            <a:spLocks noGrp="1"/>
          </p:cNvSpPr>
          <p:nvPr>
            <p:ph type="title" idx="13" hasCustomPrompt="1"/>
          </p:nvPr>
        </p:nvSpPr>
        <p:spPr>
          <a:xfrm>
            <a:off x="874225" y="3211375"/>
            <a:ext cx="796500" cy="59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rgbClr val="10112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92" name="Google Shape;392;p13"/>
          <p:cNvSpPr txBox="1">
            <a:spLocks noGrp="1"/>
          </p:cNvSpPr>
          <p:nvPr>
            <p:ph type="title" idx="14" hasCustomPrompt="1"/>
          </p:nvPr>
        </p:nvSpPr>
        <p:spPr>
          <a:xfrm>
            <a:off x="4587750" y="3211375"/>
            <a:ext cx="796500" cy="59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rgbClr val="10112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93" name="Google Shape;393;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4260525"/>
            <a:ext cx="9144000" cy="887343"/>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7" name="Google Shape;417;p13"/>
          <p:cNvSpPr/>
          <p:nvPr/>
        </p:nvSpPr>
        <p:spPr>
          <a:xfrm flipH="1">
            <a:off x="121123" y="797279"/>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flipH="1">
            <a:off x="672042" y="95113"/>
            <a:ext cx="1104514" cy="46018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6836926" y="160596"/>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7819547" y="634850"/>
            <a:ext cx="1382854" cy="503838"/>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421"/>
        <p:cNvGrpSpPr/>
        <p:nvPr/>
      </p:nvGrpSpPr>
      <p:grpSpPr>
        <a:xfrm>
          <a:off x="0" y="0"/>
          <a:ext cx="0" cy="0"/>
          <a:chOff x="0" y="0"/>
          <a:chExt cx="0" cy="0"/>
        </a:xfrm>
      </p:grpSpPr>
      <p:grpSp>
        <p:nvGrpSpPr>
          <p:cNvPr id="422" name="Google Shape;422;p14"/>
          <p:cNvGrpSpPr/>
          <p:nvPr/>
        </p:nvGrpSpPr>
        <p:grpSpPr>
          <a:xfrm>
            <a:off x="-21903" y="3893725"/>
            <a:ext cx="9199029" cy="1268157"/>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 name="Google Shape;426;p14"/>
          <p:cNvGrpSpPr/>
          <p:nvPr/>
        </p:nvGrpSpPr>
        <p:grpSpPr>
          <a:xfrm>
            <a:off x="-21800" y="4175780"/>
            <a:ext cx="9199259" cy="986095"/>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14"/>
          <p:cNvSpPr txBox="1">
            <a:spLocks noGrp="1"/>
          </p:cNvSpPr>
          <p:nvPr>
            <p:ph type="title"/>
          </p:nvPr>
        </p:nvSpPr>
        <p:spPr>
          <a:xfrm>
            <a:off x="720000" y="1193713"/>
            <a:ext cx="4520400" cy="19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720000" y="3006550"/>
            <a:ext cx="4520400" cy="80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1050" y="445025"/>
            <a:ext cx="7701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au Philomene One"/>
              <a:buNone/>
              <a:defRPr sz="3500">
                <a:solidFill>
                  <a:schemeClr val="dk1"/>
                </a:solidFill>
                <a:latin typeface="Chau Philomene One"/>
                <a:ea typeface="Chau Philomene One"/>
                <a:cs typeface="Chau Philomene One"/>
                <a:sym typeface="Chau Philomene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2"/>
                </a:solidFill>
                <a:latin typeface="Bebas Neue"/>
                <a:ea typeface="Bebas Neue"/>
                <a:cs typeface="Bebas Neue"/>
                <a:sym typeface="Bebas Neue"/>
              </a:defRPr>
            </a:lvl1pPr>
            <a:lvl2pPr lvl="1" algn="r">
              <a:buNone/>
              <a:defRPr sz="1300">
                <a:solidFill>
                  <a:schemeClr val="dk2"/>
                </a:solidFill>
                <a:latin typeface="Bebas Neue"/>
                <a:ea typeface="Bebas Neue"/>
                <a:cs typeface="Bebas Neue"/>
                <a:sym typeface="Bebas Neue"/>
              </a:defRPr>
            </a:lvl2pPr>
            <a:lvl3pPr lvl="2" algn="r">
              <a:buNone/>
              <a:defRPr sz="1300">
                <a:solidFill>
                  <a:schemeClr val="dk2"/>
                </a:solidFill>
                <a:latin typeface="Bebas Neue"/>
                <a:ea typeface="Bebas Neue"/>
                <a:cs typeface="Bebas Neue"/>
                <a:sym typeface="Bebas Neue"/>
              </a:defRPr>
            </a:lvl3pPr>
            <a:lvl4pPr lvl="3" algn="r">
              <a:buNone/>
              <a:defRPr sz="1300">
                <a:solidFill>
                  <a:schemeClr val="dk2"/>
                </a:solidFill>
                <a:latin typeface="Bebas Neue"/>
                <a:ea typeface="Bebas Neue"/>
                <a:cs typeface="Bebas Neue"/>
                <a:sym typeface="Bebas Neue"/>
              </a:defRPr>
            </a:lvl4pPr>
            <a:lvl5pPr lvl="4" algn="r">
              <a:buNone/>
              <a:defRPr sz="1300">
                <a:solidFill>
                  <a:schemeClr val="dk2"/>
                </a:solidFill>
                <a:latin typeface="Bebas Neue"/>
                <a:ea typeface="Bebas Neue"/>
                <a:cs typeface="Bebas Neue"/>
                <a:sym typeface="Bebas Neue"/>
              </a:defRPr>
            </a:lvl5pPr>
            <a:lvl6pPr lvl="5" algn="r">
              <a:buNone/>
              <a:defRPr sz="1300">
                <a:solidFill>
                  <a:schemeClr val="dk2"/>
                </a:solidFill>
                <a:latin typeface="Bebas Neue"/>
                <a:ea typeface="Bebas Neue"/>
                <a:cs typeface="Bebas Neue"/>
                <a:sym typeface="Bebas Neue"/>
              </a:defRPr>
            </a:lvl6pPr>
            <a:lvl7pPr lvl="6" algn="r">
              <a:buNone/>
              <a:defRPr sz="1300">
                <a:solidFill>
                  <a:schemeClr val="dk2"/>
                </a:solidFill>
                <a:latin typeface="Bebas Neue"/>
                <a:ea typeface="Bebas Neue"/>
                <a:cs typeface="Bebas Neue"/>
                <a:sym typeface="Bebas Neue"/>
              </a:defRPr>
            </a:lvl7pPr>
            <a:lvl8pPr lvl="7" algn="r">
              <a:buNone/>
              <a:defRPr sz="1300">
                <a:solidFill>
                  <a:schemeClr val="dk2"/>
                </a:solidFill>
                <a:latin typeface="Bebas Neue"/>
                <a:ea typeface="Bebas Neue"/>
                <a:cs typeface="Bebas Neue"/>
                <a:sym typeface="Bebas Neue"/>
              </a:defRPr>
            </a:lvl8pPr>
            <a:lvl9pPr lvl="8" algn="r">
              <a:buNone/>
              <a:defRPr sz="1300">
                <a:solidFill>
                  <a:schemeClr val="dk2"/>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4" r:id="rId5"/>
    <p:sldLayoutId id="2147483655" r:id="rId6"/>
    <p:sldLayoutId id="2147483658" r:id="rId7"/>
    <p:sldLayoutId id="2147483659" r:id="rId8"/>
    <p:sldLayoutId id="2147483660" r:id="rId9"/>
    <p:sldLayoutId id="2147483661" r:id="rId10"/>
    <p:sldLayoutId id="2147483662" r:id="rId11"/>
    <p:sldLayoutId id="2147483672" r:id="rId12"/>
    <p:sldLayoutId id="2147483675" r:id="rId13"/>
    <p:sldLayoutId id="214748367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33"/>
          <p:cNvSpPr txBox="1">
            <a:spLocks noGrp="1"/>
          </p:cNvSpPr>
          <p:nvPr>
            <p:ph type="ctrTitle"/>
          </p:nvPr>
        </p:nvSpPr>
        <p:spPr>
          <a:xfrm>
            <a:off x="1859900" y="754873"/>
            <a:ext cx="5448404" cy="1197491"/>
          </a:xfrm>
          <a:prstGeom prst="rect">
            <a:avLst/>
          </a:prstGeom>
        </p:spPr>
        <p:txBody>
          <a:bodyPr spcFirstLastPara="1" wrap="square" lIns="91425" tIns="91425" rIns="91425" bIns="91425" anchor="b" anchorCtr="0">
            <a:noAutofit/>
          </a:bodyPr>
          <a:lstStyle/>
          <a:p>
            <a:pPr lvl="0"/>
            <a:r>
              <a:rPr lang="id-ID" sz="4000" dirty="0" smtClean="0">
                <a:solidFill>
                  <a:schemeClr val="tx1"/>
                </a:solidFill>
              </a:rPr>
              <a:t>ESENSI KURIKULUM 2013</a:t>
            </a:r>
            <a:r>
              <a:rPr lang="fi-FI" sz="4000" dirty="0" smtClean="0">
                <a:solidFill>
                  <a:schemeClr val="tx1"/>
                </a:solidFill>
              </a:rPr>
              <a:t> </a:t>
            </a:r>
            <a:r>
              <a:rPr lang="id-ID" sz="4000" dirty="0" smtClean="0">
                <a:solidFill>
                  <a:schemeClr val="accent3"/>
                </a:solidFill>
              </a:rPr>
              <a:t>IPS </a:t>
            </a:r>
            <a:r>
              <a:rPr lang="id-ID" sz="4000" dirty="0">
                <a:solidFill>
                  <a:schemeClr val="accent3"/>
                </a:solidFill>
              </a:rPr>
              <a:t>SD </a:t>
            </a:r>
            <a:r>
              <a:rPr lang="id-ID" sz="4000" dirty="0" smtClean="0">
                <a:solidFill>
                  <a:schemeClr val="accent3"/>
                </a:solidFill>
              </a:rPr>
              <a:t>KELAS TINGGI</a:t>
            </a:r>
            <a:endParaRPr sz="4000" dirty="0">
              <a:solidFill>
                <a:schemeClr val="accent1"/>
              </a:solidFill>
            </a:endParaRPr>
          </a:p>
        </p:txBody>
      </p:sp>
      <p:grpSp>
        <p:nvGrpSpPr>
          <p:cNvPr id="1157" name="Google Shape;1157;p33"/>
          <p:cNvGrpSpPr/>
          <p:nvPr/>
        </p:nvGrpSpPr>
        <p:grpSpPr>
          <a:xfrm>
            <a:off x="3369658" y="3108218"/>
            <a:ext cx="2394625" cy="1738103"/>
            <a:chOff x="3587075" y="2798640"/>
            <a:chExt cx="2198114" cy="1595468"/>
          </a:xfrm>
        </p:grpSpPr>
        <p:sp>
          <p:nvSpPr>
            <p:cNvPr id="1158" name="Google Shape;1158;p33"/>
            <p:cNvSpPr/>
            <p:nvPr/>
          </p:nvSpPr>
          <p:spPr>
            <a:xfrm>
              <a:off x="5584471" y="3846360"/>
              <a:ext cx="200718" cy="441555"/>
            </a:xfrm>
            <a:custGeom>
              <a:avLst/>
              <a:gdLst/>
              <a:ahLst/>
              <a:cxnLst/>
              <a:rect l="l" t="t" r="r" b="b"/>
              <a:pathLst>
                <a:path w="9901" h="21781" extrusionOk="0">
                  <a:moveTo>
                    <a:pt x="4737" y="151"/>
                  </a:moveTo>
                  <a:cubicBezTo>
                    <a:pt x="3208" y="2006"/>
                    <a:pt x="1980" y="4838"/>
                    <a:pt x="1203" y="7419"/>
                  </a:cubicBezTo>
                  <a:cubicBezTo>
                    <a:pt x="577" y="9499"/>
                    <a:pt x="126" y="11855"/>
                    <a:pt x="51" y="14111"/>
                  </a:cubicBezTo>
                  <a:cubicBezTo>
                    <a:pt x="0" y="16041"/>
                    <a:pt x="251" y="18146"/>
                    <a:pt x="1178" y="19675"/>
                  </a:cubicBezTo>
                  <a:cubicBezTo>
                    <a:pt x="2131" y="21229"/>
                    <a:pt x="3509" y="21780"/>
                    <a:pt x="4963" y="21780"/>
                  </a:cubicBezTo>
                  <a:cubicBezTo>
                    <a:pt x="6391" y="21780"/>
                    <a:pt x="7795" y="21229"/>
                    <a:pt x="8747" y="19675"/>
                  </a:cubicBezTo>
                  <a:cubicBezTo>
                    <a:pt x="9675" y="18146"/>
                    <a:pt x="9900" y="16041"/>
                    <a:pt x="9850" y="14111"/>
                  </a:cubicBezTo>
                  <a:cubicBezTo>
                    <a:pt x="9800" y="11855"/>
                    <a:pt x="9324" y="9499"/>
                    <a:pt x="8722" y="7419"/>
                  </a:cubicBezTo>
                  <a:cubicBezTo>
                    <a:pt x="7945" y="4838"/>
                    <a:pt x="6717" y="2006"/>
                    <a:pt x="5163" y="151"/>
                  </a:cubicBezTo>
                  <a:cubicBezTo>
                    <a:pt x="5038" y="1"/>
                    <a:pt x="4863" y="1"/>
                    <a:pt x="4737" y="151"/>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3"/>
            <p:cNvSpPr/>
            <p:nvPr/>
          </p:nvSpPr>
          <p:spPr>
            <a:xfrm>
              <a:off x="5599717" y="3928164"/>
              <a:ext cx="170735" cy="436467"/>
            </a:xfrm>
            <a:custGeom>
              <a:avLst/>
              <a:gdLst/>
              <a:ahLst/>
              <a:cxnLst/>
              <a:rect l="l" t="t" r="r" b="b"/>
              <a:pathLst>
                <a:path w="8422" h="21530" extrusionOk="0">
                  <a:moveTo>
                    <a:pt x="3985" y="21304"/>
                  </a:moveTo>
                  <a:cubicBezTo>
                    <a:pt x="3985" y="21429"/>
                    <a:pt x="4086" y="21530"/>
                    <a:pt x="4211" y="21530"/>
                  </a:cubicBezTo>
                  <a:cubicBezTo>
                    <a:pt x="4336" y="21530"/>
                    <a:pt x="4436" y="21429"/>
                    <a:pt x="4436" y="21304"/>
                  </a:cubicBezTo>
                  <a:lnTo>
                    <a:pt x="4436" y="15514"/>
                  </a:lnTo>
                  <a:lnTo>
                    <a:pt x="8371" y="11580"/>
                  </a:lnTo>
                  <a:cubicBezTo>
                    <a:pt x="8421" y="11530"/>
                    <a:pt x="8421" y="11429"/>
                    <a:pt x="8371" y="11379"/>
                  </a:cubicBezTo>
                  <a:cubicBezTo>
                    <a:pt x="8296" y="11304"/>
                    <a:pt x="8196" y="11304"/>
                    <a:pt x="8146" y="11379"/>
                  </a:cubicBezTo>
                  <a:lnTo>
                    <a:pt x="4436" y="15088"/>
                  </a:lnTo>
                  <a:lnTo>
                    <a:pt x="4436" y="11705"/>
                  </a:lnTo>
                  <a:lnTo>
                    <a:pt x="8121" y="7996"/>
                  </a:lnTo>
                  <a:cubicBezTo>
                    <a:pt x="8171" y="7946"/>
                    <a:pt x="8171" y="7845"/>
                    <a:pt x="8121" y="7795"/>
                  </a:cubicBezTo>
                  <a:cubicBezTo>
                    <a:pt x="8045" y="7720"/>
                    <a:pt x="7945" y="7720"/>
                    <a:pt x="7895" y="7795"/>
                  </a:cubicBezTo>
                  <a:lnTo>
                    <a:pt x="4436" y="11279"/>
                  </a:lnTo>
                  <a:lnTo>
                    <a:pt x="4436" y="7895"/>
                  </a:lnTo>
                  <a:lnTo>
                    <a:pt x="7394" y="4938"/>
                  </a:lnTo>
                  <a:cubicBezTo>
                    <a:pt x="7444" y="4863"/>
                    <a:pt x="7444" y="4788"/>
                    <a:pt x="7394" y="4712"/>
                  </a:cubicBezTo>
                  <a:cubicBezTo>
                    <a:pt x="7344" y="4662"/>
                    <a:pt x="7243" y="4662"/>
                    <a:pt x="7168" y="4712"/>
                  </a:cubicBezTo>
                  <a:lnTo>
                    <a:pt x="4436" y="7469"/>
                  </a:lnTo>
                  <a:lnTo>
                    <a:pt x="4436" y="4086"/>
                  </a:lnTo>
                  <a:lnTo>
                    <a:pt x="6091" y="2432"/>
                  </a:lnTo>
                  <a:cubicBezTo>
                    <a:pt x="6141" y="2382"/>
                    <a:pt x="6141" y="2281"/>
                    <a:pt x="6091" y="2231"/>
                  </a:cubicBezTo>
                  <a:cubicBezTo>
                    <a:pt x="6015" y="2156"/>
                    <a:pt x="5915" y="2156"/>
                    <a:pt x="5865" y="2231"/>
                  </a:cubicBezTo>
                  <a:lnTo>
                    <a:pt x="4436" y="3660"/>
                  </a:lnTo>
                  <a:lnTo>
                    <a:pt x="4436" y="251"/>
                  </a:lnTo>
                  <a:cubicBezTo>
                    <a:pt x="4436" y="126"/>
                    <a:pt x="4336" y="1"/>
                    <a:pt x="4211" y="1"/>
                  </a:cubicBezTo>
                  <a:cubicBezTo>
                    <a:pt x="4086" y="1"/>
                    <a:pt x="3985" y="126"/>
                    <a:pt x="3985" y="251"/>
                  </a:cubicBezTo>
                  <a:lnTo>
                    <a:pt x="3985" y="3660"/>
                  </a:lnTo>
                  <a:lnTo>
                    <a:pt x="2557" y="2231"/>
                  </a:lnTo>
                  <a:cubicBezTo>
                    <a:pt x="2482" y="2156"/>
                    <a:pt x="2406" y="2156"/>
                    <a:pt x="2331" y="2231"/>
                  </a:cubicBezTo>
                  <a:cubicBezTo>
                    <a:pt x="2281" y="2281"/>
                    <a:pt x="2281" y="2382"/>
                    <a:pt x="2331" y="2432"/>
                  </a:cubicBezTo>
                  <a:lnTo>
                    <a:pt x="3985" y="4086"/>
                  </a:lnTo>
                  <a:lnTo>
                    <a:pt x="3985" y="7469"/>
                  </a:lnTo>
                  <a:lnTo>
                    <a:pt x="1379" y="4813"/>
                  </a:lnTo>
                  <a:cubicBezTo>
                    <a:pt x="1329" y="4763"/>
                    <a:pt x="1228" y="4763"/>
                    <a:pt x="1153" y="4813"/>
                  </a:cubicBezTo>
                  <a:cubicBezTo>
                    <a:pt x="1103" y="4863"/>
                    <a:pt x="1103" y="4963"/>
                    <a:pt x="1153" y="5038"/>
                  </a:cubicBezTo>
                  <a:lnTo>
                    <a:pt x="3985" y="7895"/>
                  </a:lnTo>
                  <a:lnTo>
                    <a:pt x="3985" y="11279"/>
                  </a:lnTo>
                  <a:lnTo>
                    <a:pt x="627" y="7946"/>
                  </a:lnTo>
                  <a:cubicBezTo>
                    <a:pt x="577" y="7895"/>
                    <a:pt x="477" y="7895"/>
                    <a:pt x="426" y="7946"/>
                  </a:cubicBezTo>
                  <a:cubicBezTo>
                    <a:pt x="351" y="8021"/>
                    <a:pt x="351" y="8096"/>
                    <a:pt x="426" y="8171"/>
                  </a:cubicBezTo>
                  <a:lnTo>
                    <a:pt x="3985" y="11705"/>
                  </a:lnTo>
                  <a:lnTo>
                    <a:pt x="3985" y="15088"/>
                  </a:lnTo>
                  <a:lnTo>
                    <a:pt x="276" y="11379"/>
                  </a:lnTo>
                  <a:cubicBezTo>
                    <a:pt x="201" y="11304"/>
                    <a:pt x="101" y="11304"/>
                    <a:pt x="50" y="11379"/>
                  </a:cubicBezTo>
                  <a:cubicBezTo>
                    <a:pt x="0" y="11429"/>
                    <a:pt x="0" y="11530"/>
                    <a:pt x="50" y="11580"/>
                  </a:cubicBezTo>
                  <a:lnTo>
                    <a:pt x="3985" y="15514"/>
                  </a:lnTo>
                  <a:lnTo>
                    <a:pt x="3985" y="21304"/>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3"/>
            <p:cNvSpPr/>
            <p:nvPr/>
          </p:nvSpPr>
          <p:spPr>
            <a:xfrm>
              <a:off x="3587075" y="3875838"/>
              <a:ext cx="200718" cy="441535"/>
            </a:xfrm>
            <a:custGeom>
              <a:avLst/>
              <a:gdLst/>
              <a:ahLst/>
              <a:cxnLst/>
              <a:rect l="l" t="t" r="r" b="b"/>
              <a:pathLst>
                <a:path w="9901" h="21780" extrusionOk="0">
                  <a:moveTo>
                    <a:pt x="4737" y="151"/>
                  </a:moveTo>
                  <a:cubicBezTo>
                    <a:pt x="3184" y="2005"/>
                    <a:pt x="1956" y="4837"/>
                    <a:pt x="1204" y="7419"/>
                  </a:cubicBezTo>
                  <a:cubicBezTo>
                    <a:pt x="577" y="9524"/>
                    <a:pt x="101" y="11855"/>
                    <a:pt x="51" y="14111"/>
                  </a:cubicBezTo>
                  <a:cubicBezTo>
                    <a:pt x="1" y="16040"/>
                    <a:pt x="226" y="18146"/>
                    <a:pt x="1154" y="19674"/>
                  </a:cubicBezTo>
                  <a:cubicBezTo>
                    <a:pt x="2106" y="21253"/>
                    <a:pt x="3509" y="21780"/>
                    <a:pt x="4938" y="21780"/>
                  </a:cubicBezTo>
                  <a:cubicBezTo>
                    <a:pt x="6392" y="21780"/>
                    <a:pt x="7770" y="21253"/>
                    <a:pt x="8722" y="19674"/>
                  </a:cubicBezTo>
                  <a:cubicBezTo>
                    <a:pt x="9650" y="18146"/>
                    <a:pt x="9900" y="16040"/>
                    <a:pt x="9850" y="14111"/>
                  </a:cubicBezTo>
                  <a:cubicBezTo>
                    <a:pt x="9775" y="11855"/>
                    <a:pt x="9324" y="9524"/>
                    <a:pt x="8697" y="7419"/>
                  </a:cubicBezTo>
                  <a:cubicBezTo>
                    <a:pt x="7920" y="4837"/>
                    <a:pt x="6692" y="2005"/>
                    <a:pt x="5164" y="151"/>
                  </a:cubicBezTo>
                  <a:cubicBezTo>
                    <a:pt x="5038" y="0"/>
                    <a:pt x="4863" y="0"/>
                    <a:pt x="4737" y="151"/>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3"/>
            <p:cNvSpPr/>
            <p:nvPr/>
          </p:nvSpPr>
          <p:spPr>
            <a:xfrm>
              <a:off x="3601814" y="3958149"/>
              <a:ext cx="171242" cy="435960"/>
            </a:xfrm>
            <a:custGeom>
              <a:avLst/>
              <a:gdLst/>
              <a:ahLst/>
              <a:cxnLst/>
              <a:rect l="l" t="t" r="r" b="b"/>
              <a:pathLst>
                <a:path w="8447" h="21505" extrusionOk="0">
                  <a:moveTo>
                    <a:pt x="3985" y="21279"/>
                  </a:moveTo>
                  <a:cubicBezTo>
                    <a:pt x="3985" y="21404"/>
                    <a:pt x="4086" y="21504"/>
                    <a:pt x="4211" y="21504"/>
                  </a:cubicBezTo>
                  <a:cubicBezTo>
                    <a:pt x="4336" y="21504"/>
                    <a:pt x="4437" y="21404"/>
                    <a:pt x="4437" y="21279"/>
                  </a:cubicBezTo>
                  <a:lnTo>
                    <a:pt x="4437" y="15514"/>
                  </a:lnTo>
                  <a:lnTo>
                    <a:pt x="8371" y="11579"/>
                  </a:lnTo>
                  <a:cubicBezTo>
                    <a:pt x="8447" y="11504"/>
                    <a:pt x="8447" y="11429"/>
                    <a:pt x="8371" y="11354"/>
                  </a:cubicBezTo>
                  <a:cubicBezTo>
                    <a:pt x="8321" y="11304"/>
                    <a:pt x="8221" y="11304"/>
                    <a:pt x="8171" y="11354"/>
                  </a:cubicBezTo>
                  <a:lnTo>
                    <a:pt x="4437" y="15063"/>
                  </a:lnTo>
                  <a:lnTo>
                    <a:pt x="4437" y="11680"/>
                  </a:lnTo>
                  <a:lnTo>
                    <a:pt x="8121" y="7995"/>
                  </a:lnTo>
                  <a:cubicBezTo>
                    <a:pt x="8196" y="7920"/>
                    <a:pt x="8196" y="7845"/>
                    <a:pt x="8121" y="7770"/>
                  </a:cubicBezTo>
                  <a:cubicBezTo>
                    <a:pt x="8071" y="7720"/>
                    <a:pt x="7970" y="7720"/>
                    <a:pt x="7920" y="7770"/>
                  </a:cubicBezTo>
                  <a:lnTo>
                    <a:pt x="4437" y="11254"/>
                  </a:lnTo>
                  <a:lnTo>
                    <a:pt x="4437" y="7870"/>
                  </a:lnTo>
                  <a:lnTo>
                    <a:pt x="7394" y="4913"/>
                  </a:lnTo>
                  <a:cubicBezTo>
                    <a:pt x="7469" y="4863"/>
                    <a:pt x="7469" y="4762"/>
                    <a:pt x="7394" y="4712"/>
                  </a:cubicBezTo>
                  <a:cubicBezTo>
                    <a:pt x="7344" y="4637"/>
                    <a:pt x="7244" y="4637"/>
                    <a:pt x="7193" y="4712"/>
                  </a:cubicBezTo>
                  <a:lnTo>
                    <a:pt x="4437" y="7444"/>
                  </a:lnTo>
                  <a:lnTo>
                    <a:pt x="4437" y="4061"/>
                  </a:lnTo>
                  <a:lnTo>
                    <a:pt x="6091" y="2431"/>
                  </a:lnTo>
                  <a:cubicBezTo>
                    <a:pt x="6141" y="2356"/>
                    <a:pt x="6141" y="2256"/>
                    <a:pt x="6091" y="2206"/>
                  </a:cubicBezTo>
                  <a:cubicBezTo>
                    <a:pt x="6041" y="2156"/>
                    <a:pt x="5940" y="2156"/>
                    <a:pt x="5865" y="2206"/>
                  </a:cubicBezTo>
                  <a:lnTo>
                    <a:pt x="4437" y="3634"/>
                  </a:lnTo>
                  <a:lnTo>
                    <a:pt x="4437" y="226"/>
                  </a:lnTo>
                  <a:cubicBezTo>
                    <a:pt x="4437" y="101"/>
                    <a:pt x="4336" y="0"/>
                    <a:pt x="4211" y="0"/>
                  </a:cubicBezTo>
                  <a:cubicBezTo>
                    <a:pt x="4086" y="0"/>
                    <a:pt x="3985" y="101"/>
                    <a:pt x="3985" y="226"/>
                  </a:cubicBezTo>
                  <a:lnTo>
                    <a:pt x="3985" y="3634"/>
                  </a:lnTo>
                  <a:lnTo>
                    <a:pt x="2557" y="2206"/>
                  </a:lnTo>
                  <a:cubicBezTo>
                    <a:pt x="2507" y="2156"/>
                    <a:pt x="2406" y="2156"/>
                    <a:pt x="2356" y="2206"/>
                  </a:cubicBezTo>
                  <a:cubicBezTo>
                    <a:pt x="2281" y="2256"/>
                    <a:pt x="2281" y="2356"/>
                    <a:pt x="2356" y="2431"/>
                  </a:cubicBezTo>
                  <a:lnTo>
                    <a:pt x="3985" y="4061"/>
                  </a:lnTo>
                  <a:lnTo>
                    <a:pt x="3985" y="7444"/>
                  </a:lnTo>
                  <a:lnTo>
                    <a:pt x="1379" y="4787"/>
                  </a:lnTo>
                  <a:cubicBezTo>
                    <a:pt x="1329" y="4737"/>
                    <a:pt x="1229" y="4737"/>
                    <a:pt x="1178" y="4787"/>
                  </a:cubicBezTo>
                  <a:cubicBezTo>
                    <a:pt x="1103" y="4863"/>
                    <a:pt x="1103" y="4963"/>
                    <a:pt x="1178" y="5013"/>
                  </a:cubicBezTo>
                  <a:lnTo>
                    <a:pt x="3985" y="7870"/>
                  </a:lnTo>
                  <a:lnTo>
                    <a:pt x="3985" y="11254"/>
                  </a:lnTo>
                  <a:lnTo>
                    <a:pt x="652" y="7945"/>
                  </a:lnTo>
                  <a:cubicBezTo>
                    <a:pt x="577" y="7870"/>
                    <a:pt x="502" y="7870"/>
                    <a:pt x="427" y="7945"/>
                  </a:cubicBezTo>
                  <a:cubicBezTo>
                    <a:pt x="376" y="7995"/>
                    <a:pt x="376" y="8096"/>
                    <a:pt x="427" y="8146"/>
                  </a:cubicBezTo>
                  <a:lnTo>
                    <a:pt x="3985" y="11680"/>
                  </a:lnTo>
                  <a:lnTo>
                    <a:pt x="3985" y="15063"/>
                  </a:lnTo>
                  <a:lnTo>
                    <a:pt x="276" y="11354"/>
                  </a:lnTo>
                  <a:cubicBezTo>
                    <a:pt x="226" y="11304"/>
                    <a:pt x="126" y="11304"/>
                    <a:pt x="76" y="11354"/>
                  </a:cubicBezTo>
                  <a:cubicBezTo>
                    <a:pt x="0" y="11429"/>
                    <a:pt x="0" y="11504"/>
                    <a:pt x="76" y="11579"/>
                  </a:cubicBezTo>
                  <a:lnTo>
                    <a:pt x="3985" y="15514"/>
                  </a:lnTo>
                  <a:lnTo>
                    <a:pt x="3985" y="2127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3"/>
            <p:cNvSpPr/>
            <p:nvPr/>
          </p:nvSpPr>
          <p:spPr>
            <a:xfrm>
              <a:off x="5403083" y="3692909"/>
              <a:ext cx="250487" cy="550784"/>
            </a:xfrm>
            <a:custGeom>
              <a:avLst/>
              <a:gdLst/>
              <a:ahLst/>
              <a:cxnLst/>
              <a:rect l="l" t="t" r="r" b="b"/>
              <a:pathLst>
                <a:path w="12356" h="27169" extrusionOk="0">
                  <a:moveTo>
                    <a:pt x="5890" y="176"/>
                  </a:moveTo>
                  <a:cubicBezTo>
                    <a:pt x="3985" y="2507"/>
                    <a:pt x="2456" y="6041"/>
                    <a:pt x="1479" y="9249"/>
                  </a:cubicBezTo>
                  <a:cubicBezTo>
                    <a:pt x="702" y="11855"/>
                    <a:pt x="125" y="14788"/>
                    <a:pt x="50" y="17595"/>
                  </a:cubicBezTo>
                  <a:cubicBezTo>
                    <a:pt x="0" y="20026"/>
                    <a:pt x="301" y="22632"/>
                    <a:pt x="1454" y="24537"/>
                  </a:cubicBezTo>
                  <a:cubicBezTo>
                    <a:pt x="2632" y="26492"/>
                    <a:pt x="4361" y="27169"/>
                    <a:pt x="6165" y="27169"/>
                  </a:cubicBezTo>
                  <a:cubicBezTo>
                    <a:pt x="7970" y="27169"/>
                    <a:pt x="9699" y="26492"/>
                    <a:pt x="10877" y="24537"/>
                  </a:cubicBezTo>
                  <a:cubicBezTo>
                    <a:pt x="12055" y="22632"/>
                    <a:pt x="12356" y="20026"/>
                    <a:pt x="12281" y="17595"/>
                  </a:cubicBezTo>
                  <a:cubicBezTo>
                    <a:pt x="12206" y="14788"/>
                    <a:pt x="11629" y="11855"/>
                    <a:pt x="10852" y="9249"/>
                  </a:cubicBezTo>
                  <a:cubicBezTo>
                    <a:pt x="9900" y="6041"/>
                    <a:pt x="8346" y="2507"/>
                    <a:pt x="6441" y="176"/>
                  </a:cubicBezTo>
                  <a:cubicBezTo>
                    <a:pt x="6291" y="1"/>
                    <a:pt x="6065" y="1"/>
                    <a:pt x="5890" y="176"/>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3"/>
            <p:cNvSpPr/>
            <p:nvPr/>
          </p:nvSpPr>
          <p:spPr>
            <a:xfrm>
              <a:off x="5421370" y="3795554"/>
              <a:ext cx="213409" cy="544175"/>
            </a:xfrm>
            <a:custGeom>
              <a:avLst/>
              <a:gdLst/>
              <a:ahLst/>
              <a:cxnLst/>
              <a:rect l="l" t="t" r="r" b="b"/>
              <a:pathLst>
                <a:path w="10527" h="26843" extrusionOk="0">
                  <a:moveTo>
                    <a:pt x="4988" y="26542"/>
                  </a:moveTo>
                  <a:cubicBezTo>
                    <a:pt x="4988" y="26717"/>
                    <a:pt x="5113" y="26842"/>
                    <a:pt x="5263" y="26842"/>
                  </a:cubicBezTo>
                  <a:cubicBezTo>
                    <a:pt x="5414" y="26842"/>
                    <a:pt x="5539" y="26717"/>
                    <a:pt x="5539" y="26542"/>
                  </a:cubicBezTo>
                  <a:lnTo>
                    <a:pt x="5539" y="19324"/>
                  </a:lnTo>
                  <a:lnTo>
                    <a:pt x="10451" y="14436"/>
                  </a:lnTo>
                  <a:cubicBezTo>
                    <a:pt x="10527" y="14361"/>
                    <a:pt x="10527" y="14236"/>
                    <a:pt x="10451" y="14161"/>
                  </a:cubicBezTo>
                  <a:cubicBezTo>
                    <a:pt x="10376" y="14086"/>
                    <a:pt x="10251" y="14086"/>
                    <a:pt x="10176" y="14161"/>
                  </a:cubicBezTo>
                  <a:lnTo>
                    <a:pt x="5539" y="18797"/>
                  </a:lnTo>
                  <a:lnTo>
                    <a:pt x="5539" y="14587"/>
                  </a:lnTo>
                  <a:lnTo>
                    <a:pt x="10151" y="9950"/>
                  </a:lnTo>
                  <a:cubicBezTo>
                    <a:pt x="10201" y="9875"/>
                    <a:pt x="10201" y="9775"/>
                    <a:pt x="10151" y="9700"/>
                  </a:cubicBezTo>
                  <a:cubicBezTo>
                    <a:pt x="10076" y="9624"/>
                    <a:pt x="9950" y="9624"/>
                    <a:pt x="9875" y="9700"/>
                  </a:cubicBezTo>
                  <a:lnTo>
                    <a:pt x="5539" y="14035"/>
                  </a:lnTo>
                  <a:lnTo>
                    <a:pt x="5539" y="9825"/>
                  </a:lnTo>
                  <a:lnTo>
                    <a:pt x="9248" y="6141"/>
                  </a:lnTo>
                  <a:cubicBezTo>
                    <a:pt x="9324" y="6065"/>
                    <a:pt x="9324" y="5940"/>
                    <a:pt x="9248" y="5865"/>
                  </a:cubicBezTo>
                  <a:cubicBezTo>
                    <a:pt x="9173" y="5790"/>
                    <a:pt x="9048" y="5790"/>
                    <a:pt x="8973" y="5865"/>
                  </a:cubicBezTo>
                  <a:lnTo>
                    <a:pt x="5539" y="9273"/>
                  </a:lnTo>
                  <a:lnTo>
                    <a:pt x="5539" y="5063"/>
                  </a:lnTo>
                  <a:lnTo>
                    <a:pt x="7594" y="3008"/>
                  </a:lnTo>
                  <a:cubicBezTo>
                    <a:pt x="7670" y="2933"/>
                    <a:pt x="7670" y="2807"/>
                    <a:pt x="7594" y="2757"/>
                  </a:cubicBezTo>
                  <a:cubicBezTo>
                    <a:pt x="7519" y="2682"/>
                    <a:pt x="7394" y="2682"/>
                    <a:pt x="7319" y="2757"/>
                  </a:cubicBezTo>
                  <a:lnTo>
                    <a:pt x="5539" y="4537"/>
                  </a:lnTo>
                  <a:lnTo>
                    <a:pt x="5539" y="276"/>
                  </a:lnTo>
                  <a:cubicBezTo>
                    <a:pt x="5539" y="126"/>
                    <a:pt x="5414" y="0"/>
                    <a:pt x="5263" y="0"/>
                  </a:cubicBezTo>
                  <a:cubicBezTo>
                    <a:pt x="5113" y="0"/>
                    <a:pt x="4988" y="126"/>
                    <a:pt x="4988" y="276"/>
                  </a:cubicBezTo>
                  <a:lnTo>
                    <a:pt x="4988" y="4537"/>
                  </a:lnTo>
                  <a:lnTo>
                    <a:pt x="3208" y="2757"/>
                  </a:lnTo>
                  <a:cubicBezTo>
                    <a:pt x="3133" y="2682"/>
                    <a:pt x="3008" y="2682"/>
                    <a:pt x="2933" y="2757"/>
                  </a:cubicBezTo>
                  <a:cubicBezTo>
                    <a:pt x="2857" y="2807"/>
                    <a:pt x="2857" y="2933"/>
                    <a:pt x="2933" y="3008"/>
                  </a:cubicBezTo>
                  <a:lnTo>
                    <a:pt x="4988" y="5063"/>
                  </a:lnTo>
                  <a:lnTo>
                    <a:pt x="4988" y="9273"/>
                  </a:lnTo>
                  <a:lnTo>
                    <a:pt x="1730" y="5990"/>
                  </a:lnTo>
                  <a:cubicBezTo>
                    <a:pt x="1654" y="5915"/>
                    <a:pt x="1529" y="5915"/>
                    <a:pt x="1454" y="5990"/>
                  </a:cubicBezTo>
                  <a:cubicBezTo>
                    <a:pt x="1379" y="6065"/>
                    <a:pt x="1379" y="6166"/>
                    <a:pt x="1454" y="6241"/>
                  </a:cubicBezTo>
                  <a:lnTo>
                    <a:pt x="4988" y="9825"/>
                  </a:lnTo>
                  <a:lnTo>
                    <a:pt x="4988" y="14035"/>
                  </a:lnTo>
                  <a:lnTo>
                    <a:pt x="802" y="9900"/>
                  </a:lnTo>
                  <a:cubicBezTo>
                    <a:pt x="727" y="9825"/>
                    <a:pt x="602" y="9825"/>
                    <a:pt x="527" y="9900"/>
                  </a:cubicBezTo>
                  <a:cubicBezTo>
                    <a:pt x="451" y="9975"/>
                    <a:pt x="451" y="10101"/>
                    <a:pt x="527" y="10176"/>
                  </a:cubicBezTo>
                  <a:lnTo>
                    <a:pt x="4988" y="14587"/>
                  </a:lnTo>
                  <a:lnTo>
                    <a:pt x="4988" y="18797"/>
                  </a:lnTo>
                  <a:lnTo>
                    <a:pt x="351" y="14161"/>
                  </a:lnTo>
                  <a:cubicBezTo>
                    <a:pt x="276" y="14086"/>
                    <a:pt x="151" y="14086"/>
                    <a:pt x="75" y="14161"/>
                  </a:cubicBezTo>
                  <a:cubicBezTo>
                    <a:pt x="0" y="14236"/>
                    <a:pt x="0" y="14361"/>
                    <a:pt x="75" y="14436"/>
                  </a:cubicBezTo>
                  <a:lnTo>
                    <a:pt x="4988" y="19324"/>
                  </a:lnTo>
                  <a:lnTo>
                    <a:pt x="4988" y="26542"/>
                  </a:ln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3"/>
            <p:cNvSpPr/>
            <p:nvPr/>
          </p:nvSpPr>
          <p:spPr>
            <a:xfrm>
              <a:off x="3709528" y="3731024"/>
              <a:ext cx="250507" cy="550784"/>
            </a:xfrm>
            <a:custGeom>
              <a:avLst/>
              <a:gdLst/>
              <a:ahLst/>
              <a:cxnLst/>
              <a:rect l="l" t="t" r="r" b="b"/>
              <a:pathLst>
                <a:path w="12357" h="27169" extrusionOk="0">
                  <a:moveTo>
                    <a:pt x="5916" y="176"/>
                  </a:moveTo>
                  <a:cubicBezTo>
                    <a:pt x="3986" y="2507"/>
                    <a:pt x="2457" y="6040"/>
                    <a:pt x="1479" y="9248"/>
                  </a:cubicBezTo>
                  <a:cubicBezTo>
                    <a:pt x="703" y="11855"/>
                    <a:pt x="126" y="14787"/>
                    <a:pt x="51" y="17619"/>
                  </a:cubicBezTo>
                  <a:cubicBezTo>
                    <a:pt x="1" y="20025"/>
                    <a:pt x="301" y="22632"/>
                    <a:pt x="1454" y="24537"/>
                  </a:cubicBezTo>
                  <a:cubicBezTo>
                    <a:pt x="2632" y="26492"/>
                    <a:pt x="4387" y="27168"/>
                    <a:pt x="6166" y="27168"/>
                  </a:cubicBezTo>
                  <a:cubicBezTo>
                    <a:pt x="7971" y="27168"/>
                    <a:pt x="9700" y="26492"/>
                    <a:pt x="10903" y="24537"/>
                  </a:cubicBezTo>
                  <a:cubicBezTo>
                    <a:pt x="12056" y="22632"/>
                    <a:pt x="12357" y="20025"/>
                    <a:pt x="12282" y="17619"/>
                  </a:cubicBezTo>
                  <a:cubicBezTo>
                    <a:pt x="12206" y="14787"/>
                    <a:pt x="11630" y="11855"/>
                    <a:pt x="10853" y="9248"/>
                  </a:cubicBezTo>
                  <a:cubicBezTo>
                    <a:pt x="9901" y="6040"/>
                    <a:pt x="8372" y="2507"/>
                    <a:pt x="6442" y="176"/>
                  </a:cubicBezTo>
                  <a:cubicBezTo>
                    <a:pt x="6292" y="0"/>
                    <a:pt x="6066" y="0"/>
                    <a:pt x="5916" y="176"/>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3"/>
            <p:cNvSpPr/>
            <p:nvPr/>
          </p:nvSpPr>
          <p:spPr>
            <a:xfrm>
              <a:off x="3727835" y="3833649"/>
              <a:ext cx="213409" cy="544195"/>
            </a:xfrm>
            <a:custGeom>
              <a:avLst/>
              <a:gdLst/>
              <a:ahLst/>
              <a:cxnLst/>
              <a:rect l="l" t="t" r="r" b="b"/>
              <a:pathLst>
                <a:path w="10527" h="26844" extrusionOk="0">
                  <a:moveTo>
                    <a:pt x="4988" y="26568"/>
                  </a:moveTo>
                  <a:cubicBezTo>
                    <a:pt x="4988" y="26718"/>
                    <a:pt x="5113" y="26843"/>
                    <a:pt x="5263" y="26843"/>
                  </a:cubicBezTo>
                  <a:cubicBezTo>
                    <a:pt x="5439" y="26843"/>
                    <a:pt x="5564" y="26718"/>
                    <a:pt x="5564" y="26568"/>
                  </a:cubicBezTo>
                  <a:lnTo>
                    <a:pt x="5564" y="19349"/>
                  </a:lnTo>
                  <a:lnTo>
                    <a:pt x="10451" y="14437"/>
                  </a:lnTo>
                  <a:cubicBezTo>
                    <a:pt x="10526" y="14362"/>
                    <a:pt x="10526" y="14237"/>
                    <a:pt x="10451" y="14161"/>
                  </a:cubicBezTo>
                  <a:cubicBezTo>
                    <a:pt x="10376" y="14086"/>
                    <a:pt x="10251" y="14086"/>
                    <a:pt x="10175" y="14161"/>
                  </a:cubicBezTo>
                  <a:lnTo>
                    <a:pt x="5564" y="18798"/>
                  </a:lnTo>
                  <a:lnTo>
                    <a:pt x="5564" y="14587"/>
                  </a:lnTo>
                  <a:lnTo>
                    <a:pt x="10150" y="9976"/>
                  </a:lnTo>
                  <a:cubicBezTo>
                    <a:pt x="10226" y="9901"/>
                    <a:pt x="10226" y="9775"/>
                    <a:pt x="10150" y="9700"/>
                  </a:cubicBezTo>
                  <a:cubicBezTo>
                    <a:pt x="10075" y="9625"/>
                    <a:pt x="9950" y="9625"/>
                    <a:pt x="9875" y="9700"/>
                  </a:cubicBezTo>
                  <a:lnTo>
                    <a:pt x="5564" y="14036"/>
                  </a:lnTo>
                  <a:lnTo>
                    <a:pt x="5564" y="9826"/>
                  </a:lnTo>
                  <a:lnTo>
                    <a:pt x="9248" y="6141"/>
                  </a:lnTo>
                  <a:cubicBezTo>
                    <a:pt x="9323" y="6066"/>
                    <a:pt x="9323" y="5941"/>
                    <a:pt x="9248" y="5866"/>
                  </a:cubicBezTo>
                  <a:cubicBezTo>
                    <a:pt x="9173" y="5790"/>
                    <a:pt x="9048" y="5790"/>
                    <a:pt x="8972" y="5866"/>
                  </a:cubicBezTo>
                  <a:lnTo>
                    <a:pt x="5564" y="9274"/>
                  </a:lnTo>
                  <a:lnTo>
                    <a:pt x="5564" y="5064"/>
                  </a:lnTo>
                  <a:lnTo>
                    <a:pt x="7594" y="3008"/>
                  </a:lnTo>
                  <a:cubicBezTo>
                    <a:pt x="7669" y="2933"/>
                    <a:pt x="7669" y="2833"/>
                    <a:pt x="7594" y="2758"/>
                  </a:cubicBezTo>
                  <a:cubicBezTo>
                    <a:pt x="7519" y="2683"/>
                    <a:pt x="7419" y="2683"/>
                    <a:pt x="7343" y="2758"/>
                  </a:cubicBezTo>
                  <a:lnTo>
                    <a:pt x="5564" y="4537"/>
                  </a:lnTo>
                  <a:lnTo>
                    <a:pt x="5564" y="277"/>
                  </a:lnTo>
                  <a:cubicBezTo>
                    <a:pt x="5564" y="126"/>
                    <a:pt x="5439" y="1"/>
                    <a:pt x="5263" y="1"/>
                  </a:cubicBezTo>
                  <a:cubicBezTo>
                    <a:pt x="5113" y="1"/>
                    <a:pt x="4988" y="126"/>
                    <a:pt x="4988" y="277"/>
                  </a:cubicBezTo>
                  <a:lnTo>
                    <a:pt x="4988" y="4537"/>
                  </a:lnTo>
                  <a:lnTo>
                    <a:pt x="3208" y="2758"/>
                  </a:lnTo>
                  <a:cubicBezTo>
                    <a:pt x="3133" y="2683"/>
                    <a:pt x="3008" y="2683"/>
                    <a:pt x="2932" y="2758"/>
                  </a:cubicBezTo>
                  <a:cubicBezTo>
                    <a:pt x="2857" y="2833"/>
                    <a:pt x="2857" y="2933"/>
                    <a:pt x="2932" y="3008"/>
                  </a:cubicBezTo>
                  <a:lnTo>
                    <a:pt x="4988" y="5064"/>
                  </a:lnTo>
                  <a:lnTo>
                    <a:pt x="4988" y="9274"/>
                  </a:lnTo>
                  <a:lnTo>
                    <a:pt x="1729" y="5991"/>
                  </a:lnTo>
                  <a:cubicBezTo>
                    <a:pt x="1654" y="5916"/>
                    <a:pt x="1554" y="5916"/>
                    <a:pt x="1479" y="5991"/>
                  </a:cubicBezTo>
                  <a:cubicBezTo>
                    <a:pt x="1404" y="6066"/>
                    <a:pt x="1404" y="6191"/>
                    <a:pt x="1479" y="6242"/>
                  </a:cubicBezTo>
                  <a:lnTo>
                    <a:pt x="4988" y="9826"/>
                  </a:lnTo>
                  <a:lnTo>
                    <a:pt x="4988" y="14036"/>
                  </a:lnTo>
                  <a:lnTo>
                    <a:pt x="802" y="9901"/>
                  </a:lnTo>
                  <a:cubicBezTo>
                    <a:pt x="727" y="9826"/>
                    <a:pt x="627" y="9826"/>
                    <a:pt x="551" y="9901"/>
                  </a:cubicBezTo>
                  <a:cubicBezTo>
                    <a:pt x="476" y="9976"/>
                    <a:pt x="476" y="10101"/>
                    <a:pt x="551" y="10176"/>
                  </a:cubicBezTo>
                  <a:lnTo>
                    <a:pt x="4988" y="14587"/>
                  </a:lnTo>
                  <a:lnTo>
                    <a:pt x="4988" y="18798"/>
                  </a:lnTo>
                  <a:lnTo>
                    <a:pt x="351" y="14161"/>
                  </a:lnTo>
                  <a:cubicBezTo>
                    <a:pt x="276" y="14086"/>
                    <a:pt x="150" y="14086"/>
                    <a:pt x="75" y="14161"/>
                  </a:cubicBezTo>
                  <a:cubicBezTo>
                    <a:pt x="0" y="14237"/>
                    <a:pt x="0" y="14362"/>
                    <a:pt x="75" y="14437"/>
                  </a:cubicBezTo>
                  <a:lnTo>
                    <a:pt x="4988" y="19349"/>
                  </a:lnTo>
                  <a:lnTo>
                    <a:pt x="4988" y="26568"/>
                  </a:ln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3"/>
            <p:cNvSpPr/>
            <p:nvPr/>
          </p:nvSpPr>
          <p:spPr>
            <a:xfrm>
              <a:off x="3914311" y="4210170"/>
              <a:ext cx="1531385" cy="45248"/>
            </a:xfrm>
            <a:custGeom>
              <a:avLst/>
              <a:gdLst/>
              <a:ahLst/>
              <a:cxnLst/>
              <a:rect l="l" t="t" r="r" b="b"/>
              <a:pathLst>
                <a:path w="75540" h="2232" extrusionOk="0">
                  <a:moveTo>
                    <a:pt x="75539" y="0"/>
                  </a:moveTo>
                  <a:lnTo>
                    <a:pt x="0" y="0"/>
                  </a:lnTo>
                  <a:lnTo>
                    <a:pt x="0" y="2231"/>
                  </a:lnTo>
                  <a:lnTo>
                    <a:pt x="75539" y="2231"/>
                  </a:lnTo>
                  <a:lnTo>
                    <a:pt x="755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3"/>
            <p:cNvSpPr/>
            <p:nvPr/>
          </p:nvSpPr>
          <p:spPr>
            <a:xfrm>
              <a:off x="3883820" y="4255400"/>
              <a:ext cx="1592364" cy="45228"/>
            </a:xfrm>
            <a:custGeom>
              <a:avLst/>
              <a:gdLst/>
              <a:ahLst/>
              <a:cxnLst/>
              <a:rect l="l" t="t" r="r" b="b"/>
              <a:pathLst>
                <a:path w="78548" h="2231" extrusionOk="0">
                  <a:moveTo>
                    <a:pt x="78547" y="2231"/>
                  </a:moveTo>
                  <a:lnTo>
                    <a:pt x="0" y="2231"/>
                  </a:lnTo>
                  <a:lnTo>
                    <a:pt x="0" y="0"/>
                  </a:lnTo>
                  <a:lnTo>
                    <a:pt x="78547" y="0"/>
                  </a:lnTo>
                  <a:lnTo>
                    <a:pt x="78547" y="223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3"/>
            <p:cNvSpPr/>
            <p:nvPr/>
          </p:nvSpPr>
          <p:spPr>
            <a:xfrm>
              <a:off x="3838589" y="3391096"/>
              <a:ext cx="684420" cy="818543"/>
            </a:xfrm>
            <a:custGeom>
              <a:avLst/>
              <a:gdLst/>
              <a:ahLst/>
              <a:cxnLst/>
              <a:rect l="l" t="t" r="r" b="b"/>
              <a:pathLst>
                <a:path w="33761" h="40377" extrusionOk="0">
                  <a:moveTo>
                    <a:pt x="1" y="0"/>
                  </a:moveTo>
                  <a:lnTo>
                    <a:pt x="16517" y="0"/>
                  </a:lnTo>
                  <a:lnTo>
                    <a:pt x="33008" y="0"/>
                  </a:lnTo>
                  <a:cubicBezTo>
                    <a:pt x="33134" y="6717"/>
                    <a:pt x="33259" y="13459"/>
                    <a:pt x="33384" y="20201"/>
                  </a:cubicBezTo>
                  <a:cubicBezTo>
                    <a:pt x="33510" y="26918"/>
                    <a:pt x="33635" y="33660"/>
                    <a:pt x="33760" y="40376"/>
                  </a:cubicBezTo>
                  <a:lnTo>
                    <a:pt x="19249" y="40376"/>
                  </a:lnTo>
                  <a:lnTo>
                    <a:pt x="4738" y="40376"/>
                  </a:lnTo>
                  <a:cubicBezTo>
                    <a:pt x="3961" y="33660"/>
                    <a:pt x="3184" y="26918"/>
                    <a:pt x="2382" y="20201"/>
                  </a:cubicBezTo>
                  <a:cubicBezTo>
                    <a:pt x="1605" y="13459"/>
                    <a:pt x="803" y="6717"/>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3"/>
            <p:cNvSpPr/>
            <p:nvPr/>
          </p:nvSpPr>
          <p:spPr>
            <a:xfrm>
              <a:off x="3808098" y="3304710"/>
              <a:ext cx="491345" cy="86401"/>
            </a:xfrm>
            <a:custGeom>
              <a:avLst/>
              <a:gdLst/>
              <a:ahLst/>
              <a:cxnLst/>
              <a:rect l="l" t="t" r="r" b="b"/>
              <a:pathLst>
                <a:path w="24237" h="4262" extrusionOk="0">
                  <a:moveTo>
                    <a:pt x="23710" y="1"/>
                  </a:moveTo>
                  <a:lnTo>
                    <a:pt x="12633" y="1"/>
                  </a:lnTo>
                  <a:lnTo>
                    <a:pt x="1555" y="1"/>
                  </a:lnTo>
                  <a:cubicBezTo>
                    <a:pt x="1029" y="1429"/>
                    <a:pt x="527" y="2833"/>
                    <a:pt x="1" y="4261"/>
                  </a:cubicBezTo>
                  <a:lnTo>
                    <a:pt x="12131" y="4261"/>
                  </a:lnTo>
                  <a:lnTo>
                    <a:pt x="24237" y="4261"/>
                  </a:lnTo>
                  <a:cubicBezTo>
                    <a:pt x="24061" y="2833"/>
                    <a:pt x="23886" y="1429"/>
                    <a:pt x="237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3"/>
            <p:cNvSpPr/>
            <p:nvPr/>
          </p:nvSpPr>
          <p:spPr>
            <a:xfrm>
              <a:off x="4825853" y="3391096"/>
              <a:ext cx="695590" cy="818543"/>
            </a:xfrm>
            <a:custGeom>
              <a:avLst/>
              <a:gdLst/>
              <a:ahLst/>
              <a:cxnLst/>
              <a:rect l="l" t="t" r="r" b="b"/>
              <a:pathLst>
                <a:path w="34312" h="40377" extrusionOk="0">
                  <a:moveTo>
                    <a:pt x="34312" y="0"/>
                  </a:moveTo>
                  <a:lnTo>
                    <a:pt x="17820" y="0"/>
                  </a:lnTo>
                  <a:lnTo>
                    <a:pt x="1304" y="0"/>
                  </a:lnTo>
                  <a:cubicBezTo>
                    <a:pt x="1103" y="6717"/>
                    <a:pt x="878" y="13459"/>
                    <a:pt x="652" y="20201"/>
                  </a:cubicBezTo>
                  <a:cubicBezTo>
                    <a:pt x="427" y="26918"/>
                    <a:pt x="226" y="33660"/>
                    <a:pt x="1" y="40376"/>
                  </a:cubicBezTo>
                  <a:lnTo>
                    <a:pt x="14512" y="40376"/>
                  </a:lnTo>
                  <a:lnTo>
                    <a:pt x="28998" y="40376"/>
                  </a:lnTo>
                  <a:cubicBezTo>
                    <a:pt x="29876" y="33660"/>
                    <a:pt x="30778" y="26918"/>
                    <a:pt x="31655" y="20201"/>
                  </a:cubicBezTo>
                  <a:cubicBezTo>
                    <a:pt x="32532" y="13459"/>
                    <a:pt x="33409" y="6717"/>
                    <a:pt x="343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3"/>
            <p:cNvSpPr/>
            <p:nvPr/>
          </p:nvSpPr>
          <p:spPr>
            <a:xfrm>
              <a:off x="5060601" y="3304710"/>
              <a:ext cx="490838" cy="86401"/>
            </a:xfrm>
            <a:custGeom>
              <a:avLst/>
              <a:gdLst/>
              <a:ahLst/>
              <a:cxnLst/>
              <a:rect l="l" t="t" r="r" b="b"/>
              <a:pathLst>
                <a:path w="24212" h="4262" extrusionOk="0">
                  <a:moveTo>
                    <a:pt x="627" y="1"/>
                  </a:moveTo>
                  <a:lnTo>
                    <a:pt x="11705" y="1"/>
                  </a:lnTo>
                  <a:lnTo>
                    <a:pt x="22758" y="1"/>
                  </a:lnTo>
                  <a:cubicBezTo>
                    <a:pt x="23259" y="1429"/>
                    <a:pt x="23735" y="2833"/>
                    <a:pt x="24211" y="4261"/>
                  </a:cubicBezTo>
                  <a:lnTo>
                    <a:pt x="12131" y="4261"/>
                  </a:lnTo>
                  <a:lnTo>
                    <a:pt x="1" y="4261"/>
                  </a:lnTo>
                  <a:cubicBezTo>
                    <a:pt x="201" y="2833"/>
                    <a:pt x="402" y="1429"/>
                    <a:pt x="627" y="1"/>
                  </a:cubicBezTo>
                </a:path>
              </a:pathLst>
            </a:custGeom>
            <a:solidFill>
              <a:srgbClr val="3F3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3"/>
            <p:cNvSpPr/>
            <p:nvPr/>
          </p:nvSpPr>
          <p:spPr>
            <a:xfrm>
              <a:off x="5070251" y="3450031"/>
              <a:ext cx="403950" cy="734209"/>
            </a:xfrm>
            <a:custGeom>
              <a:avLst/>
              <a:gdLst/>
              <a:ahLst/>
              <a:cxnLst/>
              <a:rect l="l" t="t" r="r" b="b"/>
              <a:pathLst>
                <a:path w="19926" h="36217" extrusionOk="0">
                  <a:moveTo>
                    <a:pt x="14161" y="7394"/>
                  </a:moveTo>
                  <a:lnTo>
                    <a:pt x="14161" y="7444"/>
                  </a:lnTo>
                  <a:cubicBezTo>
                    <a:pt x="14036" y="8447"/>
                    <a:pt x="13936" y="9474"/>
                    <a:pt x="13811" y="10477"/>
                  </a:cubicBezTo>
                  <a:lnTo>
                    <a:pt x="13785" y="10803"/>
                  </a:lnTo>
                  <a:lnTo>
                    <a:pt x="14111" y="10803"/>
                  </a:lnTo>
                  <a:lnTo>
                    <a:pt x="16066" y="10803"/>
                  </a:lnTo>
                  <a:lnTo>
                    <a:pt x="16342" y="10803"/>
                  </a:lnTo>
                  <a:lnTo>
                    <a:pt x="18322" y="10803"/>
                  </a:lnTo>
                  <a:lnTo>
                    <a:pt x="18572" y="10803"/>
                  </a:lnTo>
                  <a:lnTo>
                    <a:pt x="18623" y="10552"/>
                  </a:lnTo>
                  <a:cubicBezTo>
                    <a:pt x="18723" y="9524"/>
                    <a:pt x="18848" y="8522"/>
                    <a:pt x="18999" y="7494"/>
                  </a:cubicBezTo>
                  <a:lnTo>
                    <a:pt x="18999" y="7394"/>
                  </a:lnTo>
                  <a:lnTo>
                    <a:pt x="18999" y="7394"/>
                  </a:lnTo>
                  <a:lnTo>
                    <a:pt x="19049" y="7143"/>
                  </a:lnTo>
                  <a:cubicBezTo>
                    <a:pt x="19174" y="6016"/>
                    <a:pt x="19299" y="4863"/>
                    <a:pt x="19450" y="3735"/>
                  </a:cubicBezTo>
                  <a:lnTo>
                    <a:pt x="19475" y="3635"/>
                  </a:lnTo>
                  <a:lnTo>
                    <a:pt x="19475" y="3635"/>
                  </a:lnTo>
                  <a:lnTo>
                    <a:pt x="19500" y="3384"/>
                  </a:lnTo>
                  <a:cubicBezTo>
                    <a:pt x="19625" y="2356"/>
                    <a:pt x="19750" y="1354"/>
                    <a:pt x="19876" y="326"/>
                  </a:cubicBezTo>
                  <a:lnTo>
                    <a:pt x="19926" y="1"/>
                  </a:lnTo>
                  <a:lnTo>
                    <a:pt x="19575" y="1"/>
                  </a:lnTo>
                  <a:lnTo>
                    <a:pt x="17545" y="1"/>
                  </a:lnTo>
                  <a:lnTo>
                    <a:pt x="17269" y="1"/>
                  </a:lnTo>
                  <a:lnTo>
                    <a:pt x="15239" y="1"/>
                  </a:lnTo>
                  <a:lnTo>
                    <a:pt x="14988" y="1"/>
                  </a:lnTo>
                  <a:lnTo>
                    <a:pt x="14963" y="251"/>
                  </a:lnTo>
                  <a:cubicBezTo>
                    <a:pt x="14838" y="1279"/>
                    <a:pt x="14738" y="2281"/>
                    <a:pt x="14613" y="3309"/>
                  </a:cubicBezTo>
                  <a:lnTo>
                    <a:pt x="14587" y="3635"/>
                  </a:lnTo>
                  <a:lnTo>
                    <a:pt x="14587" y="3635"/>
                  </a:lnTo>
                  <a:lnTo>
                    <a:pt x="14587" y="3660"/>
                  </a:lnTo>
                  <a:cubicBezTo>
                    <a:pt x="14437" y="4788"/>
                    <a:pt x="14312" y="5940"/>
                    <a:pt x="14186" y="7068"/>
                  </a:cubicBezTo>
                  <a:lnTo>
                    <a:pt x="14161" y="7394"/>
                  </a:lnTo>
                  <a:close/>
                  <a:moveTo>
                    <a:pt x="8247" y="7168"/>
                  </a:moveTo>
                  <a:lnTo>
                    <a:pt x="8272" y="7068"/>
                  </a:lnTo>
                  <a:cubicBezTo>
                    <a:pt x="8372" y="5940"/>
                    <a:pt x="8472" y="4813"/>
                    <a:pt x="8572" y="3685"/>
                  </a:cubicBezTo>
                  <a:lnTo>
                    <a:pt x="8597" y="3409"/>
                  </a:lnTo>
                  <a:lnTo>
                    <a:pt x="8597" y="3409"/>
                  </a:lnTo>
                  <a:lnTo>
                    <a:pt x="8597" y="3309"/>
                  </a:lnTo>
                  <a:cubicBezTo>
                    <a:pt x="8698" y="2306"/>
                    <a:pt x="8798" y="1279"/>
                    <a:pt x="8898" y="276"/>
                  </a:cubicBezTo>
                  <a:lnTo>
                    <a:pt x="8923" y="1"/>
                  </a:lnTo>
                  <a:lnTo>
                    <a:pt x="9174" y="1"/>
                  </a:lnTo>
                  <a:lnTo>
                    <a:pt x="11229" y="1"/>
                  </a:lnTo>
                  <a:lnTo>
                    <a:pt x="11505" y="1"/>
                  </a:lnTo>
                  <a:lnTo>
                    <a:pt x="13535" y="1"/>
                  </a:lnTo>
                  <a:lnTo>
                    <a:pt x="13861" y="1"/>
                  </a:lnTo>
                  <a:lnTo>
                    <a:pt x="13811" y="326"/>
                  </a:lnTo>
                  <a:cubicBezTo>
                    <a:pt x="13710" y="1354"/>
                    <a:pt x="13610" y="2356"/>
                    <a:pt x="13510" y="3384"/>
                  </a:cubicBezTo>
                  <a:lnTo>
                    <a:pt x="13510" y="3409"/>
                  </a:lnTo>
                  <a:lnTo>
                    <a:pt x="13510" y="3409"/>
                  </a:lnTo>
                  <a:lnTo>
                    <a:pt x="13460" y="3735"/>
                  </a:lnTo>
                  <a:cubicBezTo>
                    <a:pt x="13334" y="4863"/>
                    <a:pt x="13209" y="5991"/>
                    <a:pt x="13109" y="7143"/>
                  </a:cubicBezTo>
                  <a:lnTo>
                    <a:pt x="13109" y="7168"/>
                  </a:lnTo>
                  <a:lnTo>
                    <a:pt x="13109" y="7168"/>
                  </a:lnTo>
                  <a:lnTo>
                    <a:pt x="13084" y="7319"/>
                  </a:lnTo>
                  <a:lnTo>
                    <a:pt x="13084" y="7394"/>
                  </a:lnTo>
                  <a:lnTo>
                    <a:pt x="13084" y="7394"/>
                  </a:lnTo>
                  <a:lnTo>
                    <a:pt x="13059" y="7494"/>
                  </a:lnTo>
                  <a:cubicBezTo>
                    <a:pt x="12958" y="8522"/>
                    <a:pt x="12833" y="9524"/>
                    <a:pt x="12758" y="10552"/>
                  </a:cubicBezTo>
                  <a:lnTo>
                    <a:pt x="12733" y="10803"/>
                  </a:lnTo>
                  <a:lnTo>
                    <a:pt x="12457" y="10803"/>
                  </a:lnTo>
                  <a:lnTo>
                    <a:pt x="10477" y="10803"/>
                  </a:lnTo>
                  <a:lnTo>
                    <a:pt x="10201" y="10803"/>
                  </a:lnTo>
                  <a:lnTo>
                    <a:pt x="8222" y="10803"/>
                  </a:lnTo>
                  <a:lnTo>
                    <a:pt x="7921" y="10803"/>
                  </a:lnTo>
                  <a:lnTo>
                    <a:pt x="7946" y="10477"/>
                  </a:lnTo>
                  <a:cubicBezTo>
                    <a:pt x="8021" y="9474"/>
                    <a:pt x="8121" y="8447"/>
                    <a:pt x="8222" y="7444"/>
                  </a:cubicBezTo>
                  <a:lnTo>
                    <a:pt x="8247" y="7168"/>
                  </a:lnTo>
                  <a:close/>
                  <a:moveTo>
                    <a:pt x="2181" y="7168"/>
                  </a:moveTo>
                  <a:lnTo>
                    <a:pt x="2181" y="7093"/>
                  </a:lnTo>
                  <a:cubicBezTo>
                    <a:pt x="2257" y="5940"/>
                    <a:pt x="2332" y="4813"/>
                    <a:pt x="2432" y="3685"/>
                  </a:cubicBezTo>
                  <a:lnTo>
                    <a:pt x="2432" y="3635"/>
                  </a:lnTo>
                  <a:lnTo>
                    <a:pt x="2432" y="3635"/>
                  </a:lnTo>
                  <a:lnTo>
                    <a:pt x="2457" y="3309"/>
                  </a:lnTo>
                  <a:cubicBezTo>
                    <a:pt x="2532" y="2306"/>
                    <a:pt x="2607" y="1279"/>
                    <a:pt x="2683" y="276"/>
                  </a:cubicBezTo>
                  <a:lnTo>
                    <a:pt x="2708" y="1"/>
                  </a:lnTo>
                  <a:lnTo>
                    <a:pt x="2983" y="1"/>
                  </a:lnTo>
                  <a:lnTo>
                    <a:pt x="5013" y="1"/>
                  </a:lnTo>
                  <a:lnTo>
                    <a:pt x="5289" y="1"/>
                  </a:lnTo>
                  <a:lnTo>
                    <a:pt x="7319" y="1"/>
                  </a:lnTo>
                  <a:lnTo>
                    <a:pt x="7645" y="1"/>
                  </a:lnTo>
                  <a:lnTo>
                    <a:pt x="7620" y="326"/>
                  </a:lnTo>
                  <a:cubicBezTo>
                    <a:pt x="7520" y="1329"/>
                    <a:pt x="7445" y="2356"/>
                    <a:pt x="7344" y="3359"/>
                  </a:cubicBezTo>
                  <a:lnTo>
                    <a:pt x="7344" y="3409"/>
                  </a:lnTo>
                  <a:lnTo>
                    <a:pt x="7344" y="3409"/>
                  </a:lnTo>
                  <a:lnTo>
                    <a:pt x="7319" y="3735"/>
                  </a:lnTo>
                  <a:cubicBezTo>
                    <a:pt x="7219" y="4863"/>
                    <a:pt x="7119" y="5991"/>
                    <a:pt x="7018" y="7118"/>
                  </a:cubicBezTo>
                  <a:lnTo>
                    <a:pt x="7018" y="7168"/>
                  </a:lnTo>
                  <a:lnTo>
                    <a:pt x="7018" y="7168"/>
                  </a:lnTo>
                  <a:lnTo>
                    <a:pt x="6993" y="7494"/>
                  </a:lnTo>
                  <a:cubicBezTo>
                    <a:pt x="6893" y="8497"/>
                    <a:pt x="6818" y="9524"/>
                    <a:pt x="6718" y="10527"/>
                  </a:cubicBezTo>
                  <a:lnTo>
                    <a:pt x="6693" y="10803"/>
                  </a:lnTo>
                  <a:lnTo>
                    <a:pt x="6417" y="10803"/>
                  </a:lnTo>
                  <a:lnTo>
                    <a:pt x="4462" y="10803"/>
                  </a:lnTo>
                  <a:lnTo>
                    <a:pt x="4186" y="10803"/>
                  </a:lnTo>
                  <a:lnTo>
                    <a:pt x="2206" y="10803"/>
                  </a:lnTo>
                  <a:lnTo>
                    <a:pt x="1906" y="10803"/>
                  </a:lnTo>
                  <a:lnTo>
                    <a:pt x="1931" y="10502"/>
                  </a:lnTo>
                  <a:cubicBezTo>
                    <a:pt x="2006" y="9474"/>
                    <a:pt x="2081" y="8447"/>
                    <a:pt x="2156" y="7444"/>
                  </a:cubicBezTo>
                  <a:lnTo>
                    <a:pt x="2156" y="7168"/>
                  </a:lnTo>
                  <a:close/>
                  <a:moveTo>
                    <a:pt x="1204" y="20201"/>
                  </a:moveTo>
                  <a:lnTo>
                    <a:pt x="1204" y="20201"/>
                  </a:lnTo>
                  <a:lnTo>
                    <a:pt x="1229" y="19900"/>
                  </a:lnTo>
                  <a:cubicBezTo>
                    <a:pt x="1304" y="18748"/>
                    <a:pt x="1404" y="17620"/>
                    <a:pt x="1480" y="16492"/>
                  </a:cubicBezTo>
                  <a:lnTo>
                    <a:pt x="1480" y="16442"/>
                  </a:lnTo>
                  <a:lnTo>
                    <a:pt x="1480" y="16442"/>
                  </a:lnTo>
                  <a:lnTo>
                    <a:pt x="1505" y="16116"/>
                  </a:lnTo>
                  <a:cubicBezTo>
                    <a:pt x="1580" y="15113"/>
                    <a:pt x="1655" y="14086"/>
                    <a:pt x="1730" y="13083"/>
                  </a:cubicBezTo>
                  <a:lnTo>
                    <a:pt x="1755" y="12808"/>
                  </a:lnTo>
                  <a:lnTo>
                    <a:pt x="2031" y="12808"/>
                  </a:lnTo>
                  <a:lnTo>
                    <a:pt x="3986" y="12808"/>
                  </a:lnTo>
                  <a:lnTo>
                    <a:pt x="4262" y="12808"/>
                  </a:lnTo>
                  <a:lnTo>
                    <a:pt x="6191" y="12808"/>
                  </a:lnTo>
                  <a:lnTo>
                    <a:pt x="6517" y="12808"/>
                  </a:lnTo>
                  <a:lnTo>
                    <a:pt x="6492" y="13133"/>
                  </a:lnTo>
                  <a:cubicBezTo>
                    <a:pt x="6392" y="14136"/>
                    <a:pt x="6317" y="15164"/>
                    <a:pt x="6216" y="16166"/>
                  </a:cubicBezTo>
                  <a:lnTo>
                    <a:pt x="6216" y="16216"/>
                  </a:lnTo>
                  <a:lnTo>
                    <a:pt x="6216" y="16216"/>
                  </a:lnTo>
                  <a:lnTo>
                    <a:pt x="6191" y="16542"/>
                  </a:lnTo>
                  <a:cubicBezTo>
                    <a:pt x="6091" y="17670"/>
                    <a:pt x="5991" y="18798"/>
                    <a:pt x="5891" y="19951"/>
                  </a:cubicBezTo>
                  <a:lnTo>
                    <a:pt x="5891" y="19976"/>
                  </a:lnTo>
                  <a:lnTo>
                    <a:pt x="5891" y="19976"/>
                  </a:lnTo>
                  <a:lnTo>
                    <a:pt x="5866" y="20301"/>
                  </a:lnTo>
                  <a:cubicBezTo>
                    <a:pt x="5790" y="21304"/>
                    <a:pt x="5690" y="22331"/>
                    <a:pt x="5590" y="23334"/>
                  </a:cubicBezTo>
                  <a:lnTo>
                    <a:pt x="5590" y="23610"/>
                  </a:lnTo>
                  <a:lnTo>
                    <a:pt x="5314" y="23610"/>
                  </a:lnTo>
                  <a:lnTo>
                    <a:pt x="3435" y="23610"/>
                  </a:lnTo>
                  <a:lnTo>
                    <a:pt x="3159" y="23610"/>
                  </a:lnTo>
                  <a:lnTo>
                    <a:pt x="1254" y="23610"/>
                  </a:lnTo>
                  <a:lnTo>
                    <a:pt x="953" y="23610"/>
                  </a:lnTo>
                  <a:lnTo>
                    <a:pt x="978" y="23309"/>
                  </a:lnTo>
                  <a:cubicBezTo>
                    <a:pt x="1054" y="22281"/>
                    <a:pt x="1129" y="21254"/>
                    <a:pt x="1204" y="20251"/>
                  </a:cubicBezTo>
                  <a:close/>
                  <a:moveTo>
                    <a:pt x="7044" y="20201"/>
                  </a:moveTo>
                  <a:lnTo>
                    <a:pt x="7044" y="20251"/>
                  </a:lnTo>
                  <a:cubicBezTo>
                    <a:pt x="6943" y="21254"/>
                    <a:pt x="6843" y="22281"/>
                    <a:pt x="6743" y="23284"/>
                  </a:cubicBezTo>
                  <a:lnTo>
                    <a:pt x="6718" y="23610"/>
                  </a:lnTo>
                  <a:lnTo>
                    <a:pt x="7044" y="23610"/>
                  </a:lnTo>
                  <a:lnTo>
                    <a:pt x="8948" y="23610"/>
                  </a:lnTo>
                  <a:lnTo>
                    <a:pt x="9224" y="23610"/>
                  </a:lnTo>
                  <a:lnTo>
                    <a:pt x="11079" y="23610"/>
                  </a:lnTo>
                  <a:lnTo>
                    <a:pt x="11354" y="23610"/>
                  </a:lnTo>
                  <a:lnTo>
                    <a:pt x="11379" y="23359"/>
                  </a:lnTo>
                  <a:cubicBezTo>
                    <a:pt x="11480" y="22331"/>
                    <a:pt x="11605" y="21329"/>
                    <a:pt x="11705" y="20301"/>
                  </a:cubicBezTo>
                  <a:lnTo>
                    <a:pt x="11730" y="20201"/>
                  </a:lnTo>
                  <a:lnTo>
                    <a:pt x="11730" y="20201"/>
                  </a:lnTo>
                  <a:lnTo>
                    <a:pt x="11730" y="20126"/>
                  </a:lnTo>
                  <a:lnTo>
                    <a:pt x="11755" y="19976"/>
                  </a:lnTo>
                  <a:lnTo>
                    <a:pt x="11755" y="19976"/>
                  </a:lnTo>
                  <a:lnTo>
                    <a:pt x="11755" y="19951"/>
                  </a:lnTo>
                  <a:cubicBezTo>
                    <a:pt x="11856" y="18798"/>
                    <a:pt x="11981" y="17670"/>
                    <a:pt x="12106" y="16542"/>
                  </a:cubicBezTo>
                  <a:lnTo>
                    <a:pt x="12106" y="16442"/>
                  </a:lnTo>
                  <a:lnTo>
                    <a:pt x="12106" y="16442"/>
                  </a:lnTo>
                  <a:lnTo>
                    <a:pt x="12131" y="16316"/>
                  </a:lnTo>
                  <a:lnTo>
                    <a:pt x="12131" y="16216"/>
                  </a:lnTo>
                  <a:lnTo>
                    <a:pt x="12131" y="16216"/>
                  </a:lnTo>
                  <a:lnTo>
                    <a:pt x="12156" y="16191"/>
                  </a:lnTo>
                  <a:cubicBezTo>
                    <a:pt x="12257" y="15164"/>
                    <a:pt x="12357" y="14161"/>
                    <a:pt x="12457" y="13133"/>
                  </a:cubicBezTo>
                  <a:lnTo>
                    <a:pt x="12507" y="12808"/>
                  </a:lnTo>
                  <a:lnTo>
                    <a:pt x="12181" y="12808"/>
                  </a:lnTo>
                  <a:lnTo>
                    <a:pt x="10227" y="12808"/>
                  </a:lnTo>
                  <a:lnTo>
                    <a:pt x="9951" y="12808"/>
                  </a:lnTo>
                  <a:lnTo>
                    <a:pt x="7996" y="12808"/>
                  </a:lnTo>
                  <a:lnTo>
                    <a:pt x="7720" y="12808"/>
                  </a:lnTo>
                  <a:lnTo>
                    <a:pt x="7695" y="13083"/>
                  </a:lnTo>
                  <a:cubicBezTo>
                    <a:pt x="7620" y="14086"/>
                    <a:pt x="7520" y="15113"/>
                    <a:pt x="7419" y="16116"/>
                  </a:cubicBezTo>
                  <a:lnTo>
                    <a:pt x="7369" y="16442"/>
                  </a:lnTo>
                  <a:lnTo>
                    <a:pt x="7394" y="16442"/>
                  </a:lnTo>
                  <a:lnTo>
                    <a:pt x="7394" y="16492"/>
                  </a:lnTo>
                  <a:cubicBezTo>
                    <a:pt x="7269" y="17620"/>
                    <a:pt x="7169" y="18748"/>
                    <a:pt x="7069" y="19900"/>
                  </a:cubicBezTo>
                  <a:lnTo>
                    <a:pt x="7044" y="20201"/>
                  </a:lnTo>
                  <a:close/>
                  <a:moveTo>
                    <a:pt x="12733" y="20201"/>
                  </a:moveTo>
                  <a:lnTo>
                    <a:pt x="12733" y="20201"/>
                  </a:lnTo>
                  <a:lnTo>
                    <a:pt x="12758" y="19875"/>
                  </a:lnTo>
                  <a:cubicBezTo>
                    <a:pt x="12883" y="18748"/>
                    <a:pt x="13034" y="17620"/>
                    <a:pt x="13134" y="16467"/>
                  </a:cubicBezTo>
                  <a:lnTo>
                    <a:pt x="13159" y="16442"/>
                  </a:lnTo>
                  <a:lnTo>
                    <a:pt x="13134" y="16442"/>
                  </a:lnTo>
                  <a:lnTo>
                    <a:pt x="13184" y="16116"/>
                  </a:lnTo>
                  <a:cubicBezTo>
                    <a:pt x="13309" y="15113"/>
                    <a:pt x="13409" y="14086"/>
                    <a:pt x="13510" y="13083"/>
                  </a:cubicBezTo>
                  <a:lnTo>
                    <a:pt x="13560" y="12808"/>
                  </a:lnTo>
                  <a:lnTo>
                    <a:pt x="13811" y="12808"/>
                  </a:lnTo>
                  <a:lnTo>
                    <a:pt x="15765" y="12808"/>
                  </a:lnTo>
                  <a:lnTo>
                    <a:pt x="16041" y="12808"/>
                  </a:lnTo>
                  <a:lnTo>
                    <a:pt x="17996" y="12808"/>
                  </a:lnTo>
                  <a:lnTo>
                    <a:pt x="18322" y="12808"/>
                  </a:lnTo>
                  <a:lnTo>
                    <a:pt x="18272" y="13133"/>
                  </a:lnTo>
                  <a:cubicBezTo>
                    <a:pt x="18171" y="14161"/>
                    <a:pt x="18046" y="15164"/>
                    <a:pt x="17896" y="16191"/>
                  </a:cubicBezTo>
                  <a:lnTo>
                    <a:pt x="17871" y="16442"/>
                  </a:lnTo>
                  <a:lnTo>
                    <a:pt x="17871" y="16442"/>
                  </a:lnTo>
                  <a:lnTo>
                    <a:pt x="17846" y="16542"/>
                  </a:lnTo>
                  <a:cubicBezTo>
                    <a:pt x="17720" y="17670"/>
                    <a:pt x="17570" y="18823"/>
                    <a:pt x="17445" y="19951"/>
                  </a:cubicBezTo>
                  <a:lnTo>
                    <a:pt x="17420" y="20201"/>
                  </a:lnTo>
                  <a:lnTo>
                    <a:pt x="17420" y="20201"/>
                  </a:lnTo>
                  <a:lnTo>
                    <a:pt x="17394" y="20301"/>
                  </a:lnTo>
                  <a:cubicBezTo>
                    <a:pt x="17269" y="21329"/>
                    <a:pt x="17144" y="22331"/>
                    <a:pt x="17019" y="23359"/>
                  </a:cubicBezTo>
                  <a:lnTo>
                    <a:pt x="16993" y="23610"/>
                  </a:lnTo>
                  <a:lnTo>
                    <a:pt x="16718" y="23610"/>
                  </a:lnTo>
                  <a:lnTo>
                    <a:pt x="14838" y="23610"/>
                  </a:lnTo>
                  <a:lnTo>
                    <a:pt x="14587" y="23610"/>
                  </a:lnTo>
                  <a:lnTo>
                    <a:pt x="12683" y="23610"/>
                  </a:lnTo>
                  <a:lnTo>
                    <a:pt x="12357" y="23610"/>
                  </a:lnTo>
                  <a:lnTo>
                    <a:pt x="12382" y="23284"/>
                  </a:lnTo>
                  <a:cubicBezTo>
                    <a:pt x="12507" y="22281"/>
                    <a:pt x="12607" y="21254"/>
                    <a:pt x="12733" y="20251"/>
                  </a:cubicBezTo>
                  <a:close/>
                  <a:moveTo>
                    <a:pt x="11329" y="32808"/>
                  </a:moveTo>
                  <a:lnTo>
                    <a:pt x="11329" y="32833"/>
                  </a:lnTo>
                  <a:cubicBezTo>
                    <a:pt x="11204" y="33860"/>
                    <a:pt x="11104" y="34863"/>
                    <a:pt x="10978" y="35890"/>
                  </a:cubicBezTo>
                  <a:lnTo>
                    <a:pt x="10953" y="36216"/>
                  </a:lnTo>
                  <a:lnTo>
                    <a:pt x="11279" y="36216"/>
                  </a:lnTo>
                  <a:lnTo>
                    <a:pt x="13109" y="36216"/>
                  </a:lnTo>
                  <a:lnTo>
                    <a:pt x="13359" y="36216"/>
                  </a:lnTo>
                  <a:lnTo>
                    <a:pt x="15164" y="36216"/>
                  </a:lnTo>
                  <a:lnTo>
                    <a:pt x="15415" y="36216"/>
                  </a:lnTo>
                  <a:lnTo>
                    <a:pt x="15465" y="35966"/>
                  </a:lnTo>
                  <a:cubicBezTo>
                    <a:pt x="15565" y="34938"/>
                    <a:pt x="15690" y="33936"/>
                    <a:pt x="15841" y="32908"/>
                  </a:cubicBezTo>
                  <a:lnTo>
                    <a:pt x="15866" y="32582"/>
                  </a:lnTo>
                  <a:lnTo>
                    <a:pt x="15866" y="32582"/>
                  </a:lnTo>
                  <a:lnTo>
                    <a:pt x="15866" y="32557"/>
                  </a:lnTo>
                  <a:cubicBezTo>
                    <a:pt x="16016" y="31429"/>
                    <a:pt x="16141" y="30276"/>
                    <a:pt x="16292" y="29149"/>
                  </a:cubicBezTo>
                  <a:lnTo>
                    <a:pt x="16317" y="29048"/>
                  </a:lnTo>
                  <a:lnTo>
                    <a:pt x="16317" y="29048"/>
                  </a:lnTo>
                  <a:lnTo>
                    <a:pt x="16342" y="28798"/>
                  </a:lnTo>
                  <a:cubicBezTo>
                    <a:pt x="16467" y="27770"/>
                    <a:pt x="16592" y="26743"/>
                    <a:pt x="16718" y="25740"/>
                  </a:cubicBezTo>
                  <a:lnTo>
                    <a:pt x="16768" y="25414"/>
                  </a:lnTo>
                  <a:lnTo>
                    <a:pt x="16417" y="25414"/>
                  </a:lnTo>
                  <a:lnTo>
                    <a:pt x="14537" y="25414"/>
                  </a:lnTo>
                  <a:lnTo>
                    <a:pt x="14287" y="25414"/>
                  </a:lnTo>
                  <a:lnTo>
                    <a:pt x="12407" y="25414"/>
                  </a:lnTo>
                  <a:lnTo>
                    <a:pt x="12156" y="25414"/>
                  </a:lnTo>
                  <a:lnTo>
                    <a:pt x="12131" y="25665"/>
                  </a:lnTo>
                  <a:cubicBezTo>
                    <a:pt x="12006" y="26692"/>
                    <a:pt x="11906" y="27695"/>
                    <a:pt x="11780" y="28722"/>
                  </a:cubicBezTo>
                  <a:lnTo>
                    <a:pt x="11755" y="29048"/>
                  </a:lnTo>
                  <a:lnTo>
                    <a:pt x="11755" y="29048"/>
                  </a:lnTo>
                  <a:lnTo>
                    <a:pt x="11755" y="29073"/>
                  </a:lnTo>
                  <a:cubicBezTo>
                    <a:pt x="11605" y="30201"/>
                    <a:pt x="11505" y="31354"/>
                    <a:pt x="11354" y="32482"/>
                  </a:cubicBezTo>
                  <a:lnTo>
                    <a:pt x="11329" y="32808"/>
                  </a:lnTo>
                  <a:close/>
                  <a:moveTo>
                    <a:pt x="5866" y="32808"/>
                  </a:moveTo>
                  <a:lnTo>
                    <a:pt x="5866" y="32808"/>
                  </a:lnTo>
                  <a:lnTo>
                    <a:pt x="5891" y="32482"/>
                  </a:lnTo>
                  <a:cubicBezTo>
                    <a:pt x="6016" y="31354"/>
                    <a:pt x="6116" y="30226"/>
                    <a:pt x="6216" y="29073"/>
                  </a:cubicBezTo>
                  <a:lnTo>
                    <a:pt x="6216" y="29048"/>
                  </a:lnTo>
                  <a:lnTo>
                    <a:pt x="6216" y="29048"/>
                  </a:lnTo>
                  <a:lnTo>
                    <a:pt x="6242" y="28722"/>
                  </a:lnTo>
                  <a:cubicBezTo>
                    <a:pt x="6342" y="27720"/>
                    <a:pt x="6442" y="26692"/>
                    <a:pt x="6517" y="25690"/>
                  </a:cubicBezTo>
                  <a:lnTo>
                    <a:pt x="6542" y="25414"/>
                  </a:lnTo>
                  <a:lnTo>
                    <a:pt x="6818" y="25414"/>
                  </a:lnTo>
                  <a:lnTo>
                    <a:pt x="8698" y="25414"/>
                  </a:lnTo>
                  <a:lnTo>
                    <a:pt x="8948" y="25414"/>
                  </a:lnTo>
                  <a:lnTo>
                    <a:pt x="10828" y="25414"/>
                  </a:lnTo>
                  <a:lnTo>
                    <a:pt x="11154" y="25414"/>
                  </a:lnTo>
                  <a:lnTo>
                    <a:pt x="11129" y="25740"/>
                  </a:lnTo>
                  <a:cubicBezTo>
                    <a:pt x="11029" y="26743"/>
                    <a:pt x="10928" y="27770"/>
                    <a:pt x="10803" y="28773"/>
                  </a:cubicBezTo>
                  <a:lnTo>
                    <a:pt x="10803" y="28823"/>
                  </a:lnTo>
                  <a:lnTo>
                    <a:pt x="10803" y="28823"/>
                  </a:lnTo>
                  <a:lnTo>
                    <a:pt x="10778" y="29149"/>
                  </a:lnTo>
                  <a:cubicBezTo>
                    <a:pt x="10653" y="30276"/>
                    <a:pt x="10527" y="31404"/>
                    <a:pt x="10402" y="32557"/>
                  </a:cubicBezTo>
                  <a:lnTo>
                    <a:pt x="10402" y="32582"/>
                  </a:lnTo>
                  <a:lnTo>
                    <a:pt x="10402" y="32582"/>
                  </a:lnTo>
                  <a:lnTo>
                    <a:pt x="10377" y="32908"/>
                  </a:lnTo>
                  <a:cubicBezTo>
                    <a:pt x="10252" y="33910"/>
                    <a:pt x="10151" y="34938"/>
                    <a:pt x="10051" y="35941"/>
                  </a:cubicBezTo>
                  <a:lnTo>
                    <a:pt x="10026" y="36216"/>
                  </a:lnTo>
                  <a:lnTo>
                    <a:pt x="9750" y="36216"/>
                  </a:lnTo>
                  <a:lnTo>
                    <a:pt x="7946" y="36216"/>
                  </a:lnTo>
                  <a:lnTo>
                    <a:pt x="7695" y="36216"/>
                  </a:lnTo>
                  <a:lnTo>
                    <a:pt x="5866" y="36216"/>
                  </a:lnTo>
                  <a:lnTo>
                    <a:pt x="5540" y="36216"/>
                  </a:lnTo>
                  <a:lnTo>
                    <a:pt x="5590" y="35890"/>
                  </a:lnTo>
                  <a:cubicBezTo>
                    <a:pt x="5665" y="34888"/>
                    <a:pt x="5765" y="33860"/>
                    <a:pt x="5866" y="32833"/>
                  </a:cubicBezTo>
                  <a:close/>
                  <a:moveTo>
                    <a:pt x="277" y="32582"/>
                  </a:moveTo>
                  <a:lnTo>
                    <a:pt x="302" y="32482"/>
                  </a:lnTo>
                  <a:cubicBezTo>
                    <a:pt x="377" y="31354"/>
                    <a:pt x="452" y="30226"/>
                    <a:pt x="552" y="29098"/>
                  </a:cubicBezTo>
                  <a:lnTo>
                    <a:pt x="552" y="29048"/>
                  </a:lnTo>
                  <a:lnTo>
                    <a:pt x="552" y="29048"/>
                  </a:lnTo>
                  <a:lnTo>
                    <a:pt x="552" y="28722"/>
                  </a:lnTo>
                  <a:cubicBezTo>
                    <a:pt x="627" y="27720"/>
                    <a:pt x="728" y="26692"/>
                    <a:pt x="778" y="25690"/>
                  </a:cubicBezTo>
                  <a:lnTo>
                    <a:pt x="803" y="25414"/>
                  </a:lnTo>
                  <a:lnTo>
                    <a:pt x="1079" y="25414"/>
                  </a:lnTo>
                  <a:lnTo>
                    <a:pt x="2958" y="25414"/>
                  </a:lnTo>
                  <a:lnTo>
                    <a:pt x="3234" y="25414"/>
                  </a:lnTo>
                  <a:lnTo>
                    <a:pt x="5089" y="25414"/>
                  </a:lnTo>
                  <a:lnTo>
                    <a:pt x="5414" y="25414"/>
                  </a:lnTo>
                  <a:lnTo>
                    <a:pt x="5389" y="25740"/>
                  </a:lnTo>
                  <a:cubicBezTo>
                    <a:pt x="5314" y="26743"/>
                    <a:pt x="5214" y="27770"/>
                    <a:pt x="5114" y="28773"/>
                  </a:cubicBezTo>
                  <a:lnTo>
                    <a:pt x="5114" y="28823"/>
                  </a:lnTo>
                  <a:lnTo>
                    <a:pt x="5114" y="28823"/>
                  </a:lnTo>
                  <a:lnTo>
                    <a:pt x="5089" y="29124"/>
                  </a:lnTo>
                  <a:cubicBezTo>
                    <a:pt x="4988" y="30276"/>
                    <a:pt x="4913" y="31404"/>
                    <a:pt x="4788" y="32532"/>
                  </a:cubicBezTo>
                  <a:lnTo>
                    <a:pt x="4763" y="32808"/>
                  </a:lnTo>
                  <a:lnTo>
                    <a:pt x="4763" y="32808"/>
                  </a:lnTo>
                  <a:lnTo>
                    <a:pt x="4763" y="32908"/>
                  </a:lnTo>
                  <a:cubicBezTo>
                    <a:pt x="4688" y="33910"/>
                    <a:pt x="4587" y="34938"/>
                    <a:pt x="4487" y="35941"/>
                  </a:cubicBezTo>
                  <a:lnTo>
                    <a:pt x="4462" y="36216"/>
                  </a:lnTo>
                  <a:lnTo>
                    <a:pt x="4211" y="36216"/>
                  </a:lnTo>
                  <a:lnTo>
                    <a:pt x="2432" y="36216"/>
                  </a:lnTo>
                  <a:lnTo>
                    <a:pt x="2156" y="36216"/>
                  </a:lnTo>
                  <a:lnTo>
                    <a:pt x="327" y="36216"/>
                  </a:lnTo>
                  <a:lnTo>
                    <a:pt x="1" y="36216"/>
                  </a:lnTo>
                  <a:lnTo>
                    <a:pt x="26" y="35890"/>
                  </a:lnTo>
                  <a:cubicBezTo>
                    <a:pt x="101" y="34888"/>
                    <a:pt x="176" y="33860"/>
                    <a:pt x="252" y="32858"/>
                  </a:cubicBezTo>
                  <a:lnTo>
                    <a:pt x="277" y="32582"/>
                  </a:lnTo>
                  <a:lnTo>
                    <a:pt x="277" y="32582"/>
                  </a:lnTo>
                  <a:lnTo>
                    <a:pt x="277" y="32582"/>
                  </a:lnTo>
                </a:path>
              </a:pathLst>
            </a:custGeom>
            <a:solidFill>
              <a:srgbClr val="FFFFFF">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3"/>
            <p:cNvSpPr/>
            <p:nvPr/>
          </p:nvSpPr>
          <p:spPr>
            <a:xfrm>
              <a:off x="3885847" y="3456641"/>
              <a:ext cx="392780" cy="727600"/>
            </a:xfrm>
            <a:custGeom>
              <a:avLst/>
              <a:gdLst/>
              <a:ahLst/>
              <a:cxnLst/>
              <a:rect l="l" t="t" r="r" b="b"/>
              <a:pathLst>
                <a:path w="19375" h="35891" extrusionOk="0">
                  <a:moveTo>
                    <a:pt x="5615" y="7118"/>
                  </a:moveTo>
                  <a:lnTo>
                    <a:pt x="5615" y="7118"/>
                  </a:lnTo>
                  <a:lnTo>
                    <a:pt x="5640" y="7369"/>
                  </a:lnTo>
                  <a:cubicBezTo>
                    <a:pt x="5740" y="8371"/>
                    <a:pt x="5840" y="9374"/>
                    <a:pt x="5940" y="10401"/>
                  </a:cubicBezTo>
                  <a:lnTo>
                    <a:pt x="5965" y="10702"/>
                  </a:lnTo>
                  <a:lnTo>
                    <a:pt x="5640" y="10702"/>
                  </a:lnTo>
                  <a:lnTo>
                    <a:pt x="3735" y="10702"/>
                  </a:lnTo>
                  <a:lnTo>
                    <a:pt x="3409" y="10702"/>
                  </a:lnTo>
                  <a:lnTo>
                    <a:pt x="1429" y="10702"/>
                  </a:lnTo>
                  <a:lnTo>
                    <a:pt x="1178" y="10702"/>
                  </a:lnTo>
                  <a:lnTo>
                    <a:pt x="1153" y="10452"/>
                  </a:lnTo>
                  <a:cubicBezTo>
                    <a:pt x="1028" y="9449"/>
                    <a:pt x="928" y="8447"/>
                    <a:pt x="803" y="7444"/>
                  </a:cubicBezTo>
                  <a:lnTo>
                    <a:pt x="803" y="7344"/>
                  </a:lnTo>
                  <a:lnTo>
                    <a:pt x="803" y="7344"/>
                  </a:lnTo>
                  <a:lnTo>
                    <a:pt x="752" y="7068"/>
                  </a:lnTo>
                  <a:cubicBezTo>
                    <a:pt x="652" y="5940"/>
                    <a:pt x="527" y="4837"/>
                    <a:pt x="402" y="3710"/>
                  </a:cubicBezTo>
                  <a:lnTo>
                    <a:pt x="402" y="3609"/>
                  </a:lnTo>
                  <a:lnTo>
                    <a:pt x="376" y="3609"/>
                  </a:lnTo>
                  <a:lnTo>
                    <a:pt x="351" y="3359"/>
                  </a:lnTo>
                  <a:cubicBezTo>
                    <a:pt x="251" y="2331"/>
                    <a:pt x="151" y="1329"/>
                    <a:pt x="26" y="326"/>
                  </a:cubicBezTo>
                  <a:lnTo>
                    <a:pt x="1" y="0"/>
                  </a:lnTo>
                  <a:lnTo>
                    <a:pt x="326" y="0"/>
                  </a:lnTo>
                  <a:lnTo>
                    <a:pt x="2306" y="0"/>
                  </a:lnTo>
                  <a:lnTo>
                    <a:pt x="2632" y="0"/>
                  </a:lnTo>
                  <a:lnTo>
                    <a:pt x="4662" y="0"/>
                  </a:lnTo>
                  <a:lnTo>
                    <a:pt x="4913" y="0"/>
                  </a:lnTo>
                  <a:lnTo>
                    <a:pt x="4938" y="276"/>
                  </a:lnTo>
                  <a:cubicBezTo>
                    <a:pt x="5063" y="1279"/>
                    <a:pt x="5138" y="2281"/>
                    <a:pt x="5239" y="3284"/>
                  </a:cubicBezTo>
                  <a:lnTo>
                    <a:pt x="5264" y="3384"/>
                  </a:lnTo>
                  <a:lnTo>
                    <a:pt x="5264" y="3384"/>
                  </a:lnTo>
                  <a:lnTo>
                    <a:pt x="5289" y="3634"/>
                  </a:lnTo>
                  <a:cubicBezTo>
                    <a:pt x="5389" y="4762"/>
                    <a:pt x="5489" y="5890"/>
                    <a:pt x="5615" y="7018"/>
                  </a:cubicBezTo>
                  <a:close/>
                  <a:moveTo>
                    <a:pt x="11254" y="3384"/>
                  </a:moveTo>
                  <a:lnTo>
                    <a:pt x="11279" y="3384"/>
                  </a:lnTo>
                  <a:lnTo>
                    <a:pt x="11279" y="3660"/>
                  </a:lnTo>
                  <a:cubicBezTo>
                    <a:pt x="11354" y="4787"/>
                    <a:pt x="11454" y="5890"/>
                    <a:pt x="11554" y="7018"/>
                  </a:cubicBezTo>
                  <a:lnTo>
                    <a:pt x="11554" y="7118"/>
                  </a:lnTo>
                  <a:lnTo>
                    <a:pt x="11554" y="7118"/>
                  </a:lnTo>
                  <a:lnTo>
                    <a:pt x="11580" y="7369"/>
                  </a:lnTo>
                  <a:cubicBezTo>
                    <a:pt x="11655" y="8396"/>
                    <a:pt x="11730" y="9399"/>
                    <a:pt x="11805" y="10401"/>
                  </a:cubicBezTo>
                  <a:lnTo>
                    <a:pt x="11830" y="10702"/>
                  </a:lnTo>
                  <a:lnTo>
                    <a:pt x="11529" y="10702"/>
                  </a:lnTo>
                  <a:lnTo>
                    <a:pt x="9600" y="10702"/>
                  </a:lnTo>
                  <a:lnTo>
                    <a:pt x="9274" y="10702"/>
                  </a:lnTo>
                  <a:lnTo>
                    <a:pt x="7294" y="10702"/>
                  </a:lnTo>
                  <a:lnTo>
                    <a:pt x="7043" y="10702"/>
                  </a:lnTo>
                  <a:lnTo>
                    <a:pt x="7018" y="10452"/>
                  </a:lnTo>
                  <a:cubicBezTo>
                    <a:pt x="6918" y="9449"/>
                    <a:pt x="6818" y="8421"/>
                    <a:pt x="6742" y="7419"/>
                  </a:cubicBezTo>
                  <a:lnTo>
                    <a:pt x="6717" y="7344"/>
                  </a:lnTo>
                  <a:lnTo>
                    <a:pt x="6717" y="7344"/>
                  </a:lnTo>
                  <a:lnTo>
                    <a:pt x="6692" y="7068"/>
                  </a:lnTo>
                  <a:cubicBezTo>
                    <a:pt x="6592" y="5940"/>
                    <a:pt x="6492" y="4812"/>
                    <a:pt x="6392" y="3685"/>
                  </a:cubicBezTo>
                  <a:lnTo>
                    <a:pt x="6392" y="3609"/>
                  </a:lnTo>
                  <a:lnTo>
                    <a:pt x="6392" y="3609"/>
                  </a:lnTo>
                  <a:lnTo>
                    <a:pt x="6366" y="3334"/>
                  </a:lnTo>
                  <a:cubicBezTo>
                    <a:pt x="6266" y="2331"/>
                    <a:pt x="6166" y="1329"/>
                    <a:pt x="6091" y="326"/>
                  </a:cubicBezTo>
                  <a:lnTo>
                    <a:pt x="6066" y="0"/>
                  </a:lnTo>
                  <a:lnTo>
                    <a:pt x="6366" y="0"/>
                  </a:lnTo>
                  <a:lnTo>
                    <a:pt x="8346" y="0"/>
                  </a:lnTo>
                  <a:lnTo>
                    <a:pt x="8672" y="0"/>
                  </a:lnTo>
                  <a:lnTo>
                    <a:pt x="10727" y="0"/>
                  </a:lnTo>
                  <a:lnTo>
                    <a:pt x="11003" y="0"/>
                  </a:lnTo>
                  <a:lnTo>
                    <a:pt x="11003" y="276"/>
                  </a:lnTo>
                  <a:cubicBezTo>
                    <a:pt x="11078" y="1279"/>
                    <a:pt x="11179" y="2281"/>
                    <a:pt x="11254" y="3284"/>
                  </a:cubicBezTo>
                  <a:close/>
                  <a:moveTo>
                    <a:pt x="17620" y="7118"/>
                  </a:moveTo>
                  <a:lnTo>
                    <a:pt x="17645" y="7118"/>
                  </a:lnTo>
                  <a:lnTo>
                    <a:pt x="17645" y="7394"/>
                  </a:lnTo>
                  <a:cubicBezTo>
                    <a:pt x="17720" y="8396"/>
                    <a:pt x="17770" y="9399"/>
                    <a:pt x="17845" y="10401"/>
                  </a:cubicBezTo>
                  <a:lnTo>
                    <a:pt x="17845" y="10702"/>
                  </a:lnTo>
                  <a:lnTo>
                    <a:pt x="17544" y="10702"/>
                  </a:lnTo>
                  <a:lnTo>
                    <a:pt x="15590" y="10702"/>
                  </a:lnTo>
                  <a:lnTo>
                    <a:pt x="15289" y="10702"/>
                  </a:lnTo>
                  <a:lnTo>
                    <a:pt x="13334" y="10702"/>
                  </a:lnTo>
                  <a:lnTo>
                    <a:pt x="13058" y="10702"/>
                  </a:lnTo>
                  <a:lnTo>
                    <a:pt x="13033" y="10452"/>
                  </a:lnTo>
                  <a:cubicBezTo>
                    <a:pt x="12958" y="9424"/>
                    <a:pt x="12883" y="8421"/>
                    <a:pt x="12808" y="7419"/>
                  </a:cubicBezTo>
                  <a:lnTo>
                    <a:pt x="12808" y="7344"/>
                  </a:lnTo>
                  <a:lnTo>
                    <a:pt x="12808" y="7344"/>
                  </a:lnTo>
                  <a:lnTo>
                    <a:pt x="12783" y="7068"/>
                  </a:lnTo>
                  <a:cubicBezTo>
                    <a:pt x="12707" y="5940"/>
                    <a:pt x="12607" y="4812"/>
                    <a:pt x="12532" y="3685"/>
                  </a:cubicBezTo>
                  <a:lnTo>
                    <a:pt x="12532" y="3609"/>
                  </a:lnTo>
                  <a:lnTo>
                    <a:pt x="12532" y="3609"/>
                  </a:lnTo>
                  <a:lnTo>
                    <a:pt x="12507" y="3334"/>
                  </a:lnTo>
                  <a:cubicBezTo>
                    <a:pt x="12432" y="2331"/>
                    <a:pt x="12356" y="1329"/>
                    <a:pt x="12306" y="326"/>
                  </a:cubicBezTo>
                  <a:lnTo>
                    <a:pt x="12281" y="0"/>
                  </a:lnTo>
                  <a:lnTo>
                    <a:pt x="12582" y="0"/>
                  </a:lnTo>
                  <a:lnTo>
                    <a:pt x="14587" y="0"/>
                  </a:lnTo>
                  <a:lnTo>
                    <a:pt x="14888" y="0"/>
                  </a:lnTo>
                  <a:lnTo>
                    <a:pt x="16918" y="0"/>
                  </a:lnTo>
                  <a:lnTo>
                    <a:pt x="17194" y="0"/>
                  </a:lnTo>
                  <a:lnTo>
                    <a:pt x="17219" y="276"/>
                  </a:lnTo>
                  <a:cubicBezTo>
                    <a:pt x="17294" y="1279"/>
                    <a:pt x="17344" y="2281"/>
                    <a:pt x="17394" y="3309"/>
                  </a:cubicBezTo>
                  <a:lnTo>
                    <a:pt x="17394" y="3384"/>
                  </a:lnTo>
                  <a:lnTo>
                    <a:pt x="17419" y="3384"/>
                  </a:lnTo>
                  <a:lnTo>
                    <a:pt x="17419" y="3660"/>
                  </a:lnTo>
                  <a:cubicBezTo>
                    <a:pt x="17494" y="4787"/>
                    <a:pt x="17570" y="5915"/>
                    <a:pt x="17620" y="7018"/>
                  </a:cubicBezTo>
                  <a:close/>
                  <a:moveTo>
                    <a:pt x="18171" y="16066"/>
                  </a:moveTo>
                  <a:lnTo>
                    <a:pt x="18171" y="16066"/>
                  </a:lnTo>
                  <a:lnTo>
                    <a:pt x="18196" y="16341"/>
                  </a:lnTo>
                  <a:cubicBezTo>
                    <a:pt x="18271" y="17469"/>
                    <a:pt x="18321" y="18597"/>
                    <a:pt x="18397" y="19725"/>
                  </a:cubicBezTo>
                  <a:lnTo>
                    <a:pt x="18422" y="20026"/>
                  </a:lnTo>
                  <a:lnTo>
                    <a:pt x="18422" y="20026"/>
                  </a:lnTo>
                  <a:lnTo>
                    <a:pt x="18422" y="20076"/>
                  </a:lnTo>
                  <a:cubicBezTo>
                    <a:pt x="18472" y="21078"/>
                    <a:pt x="18547" y="22081"/>
                    <a:pt x="18597" y="23108"/>
                  </a:cubicBezTo>
                  <a:lnTo>
                    <a:pt x="18622" y="23409"/>
                  </a:lnTo>
                  <a:lnTo>
                    <a:pt x="18296" y="23409"/>
                  </a:lnTo>
                  <a:lnTo>
                    <a:pt x="16467" y="23409"/>
                  </a:lnTo>
                  <a:lnTo>
                    <a:pt x="16166" y="23409"/>
                  </a:lnTo>
                  <a:lnTo>
                    <a:pt x="14261" y="23409"/>
                  </a:lnTo>
                  <a:lnTo>
                    <a:pt x="13986" y="23409"/>
                  </a:lnTo>
                  <a:lnTo>
                    <a:pt x="13986" y="23133"/>
                  </a:lnTo>
                  <a:cubicBezTo>
                    <a:pt x="13910" y="22131"/>
                    <a:pt x="13835" y="21128"/>
                    <a:pt x="13760" y="20126"/>
                  </a:cubicBezTo>
                  <a:lnTo>
                    <a:pt x="13735" y="20026"/>
                  </a:lnTo>
                  <a:lnTo>
                    <a:pt x="13735" y="20026"/>
                  </a:lnTo>
                  <a:lnTo>
                    <a:pt x="13710" y="19750"/>
                  </a:lnTo>
                  <a:cubicBezTo>
                    <a:pt x="13635" y="18647"/>
                    <a:pt x="13560" y="17519"/>
                    <a:pt x="13484" y="16391"/>
                  </a:cubicBezTo>
                  <a:lnTo>
                    <a:pt x="13459" y="16291"/>
                  </a:lnTo>
                  <a:lnTo>
                    <a:pt x="13459" y="16291"/>
                  </a:lnTo>
                  <a:lnTo>
                    <a:pt x="13459" y="16041"/>
                  </a:lnTo>
                  <a:cubicBezTo>
                    <a:pt x="13359" y="15013"/>
                    <a:pt x="13284" y="14010"/>
                    <a:pt x="13234" y="13008"/>
                  </a:cubicBezTo>
                  <a:lnTo>
                    <a:pt x="13209" y="12682"/>
                  </a:lnTo>
                  <a:lnTo>
                    <a:pt x="13534" y="12682"/>
                  </a:lnTo>
                  <a:lnTo>
                    <a:pt x="15414" y="12682"/>
                  </a:lnTo>
                  <a:lnTo>
                    <a:pt x="15740" y="12682"/>
                  </a:lnTo>
                  <a:lnTo>
                    <a:pt x="17695" y="12682"/>
                  </a:lnTo>
                  <a:lnTo>
                    <a:pt x="17971" y="12682"/>
                  </a:lnTo>
                  <a:lnTo>
                    <a:pt x="17996" y="12958"/>
                  </a:lnTo>
                  <a:cubicBezTo>
                    <a:pt x="18046" y="13985"/>
                    <a:pt x="18096" y="14988"/>
                    <a:pt x="18171" y="15990"/>
                  </a:cubicBezTo>
                  <a:close/>
                  <a:moveTo>
                    <a:pt x="12557" y="19800"/>
                  </a:moveTo>
                  <a:lnTo>
                    <a:pt x="12557" y="19800"/>
                  </a:lnTo>
                  <a:lnTo>
                    <a:pt x="12582" y="20076"/>
                  </a:lnTo>
                  <a:cubicBezTo>
                    <a:pt x="12657" y="21078"/>
                    <a:pt x="12732" y="22081"/>
                    <a:pt x="12833" y="23083"/>
                  </a:cubicBezTo>
                  <a:lnTo>
                    <a:pt x="12858" y="23409"/>
                  </a:lnTo>
                  <a:lnTo>
                    <a:pt x="12532" y="23409"/>
                  </a:lnTo>
                  <a:lnTo>
                    <a:pt x="10702" y="23409"/>
                  </a:lnTo>
                  <a:lnTo>
                    <a:pt x="10377" y="23409"/>
                  </a:lnTo>
                  <a:lnTo>
                    <a:pt x="8472" y="23409"/>
                  </a:lnTo>
                  <a:lnTo>
                    <a:pt x="8196" y="23409"/>
                  </a:lnTo>
                  <a:lnTo>
                    <a:pt x="8196" y="23133"/>
                  </a:lnTo>
                  <a:cubicBezTo>
                    <a:pt x="8096" y="22131"/>
                    <a:pt x="7996" y="21128"/>
                    <a:pt x="7920" y="20126"/>
                  </a:cubicBezTo>
                  <a:lnTo>
                    <a:pt x="7895" y="20026"/>
                  </a:lnTo>
                  <a:lnTo>
                    <a:pt x="7895" y="20026"/>
                  </a:lnTo>
                  <a:lnTo>
                    <a:pt x="7870" y="19775"/>
                  </a:lnTo>
                  <a:cubicBezTo>
                    <a:pt x="7770" y="18647"/>
                    <a:pt x="7670" y="17519"/>
                    <a:pt x="7569" y="16391"/>
                  </a:cubicBezTo>
                  <a:lnTo>
                    <a:pt x="7544" y="16291"/>
                  </a:lnTo>
                  <a:lnTo>
                    <a:pt x="7544" y="16291"/>
                  </a:lnTo>
                  <a:lnTo>
                    <a:pt x="7519" y="16041"/>
                  </a:lnTo>
                  <a:cubicBezTo>
                    <a:pt x="7444" y="15038"/>
                    <a:pt x="7344" y="14010"/>
                    <a:pt x="7244" y="13008"/>
                  </a:cubicBezTo>
                  <a:lnTo>
                    <a:pt x="7219" y="12682"/>
                  </a:lnTo>
                  <a:lnTo>
                    <a:pt x="7544" y="12682"/>
                  </a:lnTo>
                  <a:lnTo>
                    <a:pt x="9449" y="12682"/>
                  </a:lnTo>
                  <a:lnTo>
                    <a:pt x="9750" y="12682"/>
                  </a:lnTo>
                  <a:lnTo>
                    <a:pt x="11730" y="12682"/>
                  </a:lnTo>
                  <a:lnTo>
                    <a:pt x="12006" y="12682"/>
                  </a:lnTo>
                  <a:lnTo>
                    <a:pt x="12031" y="12958"/>
                  </a:lnTo>
                  <a:cubicBezTo>
                    <a:pt x="12106" y="13960"/>
                    <a:pt x="12181" y="14988"/>
                    <a:pt x="12256" y="15990"/>
                  </a:cubicBezTo>
                  <a:lnTo>
                    <a:pt x="12281" y="16291"/>
                  </a:lnTo>
                  <a:lnTo>
                    <a:pt x="12281" y="16291"/>
                  </a:lnTo>
                  <a:lnTo>
                    <a:pt x="12281" y="16341"/>
                  </a:lnTo>
                  <a:cubicBezTo>
                    <a:pt x="12382" y="17469"/>
                    <a:pt x="12457" y="18597"/>
                    <a:pt x="12557" y="19725"/>
                  </a:cubicBezTo>
                  <a:close/>
                  <a:moveTo>
                    <a:pt x="6868" y="19800"/>
                  </a:moveTo>
                  <a:lnTo>
                    <a:pt x="6868" y="19800"/>
                  </a:lnTo>
                  <a:lnTo>
                    <a:pt x="6893" y="20076"/>
                  </a:lnTo>
                  <a:cubicBezTo>
                    <a:pt x="6993" y="21078"/>
                    <a:pt x="7093" y="22081"/>
                    <a:pt x="7194" y="23083"/>
                  </a:cubicBezTo>
                  <a:lnTo>
                    <a:pt x="7219" y="23409"/>
                  </a:lnTo>
                  <a:lnTo>
                    <a:pt x="6893" y="23409"/>
                  </a:lnTo>
                  <a:lnTo>
                    <a:pt x="5063" y="23409"/>
                  </a:lnTo>
                  <a:lnTo>
                    <a:pt x="4737" y="23409"/>
                  </a:lnTo>
                  <a:lnTo>
                    <a:pt x="2858" y="23409"/>
                  </a:lnTo>
                  <a:lnTo>
                    <a:pt x="2582" y="23409"/>
                  </a:lnTo>
                  <a:lnTo>
                    <a:pt x="2557" y="23133"/>
                  </a:lnTo>
                  <a:cubicBezTo>
                    <a:pt x="2432" y="22131"/>
                    <a:pt x="2331" y="21128"/>
                    <a:pt x="2231" y="20126"/>
                  </a:cubicBezTo>
                  <a:lnTo>
                    <a:pt x="2206" y="20026"/>
                  </a:lnTo>
                  <a:lnTo>
                    <a:pt x="2206" y="20026"/>
                  </a:lnTo>
                  <a:lnTo>
                    <a:pt x="2181" y="19775"/>
                  </a:lnTo>
                  <a:cubicBezTo>
                    <a:pt x="2056" y="18647"/>
                    <a:pt x="1930" y="17519"/>
                    <a:pt x="1805" y="16391"/>
                  </a:cubicBezTo>
                  <a:lnTo>
                    <a:pt x="1805" y="16291"/>
                  </a:lnTo>
                  <a:lnTo>
                    <a:pt x="1805" y="16291"/>
                  </a:lnTo>
                  <a:lnTo>
                    <a:pt x="1755" y="16041"/>
                  </a:lnTo>
                  <a:cubicBezTo>
                    <a:pt x="1655" y="15038"/>
                    <a:pt x="1554" y="14036"/>
                    <a:pt x="1429" y="13033"/>
                  </a:cubicBezTo>
                  <a:lnTo>
                    <a:pt x="1404" y="12682"/>
                  </a:lnTo>
                  <a:lnTo>
                    <a:pt x="1730" y="12682"/>
                  </a:lnTo>
                  <a:lnTo>
                    <a:pt x="3610" y="12682"/>
                  </a:lnTo>
                  <a:lnTo>
                    <a:pt x="3935" y="12682"/>
                  </a:lnTo>
                  <a:lnTo>
                    <a:pt x="5915" y="12682"/>
                  </a:lnTo>
                  <a:lnTo>
                    <a:pt x="6166" y="12682"/>
                  </a:lnTo>
                  <a:lnTo>
                    <a:pt x="6191" y="12958"/>
                  </a:lnTo>
                  <a:cubicBezTo>
                    <a:pt x="6291" y="13960"/>
                    <a:pt x="6392" y="14963"/>
                    <a:pt x="6492" y="15965"/>
                  </a:cubicBezTo>
                  <a:lnTo>
                    <a:pt x="6492" y="16066"/>
                  </a:lnTo>
                  <a:lnTo>
                    <a:pt x="6492" y="16066"/>
                  </a:lnTo>
                  <a:lnTo>
                    <a:pt x="6517" y="16341"/>
                  </a:lnTo>
                  <a:cubicBezTo>
                    <a:pt x="6642" y="17469"/>
                    <a:pt x="6742" y="18572"/>
                    <a:pt x="6843" y="19700"/>
                  </a:cubicBezTo>
                  <a:close/>
                  <a:moveTo>
                    <a:pt x="8096" y="32507"/>
                  </a:moveTo>
                  <a:lnTo>
                    <a:pt x="8096" y="32507"/>
                  </a:lnTo>
                  <a:lnTo>
                    <a:pt x="8071" y="32206"/>
                  </a:lnTo>
                  <a:cubicBezTo>
                    <a:pt x="7945" y="31078"/>
                    <a:pt x="7845" y="29950"/>
                    <a:pt x="7745" y="28823"/>
                  </a:cubicBezTo>
                  <a:lnTo>
                    <a:pt x="7720" y="28547"/>
                  </a:lnTo>
                  <a:lnTo>
                    <a:pt x="7720" y="28547"/>
                  </a:lnTo>
                  <a:lnTo>
                    <a:pt x="7695" y="28472"/>
                  </a:lnTo>
                  <a:cubicBezTo>
                    <a:pt x="7620" y="27469"/>
                    <a:pt x="7519" y="26442"/>
                    <a:pt x="7419" y="25439"/>
                  </a:cubicBezTo>
                  <a:lnTo>
                    <a:pt x="7394" y="25188"/>
                  </a:lnTo>
                  <a:lnTo>
                    <a:pt x="7118" y="25188"/>
                  </a:lnTo>
                  <a:lnTo>
                    <a:pt x="5239" y="25188"/>
                  </a:lnTo>
                  <a:lnTo>
                    <a:pt x="4913" y="25188"/>
                  </a:lnTo>
                  <a:lnTo>
                    <a:pt x="3108" y="25188"/>
                  </a:lnTo>
                  <a:lnTo>
                    <a:pt x="2783" y="25188"/>
                  </a:lnTo>
                  <a:lnTo>
                    <a:pt x="2833" y="25514"/>
                  </a:lnTo>
                  <a:cubicBezTo>
                    <a:pt x="2933" y="26517"/>
                    <a:pt x="3058" y="27519"/>
                    <a:pt x="3158" y="28522"/>
                  </a:cubicBezTo>
                  <a:lnTo>
                    <a:pt x="3184" y="28798"/>
                  </a:lnTo>
                  <a:lnTo>
                    <a:pt x="3184" y="28798"/>
                  </a:lnTo>
                  <a:lnTo>
                    <a:pt x="3209" y="28873"/>
                  </a:lnTo>
                  <a:cubicBezTo>
                    <a:pt x="3309" y="30001"/>
                    <a:pt x="3434" y="31128"/>
                    <a:pt x="3585" y="32256"/>
                  </a:cubicBezTo>
                  <a:lnTo>
                    <a:pt x="3585" y="32281"/>
                  </a:lnTo>
                  <a:lnTo>
                    <a:pt x="3559" y="32281"/>
                  </a:lnTo>
                  <a:lnTo>
                    <a:pt x="3610" y="32607"/>
                  </a:lnTo>
                  <a:cubicBezTo>
                    <a:pt x="3710" y="33610"/>
                    <a:pt x="3835" y="34637"/>
                    <a:pt x="3935" y="35640"/>
                  </a:cubicBezTo>
                  <a:lnTo>
                    <a:pt x="3960" y="35890"/>
                  </a:lnTo>
                  <a:lnTo>
                    <a:pt x="4236" y="35890"/>
                  </a:lnTo>
                  <a:lnTo>
                    <a:pt x="6066" y="35890"/>
                  </a:lnTo>
                  <a:lnTo>
                    <a:pt x="6392" y="35890"/>
                  </a:lnTo>
                  <a:lnTo>
                    <a:pt x="8121" y="35890"/>
                  </a:lnTo>
                  <a:lnTo>
                    <a:pt x="8447" y="35890"/>
                  </a:lnTo>
                  <a:lnTo>
                    <a:pt x="8397" y="35564"/>
                  </a:lnTo>
                  <a:cubicBezTo>
                    <a:pt x="8296" y="34562"/>
                    <a:pt x="8196" y="33559"/>
                    <a:pt x="8096" y="32557"/>
                  </a:cubicBezTo>
                  <a:close/>
                  <a:moveTo>
                    <a:pt x="13259" y="28547"/>
                  </a:moveTo>
                  <a:lnTo>
                    <a:pt x="13259" y="28547"/>
                  </a:lnTo>
                  <a:lnTo>
                    <a:pt x="13284" y="28823"/>
                  </a:lnTo>
                  <a:cubicBezTo>
                    <a:pt x="13359" y="29950"/>
                    <a:pt x="13459" y="31078"/>
                    <a:pt x="13560" y="32206"/>
                  </a:cubicBezTo>
                  <a:lnTo>
                    <a:pt x="13585" y="32507"/>
                  </a:lnTo>
                  <a:lnTo>
                    <a:pt x="13560" y="32507"/>
                  </a:lnTo>
                  <a:lnTo>
                    <a:pt x="13560" y="32557"/>
                  </a:lnTo>
                  <a:cubicBezTo>
                    <a:pt x="13635" y="33559"/>
                    <a:pt x="13735" y="34562"/>
                    <a:pt x="13810" y="35564"/>
                  </a:cubicBezTo>
                  <a:lnTo>
                    <a:pt x="13835" y="35890"/>
                  </a:lnTo>
                  <a:lnTo>
                    <a:pt x="13534" y="35890"/>
                  </a:lnTo>
                  <a:lnTo>
                    <a:pt x="11780" y="35890"/>
                  </a:lnTo>
                  <a:lnTo>
                    <a:pt x="11454" y="35890"/>
                  </a:lnTo>
                  <a:lnTo>
                    <a:pt x="9650" y="35890"/>
                  </a:lnTo>
                  <a:lnTo>
                    <a:pt x="9374" y="35890"/>
                  </a:lnTo>
                  <a:lnTo>
                    <a:pt x="9349" y="35640"/>
                  </a:lnTo>
                  <a:cubicBezTo>
                    <a:pt x="9249" y="34612"/>
                    <a:pt x="9148" y="33610"/>
                    <a:pt x="9073" y="32607"/>
                  </a:cubicBezTo>
                  <a:lnTo>
                    <a:pt x="9023" y="32281"/>
                  </a:lnTo>
                  <a:lnTo>
                    <a:pt x="9048" y="32281"/>
                  </a:lnTo>
                  <a:lnTo>
                    <a:pt x="9023" y="32256"/>
                  </a:lnTo>
                  <a:cubicBezTo>
                    <a:pt x="8923" y="31128"/>
                    <a:pt x="8823" y="30001"/>
                    <a:pt x="8722" y="28873"/>
                  </a:cubicBezTo>
                  <a:lnTo>
                    <a:pt x="8722" y="28798"/>
                  </a:lnTo>
                  <a:lnTo>
                    <a:pt x="8722" y="28798"/>
                  </a:lnTo>
                  <a:lnTo>
                    <a:pt x="8697" y="28522"/>
                  </a:lnTo>
                  <a:cubicBezTo>
                    <a:pt x="8597" y="27519"/>
                    <a:pt x="8497" y="26517"/>
                    <a:pt x="8422" y="25514"/>
                  </a:cubicBezTo>
                  <a:lnTo>
                    <a:pt x="8372" y="25188"/>
                  </a:lnTo>
                  <a:lnTo>
                    <a:pt x="8697" y="25188"/>
                  </a:lnTo>
                  <a:lnTo>
                    <a:pt x="10527" y="25188"/>
                  </a:lnTo>
                  <a:lnTo>
                    <a:pt x="10828" y="25188"/>
                  </a:lnTo>
                  <a:lnTo>
                    <a:pt x="12732" y="25188"/>
                  </a:lnTo>
                  <a:lnTo>
                    <a:pt x="12983" y="25188"/>
                  </a:lnTo>
                  <a:lnTo>
                    <a:pt x="13008" y="25464"/>
                  </a:lnTo>
                  <a:cubicBezTo>
                    <a:pt x="13083" y="26467"/>
                    <a:pt x="13184" y="27469"/>
                    <a:pt x="13259" y="28472"/>
                  </a:cubicBezTo>
                  <a:close/>
                  <a:moveTo>
                    <a:pt x="18948" y="28798"/>
                  </a:moveTo>
                  <a:lnTo>
                    <a:pt x="18948" y="28823"/>
                  </a:lnTo>
                  <a:cubicBezTo>
                    <a:pt x="19023" y="29950"/>
                    <a:pt x="19098" y="31078"/>
                    <a:pt x="19149" y="32206"/>
                  </a:cubicBezTo>
                  <a:lnTo>
                    <a:pt x="19174" y="32507"/>
                  </a:lnTo>
                  <a:lnTo>
                    <a:pt x="19174" y="32507"/>
                  </a:lnTo>
                  <a:lnTo>
                    <a:pt x="19174" y="32557"/>
                  </a:lnTo>
                  <a:cubicBezTo>
                    <a:pt x="19224" y="33559"/>
                    <a:pt x="19299" y="34587"/>
                    <a:pt x="19349" y="35590"/>
                  </a:cubicBezTo>
                  <a:lnTo>
                    <a:pt x="19374" y="35890"/>
                  </a:lnTo>
                  <a:lnTo>
                    <a:pt x="19073" y="35890"/>
                  </a:lnTo>
                  <a:lnTo>
                    <a:pt x="17319" y="35890"/>
                  </a:lnTo>
                  <a:lnTo>
                    <a:pt x="16993" y="35890"/>
                  </a:lnTo>
                  <a:lnTo>
                    <a:pt x="15189" y="35890"/>
                  </a:lnTo>
                  <a:lnTo>
                    <a:pt x="14913" y="35890"/>
                  </a:lnTo>
                  <a:lnTo>
                    <a:pt x="14888" y="35615"/>
                  </a:lnTo>
                  <a:cubicBezTo>
                    <a:pt x="14813" y="34612"/>
                    <a:pt x="14737" y="33610"/>
                    <a:pt x="14662" y="32607"/>
                  </a:cubicBezTo>
                  <a:lnTo>
                    <a:pt x="14637" y="32281"/>
                  </a:lnTo>
                  <a:lnTo>
                    <a:pt x="14637" y="32281"/>
                  </a:lnTo>
                  <a:lnTo>
                    <a:pt x="14637" y="32256"/>
                  </a:lnTo>
                  <a:cubicBezTo>
                    <a:pt x="14562" y="31128"/>
                    <a:pt x="14487" y="30001"/>
                    <a:pt x="14412" y="28873"/>
                  </a:cubicBezTo>
                  <a:lnTo>
                    <a:pt x="14387" y="28798"/>
                  </a:lnTo>
                  <a:lnTo>
                    <a:pt x="14387" y="28798"/>
                  </a:lnTo>
                  <a:lnTo>
                    <a:pt x="14362" y="28522"/>
                  </a:lnTo>
                  <a:cubicBezTo>
                    <a:pt x="14286" y="27519"/>
                    <a:pt x="14211" y="26492"/>
                    <a:pt x="14136" y="25489"/>
                  </a:cubicBezTo>
                  <a:lnTo>
                    <a:pt x="14111" y="25188"/>
                  </a:lnTo>
                  <a:lnTo>
                    <a:pt x="14437" y="25188"/>
                  </a:lnTo>
                  <a:lnTo>
                    <a:pt x="16241" y="25188"/>
                  </a:lnTo>
                  <a:lnTo>
                    <a:pt x="16567" y="25188"/>
                  </a:lnTo>
                  <a:lnTo>
                    <a:pt x="18447" y="25188"/>
                  </a:lnTo>
                  <a:lnTo>
                    <a:pt x="18722" y="25188"/>
                  </a:lnTo>
                  <a:lnTo>
                    <a:pt x="18748" y="25464"/>
                  </a:lnTo>
                  <a:cubicBezTo>
                    <a:pt x="18798" y="26467"/>
                    <a:pt x="18873" y="27469"/>
                    <a:pt x="18923" y="28472"/>
                  </a:cubicBezTo>
                  <a:lnTo>
                    <a:pt x="18948" y="28798"/>
                  </a:lnTo>
                  <a:lnTo>
                    <a:pt x="18948" y="28798"/>
                  </a:lnTo>
                  <a:lnTo>
                    <a:pt x="18948" y="28798"/>
                  </a:lnTo>
                  <a:close/>
                </a:path>
              </a:pathLst>
            </a:custGeom>
            <a:solidFill>
              <a:srgbClr val="FFFFFF">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3"/>
            <p:cNvSpPr/>
            <p:nvPr/>
          </p:nvSpPr>
          <p:spPr>
            <a:xfrm>
              <a:off x="3812680" y="3406849"/>
              <a:ext cx="1737678" cy="22361"/>
            </a:xfrm>
            <a:custGeom>
              <a:avLst/>
              <a:gdLst/>
              <a:ahLst/>
              <a:cxnLst/>
              <a:rect l="l" t="t" r="r" b="b"/>
              <a:pathLst>
                <a:path w="85716" h="1103" extrusionOk="0">
                  <a:moveTo>
                    <a:pt x="0" y="1103"/>
                  </a:moveTo>
                  <a:lnTo>
                    <a:pt x="85715" y="1103"/>
                  </a:lnTo>
                  <a:lnTo>
                    <a:pt x="85715" y="0"/>
                  </a:lnTo>
                  <a:lnTo>
                    <a:pt x="0" y="0"/>
                  </a:lnTo>
                  <a:lnTo>
                    <a:pt x="0" y="110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3"/>
            <p:cNvSpPr/>
            <p:nvPr/>
          </p:nvSpPr>
          <p:spPr>
            <a:xfrm>
              <a:off x="4261335" y="3068948"/>
              <a:ext cx="840396" cy="1140673"/>
            </a:xfrm>
            <a:custGeom>
              <a:avLst/>
              <a:gdLst/>
              <a:ahLst/>
              <a:cxnLst/>
              <a:rect l="l" t="t" r="r" b="b"/>
              <a:pathLst>
                <a:path w="41455" h="56267" extrusionOk="0">
                  <a:moveTo>
                    <a:pt x="41455" y="0"/>
                  </a:moveTo>
                  <a:lnTo>
                    <a:pt x="41455" y="0"/>
                  </a:lnTo>
                  <a:lnTo>
                    <a:pt x="1" y="0"/>
                  </a:lnTo>
                  <a:lnTo>
                    <a:pt x="1" y="0"/>
                  </a:lnTo>
                  <a:lnTo>
                    <a:pt x="1" y="0"/>
                  </a:lnTo>
                  <a:cubicBezTo>
                    <a:pt x="452" y="8823"/>
                    <a:pt x="878" y="21003"/>
                    <a:pt x="1329" y="29825"/>
                  </a:cubicBezTo>
                  <a:cubicBezTo>
                    <a:pt x="1755" y="38647"/>
                    <a:pt x="2206" y="47469"/>
                    <a:pt x="2633" y="56266"/>
                  </a:cubicBezTo>
                  <a:lnTo>
                    <a:pt x="20377" y="56266"/>
                  </a:lnTo>
                  <a:lnTo>
                    <a:pt x="38096" y="56266"/>
                  </a:lnTo>
                  <a:cubicBezTo>
                    <a:pt x="38673" y="47469"/>
                    <a:pt x="39224" y="38647"/>
                    <a:pt x="39776" y="29825"/>
                  </a:cubicBezTo>
                  <a:cubicBezTo>
                    <a:pt x="40327" y="21003"/>
                    <a:pt x="40903" y="8823"/>
                    <a:pt x="41455" y="0"/>
                  </a:cubicBezTo>
                  <a:lnTo>
                    <a:pt x="414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3"/>
            <p:cNvSpPr/>
            <p:nvPr/>
          </p:nvSpPr>
          <p:spPr>
            <a:xfrm>
              <a:off x="4293853" y="3817389"/>
              <a:ext cx="766219" cy="102660"/>
            </a:xfrm>
            <a:custGeom>
              <a:avLst/>
              <a:gdLst/>
              <a:ahLst/>
              <a:cxnLst/>
              <a:rect l="l" t="t" r="r" b="b"/>
              <a:pathLst>
                <a:path w="37796" h="5064" extrusionOk="0">
                  <a:moveTo>
                    <a:pt x="37796" y="1"/>
                  </a:moveTo>
                  <a:lnTo>
                    <a:pt x="18898" y="1"/>
                  </a:lnTo>
                  <a:lnTo>
                    <a:pt x="1" y="1"/>
                  </a:lnTo>
                  <a:cubicBezTo>
                    <a:pt x="26" y="1705"/>
                    <a:pt x="76" y="3384"/>
                    <a:pt x="101" y="5064"/>
                  </a:cubicBezTo>
                  <a:lnTo>
                    <a:pt x="18898" y="5064"/>
                  </a:lnTo>
                  <a:lnTo>
                    <a:pt x="37670" y="5064"/>
                  </a:lnTo>
                  <a:cubicBezTo>
                    <a:pt x="37720" y="3384"/>
                    <a:pt x="37771" y="1705"/>
                    <a:pt x="377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3"/>
            <p:cNvSpPr/>
            <p:nvPr/>
          </p:nvSpPr>
          <p:spPr>
            <a:xfrm>
              <a:off x="4317229" y="3144650"/>
              <a:ext cx="728614" cy="658512"/>
            </a:xfrm>
            <a:custGeom>
              <a:avLst/>
              <a:gdLst/>
              <a:ahLst/>
              <a:cxnLst/>
              <a:rect l="l" t="t" r="r" b="b"/>
              <a:pathLst>
                <a:path w="35941" h="32483" extrusionOk="0">
                  <a:moveTo>
                    <a:pt x="35440" y="9825"/>
                  </a:moveTo>
                  <a:lnTo>
                    <a:pt x="35440" y="9825"/>
                  </a:lnTo>
                  <a:lnTo>
                    <a:pt x="35440" y="10126"/>
                  </a:lnTo>
                  <a:cubicBezTo>
                    <a:pt x="35364" y="11530"/>
                    <a:pt x="35289" y="12908"/>
                    <a:pt x="35214" y="14312"/>
                  </a:cubicBezTo>
                  <a:lnTo>
                    <a:pt x="35214" y="14587"/>
                  </a:lnTo>
                  <a:lnTo>
                    <a:pt x="34913" y="14587"/>
                  </a:lnTo>
                  <a:lnTo>
                    <a:pt x="32532" y="14587"/>
                  </a:lnTo>
                  <a:lnTo>
                    <a:pt x="32207" y="14587"/>
                  </a:lnTo>
                  <a:lnTo>
                    <a:pt x="29826" y="14587"/>
                  </a:lnTo>
                  <a:lnTo>
                    <a:pt x="29525" y="14587"/>
                  </a:lnTo>
                  <a:lnTo>
                    <a:pt x="29525" y="14287"/>
                  </a:lnTo>
                  <a:cubicBezTo>
                    <a:pt x="29575" y="12883"/>
                    <a:pt x="29625" y="11505"/>
                    <a:pt x="29675" y="10101"/>
                  </a:cubicBezTo>
                  <a:lnTo>
                    <a:pt x="29700" y="9825"/>
                  </a:lnTo>
                  <a:lnTo>
                    <a:pt x="29700" y="9825"/>
                  </a:lnTo>
                  <a:lnTo>
                    <a:pt x="29700" y="9625"/>
                  </a:lnTo>
                  <a:cubicBezTo>
                    <a:pt x="29750" y="8071"/>
                    <a:pt x="29826" y="6517"/>
                    <a:pt x="29876" y="4963"/>
                  </a:cubicBezTo>
                  <a:lnTo>
                    <a:pt x="29876" y="4763"/>
                  </a:lnTo>
                  <a:lnTo>
                    <a:pt x="29876" y="4763"/>
                  </a:lnTo>
                  <a:lnTo>
                    <a:pt x="29876" y="4688"/>
                  </a:lnTo>
                  <a:lnTo>
                    <a:pt x="29876" y="4662"/>
                  </a:lnTo>
                  <a:lnTo>
                    <a:pt x="29876" y="4662"/>
                  </a:lnTo>
                  <a:lnTo>
                    <a:pt x="29901" y="4462"/>
                  </a:lnTo>
                  <a:cubicBezTo>
                    <a:pt x="29951" y="3084"/>
                    <a:pt x="30001" y="1680"/>
                    <a:pt x="30051" y="302"/>
                  </a:cubicBezTo>
                  <a:lnTo>
                    <a:pt x="30051" y="1"/>
                  </a:lnTo>
                  <a:lnTo>
                    <a:pt x="30327" y="1"/>
                  </a:lnTo>
                  <a:lnTo>
                    <a:pt x="32808" y="1"/>
                  </a:lnTo>
                  <a:lnTo>
                    <a:pt x="33134" y="1"/>
                  </a:lnTo>
                  <a:lnTo>
                    <a:pt x="35615" y="1"/>
                  </a:lnTo>
                  <a:lnTo>
                    <a:pt x="35941" y="1"/>
                  </a:lnTo>
                  <a:lnTo>
                    <a:pt x="35916" y="327"/>
                  </a:lnTo>
                  <a:cubicBezTo>
                    <a:pt x="35841" y="1705"/>
                    <a:pt x="35791" y="3109"/>
                    <a:pt x="35715" y="4487"/>
                  </a:cubicBezTo>
                  <a:lnTo>
                    <a:pt x="35690" y="4763"/>
                  </a:lnTo>
                  <a:lnTo>
                    <a:pt x="35690" y="4763"/>
                  </a:lnTo>
                  <a:lnTo>
                    <a:pt x="35690" y="4988"/>
                  </a:lnTo>
                  <a:cubicBezTo>
                    <a:pt x="35615" y="6542"/>
                    <a:pt x="35540" y="8096"/>
                    <a:pt x="35465" y="9650"/>
                  </a:cubicBezTo>
                  <a:close/>
                  <a:moveTo>
                    <a:pt x="28222" y="4763"/>
                  </a:moveTo>
                  <a:lnTo>
                    <a:pt x="28222" y="4963"/>
                  </a:lnTo>
                  <a:cubicBezTo>
                    <a:pt x="28171" y="6517"/>
                    <a:pt x="28121" y="8071"/>
                    <a:pt x="28071" y="9625"/>
                  </a:cubicBezTo>
                  <a:lnTo>
                    <a:pt x="28071" y="9825"/>
                  </a:lnTo>
                  <a:lnTo>
                    <a:pt x="28071" y="9825"/>
                  </a:lnTo>
                  <a:lnTo>
                    <a:pt x="28071" y="10126"/>
                  </a:lnTo>
                  <a:cubicBezTo>
                    <a:pt x="28021" y="11505"/>
                    <a:pt x="27971" y="12908"/>
                    <a:pt x="27921" y="14287"/>
                  </a:cubicBezTo>
                  <a:lnTo>
                    <a:pt x="27921" y="14587"/>
                  </a:lnTo>
                  <a:lnTo>
                    <a:pt x="27645" y="14587"/>
                  </a:lnTo>
                  <a:lnTo>
                    <a:pt x="25239" y="14587"/>
                  </a:lnTo>
                  <a:lnTo>
                    <a:pt x="24913" y="14587"/>
                  </a:lnTo>
                  <a:lnTo>
                    <a:pt x="22532" y="14587"/>
                  </a:lnTo>
                  <a:lnTo>
                    <a:pt x="22232" y="14587"/>
                  </a:lnTo>
                  <a:lnTo>
                    <a:pt x="22232" y="14287"/>
                  </a:lnTo>
                  <a:cubicBezTo>
                    <a:pt x="22257" y="12883"/>
                    <a:pt x="22282" y="11505"/>
                    <a:pt x="22307" y="10101"/>
                  </a:cubicBezTo>
                  <a:lnTo>
                    <a:pt x="22332" y="9876"/>
                  </a:lnTo>
                  <a:lnTo>
                    <a:pt x="22332" y="9625"/>
                  </a:lnTo>
                  <a:cubicBezTo>
                    <a:pt x="22357" y="8071"/>
                    <a:pt x="22382" y="6517"/>
                    <a:pt x="22407" y="4963"/>
                  </a:cubicBezTo>
                  <a:lnTo>
                    <a:pt x="22407" y="4763"/>
                  </a:lnTo>
                  <a:lnTo>
                    <a:pt x="22407" y="4763"/>
                  </a:lnTo>
                  <a:lnTo>
                    <a:pt x="22407" y="4688"/>
                  </a:lnTo>
                  <a:lnTo>
                    <a:pt x="22407" y="4662"/>
                  </a:lnTo>
                  <a:lnTo>
                    <a:pt x="22407" y="4662"/>
                  </a:lnTo>
                  <a:lnTo>
                    <a:pt x="22407" y="4462"/>
                  </a:lnTo>
                  <a:cubicBezTo>
                    <a:pt x="22432" y="3084"/>
                    <a:pt x="22457" y="1680"/>
                    <a:pt x="22482" y="302"/>
                  </a:cubicBezTo>
                  <a:lnTo>
                    <a:pt x="22482" y="1"/>
                  </a:lnTo>
                  <a:lnTo>
                    <a:pt x="22783" y="1"/>
                  </a:lnTo>
                  <a:lnTo>
                    <a:pt x="25239" y="1"/>
                  </a:lnTo>
                  <a:lnTo>
                    <a:pt x="25590" y="1"/>
                  </a:lnTo>
                  <a:lnTo>
                    <a:pt x="28071" y="1"/>
                  </a:lnTo>
                  <a:lnTo>
                    <a:pt x="28372" y="1"/>
                  </a:lnTo>
                  <a:lnTo>
                    <a:pt x="28372" y="302"/>
                  </a:lnTo>
                  <a:cubicBezTo>
                    <a:pt x="28322" y="1705"/>
                    <a:pt x="28272" y="3084"/>
                    <a:pt x="28222" y="4487"/>
                  </a:cubicBezTo>
                  <a:lnTo>
                    <a:pt x="28222" y="4763"/>
                  </a:lnTo>
                  <a:close/>
                  <a:moveTo>
                    <a:pt x="34537" y="27720"/>
                  </a:moveTo>
                  <a:lnTo>
                    <a:pt x="34537" y="27720"/>
                  </a:lnTo>
                  <a:lnTo>
                    <a:pt x="34537" y="28046"/>
                  </a:lnTo>
                  <a:cubicBezTo>
                    <a:pt x="34462" y="29425"/>
                    <a:pt x="34387" y="30828"/>
                    <a:pt x="34312" y="32206"/>
                  </a:cubicBezTo>
                  <a:lnTo>
                    <a:pt x="34312" y="32482"/>
                  </a:lnTo>
                  <a:lnTo>
                    <a:pt x="34036" y="32482"/>
                  </a:lnTo>
                  <a:lnTo>
                    <a:pt x="31730" y="32482"/>
                  </a:lnTo>
                  <a:lnTo>
                    <a:pt x="31430" y="32482"/>
                  </a:lnTo>
                  <a:lnTo>
                    <a:pt x="29149" y="32482"/>
                  </a:lnTo>
                  <a:lnTo>
                    <a:pt x="28848" y="32482"/>
                  </a:lnTo>
                  <a:lnTo>
                    <a:pt x="28848" y="32181"/>
                  </a:lnTo>
                  <a:cubicBezTo>
                    <a:pt x="28923" y="30803"/>
                    <a:pt x="28973" y="29399"/>
                    <a:pt x="29024" y="28021"/>
                  </a:cubicBezTo>
                  <a:lnTo>
                    <a:pt x="29024" y="27720"/>
                  </a:lnTo>
                  <a:lnTo>
                    <a:pt x="29024" y="27720"/>
                  </a:lnTo>
                  <a:lnTo>
                    <a:pt x="29049" y="27520"/>
                  </a:lnTo>
                  <a:cubicBezTo>
                    <a:pt x="29099" y="25966"/>
                    <a:pt x="29149" y="24412"/>
                    <a:pt x="29199" y="22858"/>
                  </a:cubicBezTo>
                  <a:lnTo>
                    <a:pt x="29224" y="22683"/>
                  </a:lnTo>
                  <a:lnTo>
                    <a:pt x="29224" y="22683"/>
                  </a:lnTo>
                  <a:lnTo>
                    <a:pt x="29224" y="22582"/>
                  </a:lnTo>
                  <a:lnTo>
                    <a:pt x="29224" y="22582"/>
                  </a:lnTo>
                  <a:lnTo>
                    <a:pt x="29224" y="22582"/>
                  </a:lnTo>
                  <a:lnTo>
                    <a:pt x="29224" y="22357"/>
                  </a:lnTo>
                  <a:cubicBezTo>
                    <a:pt x="29274" y="20978"/>
                    <a:pt x="29324" y="19600"/>
                    <a:pt x="29374" y="18196"/>
                  </a:cubicBezTo>
                  <a:lnTo>
                    <a:pt x="29400" y="17921"/>
                  </a:lnTo>
                  <a:lnTo>
                    <a:pt x="29675" y="17921"/>
                  </a:lnTo>
                  <a:lnTo>
                    <a:pt x="32031" y="17921"/>
                  </a:lnTo>
                  <a:lnTo>
                    <a:pt x="32357" y="17921"/>
                  </a:lnTo>
                  <a:lnTo>
                    <a:pt x="34738" y="17921"/>
                  </a:lnTo>
                  <a:lnTo>
                    <a:pt x="35039" y="17921"/>
                  </a:lnTo>
                  <a:lnTo>
                    <a:pt x="35014" y="18221"/>
                  </a:lnTo>
                  <a:cubicBezTo>
                    <a:pt x="34963" y="19625"/>
                    <a:pt x="34888" y="21003"/>
                    <a:pt x="34813" y="22407"/>
                  </a:cubicBezTo>
                  <a:lnTo>
                    <a:pt x="34813" y="22582"/>
                  </a:lnTo>
                  <a:lnTo>
                    <a:pt x="34813" y="22582"/>
                  </a:lnTo>
                  <a:lnTo>
                    <a:pt x="34788" y="22883"/>
                  </a:lnTo>
                  <a:cubicBezTo>
                    <a:pt x="34713" y="24437"/>
                    <a:pt x="34638" y="25991"/>
                    <a:pt x="34537" y="27545"/>
                  </a:cubicBezTo>
                  <a:close/>
                  <a:moveTo>
                    <a:pt x="27495" y="27821"/>
                  </a:moveTo>
                  <a:lnTo>
                    <a:pt x="27495" y="28021"/>
                  </a:lnTo>
                  <a:cubicBezTo>
                    <a:pt x="27470" y="29425"/>
                    <a:pt x="27420" y="30803"/>
                    <a:pt x="27369" y="32206"/>
                  </a:cubicBezTo>
                  <a:lnTo>
                    <a:pt x="27344" y="32482"/>
                  </a:lnTo>
                  <a:lnTo>
                    <a:pt x="27069" y="32482"/>
                  </a:lnTo>
                  <a:lnTo>
                    <a:pt x="24788" y="32482"/>
                  </a:lnTo>
                  <a:lnTo>
                    <a:pt x="24487" y="32482"/>
                  </a:lnTo>
                  <a:lnTo>
                    <a:pt x="22206" y="32482"/>
                  </a:lnTo>
                  <a:lnTo>
                    <a:pt x="21906" y="32482"/>
                  </a:lnTo>
                  <a:lnTo>
                    <a:pt x="21906" y="32181"/>
                  </a:lnTo>
                  <a:cubicBezTo>
                    <a:pt x="21931" y="30803"/>
                    <a:pt x="21956" y="29399"/>
                    <a:pt x="21981" y="28021"/>
                  </a:cubicBezTo>
                  <a:lnTo>
                    <a:pt x="21981" y="27795"/>
                  </a:lnTo>
                  <a:lnTo>
                    <a:pt x="22006" y="27520"/>
                  </a:lnTo>
                  <a:cubicBezTo>
                    <a:pt x="22031" y="25966"/>
                    <a:pt x="22056" y="24412"/>
                    <a:pt x="22081" y="22858"/>
                  </a:cubicBezTo>
                  <a:lnTo>
                    <a:pt x="22081" y="22683"/>
                  </a:lnTo>
                  <a:lnTo>
                    <a:pt x="22081" y="22683"/>
                  </a:lnTo>
                  <a:lnTo>
                    <a:pt x="22081" y="22607"/>
                  </a:lnTo>
                  <a:lnTo>
                    <a:pt x="22081" y="22582"/>
                  </a:lnTo>
                  <a:lnTo>
                    <a:pt x="22081" y="22582"/>
                  </a:lnTo>
                  <a:lnTo>
                    <a:pt x="22081" y="22382"/>
                  </a:lnTo>
                  <a:cubicBezTo>
                    <a:pt x="22106" y="20978"/>
                    <a:pt x="22131" y="19600"/>
                    <a:pt x="22156" y="18196"/>
                  </a:cubicBezTo>
                  <a:lnTo>
                    <a:pt x="22181" y="17921"/>
                  </a:lnTo>
                  <a:lnTo>
                    <a:pt x="22457" y="17921"/>
                  </a:lnTo>
                  <a:lnTo>
                    <a:pt x="24813" y="17921"/>
                  </a:lnTo>
                  <a:lnTo>
                    <a:pt x="25139" y="17921"/>
                  </a:lnTo>
                  <a:lnTo>
                    <a:pt x="27495" y="17921"/>
                  </a:lnTo>
                  <a:lnTo>
                    <a:pt x="27795" y="17921"/>
                  </a:lnTo>
                  <a:lnTo>
                    <a:pt x="27795" y="18221"/>
                  </a:lnTo>
                  <a:cubicBezTo>
                    <a:pt x="27770" y="19600"/>
                    <a:pt x="27720" y="21003"/>
                    <a:pt x="27670" y="22382"/>
                  </a:cubicBezTo>
                  <a:lnTo>
                    <a:pt x="27670" y="22683"/>
                  </a:lnTo>
                  <a:lnTo>
                    <a:pt x="27670" y="22683"/>
                  </a:lnTo>
                  <a:lnTo>
                    <a:pt x="27645" y="22883"/>
                  </a:lnTo>
                  <a:cubicBezTo>
                    <a:pt x="27620" y="24437"/>
                    <a:pt x="27570" y="25991"/>
                    <a:pt x="27520" y="27545"/>
                  </a:cubicBezTo>
                  <a:lnTo>
                    <a:pt x="27495" y="27821"/>
                  </a:lnTo>
                  <a:close/>
                  <a:moveTo>
                    <a:pt x="20628" y="27720"/>
                  </a:moveTo>
                  <a:lnTo>
                    <a:pt x="20653" y="27720"/>
                  </a:lnTo>
                  <a:lnTo>
                    <a:pt x="20628" y="28021"/>
                  </a:lnTo>
                  <a:cubicBezTo>
                    <a:pt x="20628" y="29425"/>
                    <a:pt x="20602" y="30803"/>
                    <a:pt x="20577" y="32206"/>
                  </a:cubicBezTo>
                  <a:lnTo>
                    <a:pt x="20577" y="32482"/>
                  </a:lnTo>
                  <a:lnTo>
                    <a:pt x="20302" y="32482"/>
                  </a:lnTo>
                  <a:lnTo>
                    <a:pt x="17996" y="32482"/>
                  </a:lnTo>
                  <a:lnTo>
                    <a:pt x="17695" y="32482"/>
                  </a:lnTo>
                  <a:lnTo>
                    <a:pt x="15414" y="32482"/>
                  </a:lnTo>
                  <a:lnTo>
                    <a:pt x="15114" y="32482"/>
                  </a:lnTo>
                  <a:lnTo>
                    <a:pt x="15114" y="32206"/>
                  </a:lnTo>
                  <a:lnTo>
                    <a:pt x="15114" y="28021"/>
                  </a:lnTo>
                  <a:lnTo>
                    <a:pt x="15114" y="27821"/>
                  </a:lnTo>
                  <a:lnTo>
                    <a:pt x="15114" y="27821"/>
                  </a:lnTo>
                  <a:lnTo>
                    <a:pt x="15114" y="27545"/>
                  </a:lnTo>
                  <a:cubicBezTo>
                    <a:pt x="15114" y="25991"/>
                    <a:pt x="15114" y="24437"/>
                    <a:pt x="15114" y="22883"/>
                  </a:cubicBezTo>
                  <a:lnTo>
                    <a:pt x="15114" y="22683"/>
                  </a:lnTo>
                  <a:lnTo>
                    <a:pt x="15114" y="22683"/>
                  </a:lnTo>
                  <a:lnTo>
                    <a:pt x="15114" y="22382"/>
                  </a:lnTo>
                  <a:cubicBezTo>
                    <a:pt x="15114" y="20978"/>
                    <a:pt x="15114" y="19600"/>
                    <a:pt x="15114" y="18221"/>
                  </a:cubicBezTo>
                  <a:lnTo>
                    <a:pt x="15114" y="17921"/>
                  </a:lnTo>
                  <a:lnTo>
                    <a:pt x="15414" y="17921"/>
                  </a:lnTo>
                  <a:lnTo>
                    <a:pt x="17770" y="17921"/>
                  </a:lnTo>
                  <a:lnTo>
                    <a:pt x="18096" y="17921"/>
                  </a:lnTo>
                  <a:lnTo>
                    <a:pt x="20477" y="17921"/>
                  </a:lnTo>
                  <a:lnTo>
                    <a:pt x="20778" y="17921"/>
                  </a:lnTo>
                  <a:lnTo>
                    <a:pt x="20753" y="18221"/>
                  </a:lnTo>
                  <a:cubicBezTo>
                    <a:pt x="20753" y="19600"/>
                    <a:pt x="20728" y="21003"/>
                    <a:pt x="20703" y="22382"/>
                  </a:cubicBezTo>
                  <a:lnTo>
                    <a:pt x="20703" y="22582"/>
                  </a:lnTo>
                  <a:lnTo>
                    <a:pt x="20703" y="22582"/>
                  </a:lnTo>
                  <a:lnTo>
                    <a:pt x="20703" y="22883"/>
                  </a:lnTo>
                  <a:cubicBezTo>
                    <a:pt x="20678" y="24437"/>
                    <a:pt x="20653" y="25991"/>
                    <a:pt x="20628" y="27545"/>
                  </a:cubicBezTo>
                  <a:close/>
                  <a:moveTo>
                    <a:pt x="20878" y="9926"/>
                  </a:moveTo>
                  <a:lnTo>
                    <a:pt x="20878" y="10126"/>
                  </a:lnTo>
                  <a:cubicBezTo>
                    <a:pt x="20853" y="11505"/>
                    <a:pt x="20828" y="12908"/>
                    <a:pt x="20803" y="14287"/>
                  </a:cubicBezTo>
                  <a:lnTo>
                    <a:pt x="20803" y="14587"/>
                  </a:lnTo>
                  <a:lnTo>
                    <a:pt x="20527" y="14587"/>
                  </a:lnTo>
                  <a:lnTo>
                    <a:pt x="18121" y="14587"/>
                  </a:lnTo>
                  <a:lnTo>
                    <a:pt x="17795" y="14587"/>
                  </a:lnTo>
                  <a:lnTo>
                    <a:pt x="15414" y="14587"/>
                  </a:lnTo>
                  <a:lnTo>
                    <a:pt x="15114" y="14587"/>
                  </a:lnTo>
                  <a:lnTo>
                    <a:pt x="15114" y="14287"/>
                  </a:lnTo>
                  <a:lnTo>
                    <a:pt x="15114" y="10126"/>
                  </a:lnTo>
                  <a:lnTo>
                    <a:pt x="15114" y="9625"/>
                  </a:lnTo>
                  <a:lnTo>
                    <a:pt x="15114" y="4963"/>
                  </a:lnTo>
                  <a:lnTo>
                    <a:pt x="15114" y="4462"/>
                  </a:lnTo>
                  <a:cubicBezTo>
                    <a:pt x="15114" y="3084"/>
                    <a:pt x="15114" y="1705"/>
                    <a:pt x="15114" y="302"/>
                  </a:cubicBezTo>
                  <a:lnTo>
                    <a:pt x="15089" y="1"/>
                  </a:lnTo>
                  <a:lnTo>
                    <a:pt x="15389" y="1"/>
                  </a:lnTo>
                  <a:lnTo>
                    <a:pt x="17896" y="1"/>
                  </a:lnTo>
                  <a:lnTo>
                    <a:pt x="18196" y="1"/>
                  </a:lnTo>
                  <a:lnTo>
                    <a:pt x="20703" y="1"/>
                  </a:lnTo>
                  <a:lnTo>
                    <a:pt x="20978" y="1"/>
                  </a:lnTo>
                  <a:lnTo>
                    <a:pt x="20978" y="302"/>
                  </a:lnTo>
                  <a:cubicBezTo>
                    <a:pt x="20978" y="1705"/>
                    <a:pt x="20953" y="3084"/>
                    <a:pt x="20953" y="4487"/>
                  </a:cubicBezTo>
                  <a:lnTo>
                    <a:pt x="20928" y="4763"/>
                  </a:lnTo>
                  <a:lnTo>
                    <a:pt x="20928" y="4763"/>
                  </a:lnTo>
                  <a:lnTo>
                    <a:pt x="20928" y="4963"/>
                  </a:lnTo>
                  <a:cubicBezTo>
                    <a:pt x="20903" y="6517"/>
                    <a:pt x="20903" y="8071"/>
                    <a:pt x="20878" y="9625"/>
                  </a:cubicBezTo>
                  <a:lnTo>
                    <a:pt x="20878" y="9926"/>
                  </a:lnTo>
                  <a:close/>
                  <a:moveTo>
                    <a:pt x="13635" y="4763"/>
                  </a:moveTo>
                  <a:lnTo>
                    <a:pt x="13635" y="4963"/>
                  </a:lnTo>
                  <a:cubicBezTo>
                    <a:pt x="13660" y="6517"/>
                    <a:pt x="13660" y="8071"/>
                    <a:pt x="13685" y="9625"/>
                  </a:cubicBezTo>
                  <a:lnTo>
                    <a:pt x="13685" y="9926"/>
                  </a:lnTo>
                  <a:lnTo>
                    <a:pt x="13685" y="9926"/>
                  </a:lnTo>
                  <a:lnTo>
                    <a:pt x="13685" y="10126"/>
                  </a:lnTo>
                  <a:cubicBezTo>
                    <a:pt x="13685" y="11505"/>
                    <a:pt x="13685" y="12883"/>
                    <a:pt x="13710" y="14287"/>
                  </a:cubicBezTo>
                  <a:lnTo>
                    <a:pt x="13710" y="14587"/>
                  </a:lnTo>
                  <a:lnTo>
                    <a:pt x="13409" y="14587"/>
                  </a:lnTo>
                  <a:lnTo>
                    <a:pt x="11003" y="14587"/>
                  </a:lnTo>
                  <a:lnTo>
                    <a:pt x="10678" y="14587"/>
                  </a:lnTo>
                  <a:lnTo>
                    <a:pt x="8297" y="14587"/>
                  </a:lnTo>
                  <a:lnTo>
                    <a:pt x="7996" y="14587"/>
                  </a:lnTo>
                  <a:lnTo>
                    <a:pt x="7996" y="14287"/>
                  </a:lnTo>
                  <a:cubicBezTo>
                    <a:pt x="7971" y="12908"/>
                    <a:pt x="7946" y="11505"/>
                    <a:pt x="7946" y="10126"/>
                  </a:cubicBezTo>
                  <a:lnTo>
                    <a:pt x="7921" y="9926"/>
                  </a:lnTo>
                  <a:lnTo>
                    <a:pt x="7921" y="9926"/>
                  </a:lnTo>
                  <a:lnTo>
                    <a:pt x="7921" y="9625"/>
                  </a:lnTo>
                  <a:cubicBezTo>
                    <a:pt x="7896" y="8071"/>
                    <a:pt x="7871" y="6517"/>
                    <a:pt x="7820" y="4963"/>
                  </a:cubicBezTo>
                  <a:lnTo>
                    <a:pt x="7820" y="4763"/>
                  </a:lnTo>
                  <a:lnTo>
                    <a:pt x="7820" y="4763"/>
                  </a:lnTo>
                  <a:lnTo>
                    <a:pt x="7820" y="4487"/>
                  </a:lnTo>
                  <a:cubicBezTo>
                    <a:pt x="7795" y="3084"/>
                    <a:pt x="7770" y="1705"/>
                    <a:pt x="7745" y="302"/>
                  </a:cubicBezTo>
                  <a:lnTo>
                    <a:pt x="7745" y="1"/>
                  </a:lnTo>
                  <a:lnTo>
                    <a:pt x="8046" y="1"/>
                  </a:lnTo>
                  <a:lnTo>
                    <a:pt x="10502" y="1"/>
                  </a:lnTo>
                  <a:lnTo>
                    <a:pt x="10853" y="1"/>
                  </a:lnTo>
                  <a:lnTo>
                    <a:pt x="13334" y="1"/>
                  </a:lnTo>
                  <a:lnTo>
                    <a:pt x="13610" y="1"/>
                  </a:lnTo>
                  <a:lnTo>
                    <a:pt x="13635" y="302"/>
                  </a:lnTo>
                  <a:cubicBezTo>
                    <a:pt x="13635" y="1680"/>
                    <a:pt x="13635" y="3084"/>
                    <a:pt x="13635" y="4462"/>
                  </a:cubicBezTo>
                  <a:lnTo>
                    <a:pt x="13635" y="4763"/>
                  </a:lnTo>
                  <a:close/>
                  <a:moveTo>
                    <a:pt x="13785" y="27821"/>
                  </a:moveTo>
                  <a:lnTo>
                    <a:pt x="13785" y="28021"/>
                  </a:lnTo>
                  <a:cubicBezTo>
                    <a:pt x="13785" y="29425"/>
                    <a:pt x="13785" y="30803"/>
                    <a:pt x="13785" y="32206"/>
                  </a:cubicBezTo>
                  <a:lnTo>
                    <a:pt x="13785" y="32482"/>
                  </a:lnTo>
                  <a:lnTo>
                    <a:pt x="13510" y="32482"/>
                  </a:lnTo>
                  <a:lnTo>
                    <a:pt x="11229" y="32482"/>
                  </a:lnTo>
                  <a:lnTo>
                    <a:pt x="10903" y="32482"/>
                  </a:lnTo>
                  <a:lnTo>
                    <a:pt x="8622" y="32482"/>
                  </a:lnTo>
                  <a:lnTo>
                    <a:pt x="8347" y="32482"/>
                  </a:lnTo>
                  <a:lnTo>
                    <a:pt x="8347" y="32206"/>
                  </a:lnTo>
                  <a:cubicBezTo>
                    <a:pt x="8322" y="30803"/>
                    <a:pt x="8297" y="29425"/>
                    <a:pt x="8272" y="28021"/>
                  </a:cubicBezTo>
                  <a:lnTo>
                    <a:pt x="8272" y="27821"/>
                  </a:lnTo>
                  <a:lnTo>
                    <a:pt x="8272" y="27821"/>
                  </a:lnTo>
                  <a:lnTo>
                    <a:pt x="8272" y="27821"/>
                  </a:lnTo>
                  <a:lnTo>
                    <a:pt x="8272" y="27720"/>
                  </a:lnTo>
                  <a:lnTo>
                    <a:pt x="8272" y="27720"/>
                  </a:lnTo>
                  <a:lnTo>
                    <a:pt x="8247" y="27545"/>
                  </a:lnTo>
                  <a:cubicBezTo>
                    <a:pt x="8221" y="25991"/>
                    <a:pt x="8196" y="24437"/>
                    <a:pt x="8171" y="22883"/>
                  </a:cubicBezTo>
                  <a:lnTo>
                    <a:pt x="8171" y="22607"/>
                  </a:lnTo>
                  <a:lnTo>
                    <a:pt x="8171" y="22382"/>
                  </a:lnTo>
                  <a:cubicBezTo>
                    <a:pt x="8121" y="21003"/>
                    <a:pt x="8096" y="19600"/>
                    <a:pt x="8071" y="18221"/>
                  </a:cubicBezTo>
                  <a:lnTo>
                    <a:pt x="8071" y="17921"/>
                  </a:lnTo>
                  <a:lnTo>
                    <a:pt x="8372" y="17921"/>
                  </a:lnTo>
                  <a:lnTo>
                    <a:pt x="10728" y="17921"/>
                  </a:lnTo>
                  <a:lnTo>
                    <a:pt x="11054" y="17921"/>
                  </a:lnTo>
                  <a:lnTo>
                    <a:pt x="13435" y="17921"/>
                  </a:lnTo>
                  <a:lnTo>
                    <a:pt x="13710" y="17921"/>
                  </a:lnTo>
                  <a:lnTo>
                    <a:pt x="13710" y="18221"/>
                  </a:lnTo>
                  <a:cubicBezTo>
                    <a:pt x="13735" y="19600"/>
                    <a:pt x="13735" y="20978"/>
                    <a:pt x="13735" y="22382"/>
                  </a:cubicBezTo>
                  <a:lnTo>
                    <a:pt x="13760" y="22683"/>
                  </a:lnTo>
                  <a:lnTo>
                    <a:pt x="13735" y="22683"/>
                  </a:lnTo>
                  <a:lnTo>
                    <a:pt x="13735" y="22883"/>
                  </a:lnTo>
                  <a:cubicBezTo>
                    <a:pt x="13760" y="24437"/>
                    <a:pt x="13760" y="25966"/>
                    <a:pt x="13785" y="27520"/>
                  </a:cubicBezTo>
                  <a:lnTo>
                    <a:pt x="13785" y="27821"/>
                  </a:lnTo>
                  <a:close/>
                  <a:moveTo>
                    <a:pt x="6567" y="27720"/>
                  </a:moveTo>
                  <a:lnTo>
                    <a:pt x="6567" y="27720"/>
                  </a:lnTo>
                  <a:lnTo>
                    <a:pt x="6567" y="28021"/>
                  </a:lnTo>
                  <a:cubicBezTo>
                    <a:pt x="6617" y="29399"/>
                    <a:pt x="6642" y="30803"/>
                    <a:pt x="6693" y="32181"/>
                  </a:cubicBezTo>
                  <a:lnTo>
                    <a:pt x="6693" y="32482"/>
                  </a:lnTo>
                  <a:lnTo>
                    <a:pt x="6392" y="32482"/>
                  </a:lnTo>
                  <a:lnTo>
                    <a:pt x="4111" y="32482"/>
                  </a:lnTo>
                  <a:lnTo>
                    <a:pt x="3785" y="32482"/>
                  </a:lnTo>
                  <a:lnTo>
                    <a:pt x="1505" y="32482"/>
                  </a:lnTo>
                  <a:lnTo>
                    <a:pt x="1229" y="32482"/>
                  </a:lnTo>
                  <a:lnTo>
                    <a:pt x="1229" y="32206"/>
                  </a:lnTo>
                  <a:cubicBezTo>
                    <a:pt x="1179" y="30803"/>
                    <a:pt x="1129" y="29425"/>
                    <a:pt x="1079" y="28046"/>
                  </a:cubicBezTo>
                  <a:lnTo>
                    <a:pt x="1053" y="27821"/>
                  </a:lnTo>
                  <a:lnTo>
                    <a:pt x="1053" y="27821"/>
                  </a:lnTo>
                  <a:lnTo>
                    <a:pt x="1053" y="27545"/>
                  </a:lnTo>
                  <a:cubicBezTo>
                    <a:pt x="978" y="25991"/>
                    <a:pt x="928" y="24437"/>
                    <a:pt x="878" y="22883"/>
                  </a:cubicBezTo>
                  <a:lnTo>
                    <a:pt x="853" y="22607"/>
                  </a:lnTo>
                  <a:lnTo>
                    <a:pt x="853" y="22382"/>
                  </a:lnTo>
                  <a:cubicBezTo>
                    <a:pt x="803" y="21003"/>
                    <a:pt x="753" y="19625"/>
                    <a:pt x="703" y="18221"/>
                  </a:cubicBezTo>
                  <a:lnTo>
                    <a:pt x="678" y="17921"/>
                  </a:lnTo>
                  <a:lnTo>
                    <a:pt x="978" y="17921"/>
                  </a:lnTo>
                  <a:lnTo>
                    <a:pt x="3334" y="17921"/>
                  </a:lnTo>
                  <a:lnTo>
                    <a:pt x="3660" y="17921"/>
                  </a:lnTo>
                  <a:lnTo>
                    <a:pt x="6041" y="17921"/>
                  </a:lnTo>
                  <a:lnTo>
                    <a:pt x="6317" y="17921"/>
                  </a:lnTo>
                  <a:lnTo>
                    <a:pt x="6342" y="18196"/>
                  </a:lnTo>
                  <a:cubicBezTo>
                    <a:pt x="6367" y="19600"/>
                    <a:pt x="6392" y="20978"/>
                    <a:pt x="6442" y="22382"/>
                  </a:cubicBezTo>
                  <a:lnTo>
                    <a:pt x="6442" y="22683"/>
                  </a:lnTo>
                  <a:lnTo>
                    <a:pt x="6442" y="22683"/>
                  </a:lnTo>
                  <a:lnTo>
                    <a:pt x="6442" y="22858"/>
                  </a:lnTo>
                  <a:cubicBezTo>
                    <a:pt x="6492" y="24412"/>
                    <a:pt x="6517" y="25966"/>
                    <a:pt x="6567" y="27520"/>
                  </a:cubicBezTo>
                  <a:close/>
                  <a:moveTo>
                    <a:pt x="5991" y="4763"/>
                  </a:moveTo>
                  <a:lnTo>
                    <a:pt x="6016" y="4963"/>
                  </a:lnTo>
                  <a:cubicBezTo>
                    <a:pt x="6041" y="6517"/>
                    <a:pt x="6091" y="8071"/>
                    <a:pt x="6116" y="9625"/>
                  </a:cubicBezTo>
                  <a:lnTo>
                    <a:pt x="6141" y="9926"/>
                  </a:lnTo>
                  <a:lnTo>
                    <a:pt x="6141" y="9926"/>
                  </a:lnTo>
                  <a:lnTo>
                    <a:pt x="6141" y="10101"/>
                  </a:lnTo>
                  <a:cubicBezTo>
                    <a:pt x="6166" y="11505"/>
                    <a:pt x="6191" y="12883"/>
                    <a:pt x="6241" y="14287"/>
                  </a:cubicBezTo>
                  <a:lnTo>
                    <a:pt x="6241" y="14587"/>
                  </a:lnTo>
                  <a:lnTo>
                    <a:pt x="5941" y="14587"/>
                  </a:lnTo>
                  <a:lnTo>
                    <a:pt x="3535" y="14587"/>
                  </a:lnTo>
                  <a:lnTo>
                    <a:pt x="3209" y="14587"/>
                  </a:lnTo>
                  <a:lnTo>
                    <a:pt x="828" y="14587"/>
                  </a:lnTo>
                  <a:lnTo>
                    <a:pt x="552" y="14587"/>
                  </a:lnTo>
                  <a:lnTo>
                    <a:pt x="552" y="14287"/>
                  </a:lnTo>
                  <a:cubicBezTo>
                    <a:pt x="502" y="12908"/>
                    <a:pt x="427" y="11505"/>
                    <a:pt x="377" y="10126"/>
                  </a:cubicBezTo>
                  <a:lnTo>
                    <a:pt x="377" y="9825"/>
                  </a:lnTo>
                  <a:lnTo>
                    <a:pt x="377" y="9825"/>
                  </a:lnTo>
                  <a:lnTo>
                    <a:pt x="377" y="9625"/>
                  </a:lnTo>
                  <a:cubicBezTo>
                    <a:pt x="327" y="8071"/>
                    <a:pt x="251" y="6517"/>
                    <a:pt x="176" y="4988"/>
                  </a:cubicBezTo>
                  <a:lnTo>
                    <a:pt x="176" y="4662"/>
                  </a:lnTo>
                  <a:lnTo>
                    <a:pt x="176" y="4662"/>
                  </a:lnTo>
                  <a:lnTo>
                    <a:pt x="176" y="4487"/>
                  </a:lnTo>
                  <a:cubicBezTo>
                    <a:pt x="126" y="3084"/>
                    <a:pt x="76" y="1705"/>
                    <a:pt x="26" y="327"/>
                  </a:cubicBezTo>
                  <a:lnTo>
                    <a:pt x="1" y="1"/>
                  </a:lnTo>
                  <a:lnTo>
                    <a:pt x="302" y="1"/>
                  </a:lnTo>
                  <a:lnTo>
                    <a:pt x="2783" y="1"/>
                  </a:lnTo>
                  <a:lnTo>
                    <a:pt x="3109" y="1"/>
                  </a:lnTo>
                  <a:lnTo>
                    <a:pt x="5590" y="1"/>
                  </a:lnTo>
                  <a:lnTo>
                    <a:pt x="5866" y="1"/>
                  </a:lnTo>
                  <a:lnTo>
                    <a:pt x="5891" y="302"/>
                  </a:lnTo>
                  <a:cubicBezTo>
                    <a:pt x="5941" y="1680"/>
                    <a:pt x="5966" y="3084"/>
                    <a:pt x="5991" y="4462"/>
                  </a:cubicBezTo>
                  <a:lnTo>
                    <a:pt x="5991" y="4763"/>
                  </a:lnTo>
                  <a:lnTo>
                    <a:pt x="5991" y="4763"/>
                  </a:lnTo>
                  <a:lnTo>
                    <a:pt x="5991" y="4763"/>
                  </a:lnTo>
                </a:path>
              </a:pathLst>
            </a:custGeom>
            <a:solidFill>
              <a:srgbClr val="FFFFFF">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3"/>
            <p:cNvSpPr/>
            <p:nvPr/>
          </p:nvSpPr>
          <p:spPr>
            <a:xfrm>
              <a:off x="4434613" y="3938828"/>
              <a:ext cx="491851" cy="250507"/>
            </a:xfrm>
            <a:custGeom>
              <a:avLst/>
              <a:gdLst/>
              <a:ahLst/>
              <a:cxnLst/>
              <a:rect l="l" t="t" r="r" b="b"/>
              <a:pathLst>
                <a:path w="24262" h="12357" extrusionOk="0">
                  <a:moveTo>
                    <a:pt x="15389" y="8422"/>
                  </a:moveTo>
                  <a:lnTo>
                    <a:pt x="15389" y="8547"/>
                  </a:lnTo>
                  <a:cubicBezTo>
                    <a:pt x="15364" y="9725"/>
                    <a:pt x="15339" y="10903"/>
                    <a:pt x="15339" y="12056"/>
                  </a:cubicBezTo>
                  <a:lnTo>
                    <a:pt x="15314" y="12357"/>
                  </a:lnTo>
                  <a:lnTo>
                    <a:pt x="15038" y="12357"/>
                  </a:lnTo>
                  <a:lnTo>
                    <a:pt x="12206" y="12357"/>
                  </a:lnTo>
                  <a:lnTo>
                    <a:pt x="11830" y="12357"/>
                  </a:lnTo>
                  <a:lnTo>
                    <a:pt x="8998" y="12357"/>
                  </a:lnTo>
                  <a:lnTo>
                    <a:pt x="8697" y="12357"/>
                  </a:lnTo>
                  <a:lnTo>
                    <a:pt x="8697" y="12056"/>
                  </a:lnTo>
                  <a:lnTo>
                    <a:pt x="8697" y="8547"/>
                  </a:lnTo>
                  <a:lnTo>
                    <a:pt x="8697" y="8121"/>
                  </a:lnTo>
                  <a:lnTo>
                    <a:pt x="8697" y="4211"/>
                  </a:lnTo>
                  <a:lnTo>
                    <a:pt x="8697" y="3785"/>
                  </a:lnTo>
                  <a:cubicBezTo>
                    <a:pt x="8697" y="2633"/>
                    <a:pt x="8697" y="1455"/>
                    <a:pt x="8697" y="277"/>
                  </a:cubicBezTo>
                  <a:lnTo>
                    <a:pt x="8697" y="1"/>
                  </a:lnTo>
                  <a:lnTo>
                    <a:pt x="8973" y="1"/>
                  </a:lnTo>
                  <a:lnTo>
                    <a:pt x="11930" y="1"/>
                  </a:lnTo>
                  <a:lnTo>
                    <a:pt x="12306" y="1"/>
                  </a:lnTo>
                  <a:lnTo>
                    <a:pt x="15239" y="1"/>
                  </a:lnTo>
                  <a:lnTo>
                    <a:pt x="15539" y="1"/>
                  </a:lnTo>
                  <a:lnTo>
                    <a:pt x="15539" y="277"/>
                  </a:lnTo>
                  <a:cubicBezTo>
                    <a:pt x="15539" y="1455"/>
                    <a:pt x="15514" y="2633"/>
                    <a:pt x="15489" y="3810"/>
                  </a:cubicBezTo>
                  <a:lnTo>
                    <a:pt x="15489" y="4086"/>
                  </a:lnTo>
                  <a:lnTo>
                    <a:pt x="15464" y="4086"/>
                  </a:lnTo>
                  <a:lnTo>
                    <a:pt x="15464" y="4211"/>
                  </a:lnTo>
                  <a:cubicBezTo>
                    <a:pt x="15464" y="5515"/>
                    <a:pt x="15439" y="6818"/>
                    <a:pt x="15414" y="8146"/>
                  </a:cubicBezTo>
                  <a:lnTo>
                    <a:pt x="15414" y="8422"/>
                  </a:lnTo>
                  <a:close/>
                  <a:moveTo>
                    <a:pt x="24086" y="4086"/>
                  </a:moveTo>
                  <a:lnTo>
                    <a:pt x="24086" y="4211"/>
                  </a:lnTo>
                  <a:cubicBezTo>
                    <a:pt x="24011" y="5540"/>
                    <a:pt x="23985" y="6843"/>
                    <a:pt x="23910" y="8146"/>
                  </a:cubicBezTo>
                  <a:lnTo>
                    <a:pt x="23910" y="8247"/>
                  </a:lnTo>
                  <a:lnTo>
                    <a:pt x="23910" y="8247"/>
                  </a:lnTo>
                  <a:lnTo>
                    <a:pt x="23910" y="8572"/>
                  </a:lnTo>
                  <a:cubicBezTo>
                    <a:pt x="23835" y="9725"/>
                    <a:pt x="23785" y="10903"/>
                    <a:pt x="23735" y="12056"/>
                  </a:cubicBezTo>
                  <a:lnTo>
                    <a:pt x="23735" y="12357"/>
                  </a:lnTo>
                  <a:lnTo>
                    <a:pt x="23459" y="12357"/>
                  </a:lnTo>
                  <a:lnTo>
                    <a:pt x="20602" y="12357"/>
                  </a:lnTo>
                  <a:lnTo>
                    <a:pt x="20226" y="12357"/>
                  </a:lnTo>
                  <a:lnTo>
                    <a:pt x="17419" y="12357"/>
                  </a:lnTo>
                  <a:lnTo>
                    <a:pt x="17118" y="12357"/>
                  </a:lnTo>
                  <a:lnTo>
                    <a:pt x="17118" y="12056"/>
                  </a:lnTo>
                  <a:cubicBezTo>
                    <a:pt x="17143" y="10878"/>
                    <a:pt x="17193" y="9700"/>
                    <a:pt x="17218" y="8547"/>
                  </a:cubicBezTo>
                  <a:lnTo>
                    <a:pt x="17218" y="8347"/>
                  </a:lnTo>
                  <a:lnTo>
                    <a:pt x="17218" y="8121"/>
                  </a:lnTo>
                  <a:cubicBezTo>
                    <a:pt x="17269" y="6818"/>
                    <a:pt x="17294" y="5515"/>
                    <a:pt x="17319" y="4211"/>
                  </a:cubicBezTo>
                  <a:lnTo>
                    <a:pt x="17319" y="4086"/>
                  </a:lnTo>
                  <a:lnTo>
                    <a:pt x="17319" y="4086"/>
                  </a:lnTo>
                  <a:lnTo>
                    <a:pt x="17319" y="3961"/>
                  </a:lnTo>
                  <a:lnTo>
                    <a:pt x="17319" y="3911"/>
                  </a:lnTo>
                  <a:lnTo>
                    <a:pt x="17319" y="3911"/>
                  </a:lnTo>
                  <a:lnTo>
                    <a:pt x="17319" y="3785"/>
                  </a:lnTo>
                  <a:cubicBezTo>
                    <a:pt x="17369" y="2607"/>
                    <a:pt x="17394" y="1455"/>
                    <a:pt x="17419" y="277"/>
                  </a:cubicBezTo>
                  <a:lnTo>
                    <a:pt x="17419" y="1"/>
                  </a:lnTo>
                  <a:lnTo>
                    <a:pt x="17720" y="1"/>
                  </a:lnTo>
                  <a:lnTo>
                    <a:pt x="20627" y="1"/>
                  </a:lnTo>
                  <a:lnTo>
                    <a:pt x="21028" y="1"/>
                  </a:lnTo>
                  <a:lnTo>
                    <a:pt x="23960" y="1"/>
                  </a:lnTo>
                  <a:lnTo>
                    <a:pt x="24261" y="1"/>
                  </a:lnTo>
                  <a:lnTo>
                    <a:pt x="24261" y="302"/>
                  </a:lnTo>
                  <a:cubicBezTo>
                    <a:pt x="24211" y="1455"/>
                    <a:pt x="24161" y="2633"/>
                    <a:pt x="24111" y="3810"/>
                  </a:cubicBezTo>
                  <a:lnTo>
                    <a:pt x="24086" y="4086"/>
                  </a:lnTo>
                  <a:close/>
                  <a:moveTo>
                    <a:pt x="6868" y="4086"/>
                  </a:moveTo>
                  <a:lnTo>
                    <a:pt x="6868" y="4211"/>
                  </a:lnTo>
                  <a:cubicBezTo>
                    <a:pt x="6868" y="5515"/>
                    <a:pt x="6893" y="6818"/>
                    <a:pt x="6893" y="8121"/>
                  </a:cubicBezTo>
                  <a:lnTo>
                    <a:pt x="6918" y="8422"/>
                  </a:lnTo>
                  <a:lnTo>
                    <a:pt x="6893" y="8422"/>
                  </a:lnTo>
                  <a:lnTo>
                    <a:pt x="6893" y="8547"/>
                  </a:lnTo>
                  <a:cubicBezTo>
                    <a:pt x="6893" y="9725"/>
                    <a:pt x="6918" y="10878"/>
                    <a:pt x="6918" y="12056"/>
                  </a:cubicBezTo>
                  <a:lnTo>
                    <a:pt x="6918" y="12357"/>
                  </a:lnTo>
                  <a:lnTo>
                    <a:pt x="6642" y="12357"/>
                  </a:lnTo>
                  <a:lnTo>
                    <a:pt x="3810" y="12357"/>
                  </a:lnTo>
                  <a:lnTo>
                    <a:pt x="3409" y="12357"/>
                  </a:lnTo>
                  <a:lnTo>
                    <a:pt x="602" y="12357"/>
                  </a:lnTo>
                  <a:lnTo>
                    <a:pt x="301" y="12357"/>
                  </a:lnTo>
                  <a:lnTo>
                    <a:pt x="301" y="12056"/>
                  </a:lnTo>
                  <a:cubicBezTo>
                    <a:pt x="276" y="10903"/>
                    <a:pt x="251" y="9725"/>
                    <a:pt x="226" y="8547"/>
                  </a:cubicBezTo>
                  <a:lnTo>
                    <a:pt x="226" y="8422"/>
                  </a:lnTo>
                  <a:lnTo>
                    <a:pt x="226" y="8422"/>
                  </a:lnTo>
                  <a:lnTo>
                    <a:pt x="201" y="8146"/>
                  </a:lnTo>
                  <a:cubicBezTo>
                    <a:pt x="176" y="6843"/>
                    <a:pt x="126" y="5515"/>
                    <a:pt x="101" y="4211"/>
                  </a:cubicBezTo>
                  <a:lnTo>
                    <a:pt x="101" y="4086"/>
                  </a:lnTo>
                  <a:lnTo>
                    <a:pt x="101" y="4086"/>
                  </a:lnTo>
                  <a:lnTo>
                    <a:pt x="76" y="3810"/>
                  </a:lnTo>
                  <a:cubicBezTo>
                    <a:pt x="76" y="2633"/>
                    <a:pt x="25" y="1455"/>
                    <a:pt x="0" y="302"/>
                  </a:cubicBezTo>
                  <a:lnTo>
                    <a:pt x="0" y="1"/>
                  </a:lnTo>
                  <a:lnTo>
                    <a:pt x="301" y="1"/>
                  </a:lnTo>
                  <a:lnTo>
                    <a:pt x="3208" y="1"/>
                  </a:lnTo>
                  <a:lnTo>
                    <a:pt x="3609" y="1"/>
                  </a:lnTo>
                  <a:lnTo>
                    <a:pt x="6542" y="1"/>
                  </a:lnTo>
                  <a:lnTo>
                    <a:pt x="6842" y="1"/>
                  </a:lnTo>
                  <a:lnTo>
                    <a:pt x="6842" y="277"/>
                  </a:lnTo>
                  <a:cubicBezTo>
                    <a:pt x="6842" y="1455"/>
                    <a:pt x="6868" y="2633"/>
                    <a:pt x="6868" y="3785"/>
                  </a:cubicBezTo>
                  <a:lnTo>
                    <a:pt x="6868" y="4086"/>
                  </a:lnTo>
                  <a:lnTo>
                    <a:pt x="6868" y="4086"/>
                  </a:lnTo>
                  <a:lnTo>
                    <a:pt x="6868" y="4086"/>
                  </a:lnTo>
                </a:path>
              </a:pathLst>
            </a:custGeom>
            <a:solidFill>
              <a:srgbClr val="FFFFFF">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3"/>
            <p:cNvSpPr/>
            <p:nvPr/>
          </p:nvSpPr>
          <p:spPr>
            <a:xfrm>
              <a:off x="4314188" y="4210170"/>
              <a:ext cx="731148" cy="45248"/>
            </a:xfrm>
            <a:custGeom>
              <a:avLst/>
              <a:gdLst/>
              <a:ahLst/>
              <a:cxnLst/>
              <a:rect l="l" t="t" r="r" b="b"/>
              <a:pathLst>
                <a:path w="36066" h="2232" extrusionOk="0">
                  <a:moveTo>
                    <a:pt x="36066" y="0"/>
                  </a:moveTo>
                  <a:lnTo>
                    <a:pt x="0" y="0"/>
                  </a:lnTo>
                  <a:lnTo>
                    <a:pt x="0" y="2231"/>
                  </a:lnTo>
                  <a:lnTo>
                    <a:pt x="36066" y="2231"/>
                  </a:lnTo>
                  <a:lnTo>
                    <a:pt x="36066" y="0"/>
                  </a:lnTo>
                  <a:close/>
                </a:path>
              </a:pathLst>
            </a:custGeom>
            <a:solidFill>
              <a:srgbClr val="3F3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3"/>
            <p:cNvSpPr/>
            <p:nvPr/>
          </p:nvSpPr>
          <p:spPr>
            <a:xfrm>
              <a:off x="4271512" y="4255400"/>
              <a:ext cx="816515" cy="45228"/>
            </a:xfrm>
            <a:custGeom>
              <a:avLst/>
              <a:gdLst/>
              <a:ahLst/>
              <a:cxnLst/>
              <a:rect l="l" t="t" r="r" b="b"/>
              <a:pathLst>
                <a:path w="40277" h="2231" extrusionOk="0">
                  <a:moveTo>
                    <a:pt x="40276" y="2231"/>
                  </a:moveTo>
                  <a:lnTo>
                    <a:pt x="0" y="2231"/>
                  </a:lnTo>
                  <a:lnTo>
                    <a:pt x="0" y="0"/>
                  </a:lnTo>
                  <a:lnTo>
                    <a:pt x="40276" y="0"/>
                  </a:lnTo>
                  <a:lnTo>
                    <a:pt x="40276" y="2231"/>
                  </a:lnTo>
                  <a:close/>
                </a:path>
              </a:pathLst>
            </a:custGeom>
            <a:solidFill>
              <a:srgbClr val="37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3"/>
            <p:cNvSpPr/>
            <p:nvPr/>
          </p:nvSpPr>
          <p:spPr>
            <a:xfrm>
              <a:off x="4251684" y="3029820"/>
              <a:ext cx="859696" cy="44741"/>
            </a:xfrm>
            <a:custGeom>
              <a:avLst/>
              <a:gdLst/>
              <a:ahLst/>
              <a:cxnLst/>
              <a:rect l="l" t="t" r="r" b="b"/>
              <a:pathLst>
                <a:path w="42407" h="2207" extrusionOk="0">
                  <a:moveTo>
                    <a:pt x="1" y="2206"/>
                  </a:moveTo>
                  <a:lnTo>
                    <a:pt x="42407" y="2206"/>
                  </a:lnTo>
                  <a:lnTo>
                    <a:pt x="42407" y="1"/>
                  </a:lnTo>
                  <a:lnTo>
                    <a:pt x="1" y="1"/>
                  </a:lnTo>
                  <a:lnTo>
                    <a:pt x="1" y="2206"/>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3"/>
            <p:cNvSpPr/>
            <p:nvPr/>
          </p:nvSpPr>
          <p:spPr>
            <a:xfrm>
              <a:off x="4251684" y="3092831"/>
              <a:ext cx="859696" cy="22381"/>
            </a:xfrm>
            <a:custGeom>
              <a:avLst/>
              <a:gdLst/>
              <a:ahLst/>
              <a:cxnLst/>
              <a:rect l="l" t="t" r="r" b="b"/>
              <a:pathLst>
                <a:path w="42407" h="1104" extrusionOk="0">
                  <a:moveTo>
                    <a:pt x="1" y="1103"/>
                  </a:moveTo>
                  <a:lnTo>
                    <a:pt x="42407" y="1103"/>
                  </a:lnTo>
                  <a:lnTo>
                    <a:pt x="42407" y="0"/>
                  </a:lnTo>
                  <a:lnTo>
                    <a:pt x="1" y="0"/>
                  </a:lnTo>
                  <a:lnTo>
                    <a:pt x="1" y="110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3"/>
            <p:cNvSpPr/>
            <p:nvPr/>
          </p:nvSpPr>
          <p:spPr>
            <a:xfrm>
              <a:off x="4293853" y="3817389"/>
              <a:ext cx="766219" cy="17820"/>
            </a:xfrm>
            <a:custGeom>
              <a:avLst/>
              <a:gdLst/>
              <a:ahLst/>
              <a:cxnLst/>
              <a:rect l="l" t="t" r="r" b="b"/>
              <a:pathLst>
                <a:path w="37796" h="879" extrusionOk="0">
                  <a:moveTo>
                    <a:pt x="37796" y="1"/>
                  </a:moveTo>
                  <a:lnTo>
                    <a:pt x="18898" y="1"/>
                  </a:lnTo>
                  <a:lnTo>
                    <a:pt x="1" y="1"/>
                  </a:lnTo>
                  <a:cubicBezTo>
                    <a:pt x="26" y="302"/>
                    <a:pt x="76" y="577"/>
                    <a:pt x="101" y="878"/>
                  </a:cubicBezTo>
                  <a:lnTo>
                    <a:pt x="18898" y="878"/>
                  </a:lnTo>
                  <a:lnTo>
                    <a:pt x="37670" y="878"/>
                  </a:lnTo>
                  <a:cubicBezTo>
                    <a:pt x="37720" y="577"/>
                    <a:pt x="37771" y="302"/>
                    <a:pt x="37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3"/>
            <p:cNvSpPr/>
            <p:nvPr/>
          </p:nvSpPr>
          <p:spPr>
            <a:xfrm>
              <a:off x="4770972" y="2848939"/>
              <a:ext cx="104687" cy="109249"/>
            </a:xfrm>
            <a:custGeom>
              <a:avLst/>
              <a:gdLst/>
              <a:ahLst/>
              <a:cxnLst/>
              <a:rect l="l" t="t" r="r" b="b"/>
              <a:pathLst>
                <a:path w="5164" h="5389" extrusionOk="0">
                  <a:moveTo>
                    <a:pt x="1" y="5389"/>
                  </a:moveTo>
                  <a:lnTo>
                    <a:pt x="5164" y="2657"/>
                  </a:lnTo>
                  <a:lnTo>
                    <a:pt x="76" y="0"/>
                  </a:lnTo>
                  <a:cubicBezTo>
                    <a:pt x="26" y="1780"/>
                    <a:pt x="1" y="3584"/>
                    <a:pt x="1" y="5389"/>
                  </a:cubicBezTo>
                </a:path>
              </a:pathLst>
            </a:custGeom>
            <a:solidFill>
              <a:srgbClr val="E96C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3"/>
            <p:cNvSpPr/>
            <p:nvPr/>
          </p:nvSpPr>
          <p:spPr>
            <a:xfrm>
              <a:off x="4683593" y="2799654"/>
              <a:ext cx="112289" cy="151415"/>
            </a:xfrm>
            <a:custGeom>
              <a:avLst/>
              <a:gdLst/>
              <a:ahLst/>
              <a:cxnLst/>
              <a:rect l="l" t="t" r="r" b="b"/>
              <a:pathLst>
                <a:path w="5539" h="7469" extrusionOk="0">
                  <a:moveTo>
                    <a:pt x="75" y="0"/>
                  </a:moveTo>
                  <a:lnTo>
                    <a:pt x="5539" y="1404"/>
                  </a:lnTo>
                  <a:lnTo>
                    <a:pt x="5539" y="6115"/>
                  </a:lnTo>
                  <a:lnTo>
                    <a:pt x="0" y="7469"/>
                  </a:lnTo>
                  <a:lnTo>
                    <a:pt x="75" y="0"/>
                  </a:lnTo>
                  <a:close/>
                </a:path>
              </a:pathLst>
            </a:custGeom>
            <a:solidFill>
              <a:srgbClr val="E96C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3"/>
            <p:cNvSpPr/>
            <p:nvPr/>
          </p:nvSpPr>
          <p:spPr>
            <a:xfrm>
              <a:off x="4682052" y="2798640"/>
              <a:ext cx="7136" cy="231188"/>
            </a:xfrm>
            <a:custGeom>
              <a:avLst/>
              <a:gdLst/>
              <a:ahLst/>
              <a:cxnLst/>
              <a:rect l="l" t="t" r="r" b="b"/>
              <a:pathLst>
                <a:path w="352" h="11404" extrusionOk="0">
                  <a:moveTo>
                    <a:pt x="352" y="11228"/>
                  </a:moveTo>
                  <a:cubicBezTo>
                    <a:pt x="352" y="11328"/>
                    <a:pt x="277" y="11404"/>
                    <a:pt x="176" y="11404"/>
                  </a:cubicBezTo>
                  <a:cubicBezTo>
                    <a:pt x="76" y="11404"/>
                    <a:pt x="1" y="11328"/>
                    <a:pt x="1" y="11228"/>
                  </a:cubicBezTo>
                  <a:lnTo>
                    <a:pt x="1" y="201"/>
                  </a:lnTo>
                  <a:cubicBezTo>
                    <a:pt x="1" y="100"/>
                    <a:pt x="76" y="0"/>
                    <a:pt x="176" y="0"/>
                  </a:cubicBezTo>
                  <a:cubicBezTo>
                    <a:pt x="277" y="0"/>
                    <a:pt x="352" y="100"/>
                    <a:pt x="352" y="201"/>
                  </a:cubicBezTo>
                  <a:lnTo>
                    <a:pt x="352" y="11228"/>
                  </a:lnTo>
                  <a:close/>
                </a:path>
              </a:pathLst>
            </a:custGeom>
            <a:solidFill>
              <a:srgbClr val="3F3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3"/>
            <p:cNvSpPr/>
            <p:nvPr/>
          </p:nvSpPr>
          <p:spPr>
            <a:xfrm>
              <a:off x="4505246" y="3850435"/>
              <a:ext cx="39126" cy="53864"/>
            </a:xfrm>
            <a:custGeom>
              <a:avLst/>
              <a:gdLst/>
              <a:ahLst/>
              <a:cxnLst/>
              <a:rect l="l" t="t" r="r" b="b"/>
              <a:pathLst>
                <a:path w="1930" h="2657" extrusionOk="0">
                  <a:moveTo>
                    <a:pt x="952" y="0"/>
                  </a:moveTo>
                  <a:cubicBezTo>
                    <a:pt x="677" y="0"/>
                    <a:pt x="451" y="75"/>
                    <a:pt x="276" y="201"/>
                  </a:cubicBezTo>
                  <a:cubicBezTo>
                    <a:pt x="100" y="326"/>
                    <a:pt x="0" y="501"/>
                    <a:pt x="0" y="702"/>
                  </a:cubicBezTo>
                  <a:cubicBezTo>
                    <a:pt x="0" y="927"/>
                    <a:pt x="75" y="1078"/>
                    <a:pt x="251" y="1203"/>
                  </a:cubicBezTo>
                  <a:cubicBezTo>
                    <a:pt x="401" y="1328"/>
                    <a:pt x="627" y="1429"/>
                    <a:pt x="927" y="1529"/>
                  </a:cubicBezTo>
                  <a:cubicBezTo>
                    <a:pt x="1103" y="1579"/>
                    <a:pt x="1228" y="1629"/>
                    <a:pt x="1303" y="1704"/>
                  </a:cubicBezTo>
                  <a:cubicBezTo>
                    <a:pt x="1379" y="1754"/>
                    <a:pt x="1404" y="1830"/>
                    <a:pt x="1404" y="1930"/>
                  </a:cubicBezTo>
                  <a:cubicBezTo>
                    <a:pt x="1404" y="2030"/>
                    <a:pt x="1379" y="2105"/>
                    <a:pt x="1303" y="2155"/>
                  </a:cubicBezTo>
                  <a:cubicBezTo>
                    <a:pt x="1228" y="2231"/>
                    <a:pt x="1128" y="2256"/>
                    <a:pt x="978" y="2256"/>
                  </a:cubicBezTo>
                  <a:cubicBezTo>
                    <a:pt x="877" y="2256"/>
                    <a:pt x="777" y="2231"/>
                    <a:pt x="677" y="2206"/>
                  </a:cubicBezTo>
                  <a:cubicBezTo>
                    <a:pt x="602" y="2180"/>
                    <a:pt x="526" y="2155"/>
                    <a:pt x="476" y="2105"/>
                  </a:cubicBezTo>
                  <a:lnTo>
                    <a:pt x="401" y="1729"/>
                  </a:lnTo>
                  <a:lnTo>
                    <a:pt x="0" y="1729"/>
                  </a:lnTo>
                  <a:lnTo>
                    <a:pt x="0" y="2281"/>
                  </a:lnTo>
                  <a:cubicBezTo>
                    <a:pt x="125" y="2406"/>
                    <a:pt x="251" y="2481"/>
                    <a:pt x="426" y="2556"/>
                  </a:cubicBezTo>
                  <a:cubicBezTo>
                    <a:pt x="602" y="2607"/>
                    <a:pt x="777" y="2657"/>
                    <a:pt x="978" y="2657"/>
                  </a:cubicBezTo>
                  <a:cubicBezTo>
                    <a:pt x="1253" y="2657"/>
                    <a:pt x="1504" y="2581"/>
                    <a:pt x="1679" y="2456"/>
                  </a:cubicBezTo>
                  <a:cubicBezTo>
                    <a:pt x="1855" y="2331"/>
                    <a:pt x="1930" y="2155"/>
                    <a:pt x="1930" y="1930"/>
                  </a:cubicBezTo>
                  <a:cubicBezTo>
                    <a:pt x="1930" y="1729"/>
                    <a:pt x="1855" y="1554"/>
                    <a:pt x="1704" y="1429"/>
                  </a:cubicBezTo>
                  <a:cubicBezTo>
                    <a:pt x="1554" y="1278"/>
                    <a:pt x="1353" y="1178"/>
                    <a:pt x="1053" y="1103"/>
                  </a:cubicBezTo>
                  <a:cubicBezTo>
                    <a:pt x="877" y="1053"/>
                    <a:pt x="727" y="977"/>
                    <a:pt x="652" y="927"/>
                  </a:cubicBezTo>
                  <a:cubicBezTo>
                    <a:pt x="551" y="877"/>
                    <a:pt x="526" y="802"/>
                    <a:pt x="526" y="702"/>
                  </a:cubicBezTo>
                  <a:cubicBezTo>
                    <a:pt x="526" y="627"/>
                    <a:pt x="551" y="551"/>
                    <a:pt x="627" y="476"/>
                  </a:cubicBezTo>
                  <a:cubicBezTo>
                    <a:pt x="727" y="426"/>
                    <a:pt x="827" y="401"/>
                    <a:pt x="978" y="401"/>
                  </a:cubicBezTo>
                  <a:cubicBezTo>
                    <a:pt x="1053" y="401"/>
                    <a:pt x="1153" y="401"/>
                    <a:pt x="1253" y="426"/>
                  </a:cubicBezTo>
                  <a:cubicBezTo>
                    <a:pt x="1328" y="451"/>
                    <a:pt x="1404" y="476"/>
                    <a:pt x="1429" y="501"/>
                  </a:cubicBezTo>
                  <a:lnTo>
                    <a:pt x="1504" y="852"/>
                  </a:lnTo>
                  <a:lnTo>
                    <a:pt x="1905" y="852"/>
                  </a:lnTo>
                  <a:lnTo>
                    <a:pt x="1905" y="326"/>
                  </a:lnTo>
                  <a:cubicBezTo>
                    <a:pt x="1780" y="226"/>
                    <a:pt x="1654" y="150"/>
                    <a:pt x="1479" y="75"/>
                  </a:cubicBezTo>
                  <a:cubicBezTo>
                    <a:pt x="1328" y="25"/>
                    <a:pt x="1128" y="0"/>
                    <a:pt x="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3"/>
            <p:cNvSpPr/>
            <p:nvPr/>
          </p:nvSpPr>
          <p:spPr>
            <a:xfrm>
              <a:off x="4561120" y="3850435"/>
              <a:ext cx="42714" cy="53864"/>
            </a:xfrm>
            <a:custGeom>
              <a:avLst/>
              <a:gdLst/>
              <a:ahLst/>
              <a:cxnLst/>
              <a:rect l="l" t="t" r="r" b="b"/>
              <a:pathLst>
                <a:path w="2107" h="2657" extrusionOk="0">
                  <a:moveTo>
                    <a:pt x="1179" y="0"/>
                  </a:moveTo>
                  <a:cubicBezTo>
                    <a:pt x="828" y="0"/>
                    <a:pt x="552" y="100"/>
                    <a:pt x="327" y="351"/>
                  </a:cubicBezTo>
                  <a:cubicBezTo>
                    <a:pt x="101" y="602"/>
                    <a:pt x="1" y="902"/>
                    <a:pt x="1" y="1278"/>
                  </a:cubicBezTo>
                  <a:lnTo>
                    <a:pt x="1" y="1353"/>
                  </a:lnTo>
                  <a:cubicBezTo>
                    <a:pt x="1" y="1729"/>
                    <a:pt x="101" y="2055"/>
                    <a:pt x="327" y="2281"/>
                  </a:cubicBezTo>
                  <a:cubicBezTo>
                    <a:pt x="552" y="2531"/>
                    <a:pt x="828" y="2657"/>
                    <a:pt x="1179" y="2657"/>
                  </a:cubicBezTo>
                  <a:cubicBezTo>
                    <a:pt x="1379" y="2657"/>
                    <a:pt x="1555" y="2607"/>
                    <a:pt x="1705" y="2531"/>
                  </a:cubicBezTo>
                  <a:cubicBezTo>
                    <a:pt x="1881" y="2456"/>
                    <a:pt x="2006" y="2381"/>
                    <a:pt x="2106" y="2256"/>
                  </a:cubicBezTo>
                  <a:lnTo>
                    <a:pt x="2106" y="1729"/>
                  </a:lnTo>
                  <a:lnTo>
                    <a:pt x="1730" y="1729"/>
                  </a:lnTo>
                  <a:lnTo>
                    <a:pt x="1680" y="2080"/>
                  </a:lnTo>
                  <a:cubicBezTo>
                    <a:pt x="1630" y="2130"/>
                    <a:pt x="1555" y="2180"/>
                    <a:pt x="1480" y="2206"/>
                  </a:cubicBezTo>
                  <a:cubicBezTo>
                    <a:pt x="1405" y="2231"/>
                    <a:pt x="1304" y="2256"/>
                    <a:pt x="1204" y="2256"/>
                  </a:cubicBezTo>
                  <a:cubicBezTo>
                    <a:pt x="978" y="2256"/>
                    <a:pt x="803" y="2155"/>
                    <a:pt x="703" y="2005"/>
                  </a:cubicBezTo>
                  <a:cubicBezTo>
                    <a:pt x="577" y="1830"/>
                    <a:pt x="502" y="1629"/>
                    <a:pt x="502" y="1353"/>
                  </a:cubicBezTo>
                  <a:lnTo>
                    <a:pt x="502" y="1278"/>
                  </a:lnTo>
                  <a:cubicBezTo>
                    <a:pt x="502" y="1003"/>
                    <a:pt x="577" y="802"/>
                    <a:pt x="703" y="627"/>
                  </a:cubicBezTo>
                  <a:cubicBezTo>
                    <a:pt x="803" y="476"/>
                    <a:pt x="978" y="401"/>
                    <a:pt x="1204" y="401"/>
                  </a:cubicBezTo>
                  <a:cubicBezTo>
                    <a:pt x="1304" y="401"/>
                    <a:pt x="1405" y="401"/>
                    <a:pt x="1480" y="426"/>
                  </a:cubicBezTo>
                  <a:cubicBezTo>
                    <a:pt x="1555" y="451"/>
                    <a:pt x="1630" y="501"/>
                    <a:pt x="1680" y="551"/>
                  </a:cubicBezTo>
                  <a:lnTo>
                    <a:pt x="1730" y="902"/>
                  </a:lnTo>
                  <a:lnTo>
                    <a:pt x="2106" y="902"/>
                  </a:lnTo>
                  <a:lnTo>
                    <a:pt x="2106" y="376"/>
                  </a:lnTo>
                  <a:cubicBezTo>
                    <a:pt x="2006" y="276"/>
                    <a:pt x="1881" y="175"/>
                    <a:pt x="1705" y="100"/>
                  </a:cubicBezTo>
                  <a:cubicBezTo>
                    <a:pt x="1555" y="25"/>
                    <a:pt x="1379" y="0"/>
                    <a:pt x="11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4621596" y="3850942"/>
              <a:ext cx="53377" cy="52344"/>
            </a:xfrm>
            <a:custGeom>
              <a:avLst/>
              <a:gdLst/>
              <a:ahLst/>
              <a:cxnLst/>
              <a:rect l="l" t="t" r="r" b="b"/>
              <a:pathLst>
                <a:path w="2633" h="2582" extrusionOk="0">
                  <a:moveTo>
                    <a:pt x="0" y="0"/>
                  </a:moveTo>
                  <a:lnTo>
                    <a:pt x="0" y="326"/>
                  </a:lnTo>
                  <a:lnTo>
                    <a:pt x="276" y="376"/>
                  </a:lnTo>
                  <a:lnTo>
                    <a:pt x="276" y="2231"/>
                  </a:lnTo>
                  <a:lnTo>
                    <a:pt x="0" y="2281"/>
                  </a:lnTo>
                  <a:lnTo>
                    <a:pt x="0" y="2582"/>
                  </a:lnTo>
                  <a:lnTo>
                    <a:pt x="1053" y="2582"/>
                  </a:lnTo>
                  <a:lnTo>
                    <a:pt x="1053" y="2281"/>
                  </a:lnTo>
                  <a:lnTo>
                    <a:pt x="777" y="2231"/>
                  </a:lnTo>
                  <a:lnTo>
                    <a:pt x="777" y="1504"/>
                  </a:lnTo>
                  <a:lnTo>
                    <a:pt x="1830" y="1504"/>
                  </a:lnTo>
                  <a:lnTo>
                    <a:pt x="1830" y="2231"/>
                  </a:lnTo>
                  <a:lnTo>
                    <a:pt x="1554" y="2281"/>
                  </a:lnTo>
                  <a:lnTo>
                    <a:pt x="1554" y="2582"/>
                  </a:lnTo>
                  <a:lnTo>
                    <a:pt x="2632" y="2582"/>
                  </a:lnTo>
                  <a:lnTo>
                    <a:pt x="2632" y="2281"/>
                  </a:lnTo>
                  <a:lnTo>
                    <a:pt x="2356" y="2231"/>
                  </a:lnTo>
                  <a:lnTo>
                    <a:pt x="2356" y="376"/>
                  </a:lnTo>
                  <a:lnTo>
                    <a:pt x="2632" y="326"/>
                  </a:lnTo>
                  <a:lnTo>
                    <a:pt x="2632" y="0"/>
                  </a:lnTo>
                  <a:lnTo>
                    <a:pt x="1554" y="0"/>
                  </a:lnTo>
                  <a:lnTo>
                    <a:pt x="1554" y="326"/>
                  </a:lnTo>
                  <a:lnTo>
                    <a:pt x="1830" y="376"/>
                  </a:lnTo>
                  <a:lnTo>
                    <a:pt x="1830" y="1103"/>
                  </a:lnTo>
                  <a:lnTo>
                    <a:pt x="777" y="1103"/>
                  </a:lnTo>
                  <a:lnTo>
                    <a:pt x="777" y="376"/>
                  </a:lnTo>
                  <a:lnTo>
                    <a:pt x="1053" y="326"/>
                  </a:lnTo>
                  <a:lnTo>
                    <a:pt x="10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3"/>
            <p:cNvSpPr/>
            <p:nvPr/>
          </p:nvSpPr>
          <p:spPr>
            <a:xfrm>
              <a:off x="4691723" y="3850435"/>
              <a:ext cx="47782" cy="53864"/>
            </a:xfrm>
            <a:custGeom>
              <a:avLst/>
              <a:gdLst/>
              <a:ahLst/>
              <a:cxnLst/>
              <a:rect l="l" t="t" r="r" b="b"/>
              <a:pathLst>
                <a:path w="2357" h="2657" extrusionOk="0">
                  <a:moveTo>
                    <a:pt x="1178" y="401"/>
                  </a:moveTo>
                  <a:cubicBezTo>
                    <a:pt x="1379" y="401"/>
                    <a:pt x="1554" y="476"/>
                    <a:pt x="1654" y="652"/>
                  </a:cubicBezTo>
                  <a:cubicBezTo>
                    <a:pt x="1780" y="802"/>
                    <a:pt x="1830" y="1028"/>
                    <a:pt x="1830" y="1303"/>
                  </a:cubicBezTo>
                  <a:lnTo>
                    <a:pt x="1830" y="1328"/>
                  </a:lnTo>
                  <a:cubicBezTo>
                    <a:pt x="1830" y="1604"/>
                    <a:pt x="1780" y="1830"/>
                    <a:pt x="1679" y="2005"/>
                  </a:cubicBezTo>
                  <a:cubicBezTo>
                    <a:pt x="1554" y="2155"/>
                    <a:pt x="1404" y="2256"/>
                    <a:pt x="1178" y="2256"/>
                  </a:cubicBezTo>
                  <a:cubicBezTo>
                    <a:pt x="953" y="2256"/>
                    <a:pt x="802" y="2155"/>
                    <a:pt x="677" y="2005"/>
                  </a:cubicBezTo>
                  <a:cubicBezTo>
                    <a:pt x="577" y="1830"/>
                    <a:pt x="526" y="1604"/>
                    <a:pt x="526" y="1328"/>
                  </a:cubicBezTo>
                  <a:lnTo>
                    <a:pt x="526" y="1303"/>
                  </a:lnTo>
                  <a:cubicBezTo>
                    <a:pt x="526" y="1028"/>
                    <a:pt x="577" y="802"/>
                    <a:pt x="677" y="652"/>
                  </a:cubicBezTo>
                  <a:cubicBezTo>
                    <a:pt x="802" y="476"/>
                    <a:pt x="953" y="401"/>
                    <a:pt x="1178" y="401"/>
                  </a:cubicBezTo>
                  <a:close/>
                  <a:moveTo>
                    <a:pt x="1178" y="0"/>
                  </a:moveTo>
                  <a:cubicBezTo>
                    <a:pt x="827" y="0"/>
                    <a:pt x="552" y="125"/>
                    <a:pt x="326" y="351"/>
                  </a:cubicBezTo>
                  <a:cubicBezTo>
                    <a:pt x="125" y="602"/>
                    <a:pt x="0" y="927"/>
                    <a:pt x="0" y="1303"/>
                  </a:cubicBezTo>
                  <a:lnTo>
                    <a:pt x="0" y="1328"/>
                  </a:lnTo>
                  <a:cubicBezTo>
                    <a:pt x="0" y="1704"/>
                    <a:pt x="125" y="2030"/>
                    <a:pt x="326" y="2281"/>
                  </a:cubicBezTo>
                  <a:cubicBezTo>
                    <a:pt x="552" y="2531"/>
                    <a:pt x="827" y="2657"/>
                    <a:pt x="1178" y="2657"/>
                  </a:cubicBezTo>
                  <a:cubicBezTo>
                    <a:pt x="1529" y="2657"/>
                    <a:pt x="1805" y="2531"/>
                    <a:pt x="2030" y="2281"/>
                  </a:cubicBezTo>
                  <a:cubicBezTo>
                    <a:pt x="2231" y="2030"/>
                    <a:pt x="2356" y="1704"/>
                    <a:pt x="2356" y="1328"/>
                  </a:cubicBezTo>
                  <a:lnTo>
                    <a:pt x="2356" y="1303"/>
                  </a:lnTo>
                  <a:cubicBezTo>
                    <a:pt x="2356" y="927"/>
                    <a:pt x="2231" y="602"/>
                    <a:pt x="2030" y="351"/>
                  </a:cubicBezTo>
                  <a:cubicBezTo>
                    <a:pt x="1805" y="125"/>
                    <a:pt x="1529"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3"/>
            <p:cNvSpPr/>
            <p:nvPr/>
          </p:nvSpPr>
          <p:spPr>
            <a:xfrm>
              <a:off x="4756254" y="3850435"/>
              <a:ext cx="47762" cy="53864"/>
            </a:xfrm>
            <a:custGeom>
              <a:avLst/>
              <a:gdLst/>
              <a:ahLst/>
              <a:cxnLst/>
              <a:rect l="l" t="t" r="r" b="b"/>
              <a:pathLst>
                <a:path w="2356" h="2657" extrusionOk="0">
                  <a:moveTo>
                    <a:pt x="1178" y="401"/>
                  </a:moveTo>
                  <a:cubicBezTo>
                    <a:pt x="1404" y="401"/>
                    <a:pt x="1554" y="476"/>
                    <a:pt x="1679" y="652"/>
                  </a:cubicBezTo>
                  <a:cubicBezTo>
                    <a:pt x="1780" y="802"/>
                    <a:pt x="1830" y="1028"/>
                    <a:pt x="1830" y="1303"/>
                  </a:cubicBezTo>
                  <a:lnTo>
                    <a:pt x="1830" y="1328"/>
                  </a:lnTo>
                  <a:cubicBezTo>
                    <a:pt x="1830" y="1604"/>
                    <a:pt x="1780" y="1830"/>
                    <a:pt x="1679" y="2005"/>
                  </a:cubicBezTo>
                  <a:cubicBezTo>
                    <a:pt x="1554" y="2155"/>
                    <a:pt x="1404" y="2256"/>
                    <a:pt x="1178" y="2256"/>
                  </a:cubicBezTo>
                  <a:cubicBezTo>
                    <a:pt x="952" y="2256"/>
                    <a:pt x="802" y="2155"/>
                    <a:pt x="702" y="2005"/>
                  </a:cubicBezTo>
                  <a:cubicBezTo>
                    <a:pt x="577" y="1830"/>
                    <a:pt x="526" y="1604"/>
                    <a:pt x="526" y="1328"/>
                  </a:cubicBezTo>
                  <a:lnTo>
                    <a:pt x="526" y="1303"/>
                  </a:lnTo>
                  <a:cubicBezTo>
                    <a:pt x="526" y="1028"/>
                    <a:pt x="577" y="802"/>
                    <a:pt x="702" y="652"/>
                  </a:cubicBezTo>
                  <a:cubicBezTo>
                    <a:pt x="802" y="476"/>
                    <a:pt x="952" y="401"/>
                    <a:pt x="1178" y="401"/>
                  </a:cubicBezTo>
                  <a:close/>
                  <a:moveTo>
                    <a:pt x="1178" y="0"/>
                  </a:moveTo>
                  <a:cubicBezTo>
                    <a:pt x="827" y="0"/>
                    <a:pt x="551" y="125"/>
                    <a:pt x="326" y="351"/>
                  </a:cubicBezTo>
                  <a:cubicBezTo>
                    <a:pt x="125" y="602"/>
                    <a:pt x="0" y="927"/>
                    <a:pt x="0" y="1303"/>
                  </a:cubicBezTo>
                  <a:lnTo>
                    <a:pt x="0" y="1328"/>
                  </a:lnTo>
                  <a:cubicBezTo>
                    <a:pt x="0" y="1704"/>
                    <a:pt x="125" y="2030"/>
                    <a:pt x="326" y="2281"/>
                  </a:cubicBezTo>
                  <a:cubicBezTo>
                    <a:pt x="551" y="2531"/>
                    <a:pt x="827" y="2657"/>
                    <a:pt x="1178" y="2657"/>
                  </a:cubicBezTo>
                  <a:cubicBezTo>
                    <a:pt x="1529" y="2657"/>
                    <a:pt x="1805" y="2531"/>
                    <a:pt x="2030" y="2281"/>
                  </a:cubicBezTo>
                  <a:cubicBezTo>
                    <a:pt x="2256" y="2030"/>
                    <a:pt x="2356" y="1704"/>
                    <a:pt x="2356" y="1328"/>
                  </a:cubicBezTo>
                  <a:lnTo>
                    <a:pt x="2356" y="1303"/>
                  </a:lnTo>
                  <a:cubicBezTo>
                    <a:pt x="2356" y="927"/>
                    <a:pt x="2256" y="602"/>
                    <a:pt x="2030" y="351"/>
                  </a:cubicBezTo>
                  <a:cubicBezTo>
                    <a:pt x="1805" y="125"/>
                    <a:pt x="1529"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3"/>
            <p:cNvSpPr/>
            <p:nvPr/>
          </p:nvSpPr>
          <p:spPr>
            <a:xfrm>
              <a:off x="4820785" y="3850942"/>
              <a:ext cx="39126" cy="52344"/>
            </a:xfrm>
            <a:custGeom>
              <a:avLst/>
              <a:gdLst/>
              <a:ahLst/>
              <a:cxnLst/>
              <a:rect l="l" t="t" r="r" b="b"/>
              <a:pathLst>
                <a:path w="1930" h="2582" extrusionOk="0">
                  <a:moveTo>
                    <a:pt x="0" y="0"/>
                  </a:moveTo>
                  <a:lnTo>
                    <a:pt x="0" y="326"/>
                  </a:lnTo>
                  <a:lnTo>
                    <a:pt x="276" y="376"/>
                  </a:lnTo>
                  <a:lnTo>
                    <a:pt x="276" y="2231"/>
                  </a:lnTo>
                  <a:lnTo>
                    <a:pt x="0" y="2281"/>
                  </a:lnTo>
                  <a:lnTo>
                    <a:pt x="0" y="2582"/>
                  </a:lnTo>
                  <a:lnTo>
                    <a:pt x="1930" y="2582"/>
                  </a:lnTo>
                  <a:lnTo>
                    <a:pt x="1930" y="1855"/>
                  </a:lnTo>
                  <a:lnTo>
                    <a:pt x="1554" y="1855"/>
                  </a:lnTo>
                  <a:lnTo>
                    <a:pt x="1529" y="2181"/>
                  </a:lnTo>
                  <a:lnTo>
                    <a:pt x="777" y="2181"/>
                  </a:lnTo>
                  <a:lnTo>
                    <a:pt x="777" y="376"/>
                  </a:lnTo>
                  <a:lnTo>
                    <a:pt x="1078" y="326"/>
                  </a:lnTo>
                  <a:lnTo>
                    <a:pt x="10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3" name="Google Shape;1193;p33"/>
          <p:cNvSpPr/>
          <p:nvPr/>
        </p:nvSpPr>
        <p:spPr>
          <a:xfrm flipH="1">
            <a:off x="1445188" y="157651"/>
            <a:ext cx="1249611" cy="395477"/>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3"/>
          <p:cNvSpPr/>
          <p:nvPr/>
        </p:nvSpPr>
        <p:spPr>
          <a:xfrm>
            <a:off x="6664751" y="264221"/>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3"/>
          <p:cNvSpPr/>
          <p:nvPr/>
        </p:nvSpPr>
        <p:spPr>
          <a:xfrm>
            <a:off x="1029302" y="2297289"/>
            <a:ext cx="642043" cy="267498"/>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3"/>
          <p:cNvSpPr/>
          <p:nvPr/>
        </p:nvSpPr>
        <p:spPr>
          <a:xfrm>
            <a:off x="549501" y="1787746"/>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3"/>
          <p:cNvSpPr/>
          <p:nvPr/>
        </p:nvSpPr>
        <p:spPr>
          <a:xfrm flipH="1">
            <a:off x="7503832" y="2702288"/>
            <a:ext cx="921669" cy="29168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1"/>
        <p:cNvGrpSpPr/>
        <p:nvPr/>
      </p:nvGrpSpPr>
      <p:grpSpPr>
        <a:xfrm>
          <a:off x="0" y="0"/>
          <a:ext cx="0" cy="0"/>
          <a:chOff x="0" y="0"/>
          <a:chExt cx="0" cy="0"/>
        </a:xfrm>
      </p:grpSpPr>
      <p:sp>
        <p:nvSpPr>
          <p:cNvPr id="1912" name="Google Shape;1912;p5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1800" dirty="0"/>
              <a:t>Metode mengajar yang dapat digunakan dan dilaksanakan guru dalam proses </a:t>
            </a:r>
            <a:r>
              <a:rPr lang="id-ID" sz="1800" dirty="0">
                <a:solidFill>
                  <a:schemeClr val="accent3"/>
                </a:solidFill>
              </a:rPr>
              <a:t>pembelajaran kepada siswa kelas tinggi di Sekolah Dasar adalah sebagai berikut : </a:t>
            </a:r>
            <a:endParaRPr sz="1800" dirty="0">
              <a:solidFill>
                <a:schemeClr val="accent3"/>
              </a:solidFill>
            </a:endParaRPr>
          </a:p>
        </p:txBody>
      </p:sp>
      <p:grpSp>
        <p:nvGrpSpPr>
          <p:cNvPr id="1913" name="Google Shape;1913;p53"/>
          <p:cNvGrpSpPr/>
          <p:nvPr/>
        </p:nvGrpSpPr>
        <p:grpSpPr>
          <a:xfrm>
            <a:off x="1217940" y="1288844"/>
            <a:ext cx="6708120" cy="1642765"/>
            <a:chOff x="1252145" y="1365044"/>
            <a:chExt cx="6708120" cy="1642765"/>
          </a:xfrm>
        </p:grpSpPr>
        <p:sp>
          <p:nvSpPr>
            <p:cNvPr id="1914" name="Google Shape;1914;p53"/>
            <p:cNvSpPr/>
            <p:nvPr/>
          </p:nvSpPr>
          <p:spPr>
            <a:xfrm rot="10800000">
              <a:off x="6248961" y="2185840"/>
              <a:ext cx="1642891" cy="821969"/>
            </a:xfrm>
            <a:custGeom>
              <a:avLst/>
              <a:gdLst/>
              <a:ahLst/>
              <a:cxnLst/>
              <a:rect l="l" t="t" r="r" b="b"/>
              <a:pathLst>
                <a:path w="44066" h="22050" fill="none" extrusionOk="0">
                  <a:moveTo>
                    <a:pt x="1" y="22050"/>
                  </a:moveTo>
                  <a:cubicBezTo>
                    <a:pt x="1" y="9874"/>
                    <a:pt x="9874" y="1"/>
                    <a:pt x="22050" y="1"/>
                  </a:cubicBezTo>
                  <a:cubicBezTo>
                    <a:pt x="34192"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3"/>
            <p:cNvSpPr/>
            <p:nvPr/>
          </p:nvSpPr>
          <p:spPr>
            <a:xfrm rot="10800000">
              <a:off x="4606138" y="1365044"/>
              <a:ext cx="1642891" cy="820739"/>
            </a:xfrm>
            <a:custGeom>
              <a:avLst/>
              <a:gdLst/>
              <a:ahLst/>
              <a:cxnLst/>
              <a:rect l="l" t="t" r="r" b="b"/>
              <a:pathLst>
                <a:path w="44066" h="22017" fill="none" extrusionOk="0">
                  <a:moveTo>
                    <a:pt x="44065" y="1"/>
                  </a:moveTo>
                  <a:cubicBezTo>
                    <a:pt x="44065" y="12176"/>
                    <a:pt x="34191" y="22016"/>
                    <a:pt x="22049" y="22016"/>
                  </a:cubicBezTo>
                  <a:cubicBezTo>
                    <a:pt x="9874" y="22016"/>
                    <a:pt x="0" y="12176"/>
                    <a:pt x="0"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3"/>
            <p:cNvSpPr/>
            <p:nvPr/>
          </p:nvSpPr>
          <p:spPr>
            <a:xfrm rot="10800000">
              <a:off x="2963351" y="2185840"/>
              <a:ext cx="1642853" cy="821969"/>
            </a:xfrm>
            <a:custGeom>
              <a:avLst/>
              <a:gdLst/>
              <a:ahLst/>
              <a:cxnLst/>
              <a:rect l="l" t="t" r="r" b="b"/>
              <a:pathLst>
                <a:path w="44065" h="22050" fill="none" extrusionOk="0">
                  <a:moveTo>
                    <a:pt x="0" y="22050"/>
                  </a:moveTo>
                  <a:cubicBezTo>
                    <a:pt x="0" y="9874"/>
                    <a:pt x="9874" y="1"/>
                    <a:pt x="22049" y="1"/>
                  </a:cubicBezTo>
                  <a:cubicBezTo>
                    <a:pt x="34191"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3"/>
            <p:cNvSpPr/>
            <p:nvPr/>
          </p:nvSpPr>
          <p:spPr>
            <a:xfrm rot="10800000">
              <a:off x="1320527" y="1365044"/>
              <a:ext cx="1642891" cy="820739"/>
            </a:xfrm>
            <a:custGeom>
              <a:avLst/>
              <a:gdLst/>
              <a:ahLst/>
              <a:cxnLst/>
              <a:rect l="l" t="t" r="r" b="b"/>
              <a:pathLst>
                <a:path w="44066" h="22017" fill="none" extrusionOk="0">
                  <a:moveTo>
                    <a:pt x="44066" y="1"/>
                  </a:moveTo>
                  <a:cubicBezTo>
                    <a:pt x="44066" y="12176"/>
                    <a:pt x="34192" y="22016"/>
                    <a:pt x="22017" y="22016"/>
                  </a:cubicBezTo>
                  <a:cubicBezTo>
                    <a:pt x="9875" y="22016"/>
                    <a:pt x="1" y="12176"/>
                    <a:pt x="1"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3"/>
            <p:cNvSpPr/>
            <p:nvPr/>
          </p:nvSpPr>
          <p:spPr>
            <a:xfrm rot="10800000">
              <a:off x="6180579" y="2103665"/>
              <a:ext cx="136861" cy="136847"/>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3"/>
            <p:cNvSpPr/>
            <p:nvPr/>
          </p:nvSpPr>
          <p:spPr>
            <a:xfrm rot="10800000">
              <a:off x="4537793" y="2103665"/>
              <a:ext cx="136824" cy="136847"/>
            </a:xfrm>
            <a:custGeom>
              <a:avLst/>
              <a:gdLst/>
              <a:ahLst/>
              <a:cxnLst/>
              <a:rect l="l" t="t" r="r" b="b"/>
              <a:pathLst>
                <a:path w="3670" h="3671" extrusionOk="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3"/>
            <p:cNvSpPr/>
            <p:nvPr/>
          </p:nvSpPr>
          <p:spPr>
            <a:xfrm rot="10800000">
              <a:off x="2894969"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3"/>
            <p:cNvSpPr/>
            <p:nvPr/>
          </p:nvSpPr>
          <p:spPr>
            <a:xfrm rot="10800000">
              <a:off x="1252145"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3"/>
            <p:cNvSpPr/>
            <p:nvPr/>
          </p:nvSpPr>
          <p:spPr>
            <a:xfrm rot="10800000">
              <a:off x="7823401" y="2103666"/>
              <a:ext cx="136864" cy="136846"/>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3" name="Google Shape;1923;p53"/>
          <p:cNvGrpSpPr/>
          <p:nvPr/>
        </p:nvGrpSpPr>
        <p:grpSpPr>
          <a:xfrm>
            <a:off x="1449277" y="1494084"/>
            <a:ext cx="1259786" cy="1673441"/>
            <a:chOff x="1483483" y="1570284"/>
            <a:chExt cx="1259786" cy="1673441"/>
          </a:xfrm>
        </p:grpSpPr>
        <p:sp>
          <p:nvSpPr>
            <p:cNvPr id="1924" name="Google Shape;1924;p53"/>
            <p:cNvSpPr/>
            <p:nvPr/>
          </p:nvSpPr>
          <p:spPr>
            <a:xfrm>
              <a:off x="1545227" y="1641452"/>
              <a:ext cx="1151700" cy="1151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3"/>
            <p:cNvSpPr/>
            <p:nvPr/>
          </p:nvSpPr>
          <p:spPr>
            <a:xfrm rot="10800000">
              <a:off x="1483483" y="1570284"/>
              <a:ext cx="1259786" cy="1259691"/>
            </a:xfrm>
            <a:custGeom>
              <a:avLst/>
              <a:gdLst/>
              <a:ahLst/>
              <a:cxnLst/>
              <a:rect l="l" t="t" r="r" b="b"/>
              <a:pathLst>
                <a:path w="33791" h="33792" extrusionOk="0">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6" name="Google Shape;1926;p53"/>
            <p:cNvCxnSpPr/>
            <p:nvPr/>
          </p:nvCxnSpPr>
          <p:spPr>
            <a:xfrm>
              <a:off x="2104101" y="2804225"/>
              <a:ext cx="0" cy="439500"/>
            </a:xfrm>
            <a:prstGeom prst="straightConnector1">
              <a:avLst/>
            </a:prstGeom>
            <a:noFill/>
            <a:ln w="38100" cap="flat" cmpd="sng">
              <a:solidFill>
                <a:schemeClr val="lt1"/>
              </a:solidFill>
              <a:prstDash val="solid"/>
              <a:round/>
              <a:headEnd type="none" w="med" len="med"/>
              <a:tailEnd type="none" w="med" len="med"/>
            </a:ln>
          </p:spPr>
        </p:cxnSp>
      </p:grpSp>
      <p:grpSp>
        <p:nvGrpSpPr>
          <p:cNvPr id="1927" name="Google Shape;1927;p53"/>
          <p:cNvGrpSpPr/>
          <p:nvPr/>
        </p:nvGrpSpPr>
        <p:grpSpPr>
          <a:xfrm>
            <a:off x="4763482" y="1494084"/>
            <a:ext cx="1259824" cy="1673191"/>
            <a:chOff x="4797688" y="1570284"/>
            <a:chExt cx="1259824" cy="1673191"/>
          </a:xfrm>
        </p:grpSpPr>
        <p:sp>
          <p:nvSpPr>
            <p:cNvPr id="1928" name="Google Shape;1928;p53"/>
            <p:cNvSpPr/>
            <p:nvPr/>
          </p:nvSpPr>
          <p:spPr>
            <a:xfrm>
              <a:off x="4875398" y="1610575"/>
              <a:ext cx="1151700" cy="1151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3"/>
            <p:cNvSpPr/>
            <p:nvPr/>
          </p:nvSpPr>
          <p:spPr>
            <a:xfrm rot="10800000">
              <a:off x="4797688" y="1570284"/>
              <a:ext cx="1259824" cy="1259691"/>
            </a:xfrm>
            <a:custGeom>
              <a:avLst/>
              <a:gdLst/>
              <a:ahLst/>
              <a:cxnLst/>
              <a:rect l="l" t="t" r="r" b="b"/>
              <a:pathLst>
                <a:path w="33792" h="33792" extrusionOk="0">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0" name="Google Shape;1930;p53"/>
            <p:cNvCxnSpPr>
              <a:stCxn id="1928" idx="4"/>
            </p:cNvCxnSpPr>
            <p:nvPr/>
          </p:nvCxnSpPr>
          <p:spPr>
            <a:xfrm>
              <a:off x="5451248" y="2762275"/>
              <a:ext cx="0" cy="481200"/>
            </a:xfrm>
            <a:prstGeom prst="straightConnector1">
              <a:avLst/>
            </a:prstGeom>
            <a:noFill/>
            <a:ln w="38100" cap="flat" cmpd="sng">
              <a:solidFill>
                <a:schemeClr val="lt1"/>
              </a:solidFill>
              <a:prstDash val="solid"/>
              <a:round/>
              <a:headEnd type="none" w="med" len="med"/>
              <a:tailEnd type="none" w="med" len="med"/>
            </a:ln>
          </p:spPr>
        </p:cxnSp>
      </p:grpSp>
      <p:grpSp>
        <p:nvGrpSpPr>
          <p:cNvPr id="1931" name="Google Shape;1931;p53"/>
          <p:cNvGrpSpPr/>
          <p:nvPr/>
        </p:nvGrpSpPr>
        <p:grpSpPr>
          <a:xfrm>
            <a:off x="3105719" y="1494093"/>
            <a:ext cx="1259850" cy="1655322"/>
            <a:chOff x="3139925" y="1570293"/>
            <a:chExt cx="1259850" cy="1655322"/>
          </a:xfrm>
        </p:grpSpPr>
        <p:sp>
          <p:nvSpPr>
            <p:cNvPr id="1932" name="Google Shape;1932;p53"/>
            <p:cNvSpPr/>
            <p:nvPr/>
          </p:nvSpPr>
          <p:spPr>
            <a:xfrm>
              <a:off x="3196350" y="1635915"/>
              <a:ext cx="1151700" cy="1151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3"/>
            <p:cNvSpPr/>
            <p:nvPr/>
          </p:nvSpPr>
          <p:spPr>
            <a:xfrm rot="10800000">
              <a:off x="3139925" y="1570293"/>
              <a:ext cx="1259850" cy="1259681"/>
            </a:xfrm>
            <a:custGeom>
              <a:avLst/>
              <a:gdLst/>
              <a:ahLst/>
              <a:cxnLst/>
              <a:rect l="l" t="t" r="r" b="b"/>
              <a:pathLst>
                <a:path w="33792" h="33792" extrusionOk="0">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4" name="Google Shape;1934;p53"/>
            <p:cNvCxnSpPr>
              <a:stCxn id="1932" idx="4"/>
            </p:cNvCxnSpPr>
            <p:nvPr/>
          </p:nvCxnSpPr>
          <p:spPr>
            <a:xfrm>
              <a:off x="3772200" y="2787615"/>
              <a:ext cx="0" cy="438000"/>
            </a:xfrm>
            <a:prstGeom prst="straightConnector1">
              <a:avLst/>
            </a:prstGeom>
            <a:noFill/>
            <a:ln w="38100" cap="flat" cmpd="sng">
              <a:solidFill>
                <a:schemeClr val="lt1"/>
              </a:solidFill>
              <a:prstDash val="solid"/>
              <a:round/>
              <a:headEnd type="none" w="med" len="med"/>
              <a:tailEnd type="none" w="med" len="med"/>
            </a:ln>
          </p:spPr>
        </p:cxnSp>
      </p:grpSp>
      <p:grpSp>
        <p:nvGrpSpPr>
          <p:cNvPr id="1935" name="Google Shape;1935;p53"/>
          <p:cNvGrpSpPr/>
          <p:nvPr/>
        </p:nvGrpSpPr>
        <p:grpSpPr>
          <a:xfrm>
            <a:off x="6431152" y="1494093"/>
            <a:ext cx="1261081" cy="1674682"/>
            <a:chOff x="6481967" y="1570293"/>
            <a:chExt cx="1261081" cy="1674682"/>
          </a:xfrm>
        </p:grpSpPr>
        <p:sp>
          <p:nvSpPr>
            <p:cNvPr id="1936" name="Google Shape;1936;p53"/>
            <p:cNvSpPr/>
            <p:nvPr/>
          </p:nvSpPr>
          <p:spPr>
            <a:xfrm>
              <a:off x="6532300" y="1610575"/>
              <a:ext cx="1151700" cy="115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3"/>
            <p:cNvSpPr/>
            <p:nvPr/>
          </p:nvSpPr>
          <p:spPr>
            <a:xfrm rot="10800000">
              <a:off x="6481967" y="1570293"/>
              <a:ext cx="1261081" cy="1259681"/>
            </a:xfrm>
            <a:custGeom>
              <a:avLst/>
              <a:gdLst/>
              <a:ahLst/>
              <a:cxnLst/>
              <a:rect l="l" t="t" r="r" b="b"/>
              <a:pathLst>
                <a:path w="33825" h="33792" extrusionOk="0">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8" name="Google Shape;1938;p53"/>
            <p:cNvCxnSpPr/>
            <p:nvPr/>
          </p:nvCxnSpPr>
          <p:spPr>
            <a:xfrm>
              <a:off x="7114950" y="2762275"/>
              <a:ext cx="0" cy="482700"/>
            </a:xfrm>
            <a:prstGeom prst="straightConnector1">
              <a:avLst/>
            </a:prstGeom>
            <a:noFill/>
            <a:ln w="38100" cap="flat" cmpd="sng">
              <a:solidFill>
                <a:schemeClr val="lt1"/>
              </a:solidFill>
              <a:prstDash val="solid"/>
              <a:round/>
              <a:headEnd type="none" w="med" len="med"/>
              <a:tailEnd type="none" w="med" len="med"/>
            </a:ln>
          </p:spPr>
        </p:cxnSp>
      </p:grpSp>
      <p:sp>
        <p:nvSpPr>
          <p:cNvPr id="1939" name="Google Shape;1939;p53"/>
          <p:cNvSpPr txBox="1"/>
          <p:nvPr/>
        </p:nvSpPr>
        <p:spPr>
          <a:xfrm>
            <a:off x="133402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09</a:t>
            </a:r>
            <a:endParaRPr sz="2500" dirty="0">
              <a:latin typeface="Chau Philomene One"/>
              <a:ea typeface="Chau Philomene One"/>
              <a:cs typeface="Chau Philomene One"/>
              <a:sym typeface="Chau Philomene One"/>
            </a:endParaRPr>
          </a:p>
        </p:txBody>
      </p:sp>
      <p:sp>
        <p:nvSpPr>
          <p:cNvPr id="1940" name="Google Shape;1940;p53"/>
          <p:cNvSpPr txBox="1"/>
          <p:nvPr/>
        </p:nvSpPr>
        <p:spPr>
          <a:xfrm>
            <a:off x="3005401"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10</a:t>
            </a:r>
            <a:endParaRPr sz="2500" dirty="0">
              <a:latin typeface="Chau Philomene One"/>
              <a:ea typeface="Chau Philomene One"/>
              <a:cs typeface="Chau Philomene One"/>
              <a:sym typeface="Chau Philomene One"/>
            </a:endParaRPr>
          </a:p>
        </p:txBody>
      </p:sp>
      <p:sp>
        <p:nvSpPr>
          <p:cNvPr id="1941" name="Google Shape;1941;p53"/>
          <p:cNvSpPr txBox="1"/>
          <p:nvPr/>
        </p:nvSpPr>
        <p:spPr>
          <a:xfrm>
            <a:off x="467677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11</a:t>
            </a:r>
            <a:endParaRPr sz="2500" dirty="0">
              <a:latin typeface="Chau Philomene One"/>
              <a:ea typeface="Chau Philomene One"/>
              <a:cs typeface="Chau Philomene One"/>
              <a:sym typeface="Chau Philomene One"/>
            </a:endParaRPr>
          </a:p>
        </p:txBody>
      </p:sp>
      <p:sp>
        <p:nvSpPr>
          <p:cNvPr id="1942" name="Google Shape;1942;p53"/>
          <p:cNvSpPr txBox="1"/>
          <p:nvPr/>
        </p:nvSpPr>
        <p:spPr>
          <a:xfrm>
            <a:off x="6348150"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12</a:t>
            </a:r>
            <a:endParaRPr sz="2500" dirty="0">
              <a:latin typeface="Chau Philomene One"/>
              <a:ea typeface="Chau Philomene One"/>
              <a:cs typeface="Chau Philomene One"/>
              <a:sym typeface="Chau Philomene One"/>
            </a:endParaRPr>
          </a:p>
        </p:txBody>
      </p:sp>
      <p:sp>
        <p:nvSpPr>
          <p:cNvPr id="1943" name="Google Shape;1943;p53"/>
          <p:cNvSpPr txBox="1"/>
          <p:nvPr/>
        </p:nvSpPr>
        <p:spPr>
          <a:xfrm>
            <a:off x="1334045"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Studi kasus</a:t>
            </a:r>
            <a:endParaRPr dirty="0">
              <a:latin typeface="Didact Gothic"/>
              <a:ea typeface="Didact Gothic"/>
              <a:cs typeface="Didact Gothic"/>
              <a:sym typeface="Didact Gothic"/>
            </a:endParaRPr>
          </a:p>
        </p:txBody>
      </p:sp>
      <p:sp>
        <p:nvSpPr>
          <p:cNvPr id="1944" name="Google Shape;1944;p53"/>
          <p:cNvSpPr txBox="1"/>
          <p:nvPr/>
        </p:nvSpPr>
        <p:spPr>
          <a:xfrm>
            <a:off x="3005411"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Proyek</a:t>
            </a:r>
            <a:endParaRPr dirty="0">
              <a:solidFill>
                <a:srgbClr val="121B44"/>
              </a:solidFill>
              <a:latin typeface="Didact Gothic"/>
              <a:ea typeface="Didact Gothic"/>
              <a:cs typeface="Didact Gothic"/>
              <a:sym typeface="Didact Gothic"/>
            </a:endParaRPr>
          </a:p>
        </p:txBody>
      </p:sp>
      <p:sp>
        <p:nvSpPr>
          <p:cNvPr id="1945" name="Google Shape;1945;p53"/>
          <p:cNvSpPr txBox="1"/>
          <p:nvPr/>
        </p:nvSpPr>
        <p:spPr>
          <a:xfrm>
            <a:off x="4676778"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Observasi dan pengamatan</a:t>
            </a:r>
            <a:endParaRPr dirty="0">
              <a:solidFill>
                <a:srgbClr val="121B44"/>
              </a:solidFill>
              <a:latin typeface="Didact Gothic"/>
              <a:ea typeface="Didact Gothic"/>
              <a:cs typeface="Didact Gothic"/>
              <a:sym typeface="Didact Gothic"/>
            </a:endParaRPr>
          </a:p>
        </p:txBody>
      </p:sp>
      <p:sp>
        <p:nvSpPr>
          <p:cNvPr id="1946" name="Google Shape;1946;p53"/>
          <p:cNvSpPr txBox="1"/>
          <p:nvPr/>
        </p:nvSpPr>
        <p:spPr>
          <a:xfrm>
            <a:off x="6348145"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dirty="0" err="1" smtClean="0">
                <a:solidFill>
                  <a:srgbClr val="121B44"/>
                </a:solidFill>
                <a:latin typeface="Didact Gothic"/>
                <a:ea typeface="Didact Gothic"/>
                <a:cs typeface="Didact Gothic"/>
                <a:sym typeface="Didact Gothic"/>
              </a:rPr>
              <a:t>Studi</a:t>
            </a:r>
            <a:r>
              <a:rPr dirty="0" smtClean="0">
                <a:solidFill>
                  <a:srgbClr val="121B44"/>
                </a:solidFill>
                <a:latin typeface="Didact Gothic"/>
                <a:ea typeface="Didact Gothic"/>
                <a:cs typeface="Didact Gothic"/>
                <a:sym typeface="Didact Gothic"/>
              </a:rPr>
              <a:t> </a:t>
            </a:r>
            <a:r>
              <a:rPr dirty="0" err="1" smtClean="0">
                <a:solidFill>
                  <a:srgbClr val="121B44"/>
                </a:solidFill>
                <a:latin typeface="Didact Gothic"/>
                <a:ea typeface="Didact Gothic"/>
                <a:cs typeface="Didact Gothic"/>
                <a:sym typeface="Didact Gothic"/>
              </a:rPr>
              <a:t>kasus</a:t>
            </a:r>
            <a:endParaRPr dirty="0">
              <a:solidFill>
                <a:srgbClr val="121B44"/>
              </a:solidFill>
              <a:latin typeface="Didact Gothic"/>
              <a:ea typeface="Didact Gothic"/>
              <a:cs typeface="Didact Gothic"/>
              <a:sym typeface="Didact Gothic"/>
            </a:endParaRPr>
          </a:p>
        </p:txBody>
      </p:sp>
      <p:grpSp>
        <p:nvGrpSpPr>
          <p:cNvPr id="1947" name="Google Shape;1947;p53"/>
          <p:cNvGrpSpPr/>
          <p:nvPr/>
        </p:nvGrpSpPr>
        <p:grpSpPr>
          <a:xfrm>
            <a:off x="1743841" y="1808195"/>
            <a:ext cx="637234" cy="604222"/>
            <a:chOff x="1942120" y="1985852"/>
            <a:chExt cx="378315" cy="358695"/>
          </a:xfrm>
        </p:grpSpPr>
        <p:sp>
          <p:nvSpPr>
            <p:cNvPr id="1948" name="Google Shape;1948;p53"/>
            <p:cNvSpPr/>
            <p:nvPr/>
          </p:nvSpPr>
          <p:spPr>
            <a:xfrm>
              <a:off x="2161928" y="1985852"/>
              <a:ext cx="158508" cy="158901"/>
            </a:xfrm>
            <a:custGeom>
              <a:avLst/>
              <a:gdLst/>
              <a:ahLst/>
              <a:cxnLst/>
              <a:rect l="l" t="t" r="r" b="b"/>
              <a:pathLst>
                <a:path w="6043" h="6058" extrusionOk="0">
                  <a:moveTo>
                    <a:pt x="3426" y="0"/>
                  </a:moveTo>
                  <a:cubicBezTo>
                    <a:pt x="2360" y="0"/>
                    <a:pt x="1253" y="761"/>
                    <a:pt x="706" y="1986"/>
                  </a:cubicBezTo>
                  <a:cubicBezTo>
                    <a:pt x="1" y="3559"/>
                    <a:pt x="462" y="5295"/>
                    <a:pt x="1744" y="5872"/>
                  </a:cubicBezTo>
                  <a:cubicBezTo>
                    <a:pt x="2024" y="5998"/>
                    <a:pt x="2321" y="6058"/>
                    <a:pt x="2620" y="6058"/>
                  </a:cubicBezTo>
                  <a:cubicBezTo>
                    <a:pt x="3686" y="6058"/>
                    <a:pt x="4787" y="5297"/>
                    <a:pt x="5337" y="4068"/>
                  </a:cubicBezTo>
                  <a:cubicBezTo>
                    <a:pt x="6042" y="2502"/>
                    <a:pt x="5575" y="759"/>
                    <a:pt x="4293" y="183"/>
                  </a:cubicBezTo>
                  <a:cubicBezTo>
                    <a:pt x="4016" y="59"/>
                    <a:pt x="3723" y="0"/>
                    <a:pt x="3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3"/>
            <p:cNvSpPr/>
            <p:nvPr/>
          </p:nvSpPr>
          <p:spPr>
            <a:xfrm>
              <a:off x="2190571" y="2006888"/>
              <a:ext cx="115648" cy="123570"/>
            </a:xfrm>
            <a:custGeom>
              <a:avLst/>
              <a:gdLst/>
              <a:ahLst/>
              <a:cxnLst/>
              <a:rect l="l" t="t" r="r" b="b"/>
              <a:pathLst>
                <a:path w="4409" h="4711" extrusionOk="0">
                  <a:moveTo>
                    <a:pt x="2642" y="1"/>
                  </a:moveTo>
                  <a:cubicBezTo>
                    <a:pt x="1854" y="1"/>
                    <a:pt x="1003" y="629"/>
                    <a:pt x="557" y="1618"/>
                  </a:cubicBezTo>
                  <a:cubicBezTo>
                    <a:pt x="1" y="2852"/>
                    <a:pt x="292" y="4181"/>
                    <a:pt x="1201" y="4588"/>
                  </a:cubicBezTo>
                  <a:cubicBezTo>
                    <a:pt x="1383" y="4671"/>
                    <a:pt x="1576" y="4710"/>
                    <a:pt x="1773" y="4710"/>
                  </a:cubicBezTo>
                  <a:cubicBezTo>
                    <a:pt x="2559" y="4710"/>
                    <a:pt x="3407" y="4083"/>
                    <a:pt x="3852" y="3097"/>
                  </a:cubicBezTo>
                  <a:cubicBezTo>
                    <a:pt x="4408" y="1862"/>
                    <a:pt x="4116" y="533"/>
                    <a:pt x="3208" y="120"/>
                  </a:cubicBezTo>
                  <a:cubicBezTo>
                    <a:pt x="3028" y="39"/>
                    <a:pt x="2837" y="1"/>
                    <a:pt x="2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3"/>
            <p:cNvSpPr/>
            <p:nvPr/>
          </p:nvSpPr>
          <p:spPr>
            <a:xfrm>
              <a:off x="1942120" y="1986009"/>
              <a:ext cx="158665" cy="158928"/>
            </a:xfrm>
            <a:custGeom>
              <a:avLst/>
              <a:gdLst/>
              <a:ahLst/>
              <a:cxnLst/>
              <a:rect l="l" t="t" r="r" b="b"/>
              <a:pathLst>
                <a:path w="6049" h="6059" extrusionOk="0">
                  <a:moveTo>
                    <a:pt x="2619" y="1"/>
                  </a:moveTo>
                  <a:cubicBezTo>
                    <a:pt x="2322" y="1"/>
                    <a:pt x="2028" y="60"/>
                    <a:pt x="1749" y="184"/>
                  </a:cubicBezTo>
                  <a:cubicBezTo>
                    <a:pt x="468" y="760"/>
                    <a:pt x="0" y="2496"/>
                    <a:pt x="705" y="4069"/>
                  </a:cubicBezTo>
                  <a:cubicBezTo>
                    <a:pt x="1256" y="5297"/>
                    <a:pt x="2361" y="6059"/>
                    <a:pt x="3426" y="6059"/>
                  </a:cubicBezTo>
                  <a:cubicBezTo>
                    <a:pt x="3724" y="6059"/>
                    <a:pt x="4020" y="5999"/>
                    <a:pt x="4299" y="5872"/>
                  </a:cubicBezTo>
                  <a:cubicBezTo>
                    <a:pt x="5581" y="5296"/>
                    <a:pt x="6048" y="3560"/>
                    <a:pt x="5343" y="1987"/>
                  </a:cubicBezTo>
                  <a:cubicBezTo>
                    <a:pt x="4791" y="762"/>
                    <a:pt x="3687" y="1"/>
                    <a:pt x="2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3"/>
            <p:cNvSpPr/>
            <p:nvPr/>
          </p:nvSpPr>
          <p:spPr>
            <a:xfrm>
              <a:off x="1956520" y="2007072"/>
              <a:ext cx="115438" cy="123491"/>
            </a:xfrm>
            <a:custGeom>
              <a:avLst/>
              <a:gdLst/>
              <a:ahLst/>
              <a:cxnLst/>
              <a:rect l="l" t="t" r="r" b="b"/>
              <a:pathLst>
                <a:path w="4401" h="4708" extrusionOk="0">
                  <a:moveTo>
                    <a:pt x="1766" y="1"/>
                  </a:moveTo>
                  <a:cubicBezTo>
                    <a:pt x="1571" y="1"/>
                    <a:pt x="1380" y="39"/>
                    <a:pt x="1200" y="120"/>
                  </a:cubicBezTo>
                  <a:cubicBezTo>
                    <a:pt x="285" y="533"/>
                    <a:pt x="0" y="1862"/>
                    <a:pt x="550" y="3096"/>
                  </a:cubicBezTo>
                  <a:cubicBezTo>
                    <a:pt x="995" y="4085"/>
                    <a:pt x="1844" y="4708"/>
                    <a:pt x="2632" y="4708"/>
                  </a:cubicBezTo>
                  <a:cubicBezTo>
                    <a:pt x="2828" y="4708"/>
                    <a:pt x="3020" y="4669"/>
                    <a:pt x="3201" y="4588"/>
                  </a:cubicBezTo>
                  <a:cubicBezTo>
                    <a:pt x="4109" y="4181"/>
                    <a:pt x="4401" y="2852"/>
                    <a:pt x="3845" y="1618"/>
                  </a:cubicBezTo>
                  <a:cubicBezTo>
                    <a:pt x="3404" y="628"/>
                    <a:pt x="2554" y="1"/>
                    <a:pt x="1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3"/>
            <p:cNvSpPr/>
            <p:nvPr/>
          </p:nvSpPr>
          <p:spPr>
            <a:xfrm>
              <a:off x="1986921" y="2043820"/>
              <a:ext cx="289055" cy="300727"/>
            </a:xfrm>
            <a:custGeom>
              <a:avLst/>
              <a:gdLst/>
              <a:ahLst/>
              <a:cxnLst/>
              <a:rect l="l" t="t" r="r" b="b"/>
              <a:pathLst>
                <a:path w="11020" h="11465" extrusionOk="0">
                  <a:moveTo>
                    <a:pt x="5507" y="0"/>
                  </a:moveTo>
                  <a:cubicBezTo>
                    <a:pt x="2645" y="0"/>
                    <a:pt x="1" y="3390"/>
                    <a:pt x="1" y="6781"/>
                  </a:cubicBezTo>
                  <a:cubicBezTo>
                    <a:pt x="1" y="8625"/>
                    <a:pt x="1506" y="10320"/>
                    <a:pt x="3900" y="10849"/>
                  </a:cubicBezTo>
                  <a:cubicBezTo>
                    <a:pt x="4357" y="11259"/>
                    <a:pt x="4932" y="11464"/>
                    <a:pt x="5507" y="11464"/>
                  </a:cubicBezTo>
                  <a:cubicBezTo>
                    <a:pt x="6081" y="11464"/>
                    <a:pt x="6656" y="11259"/>
                    <a:pt x="7114" y="10849"/>
                  </a:cubicBezTo>
                  <a:cubicBezTo>
                    <a:pt x="9507" y="10320"/>
                    <a:pt x="11019" y="8618"/>
                    <a:pt x="11019" y="6781"/>
                  </a:cubicBezTo>
                  <a:cubicBezTo>
                    <a:pt x="11019" y="3390"/>
                    <a:pt x="8368" y="0"/>
                    <a:pt x="5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3"/>
            <p:cNvSpPr/>
            <p:nvPr/>
          </p:nvSpPr>
          <p:spPr>
            <a:xfrm>
              <a:off x="1986737" y="2047178"/>
              <a:ext cx="119215" cy="280687"/>
            </a:xfrm>
            <a:custGeom>
              <a:avLst/>
              <a:gdLst/>
              <a:ahLst/>
              <a:cxnLst/>
              <a:rect l="l" t="t" r="r" b="b"/>
              <a:pathLst>
                <a:path w="4545" h="10701" extrusionOk="0">
                  <a:moveTo>
                    <a:pt x="4544" y="1"/>
                  </a:moveTo>
                  <a:cubicBezTo>
                    <a:pt x="2076" y="645"/>
                    <a:pt x="1" y="3642"/>
                    <a:pt x="1" y="6653"/>
                  </a:cubicBezTo>
                  <a:cubicBezTo>
                    <a:pt x="1" y="8470"/>
                    <a:pt x="1472" y="10145"/>
                    <a:pt x="3812" y="10701"/>
                  </a:cubicBezTo>
                  <a:cubicBezTo>
                    <a:pt x="2523" y="9812"/>
                    <a:pt x="1757" y="8341"/>
                    <a:pt x="1764" y="6775"/>
                  </a:cubicBezTo>
                  <a:cubicBezTo>
                    <a:pt x="1764" y="4035"/>
                    <a:pt x="2951" y="1303"/>
                    <a:pt x="4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3"/>
            <p:cNvSpPr/>
            <p:nvPr/>
          </p:nvSpPr>
          <p:spPr>
            <a:xfrm>
              <a:off x="2084916" y="2316822"/>
              <a:ext cx="92697" cy="27725"/>
            </a:xfrm>
            <a:custGeom>
              <a:avLst/>
              <a:gdLst/>
              <a:ahLst/>
              <a:cxnLst/>
              <a:rect l="l" t="t" r="r" b="b"/>
              <a:pathLst>
                <a:path w="3534" h="1057" extrusionOk="0">
                  <a:moveTo>
                    <a:pt x="8" y="0"/>
                  </a:moveTo>
                  <a:cubicBezTo>
                    <a:pt x="1" y="197"/>
                    <a:pt x="89" y="380"/>
                    <a:pt x="231" y="502"/>
                  </a:cubicBezTo>
                  <a:cubicBezTo>
                    <a:pt x="679" y="872"/>
                    <a:pt x="1225" y="1056"/>
                    <a:pt x="1771" y="1056"/>
                  </a:cubicBezTo>
                  <a:cubicBezTo>
                    <a:pt x="2316" y="1056"/>
                    <a:pt x="2862" y="872"/>
                    <a:pt x="3310" y="502"/>
                  </a:cubicBezTo>
                  <a:cubicBezTo>
                    <a:pt x="3452" y="380"/>
                    <a:pt x="3534" y="197"/>
                    <a:pt x="3534" y="0"/>
                  </a:cubicBezTo>
                  <a:lnTo>
                    <a:pt x="3534" y="0"/>
                  </a:lnTo>
                  <a:lnTo>
                    <a:pt x="2652" y="265"/>
                  </a:lnTo>
                  <a:lnTo>
                    <a:pt x="889" y="265"/>
                  </a:ln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3"/>
            <p:cNvSpPr/>
            <p:nvPr/>
          </p:nvSpPr>
          <p:spPr>
            <a:xfrm>
              <a:off x="2102359" y="2257778"/>
              <a:ext cx="57995" cy="48762"/>
            </a:xfrm>
            <a:custGeom>
              <a:avLst/>
              <a:gdLst/>
              <a:ahLst/>
              <a:cxnLst/>
              <a:rect l="l" t="t" r="r" b="b"/>
              <a:pathLst>
                <a:path w="2211" h="1859" extrusionOk="0">
                  <a:moveTo>
                    <a:pt x="1106" y="0"/>
                  </a:moveTo>
                  <a:cubicBezTo>
                    <a:pt x="495" y="0"/>
                    <a:pt x="7" y="393"/>
                    <a:pt x="0" y="882"/>
                  </a:cubicBezTo>
                  <a:cubicBezTo>
                    <a:pt x="0" y="1350"/>
                    <a:pt x="468" y="1594"/>
                    <a:pt x="801" y="1777"/>
                  </a:cubicBezTo>
                  <a:cubicBezTo>
                    <a:pt x="895" y="1831"/>
                    <a:pt x="1001" y="1858"/>
                    <a:pt x="1106" y="1858"/>
                  </a:cubicBezTo>
                  <a:cubicBezTo>
                    <a:pt x="1211" y="1858"/>
                    <a:pt x="1316" y="1831"/>
                    <a:pt x="1411" y="1777"/>
                  </a:cubicBezTo>
                  <a:cubicBezTo>
                    <a:pt x="1743" y="1594"/>
                    <a:pt x="2211" y="1350"/>
                    <a:pt x="2211" y="882"/>
                  </a:cubicBezTo>
                  <a:cubicBezTo>
                    <a:pt x="2211" y="393"/>
                    <a:pt x="1716" y="0"/>
                    <a:pt x="1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3"/>
            <p:cNvSpPr/>
            <p:nvPr/>
          </p:nvSpPr>
          <p:spPr>
            <a:xfrm>
              <a:off x="2081611" y="2309714"/>
              <a:ext cx="99202" cy="23135"/>
            </a:xfrm>
            <a:custGeom>
              <a:avLst/>
              <a:gdLst/>
              <a:ahLst/>
              <a:cxnLst/>
              <a:rect l="l" t="t" r="r" b="b"/>
              <a:pathLst>
                <a:path w="3782" h="882" extrusionOk="0">
                  <a:moveTo>
                    <a:pt x="308" y="1"/>
                  </a:moveTo>
                  <a:cubicBezTo>
                    <a:pt x="152" y="1"/>
                    <a:pt x="0" y="173"/>
                    <a:pt x="120" y="346"/>
                  </a:cubicBezTo>
                  <a:cubicBezTo>
                    <a:pt x="344" y="685"/>
                    <a:pt x="717" y="882"/>
                    <a:pt x="1124" y="882"/>
                  </a:cubicBezTo>
                  <a:cubicBezTo>
                    <a:pt x="1354" y="882"/>
                    <a:pt x="1578" y="814"/>
                    <a:pt x="1775" y="692"/>
                  </a:cubicBezTo>
                  <a:cubicBezTo>
                    <a:pt x="1812" y="668"/>
                    <a:pt x="1854" y="656"/>
                    <a:pt x="1897" y="656"/>
                  </a:cubicBezTo>
                  <a:cubicBezTo>
                    <a:pt x="1939" y="656"/>
                    <a:pt x="1981" y="668"/>
                    <a:pt x="2019" y="692"/>
                  </a:cubicBezTo>
                  <a:cubicBezTo>
                    <a:pt x="2209" y="814"/>
                    <a:pt x="2439" y="882"/>
                    <a:pt x="2670" y="882"/>
                  </a:cubicBezTo>
                  <a:cubicBezTo>
                    <a:pt x="3070" y="882"/>
                    <a:pt x="3443" y="678"/>
                    <a:pt x="3666" y="346"/>
                  </a:cubicBezTo>
                  <a:cubicBezTo>
                    <a:pt x="3781" y="173"/>
                    <a:pt x="3632" y="1"/>
                    <a:pt x="3477" y="1"/>
                  </a:cubicBezTo>
                  <a:cubicBezTo>
                    <a:pt x="3413" y="1"/>
                    <a:pt x="3348" y="30"/>
                    <a:pt x="3300" y="102"/>
                  </a:cubicBezTo>
                  <a:cubicBezTo>
                    <a:pt x="3158" y="312"/>
                    <a:pt x="2921" y="441"/>
                    <a:pt x="2663" y="441"/>
                  </a:cubicBezTo>
                  <a:cubicBezTo>
                    <a:pt x="2520" y="441"/>
                    <a:pt x="2378" y="393"/>
                    <a:pt x="2256" y="319"/>
                  </a:cubicBezTo>
                  <a:cubicBezTo>
                    <a:pt x="2144" y="244"/>
                    <a:pt x="2017" y="207"/>
                    <a:pt x="1891" y="207"/>
                  </a:cubicBezTo>
                  <a:cubicBezTo>
                    <a:pt x="1764" y="207"/>
                    <a:pt x="1639" y="244"/>
                    <a:pt x="1531" y="319"/>
                  </a:cubicBezTo>
                  <a:cubicBezTo>
                    <a:pt x="1408" y="393"/>
                    <a:pt x="1266" y="441"/>
                    <a:pt x="1124" y="441"/>
                  </a:cubicBezTo>
                  <a:cubicBezTo>
                    <a:pt x="866" y="441"/>
                    <a:pt x="629" y="312"/>
                    <a:pt x="486" y="102"/>
                  </a:cubicBezTo>
                  <a:cubicBezTo>
                    <a:pt x="439" y="30"/>
                    <a:pt x="373"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3"/>
            <p:cNvSpPr/>
            <p:nvPr/>
          </p:nvSpPr>
          <p:spPr>
            <a:xfrm>
              <a:off x="2180892" y="2280756"/>
              <a:ext cx="114809" cy="40709"/>
            </a:xfrm>
            <a:custGeom>
              <a:avLst/>
              <a:gdLst/>
              <a:ahLst/>
              <a:cxnLst/>
              <a:rect l="l" t="t" r="r" b="b"/>
              <a:pathLst>
                <a:path w="4377" h="1552" extrusionOk="0">
                  <a:moveTo>
                    <a:pt x="307" y="1"/>
                  </a:moveTo>
                  <a:cubicBezTo>
                    <a:pt x="56" y="1"/>
                    <a:pt x="0" y="389"/>
                    <a:pt x="275" y="440"/>
                  </a:cubicBezTo>
                  <a:cubicBezTo>
                    <a:pt x="295" y="446"/>
                    <a:pt x="2404" y="833"/>
                    <a:pt x="3970" y="1524"/>
                  </a:cubicBezTo>
                  <a:cubicBezTo>
                    <a:pt x="3997" y="1538"/>
                    <a:pt x="4031" y="1545"/>
                    <a:pt x="4065" y="1545"/>
                  </a:cubicBezTo>
                  <a:lnTo>
                    <a:pt x="4058" y="1552"/>
                  </a:lnTo>
                  <a:cubicBezTo>
                    <a:pt x="4302" y="1552"/>
                    <a:pt x="4377" y="1219"/>
                    <a:pt x="4153" y="1124"/>
                  </a:cubicBezTo>
                  <a:cubicBezTo>
                    <a:pt x="2539" y="406"/>
                    <a:pt x="437" y="26"/>
                    <a:pt x="356" y="6"/>
                  </a:cubicBezTo>
                  <a:cubicBezTo>
                    <a:pt x="339" y="2"/>
                    <a:pt x="323" y="1"/>
                    <a:pt x="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3"/>
            <p:cNvSpPr/>
            <p:nvPr/>
          </p:nvSpPr>
          <p:spPr>
            <a:xfrm>
              <a:off x="2194846" y="2262841"/>
              <a:ext cx="123806" cy="18072"/>
            </a:xfrm>
            <a:custGeom>
              <a:avLst/>
              <a:gdLst/>
              <a:ahLst/>
              <a:cxnLst/>
              <a:rect l="l" t="t" r="r" b="b"/>
              <a:pathLst>
                <a:path w="4720" h="689" extrusionOk="0">
                  <a:moveTo>
                    <a:pt x="1368" y="0"/>
                  </a:moveTo>
                  <a:cubicBezTo>
                    <a:pt x="727" y="0"/>
                    <a:pt x="258" y="21"/>
                    <a:pt x="211" y="24"/>
                  </a:cubicBezTo>
                  <a:cubicBezTo>
                    <a:pt x="88" y="31"/>
                    <a:pt x="0" y="133"/>
                    <a:pt x="0" y="255"/>
                  </a:cubicBezTo>
                  <a:cubicBezTo>
                    <a:pt x="13" y="373"/>
                    <a:pt x="109" y="465"/>
                    <a:pt x="219" y="465"/>
                  </a:cubicBezTo>
                  <a:cubicBezTo>
                    <a:pt x="223" y="465"/>
                    <a:pt x="227" y="465"/>
                    <a:pt x="231" y="465"/>
                  </a:cubicBezTo>
                  <a:cubicBezTo>
                    <a:pt x="242" y="465"/>
                    <a:pt x="693" y="446"/>
                    <a:pt x="1322" y="446"/>
                  </a:cubicBezTo>
                  <a:cubicBezTo>
                    <a:pt x="2229" y="446"/>
                    <a:pt x="3504" y="486"/>
                    <a:pt x="4360" y="682"/>
                  </a:cubicBezTo>
                  <a:cubicBezTo>
                    <a:pt x="4381" y="682"/>
                    <a:pt x="4394" y="689"/>
                    <a:pt x="4415" y="689"/>
                  </a:cubicBezTo>
                  <a:cubicBezTo>
                    <a:pt x="4679" y="689"/>
                    <a:pt x="4720" y="309"/>
                    <a:pt x="4462" y="248"/>
                  </a:cubicBezTo>
                  <a:cubicBezTo>
                    <a:pt x="3570" y="44"/>
                    <a:pt x="2291" y="0"/>
                    <a:pt x="13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3"/>
            <p:cNvSpPr/>
            <p:nvPr/>
          </p:nvSpPr>
          <p:spPr>
            <a:xfrm>
              <a:off x="1967065" y="2280756"/>
              <a:ext cx="114599" cy="40525"/>
            </a:xfrm>
            <a:custGeom>
              <a:avLst/>
              <a:gdLst/>
              <a:ahLst/>
              <a:cxnLst/>
              <a:rect l="l" t="t" r="r" b="b"/>
              <a:pathLst>
                <a:path w="4369" h="1545" extrusionOk="0">
                  <a:moveTo>
                    <a:pt x="4068" y="1"/>
                  </a:moveTo>
                  <a:cubicBezTo>
                    <a:pt x="4053" y="1"/>
                    <a:pt x="4036" y="2"/>
                    <a:pt x="4019" y="6"/>
                  </a:cubicBezTo>
                  <a:cubicBezTo>
                    <a:pt x="3931" y="19"/>
                    <a:pt x="1836" y="406"/>
                    <a:pt x="222" y="1124"/>
                  </a:cubicBezTo>
                  <a:cubicBezTo>
                    <a:pt x="1" y="1218"/>
                    <a:pt x="65" y="1545"/>
                    <a:pt x="303" y="1545"/>
                  </a:cubicBezTo>
                  <a:cubicBezTo>
                    <a:pt x="305" y="1545"/>
                    <a:pt x="308" y="1545"/>
                    <a:pt x="310" y="1545"/>
                  </a:cubicBezTo>
                  <a:cubicBezTo>
                    <a:pt x="344" y="1545"/>
                    <a:pt x="371" y="1538"/>
                    <a:pt x="398" y="1524"/>
                  </a:cubicBezTo>
                  <a:cubicBezTo>
                    <a:pt x="1965" y="826"/>
                    <a:pt x="4074" y="440"/>
                    <a:pt x="4094" y="440"/>
                  </a:cubicBezTo>
                  <a:cubicBezTo>
                    <a:pt x="4368" y="389"/>
                    <a:pt x="4318"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3"/>
            <p:cNvSpPr/>
            <p:nvPr/>
          </p:nvSpPr>
          <p:spPr>
            <a:xfrm>
              <a:off x="1943878" y="2262841"/>
              <a:ext cx="125852" cy="18072"/>
            </a:xfrm>
            <a:custGeom>
              <a:avLst/>
              <a:gdLst/>
              <a:ahLst/>
              <a:cxnLst/>
              <a:rect l="l" t="t" r="r" b="b"/>
              <a:pathLst>
                <a:path w="4798" h="689" extrusionOk="0">
                  <a:moveTo>
                    <a:pt x="3356" y="0"/>
                  </a:moveTo>
                  <a:cubicBezTo>
                    <a:pt x="2433" y="0"/>
                    <a:pt x="1153" y="44"/>
                    <a:pt x="265" y="248"/>
                  </a:cubicBezTo>
                  <a:cubicBezTo>
                    <a:pt x="1" y="309"/>
                    <a:pt x="48" y="689"/>
                    <a:pt x="313" y="689"/>
                  </a:cubicBezTo>
                  <a:cubicBezTo>
                    <a:pt x="326" y="689"/>
                    <a:pt x="347" y="682"/>
                    <a:pt x="360" y="682"/>
                  </a:cubicBezTo>
                  <a:cubicBezTo>
                    <a:pt x="1217" y="486"/>
                    <a:pt x="2492" y="446"/>
                    <a:pt x="3398" y="446"/>
                  </a:cubicBezTo>
                  <a:cubicBezTo>
                    <a:pt x="4027" y="446"/>
                    <a:pt x="4479" y="465"/>
                    <a:pt x="4490" y="465"/>
                  </a:cubicBezTo>
                  <a:cubicBezTo>
                    <a:pt x="4494" y="465"/>
                    <a:pt x="4498" y="465"/>
                    <a:pt x="4503" y="465"/>
                  </a:cubicBezTo>
                  <a:cubicBezTo>
                    <a:pt x="4782" y="465"/>
                    <a:pt x="4797" y="38"/>
                    <a:pt x="4510" y="24"/>
                  </a:cubicBezTo>
                  <a:cubicBezTo>
                    <a:pt x="4466" y="21"/>
                    <a:pt x="3997" y="0"/>
                    <a:pt x="3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3"/>
            <p:cNvSpPr/>
            <p:nvPr/>
          </p:nvSpPr>
          <p:spPr>
            <a:xfrm>
              <a:off x="2050424" y="2182524"/>
              <a:ext cx="40394" cy="52145"/>
            </a:xfrm>
            <a:custGeom>
              <a:avLst/>
              <a:gdLst/>
              <a:ahLst/>
              <a:cxnLst/>
              <a:rect l="l" t="t" r="r" b="b"/>
              <a:pathLst>
                <a:path w="1540" h="1988" extrusionOk="0">
                  <a:moveTo>
                    <a:pt x="767" y="1"/>
                  </a:moveTo>
                  <a:cubicBezTo>
                    <a:pt x="346" y="1"/>
                    <a:pt x="0" y="347"/>
                    <a:pt x="0" y="774"/>
                  </a:cubicBezTo>
                  <a:lnTo>
                    <a:pt x="0" y="1215"/>
                  </a:lnTo>
                  <a:cubicBezTo>
                    <a:pt x="0" y="1642"/>
                    <a:pt x="346" y="1981"/>
                    <a:pt x="767" y="1988"/>
                  </a:cubicBezTo>
                  <a:cubicBezTo>
                    <a:pt x="1194" y="1981"/>
                    <a:pt x="1540" y="1642"/>
                    <a:pt x="1540" y="1215"/>
                  </a:cubicBezTo>
                  <a:lnTo>
                    <a:pt x="1540" y="774"/>
                  </a:lnTo>
                  <a:cubicBezTo>
                    <a:pt x="1540" y="347"/>
                    <a:pt x="1194" y="1"/>
                    <a:pt x="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3"/>
            <p:cNvSpPr/>
            <p:nvPr/>
          </p:nvSpPr>
          <p:spPr>
            <a:xfrm>
              <a:off x="2067683"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3"/>
            <p:cNvSpPr/>
            <p:nvPr/>
          </p:nvSpPr>
          <p:spPr>
            <a:xfrm>
              <a:off x="2061991" y="2188216"/>
              <a:ext cx="17259" cy="17469"/>
            </a:xfrm>
            <a:custGeom>
              <a:avLst/>
              <a:gdLst/>
              <a:ahLst/>
              <a:cxnLst/>
              <a:rect l="l" t="t" r="r" b="b"/>
              <a:pathLst>
                <a:path w="658" h="666" extrusionOk="0">
                  <a:moveTo>
                    <a:pt x="326" y="1"/>
                  </a:moveTo>
                  <a:cubicBezTo>
                    <a:pt x="143" y="1"/>
                    <a:pt x="0" y="150"/>
                    <a:pt x="0" y="333"/>
                  </a:cubicBezTo>
                  <a:cubicBezTo>
                    <a:pt x="0" y="516"/>
                    <a:pt x="143" y="665"/>
                    <a:pt x="326" y="665"/>
                  </a:cubicBezTo>
                  <a:cubicBezTo>
                    <a:pt x="509" y="665"/>
                    <a:pt x="658" y="516"/>
                    <a:pt x="658" y="333"/>
                  </a:cubicBezTo>
                  <a:cubicBezTo>
                    <a:pt x="658" y="150"/>
                    <a:pt x="509"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3"/>
            <p:cNvSpPr/>
            <p:nvPr/>
          </p:nvSpPr>
          <p:spPr>
            <a:xfrm>
              <a:off x="2171711" y="2182524"/>
              <a:ext cx="40578" cy="52145"/>
            </a:xfrm>
            <a:custGeom>
              <a:avLst/>
              <a:gdLst/>
              <a:ahLst/>
              <a:cxnLst/>
              <a:rect l="l" t="t" r="r" b="b"/>
              <a:pathLst>
                <a:path w="1547" h="1988" extrusionOk="0">
                  <a:moveTo>
                    <a:pt x="774" y="1"/>
                  </a:moveTo>
                  <a:cubicBezTo>
                    <a:pt x="347" y="1"/>
                    <a:pt x="8" y="347"/>
                    <a:pt x="1" y="774"/>
                  </a:cubicBezTo>
                  <a:lnTo>
                    <a:pt x="1" y="1215"/>
                  </a:lnTo>
                  <a:cubicBezTo>
                    <a:pt x="8" y="1642"/>
                    <a:pt x="347" y="1981"/>
                    <a:pt x="774" y="1988"/>
                  </a:cubicBezTo>
                  <a:cubicBezTo>
                    <a:pt x="1201" y="1981"/>
                    <a:pt x="1547" y="1642"/>
                    <a:pt x="1547" y="1215"/>
                  </a:cubicBezTo>
                  <a:lnTo>
                    <a:pt x="1547" y="774"/>
                  </a:lnTo>
                  <a:cubicBezTo>
                    <a:pt x="1547" y="347"/>
                    <a:pt x="1201" y="1"/>
                    <a:pt x="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3"/>
            <p:cNvSpPr/>
            <p:nvPr/>
          </p:nvSpPr>
          <p:spPr>
            <a:xfrm>
              <a:off x="2189154"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3"/>
            <p:cNvSpPr/>
            <p:nvPr/>
          </p:nvSpPr>
          <p:spPr>
            <a:xfrm>
              <a:off x="2183279" y="2188216"/>
              <a:ext cx="17469" cy="17469"/>
            </a:xfrm>
            <a:custGeom>
              <a:avLst/>
              <a:gdLst/>
              <a:ahLst/>
              <a:cxnLst/>
              <a:rect l="l" t="t" r="r" b="b"/>
              <a:pathLst>
                <a:path w="666" h="666" extrusionOk="0">
                  <a:moveTo>
                    <a:pt x="333" y="1"/>
                  </a:moveTo>
                  <a:cubicBezTo>
                    <a:pt x="150" y="1"/>
                    <a:pt x="1" y="150"/>
                    <a:pt x="1" y="333"/>
                  </a:cubicBezTo>
                  <a:cubicBezTo>
                    <a:pt x="1" y="516"/>
                    <a:pt x="150" y="665"/>
                    <a:pt x="333" y="665"/>
                  </a:cubicBezTo>
                  <a:cubicBezTo>
                    <a:pt x="516" y="665"/>
                    <a:pt x="665" y="516"/>
                    <a:pt x="665" y="333"/>
                  </a:cubicBezTo>
                  <a:cubicBezTo>
                    <a:pt x="665" y="150"/>
                    <a:pt x="516" y="1"/>
                    <a:pt x="3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3"/>
            <p:cNvSpPr/>
            <p:nvPr/>
          </p:nvSpPr>
          <p:spPr>
            <a:xfrm>
              <a:off x="2102359" y="2258303"/>
              <a:ext cx="38086" cy="48237"/>
            </a:xfrm>
            <a:custGeom>
              <a:avLst/>
              <a:gdLst/>
              <a:ahLst/>
              <a:cxnLst/>
              <a:rect l="l" t="t" r="r" b="b"/>
              <a:pathLst>
                <a:path w="1452" h="1839" extrusionOk="0">
                  <a:moveTo>
                    <a:pt x="868" y="1"/>
                  </a:moveTo>
                  <a:lnTo>
                    <a:pt x="868" y="1"/>
                  </a:lnTo>
                  <a:cubicBezTo>
                    <a:pt x="373" y="82"/>
                    <a:pt x="0" y="441"/>
                    <a:pt x="0" y="862"/>
                  </a:cubicBezTo>
                  <a:cubicBezTo>
                    <a:pt x="0" y="1330"/>
                    <a:pt x="468" y="1574"/>
                    <a:pt x="801" y="1757"/>
                  </a:cubicBezTo>
                  <a:cubicBezTo>
                    <a:pt x="895" y="1811"/>
                    <a:pt x="1001" y="1838"/>
                    <a:pt x="1106" y="1838"/>
                  </a:cubicBezTo>
                  <a:cubicBezTo>
                    <a:pt x="1211" y="1838"/>
                    <a:pt x="1316" y="1811"/>
                    <a:pt x="1411" y="1757"/>
                  </a:cubicBezTo>
                  <a:lnTo>
                    <a:pt x="1451" y="1736"/>
                  </a:lnTo>
                  <a:cubicBezTo>
                    <a:pt x="1119" y="1513"/>
                    <a:pt x="665" y="1207"/>
                    <a:pt x="665" y="631"/>
                  </a:cubicBezTo>
                  <a:cubicBezTo>
                    <a:pt x="665" y="401"/>
                    <a:pt x="733" y="184"/>
                    <a:pt x="8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53"/>
          <p:cNvGrpSpPr/>
          <p:nvPr/>
        </p:nvGrpSpPr>
        <p:grpSpPr>
          <a:xfrm>
            <a:off x="3412080" y="1786305"/>
            <a:ext cx="637244" cy="647943"/>
            <a:chOff x="2497068" y="1980186"/>
            <a:chExt cx="363994" cy="370105"/>
          </a:xfrm>
        </p:grpSpPr>
        <p:sp>
          <p:nvSpPr>
            <p:cNvPr id="1969" name="Google Shape;1969;p53"/>
            <p:cNvSpPr/>
            <p:nvPr/>
          </p:nvSpPr>
          <p:spPr>
            <a:xfrm>
              <a:off x="2702974" y="1980186"/>
              <a:ext cx="131832" cy="172488"/>
            </a:xfrm>
            <a:custGeom>
              <a:avLst/>
              <a:gdLst/>
              <a:ahLst/>
              <a:cxnLst/>
              <a:rect l="l" t="t" r="r" b="b"/>
              <a:pathLst>
                <a:path w="5026" h="6576" extrusionOk="0">
                  <a:moveTo>
                    <a:pt x="4563" y="0"/>
                  </a:moveTo>
                  <a:cubicBezTo>
                    <a:pt x="4465" y="0"/>
                    <a:pt x="4366" y="31"/>
                    <a:pt x="4279" y="100"/>
                  </a:cubicBezTo>
                  <a:lnTo>
                    <a:pt x="1" y="3606"/>
                  </a:lnTo>
                  <a:lnTo>
                    <a:pt x="5025" y="6576"/>
                  </a:lnTo>
                  <a:lnTo>
                    <a:pt x="5025" y="460"/>
                  </a:lnTo>
                  <a:cubicBezTo>
                    <a:pt x="5025" y="186"/>
                    <a:pt x="4800" y="0"/>
                    <a:pt x="45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3"/>
            <p:cNvSpPr/>
            <p:nvPr/>
          </p:nvSpPr>
          <p:spPr>
            <a:xfrm>
              <a:off x="2742634" y="2020292"/>
              <a:ext cx="80238" cy="125274"/>
            </a:xfrm>
            <a:custGeom>
              <a:avLst/>
              <a:gdLst/>
              <a:ahLst/>
              <a:cxnLst/>
              <a:rect l="l" t="t" r="r" b="b"/>
              <a:pathLst>
                <a:path w="3059" h="4776" extrusionOk="0">
                  <a:moveTo>
                    <a:pt x="2764" y="0"/>
                  </a:moveTo>
                  <a:cubicBezTo>
                    <a:pt x="2688" y="0"/>
                    <a:pt x="2610" y="30"/>
                    <a:pt x="2550" y="97"/>
                  </a:cubicBezTo>
                  <a:lnTo>
                    <a:pt x="1" y="2972"/>
                  </a:lnTo>
                  <a:lnTo>
                    <a:pt x="3059" y="4776"/>
                  </a:lnTo>
                  <a:lnTo>
                    <a:pt x="3059" y="287"/>
                  </a:lnTo>
                  <a:cubicBezTo>
                    <a:pt x="3054" y="113"/>
                    <a:pt x="2911" y="0"/>
                    <a:pt x="27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3"/>
            <p:cNvSpPr/>
            <p:nvPr/>
          </p:nvSpPr>
          <p:spPr>
            <a:xfrm>
              <a:off x="2523351" y="1980186"/>
              <a:ext cx="131806" cy="172488"/>
            </a:xfrm>
            <a:custGeom>
              <a:avLst/>
              <a:gdLst/>
              <a:ahLst/>
              <a:cxnLst/>
              <a:rect l="l" t="t" r="r" b="b"/>
              <a:pathLst>
                <a:path w="5025" h="6576" extrusionOk="0">
                  <a:moveTo>
                    <a:pt x="463" y="0"/>
                  </a:moveTo>
                  <a:cubicBezTo>
                    <a:pt x="225" y="0"/>
                    <a:pt x="0" y="186"/>
                    <a:pt x="0" y="460"/>
                  </a:cubicBezTo>
                  <a:lnTo>
                    <a:pt x="0" y="6576"/>
                  </a:lnTo>
                  <a:lnTo>
                    <a:pt x="5025" y="3606"/>
                  </a:lnTo>
                  <a:lnTo>
                    <a:pt x="746" y="100"/>
                  </a:lnTo>
                  <a:cubicBezTo>
                    <a:pt x="659" y="31"/>
                    <a:pt x="560" y="0"/>
                    <a:pt x="4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3"/>
            <p:cNvSpPr/>
            <p:nvPr/>
          </p:nvSpPr>
          <p:spPr>
            <a:xfrm>
              <a:off x="2535443" y="2020292"/>
              <a:ext cx="80238" cy="125274"/>
            </a:xfrm>
            <a:custGeom>
              <a:avLst/>
              <a:gdLst/>
              <a:ahLst/>
              <a:cxnLst/>
              <a:rect l="l" t="t" r="r" b="b"/>
              <a:pathLst>
                <a:path w="3059" h="4776" extrusionOk="0">
                  <a:moveTo>
                    <a:pt x="291" y="0"/>
                  </a:moveTo>
                  <a:cubicBezTo>
                    <a:pt x="142" y="0"/>
                    <a:pt x="0" y="113"/>
                    <a:pt x="0" y="287"/>
                  </a:cubicBezTo>
                  <a:lnTo>
                    <a:pt x="0" y="4776"/>
                  </a:lnTo>
                  <a:lnTo>
                    <a:pt x="3058" y="2972"/>
                  </a:lnTo>
                  <a:lnTo>
                    <a:pt x="509" y="97"/>
                  </a:lnTo>
                  <a:cubicBezTo>
                    <a:pt x="446" y="30"/>
                    <a:pt x="368"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3"/>
            <p:cNvSpPr/>
            <p:nvPr/>
          </p:nvSpPr>
          <p:spPr>
            <a:xfrm>
              <a:off x="2511416" y="2032961"/>
              <a:ext cx="335298" cy="317331"/>
            </a:xfrm>
            <a:custGeom>
              <a:avLst/>
              <a:gdLst/>
              <a:ahLst/>
              <a:cxnLst/>
              <a:rect l="l" t="t" r="r" b="b"/>
              <a:pathLst>
                <a:path w="12783" h="12098" extrusionOk="0">
                  <a:moveTo>
                    <a:pt x="6388" y="1"/>
                  </a:moveTo>
                  <a:cubicBezTo>
                    <a:pt x="2862" y="1"/>
                    <a:pt x="1" y="2706"/>
                    <a:pt x="1" y="6049"/>
                  </a:cubicBezTo>
                  <a:cubicBezTo>
                    <a:pt x="1" y="9385"/>
                    <a:pt x="2862" y="12097"/>
                    <a:pt x="6388" y="12097"/>
                  </a:cubicBezTo>
                  <a:cubicBezTo>
                    <a:pt x="9921" y="12097"/>
                    <a:pt x="12782" y="9385"/>
                    <a:pt x="12782" y="6049"/>
                  </a:cubicBezTo>
                  <a:cubicBezTo>
                    <a:pt x="12782" y="2706"/>
                    <a:pt x="9921" y="1"/>
                    <a:pt x="63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3"/>
            <p:cNvSpPr/>
            <p:nvPr/>
          </p:nvSpPr>
          <p:spPr>
            <a:xfrm>
              <a:off x="2656914" y="2228610"/>
              <a:ext cx="44302" cy="30112"/>
            </a:xfrm>
            <a:custGeom>
              <a:avLst/>
              <a:gdLst/>
              <a:ahLst/>
              <a:cxnLst/>
              <a:rect l="l" t="t" r="r" b="b"/>
              <a:pathLst>
                <a:path w="1689" h="1148" extrusionOk="0">
                  <a:moveTo>
                    <a:pt x="340" y="0"/>
                  </a:moveTo>
                  <a:cubicBezTo>
                    <a:pt x="123" y="0"/>
                    <a:pt x="0" y="258"/>
                    <a:pt x="136" y="427"/>
                  </a:cubicBezTo>
                  <a:lnTo>
                    <a:pt x="645" y="1051"/>
                  </a:lnTo>
                  <a:cubicBezTo>
                    <a:pt x="695" y="1116"/>
                    <a:pt x="770" y="1148"/>
                    <a:pt x="845" y="1148"/>
                  </a:cubicBezTo>
                  <a:cubicBezTo>
                    <a:pt x="919" y="1148"/>
                    <a:pt x="994" y="1116"/>
                    <a:pt x="1045" y="1051"/>
                  </a:cubicBezTo>
                  <a:lnTo>
                    <a:pt x="1553" y="427"/>
                  </a:lnTo>
                  <a:cubicBezTo>
                    <a:pt x="1689" y="258"/>
                    <a:pt x="1567" y="0"/>
                    <a:pt x="1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3"/>
            <p:cNvSpPr/>
            <p:nvPr/>
          </p:nvSpPr>
          <p:spPr>
            <a:xfrm>
              <a:off x="2737204" y="2253555"/>
              <a:ext cx="111792" cy="42834"/>
            </a:xfrm>
            <a:custGeom>
              <a:avLst/>
              <a:gdLst/>
              <a:ahLst/>
              <a:cxnLst/>
              <a:rect l="l" t="t" r="r" b="b"/>
              <a:pathLst>
                <a:path w="4262" h="1633" extrusionOk="0">
                  <a:moveTo>
                    <a:pt x="321" y="1"/>
                  </a:moveTo>
                  <a:cubicBezTo>
                    <a:pt x="57" y="1"/>
                    <a:pt x="1" y="402"/>
                    <a:pt x="282" y="460"/>
                  </a:cubicBezTo>
                  <a:cubicBezTo>
                    <a:pt x="303" y="460"/>
                    <a:pt x="2459" y="887"/>
                    <a:pt x="3842" y="1605"/>
                  </a:cubicBezTo>
                  <a:cubicBezTo>
                    <a:pt x="3875" y="1619"/>
                    <a:pt x="3908" y="1632"/>
                    <a:pt x="3948" y="1633"/>
                  </a:cubicBezTo>
                  <a:lnTo>
                    <a:pt x="3948" y="1633"/>
                  </a:lnTo>
                  <a:cubicBezTo>
                    <a:pt x="4189" y="1629"/>
                    <a:pt x="4261" y="1307"/>
                    <a:pt x="4052" y="1199"/>
                  </a:cubicBezTo>
                  <a:cubicBezTo>
                    <a:pt x="2615" y="453"/>
                    <a:pt x="459" y="26"/>
                    <a:pt x="370" y="5"/>
                  </a:cubicBezTo>
                  <a:cubicBezTo>
                    <a:pt x="353" y="2"/>
                    <a:pt x="336" y="1"/>
                    <a:pt x="321" y="1"/>
                  </a:cubicBezTo>
                  <a:close/>
                  <a:moveTo>
                    <a:pt x="3948" y="1633"/>
                  </a:moveTo>
                  <a:lnTo>
                    <a:pt x="3948" y="1633"/>
                  </a:lnTo>
                  <a:cubicBezTo>
                    <a:pt x="3946" y="1633"/>
                    <a:pt x="3945" y="1633"/>
                    <a:pt x="3944" y="1633"/>
                  </a:cubicBezTo>
                  <a:lnTo>
                    <a:pt x="3951" y="1633"/>
                  </a:lnTo>
                  <a:cubicBezTo>
                    <a:pt x="3950" y="1633"/>
                    <a:pt x="3949" y="1633"/>
                    <a:pt x="3948" y="16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3"/>
            <p:cNvSpPr/>
            <p:nvPr/>
          </p:nvSpPr>
          <p:spPr>
            <a:xfrm>
              <a:off x="2747670" y="2234879"/>
              <a:ext cx="113392" cy="19541"/>
            </a:xfrm>
            <a:custGeom>
              <a:avLst/>
              <a:gdLst/>
              <a:ahLst/>
              <a:cxnLst/>
              <a:rect l="l" t="t" r="r" b="b"/>
              <a:pathLst>
                <a:path w="4323" h="745" extrusionOk="0">
                  <a:moveTo>
                    <a:pt x="817" y="0"/>
                  </a:moveTo>
                  <a:cubicBezTo>
                    <a:pt x="523" y="0"/>
                    <a:pt x="330" y="5"/>
                    <a:pt x="304" y="5"/>
                  </a:cubicBezTo>
                  <a:cubicBezTo>
                    <a:pt x="1" y="12"/>
                    <a:pt x="12" y="460"/>
                    <a:pt x="311" y="460"/>
                  </a:cubicBezTo>
                  <a:cubicBezTo>
                    <a:pt x="313" y="460"/>
                    <a:pt x="315" y="460"/>
                    <a:pt x="317" y="460"/>
                  </a:cubicBezTo>
                  <a:cubicBezTo>
                    <a:pt x="323" y="460"/>
                    <a:pt x="512" y="454"/>
                    <a:pt x="808" y="454"/>
                  </a:cubicBezTo>
                  <a:cubicBezTo>
                    <a:pt x="1565" y="454"/>
                    <a:pt x="3024" y="489"/>
                    <a:pt x="3945" y="738"/>
                  </a:cubicBezTo>
                  <a:cubicBezTo>
                    <a:pt x="3965" y="744"/>
                    <a:pt x="3986" y="744"/>
                    <a:pt x="4006" y="744"/>
                  </a:cubicBezTo>
                  <a:cubicBezTo>
                    <a:pt x="4008" y="744"/>
                    <a:pt x="4011" y="744"/>
                    <a:pt x="4013" y="744"/>
                  </a:cubicBezTo>
                  <a:cubicBezTo>
                    <a:pt x="4278" y="744"/>
                    <a:pt x="4322" y="364"/>
                    <a:pt x="4067" y="297"/>
                  </a:cubicBezTo>
                  <a:cubicBezTo>
                    <a:pt x="3087" y="36"/>
                    <a:pt x="1597" y="0"/>
                    <a:pt x="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3"/>
            <p:cNvSpPr/>
            <p:nvPr/>
          </p:nvSpPr>
          <p:spPr>
            <a:xfrm>
              <a:off x="2511416" y="2035086"/>
              <a:ext cx="236595" cy="315206"/>
            </a:xfrm>
            <a:custGeom>
              <a:avLst/>
              <a:gdLst/>
              <a:ahLst/>
              <a:cxnLst/>
              <a:rect l="l" t="t" r="r" b="b"/>
              <a:pathLst>
                <a:path w="9020" h="12017" extrusionOk="0">
                  <a:moveTo>
                    <a:pt x="5358" y="1"/>
                  </a:moveTo>
                  <a:cubicBezTo>
                    <a:pt x="2320" y="469"/>
                    <a:pt x="1" y="2964"/>
                    <a:pt x="1" y="5968"/>
                  </a:cubicBezTo>
                  <a:cubicBezTo>
                    <a:pt x="1" y="9311"/>
                    <a:pt x="2862" y="12016"/>
                    <a:pt x="6388" y="12016"/>
                  </a:cubicBezTo>
                  <a:cubicBezTo>
                    <a:pt x="6405" y="12016"/>
                    <a:pt x="6421" y="12016"/>
                    <a:pt x="6437" y="12016"/>
                  </a:cubicBezTo>
                  <a:cubicBezTo>
                    <a:pt x="7329" y="12016"/>
                    <a:pt x="8200" y="11833"/>
                    <a:pt x="9019" y="11480"/>
                  </a:cubicBezTo>
                  <a:lnTo>
                    <a:pt x="9019" y="11480"/>
                  </a:lnTo>
                  <a:cubicBezTo>
                    <a:pt x="8680" y="11535"/>
                    <a:pt x="8334" y="11562"/>
                    <a:pt x="7989" y="11562"/>
                  </a:cubicBezTo>
                  <a:cubicBezTo>
                    <a:pt x="4463" y="11562"/>
                    <a:pt x="1601" y="8850"/>
                    <a:pt x="1601" y="5507"/>
                  </a:cubicBezTo>
                  <a:cubicBezTo>
                    <a:pt x="1601" y="3059"/>
                    <a:pt x="3140" y="943"/>
                    <a:pt x="5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3"/>
            <p:cNvSpPr/>
            <p:nvPr/>
          </p:nvSpPr>
          <p:spPr>
            <a:xfrm>
              <a:off x="2508924" y="2253713"/>
              <a:ext cx="111950" cy="42676"/>
            </a:xfrm>
            <a:custGeom>
              <a:avLst/>
              <a:gdLst/>
              <a:ahLst/>
              <a:cxnLst/>
              <a:rect l="l" t="t" r="r" b="b"/>
              <a:pathLst>
                <a:path w="4268" h="1627" extrusionOk="0">
                  <a:moveTo>
                    <a:pt x="3954" y="0"/>
                  </a:moveTo>
                  <a:cubicBezTo>
                    <a:pt x="3937" y="0"/>
                    <a:pt x="3919" y="2"/>
                    <a:pt x="3900" y="6"/>
                  </a:cubicBezTo>
                  <a:cubicBezTo>
                    <a:pt x="3812" y="20"/>
                    <a:pt x="1655" y="447"/>
                    <a:pt x="218" y="1193"/>
                  </a:cubicBezTo>
                  <a:cubicBezTo>
                    <a:pt x="1" y="1301"/>
                    <a:pt x="82" y="1627"/>
                    <a:pt x="326" y="1627"/>
                  </a:cubicBezTo>
                  <a:cubicBezTo>
                    <a:pt x="360" y="1627"/>
                    <a:pt x="394" y="1613"/>
                    <a:pt x="428" y="1599"/>
                  </a:cubicBezTo>
                  <a:cubicBezTo>
                    <a:pt x="1805" y="881"/>
                    <a:pt x="3968" y="454"/>
                    <a:pt x="3988" y="454"/>
                  </a:cubicBezTo>
                  <a:cubicBezTo>
                    <a:pt x="4267" y="396"/>
                    <a:pt x="4208" y="0"/>
                    <a:pt x="3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3"/>
            <p:cNvSpPr/>
            <p:nvPr/>
          </p:nvSpPr>
          <p:spPr>
            <a:xfrm>
              <a:off x="2497068" y="2234801"/>
              <a:ext cx="113392" cy="19620"/>
            </a:xfrm>
            <a:custGeom>
              <a:avLst/>
              <a:gdLst/>
              <a:ahLst/>
              <a:cxnLst/>
              <a:rect l="l" t="t" r="r" b="b"/>
              <a:pathLst>
                <a:path w="4323" h="748" extrusionOk="0">
                  <a:moveTo>
                    <a:pt x="3488" y="0"/>
                  </a:moveTo>
                  <a:cubicBezTo>
                    <a:pt x="2703" y="0"/>
                    <a:pt x="1228" y="41"/>
                    <a:pt x="256" y="300"/>
                  </a:cubicBezTo>
                  <a:cubicBezTo>
                    <a:pt x="1" y="367"/>
                    <a:pt x="45" y="747"/>
                    <a:pt x="310" y="747"/>
                  </a:cubicBezTo>
                  <a:cubicBezTo>
                    <a:pt x="313" y="747"/>
                    <a:pt x="315" y="747"/>
                    <a:pt x="317" y="747"/>
                  </a:cubicBezTo>
                  <a:cubicBezTo>
                    <a:pt x="338" y="747"/>
                    <a:pt x="358" y="747"/>
                    <a:pt x="378" y="741"/>
                  </a:cubicBezTo>
                  <a:cubicBezTo>
                    <a:pt x="1299" y="492"/>
                    <a:pt x="2758" y="457"/>
                    <a:pt x="3515" y="457"/>
                  </a:cubicBezTo>
                  <a:cubicBezTo>
                    <a:pt x="3812" y="457"/>
                    <a:pt x="4000" y="463"/>
                    <a:pt x="4006" y="463"/>
                  </a:cubicBezTo>
                  <a:cubicBezTo>
                    <a:pt x="4008" y="463"/>
                    <a:pt x="4011" y="463"/>
                    <a:pt x="4013" y="463"/>
                  </a:cubicBezTo>
                  <a:cubicBezTo>
                    <a:pt x="4311" y="463"/>
                    <a:pt x="4322" y="15"/>
                    <a:pt x="4020" y="8"/>
                  </a:cubicBezTo>
                  <a:cubicBezTo>
                    <a:pt x="3993" y="6"/>
                    <a:pt x="3793" y="0"/>
                    <a:pt x="3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3"/>
            <p:cNvSpPr/>
            <p:nvPr/>
          </p:nvSpPr>
          <p:spPr>
            <a:xfrm>
              <a:off x="2589319" y="2158524"/>
              <a:ext cx="41837" cy="54086"/>
            </a:xfrm>
            <a:custGeom>
              <a:avLst/>
              <a:gdLst/>
              <a:ahLst/>
              <a:cxnLst/>
              <a:rect l="l" t="t" r="r" b="b"/>
              <a:pathLst>
                <a:path w="1595" h="2062" extrusionOk="0">
                  <a:moveTo>
                    <a:pt x="794" y="1"/>
                  </a:moveTo>
                  <a:cubicBezTo>
                    <a:pt x="353" y="7"/>
                    <a:pt x="1" y="360"/>
                    <a:pt x="1" y="801"/>
                  </a:cubicBezTo>
                  <a:lnTo>
                    <a:pt x="1" y="1262"/>
                  </a:lnTo>
                  <a:cubicBezTo>
                    <a:pt x="1" y="1703"/>
                    <a:pt x="353" y="2055"/>
                    <a:pt x="794" y="2062"/>
                  </a:cubicBezTo>
                  <a:cubicBezTo>
                    <a:pt x="1235" y="2055"/>
                    <a:pt x="1594" y="1703"/>
                    <a:pt x="1594" y="1262"/>
                  </a:cubicBezTo>
                  <a:lnTo>
                    <a:pt x="1594" y="801"/>
                  </a:lnTo>
                  <a:cubicBezTo>
                    <a:pt x="1594" y="360"/>
                    <a:pt x="1235" y="7"/>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3"/>
            <p:cNvSpPr/>
            <p:nvPr/>
          </p:nvSpPr>
          <p:spPr>
            <a:xfrm>
              <a:off x="2606946" y="2158708"/>
              <a:ext cx="24551" cy="42361"/>
            </a:xfrm>
            <a:custGeom>
              <a:avLst/>
              <a:gdLst/>
              <a:ahLst/>
              <a:cxnLst/>
              <a:rect l="l" t="t" r="r" b="b"/>
              <a:pathLst>
                <a:path w="936" h="1615" extrusionOk="0">
                  <a:moveTo>
                    <a:pt x="122" y="0"/>
                  </a:moveTo>
                  <a:cubicBezTo>
                    <a:pt x="88" y="0"/>
                    <a:pt x="48" y="0"/>
                    <a:pt x="14" y="7"/>
                  </a:cubicBezTo>
                  <a:lnTo>
                    <a:pt x="14" y="1140"/>
                  </a:lnTo>
                  <a:cubicBezTo>
                    <a:pt x="0" y="1397"/>
                    <a:pt x="204" y="1614"/>
                    <a:pt x="468" y="1614"/>
                  </a:cubicBezTo>
                  <a:cubicBezTo>
                    <a:pt x="726" y="1614"/>
                    <a:pt x="936" y="1397"/>
                    <a:pt x="922" y="1140"/>
                  </a:cubicBezTo>
                  <a:lnTo>
                    <a:pt x="922" y="800"/>
                  </a:lnTo>
                  <a:cubicBezTo>
                    <a:pt x="922" y="360"/>
                    <a:pt x="570" y="0"/>
                    <a:pt x="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3"/>
            <p:cNvSpPr/>
            <p:nvPr/>
          </p:nvSpPr>
          <p:spPr>
            <a:xfrm>
              <a:off x="2601254" y="2164583"/>
              <a:ext cx="17968" cy="17968"/>
            </a:xfrm>
            <a:custGeom>
              <a:avLst/>
              <a:gdLst/>
              <a:ahLst/>
              <a:cxnLst/>
              <a:rect l="l" t="t" r="r" b="b"/>
              <a:pathLst>
                <a:path w="685" h="685" extrusionOk="0">
                  <a:moveTo>
                    <a:pt x="339" y="0"/>
                  </a:moveTo>
                  <a:cubicBezTo>
                    <a:pt x="149" y="0"/>
                    <a:pt x="0" y="156"/>
                    <a:pt x="0" y="346"/>
                  </a:cubicBezTo>
                  <a:cubicBezTo>
                    <a:pt x="0" y="536"/>
                    <a:pt x="149" y="685"/>
                    <a:pt x="339" y="685"/>
                  </a:cubicBezTo>
                  <a:cubicBezTo>
                    <a:pt x="529" y="685"/>
                    <a:pt x="685" y="536"/>
                    <a:pt x="685" y="346"/>
                  </a:cubicBezTo>
                  <a:cubicBezTo>
                    <a:pt x="685" y="156"/>
                    <a:pt x="529" y="0"/>
                    <a:pt x="3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3"/>
            <p:cNvSpPr/>
            <p:nvPr/>
          </p:nvSpPr>
          <p:spPr>
            <a:xfrm>
              <a:off x="2727000" y="2158524"/>
              <a:ext cx="41994" cy="54086"/>
            </a:xfrm>
            <a:custGeom>
              <a:avLst/>
              <a:gdLst/>
              <a:ahLst/>
              <a:cxnLst/>
              <a:rect l="l" t="t" r="r" b="b"/>
              <a:pathLst>
                <a:path w="1601" h="2062" extrusionOk="0">
                  <a:moveTo>
                    <a:pt x="800" y="1"/>
                  </a:moveTo>
                  <a:cubicBezTo>
                    <a:pt x="359" y="7"/>
                    <a:pt x="0" y="360"/>
                    <a:pt x="0" y="801"/>
                  </a:cubicBezTo>
                  <a:lnTo>
                    <a:pt x="0" y="1262"/>
                  </a:lnTo>
                  <a:cubicBezTo>
                    <a:pt x="0" y="1703"/>
                    <a:pt x="359" y="2055"/>
                    <a:pt x="800" y="2062"/>
                  </a:cubicBezTo>
                  <a:cubicBezTo>
                    <a:pt x="1241" y="2055"/>
                    <a:pt x="1593" y="1703"/>
                    <a:pt x="1600" y="1262"/>
                  </a:cubicBezTo>
                  <a:lnTo>
                    <a:pt x="1600" y="801"/>
                  </a:lnTo>
                  <a:cubicBezTo>
                    <a:pt x="1593" y="360"/>
                    <a:pt x="1241" y="7"/>
                    <a:pt x="8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3"/>
            <p:cNvSpPr/>
            <p:nvPr/>
          </p:nvSpPr>
          <p:spPr>
            <a:xfrm>
              <a:off x="2744601" y="2158708"/>
              <a:ext cx="24578" cy="42361"/>
            </a:xfrm>
            <a:custGeom>
              <a:avLst/>
              <a:gdLst/>
              <a:ahLst/>
              <a:cxnLst/>
              <a:rect l="l" t="t" r="r" b="b"/>
              <a:pathLst>
                <a:path w="937" h="1615" extrusionOk="0">
                  <a:moveTo>
                    <a:pt x="129" y="0"/>
                  </a:moveTo>
                  <a:cubicBezTo>
                    <a:pt x="88" y="0"/>
                    <a:pt x="48" y="0"/>
                    <a:pt x="14" y="7"/>
                  </a:cubicBezTo>
                  <a:lnTo>
                    <a:pt x="14" y="1140"/>
                  </a:lnTo>
                  <a:cubicBezTo>
                    <a:pt x="0" y="1397"/>
                    <a:pt x="211" y="1614"/>
                    <a:pt x="468" y="1614"/>
                  </a:cubicBezTo>
                  <a:cubicBezTo>
                    <a:pt x="726" y="1614"/>
                    <a:pt x="936" y="1397"/>
                    <a:pt x="922" y="1140"/>
                  </a:cubicBezTo>
                  <a:lnTo>
                    <a:pt x="922" y="800"/>
                  </a:lnTo>
                  <a:cubicBezTo>
                    <a:pt x="929" y="360"/>
                    <a:pt x="570" y="0"/>
                    <a:pt x="1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3"/>
            <p:cNvSpPr/>
            <p:nvPr/>
          </p:nvSpPr>
          <p:spPr>
            <a:xfrm>
              <a:off x="2738909" y="2164583"/>
              <a:ext cx="17994" cy="17968"/>
            </a:xfrm>
            <a:custGeom>
              <a:avLst/>
              <a:gdLst/>
              <a:ahLst/>
              <a:cxnLst/>
              <a:rect l="l" t="t" r="r" b="b"/>
              <a:pathLst>
                <a:path w="686" h="685" extrusionOk="0">
                  <a:moveTo>
                    <a:pt x="346" y="0"/>
                  </a:moveTo>
                  <a:cubicBezTo>
                    <a:pt x="156" y="0"/>
                    <a:pt x="0" y="156"/>
                    <a:pt x="0" y="346"/>
                  </a:cubicBezTo>
                  <a:cubicBezTo>
                    <a:pt x="0" y="536"/>
                    <a:pt x="156" y="685"/>
                    <a:pt x="346" y="685"/>
                  </a:cubicBezTo>
                  <a:cubicBezTo>
                    <a:pt x="536" y="685"/>
                    <a:pt x="685" y="536"/>
                    <a:pt x="685" y="346"/>
                  </a:cubicBezTo>
                  <a:cubicBezTo>
                    <a:pt x="685" y="156"/>
                    <a:pt x="536" y="0"/>
                    <a:pt x="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3"/>
            <p:cNvSpPr/>
            <p:nvPr/>
          </p:nvSpPr>
          <p:spPr>
            <a:xfrm>
              <a:off x="2656914" y="2228768"/>
              <a:ext cx="26886" cy="29981"/>
            </a:xfrm>
            <a:custGeom>
              <a:avLst/>
              <a:gdLst/>
              <a:ahLst/>
              <a:cxnLst/>
              <a:rect l="l" t="t" r="r" b="b"/>
              <a:pathLst>
                <a:path w="1025" h="1143" extrusionOk="0">
                  <a:moveTo>
                    <a:pt x="340" y="1"/>
                  </a:moveTo>
                  <a:cubicBezTo>
                    <a:pt x="123" y="1"/>
                    <a:pt x="0" y="259"/>
                    <a:pt x="143" y="428"/>
                  </a:cubicBezTo>
                  <a:lnTo>
                    <a:pt x="645" y="1052"/>
                  </a:lnTo>
                  <a:cubicBezTo>
                    <a:pt x="694" y="1112"/>
                    <a:pt x="768" y="1143"/>
                    <a:pt x="842" y="1143"/>
                  </a:cubicBezTo>
                  <a:cubicBezTo>
                    <a:pt x="909" y="1143"/>
                    <a:pt x="976" y="1117"/>
                    <a:pt x="1024" y="1065"/>
                  </a:cubicBezTo>
                  <a:lnTo>
                    <a:pt x="1024" y="1052"/>
                  </a:lnTo>
                  <a:lnTo>
                    <a:pt x="516" y="62"/>
                  </a:lnTo>
                  <a:cubicBezTo>
                    <a:pt x="509" y="42"/>
                    <a:pt x="502" y="2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3"/>
            <p:cNvSpPr/>
            <p:nvPr/>
          </p:nvSpPr>
          <p:spPr>
            <a:xfrm>
              <a:off x="2616572" y="2275142"/>
              <a:ext cx="124986" cy="21246"/>
            </a:xfrm>
            <a:custGeom>
              <a:avLst/>
              <a:gdLst/>
              <a:ahLst/>
              <a:cxnLst/>
              <a:rect l="l" t="t" r="r" b="b"/>
              <a:pathLst>
                <a:path w="4765" h="810" extrusionOk="0">
                  <a:moveTo>
                    <a:pt x="330" y="1"/>
                  </a:moveTo>
                  <a:cubicBezTo>
                    <a:pt x="149" y="1"/>
                    <a:pt x="0" y="243"/>
                    <a:pt x="176" y="403"/>
                  </a:cubicBezTo>
                  <a:cubicBezTo>
                    <a:pt x="478" y="672"/>
                    <a:pt x="859" y="809"/>
                    <a:pt x="1241" y="809"/>
                  </a:cubicBezTo>
                  <a:cubicBezTo>
                    <a:pt x="1554" y="809"/>
                    <a:pt x="1868" y="717"/>
                    <a:pt x="2142" y="532"/>
                  </a:cubicBezTo>
                  <a:cubicBezTo>
                    <a:pt x="2213" y="484"/>
                    <a:pt x="2298" y="460"/>
                    <a:pt x="2383" y="460"/>
                  </a:cubicBezTo>
                  <a:cubicBezTo>
                    <a:pt x="2467" y="460"/>
                    <a:pt x="2552" y="484"/>
                    <a:pt x="2623" y="532"/>
                  </a:cubicBezTo>
                  <a:cubicBezTo>
                    <a:pt x="2888" y="715"/>
                    <a:pt x="3207" y="810"/>
                    <a:pt x="3525" y="810"/>
                  </a:cubicBezTo>
                  <a:cubicBezTo>
                    <a:pt x="3918" y="810"/>
                    <a:pt x="4298" y="660"/>
                    <a:pt x="4590" y="403"/>
                  </a:cubicBezTo>
                  <a:cubicBezTo>
                    <a:pt x="4765" y="243"/>
                    <a:pt x="4616" y="1"/>
                    <a:pt x="4435" y="1"/>
                  </a:cubicBezTo>
                  <a:cubicBezTo>
                    <a:pt x="4386" y="1"/>
                    <a:pt x="4333" y="20"/>
                    <a:pt x="4285" y="64"/>
                  </a:cubicBezTo>
                  <a:cubicBezTo>
                    <a:pt x="4067" y="252"/>
                    <a:pt x="3792" y="348"/>
                    <a:pt x="3517" y="348"/>
                  </a:cubicBezTo>
                  <a:cubicBezTo>
                    <a:pt x="3296" y="348"/>
                    <a:pt x="3074" y="286"/>
                    <a:pt x="2881" y="159"/>
                  </a:cubicBezTo>
                  <a:cubicBezTo>
                    <a:pt x="2732" y="54"/>
                    <a:pt x="2557" y="1"/>
                    <a:pt x="2383" y="1"/>
                  </a:cubicBezTo>
                  <a:cubicBezTo>
                    <a:pt x="2208" y="1"/>
                    <a:pt x="2033" y="54"/>
                    <a:pt x="1884" y="159"/>
                  </a:cubicBezTo>
                  <a:cubicBezTo>
                    <a:pt x="1691" y="286"/>
                    <a:pt x="1469" y="348"/>
                    <a:pt x="1248" y="348"/>
                  </a:cubicBezTo>
                  <a:cubicBezTo>
                    <a:pt x="973" y="348"/>
                    <a:pt x="699" y="252"/>
                    <a:pt x="481" y="64"/>
                  </a:cubicBezTo>
                  <a:cubicBezTo>
                    <a:pt x="432" y="20"/>
                    <a:pt x="380" y="1"/>
                    <a:pt x="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8" name="Google Shape;1988;p53"/>
          <p:cNvGrpSpPr/>
          <p:nvPr/>
        </p:nvGrpSpPr>
        <p:grpSpPr>
          <a:xfrm>
            <a:off x="6739541" y="1835050"/>
            <a:ext cx="637254" cy="598645"/>
            <a:chOff x="1933569" y="1512243"/>
            <a:chExt cx="393975" cy="370105"/>
          </a:xfrm>
        </p:grpSpPr>
        <p:sp>
          <p:nvSpPr>
            <p:cNvPr id="1989" name="Google Shape;1989;p53"/>
            <p:cNvSpPr/>
            <p:nvPr/>
          </p:nvSpPr>
          <p:spPr>
            <a:xfrm>
              <a:off x="2184354" y="1512243"/>
              <a:ext cx="113943" cy="113471"/>
            </a:xfrm>
            <a:custGeom>
              <a:avLst/>
              <a:gdLst/>
              <a:ahLst/>
              <a:cxnLst/>
              <a:rect l="l" t="t" r="r" b="b"/>
              <a:pathLst>
                <a:path w="4344" h="4326" extrusionOk="0">
                  <a:moveTo>
                    <a:pt x="3302" y="0"/>
                  </a:moveTo>
                  <a:cubicBezTo>
                    <a:pt x="3217" y="0"/>
                    <a:pt x="3131" y="11"/>
                    <a:pt x="3045" y="33"/>
                  </a:cubicBezTo>
                  <a:cubicBezTo>
                    <a:pt x="2340" y="209"/>
                    <a:pt x="1139" y="684"/>
                    <a:pt x="0" y="1816"/>
                  </a:cubicBezTo>
                  <a:lnTo>
                    <a:pt x="2957" y="4325"/>
                  </a:lnTo>
                  <a:cubicBezTo>
                    <a:pt x="3865" y="3410"/>
                    <a:pt x="4286" y="1904"/>
                    <a:pt x="4320" y="1057"/>
                  </a:cubicBezTo>
                  <a:cubicBezTo>
                    <a:pt x="4343" y="462"/>
                    <a:pt x="3860" y="0"/>
                    <a:pt x="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3"/>
            <p:cNvSpPr/>
            <p:nvPr/>
          </p:nvSpPr>
          <p:spPr>
            <a:xfrm>
              <a:off x="2203214" y="1527273"/>
              <a:ext cx="86979" cy="92749"/>
            </a:xfrm>
            <a:custGeom>
              <a:avLst/>
              <a:gdLst/>
              <a:ahLst/>
              <a:cxnLst/>
              <a:rect l="l" t="t" r="r" b="b"/>
              <a:pathLst>
                <a:path w="3316" h="3536" extrusionOk="0">
                  <a:moveTo>
                    <a:pt x="2703" y="0"/>
                  </a:moveTo>
                  <a:cubicBezTo>
                    <a:pt x="2675" y="0"/>
                    <a:pt x="2646" y="3"/>
                    <a:pt x="2617" y="9"/>
                  </a:cubicBezTo>
                  <a:cubicBezTo>
                    <a:pt x="2217" y="91"/>
                    <a:pt x="1044" y="816"/>
                    <a:pt x="0" y="1853"/>
                  </a:cubicBezTo>
                  <a:lnTo>
                    <a:pt x="1987" y="3535"/>
                  </a:lnTo>
                  <a:cubicBezTo>
                    <a:pt x="2583" y="2830"/>
                    <a:pt x="3099" y="1650"/>
                    <a:pt x="3221" y="986"/>
                  </a:cubicBezTo>
                  <a:cubicBezTo>
                    <a:pt x="3315" y="458"/>
                    <a:pt x="3054" y="0"/>
                    <a:pt x="2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3"/>
            <p:cNvSpPr/>
            <p:nvPr/>
          </p:nvSpPr>
          <p:spPr>
            <a:xfrm>
              <a:off x="1962999" y="1512243"/>
              <a:ext cx="113943" cy="113471"/>
            </a:xfrm>
            <a:custGeom>
              <a:avLst/>
              <a:gdLst/>
              <a:ahLst/>
              <a:cxnLst/>
              <a:rect l="l" t="t" r="r" b="b"/>
              <a:pathLst>
                <a:path w="4344" h="4326" extrusionOk="0">
                  <a:moveTo>
                    <a:pt x="1040" y="0"/>
                  </a:moveTo>
                  <a:cubicBezTo>
                    <a:pt x="479" y="0"/>
                    <a:pt x="0" y="462"/>
                    <a:pt x="18" y="1057"/>
                  </a:cubicBezTo>
                  <a:cubicBezTo>
                    <a:pt x="52" y="1904"/>
                    <a:pt x="472" y="3410"/>
                    <a:pt x="1381" y="4325"/>
                  </a:cubicBezTo>
                  <a:lnTo>
                    <a:pt x="4344" y="1816"/>
                  </a:lnTo>
                  <a:cubicBezTo>
                    <a:pt x="3205" y="684"/>
                    <a:pt x="2004" y="209"/>
                    <a:pt x="1299" y="33"/>
                  </a:cubicBezTo>
                  <a:cubicBezTo>
                    <a:pt x="1212" y="11"/>
                    <a:pt x="1125" y="0"/>
                    <a:pt x="10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3"/>
            <p:cNvSpPr/>
            <p:nvPr/>
          </p:nvSpPr>
          <p:spPr>
            <a:xfrm>
              <a:off x="1970947" y="1527273"/>
              <a:ext cx="87162" cy="92749"/>
            </a:xfrm>
            <a:custGeom>
              <a:avLst/>
              <a:gdLst/>
              <a:ahLst/>
              <a:cxnLst/>
              <a:rect l="l" t="t" r="r" b="b"/>
              <a:pathLst>
                <a:path w="3323" h="3536" extrusionOk="0">
                  <a:moveTo>
                    <a:pt x="619" y="0"/>
                  </a:moveTo>
                  <a:cubicBezTo>
                    <a:pt x="267" y="0"/>
                    <a:pt x="1" y="458"/>
                    <a:pt x="101" y="986"/>
                  </a:cubicBezTo>
                  <a:cubicBezTo>
                    <a:pt x="223" y="1650"/>
                    <a:pt x="739" y="2830"/>
                    <a:pt x="1335" y="3535"/>
                  </a:cubicBezTo>
                  <a:lnTo>
                    <a:pt x="3322" y="1853"/>
                  </a:lnTo>
                  <a:cubicBezTo>
                    <a:pt x="2271" y="816"/>
                    <a:pt x="1098" y="91"/>
                    <a:pt x="705" y="9"/>
                  </a:cubicBezTo>
                  <a:cubicBezTo>
                    <a:pt x="676" y="3"/>
                    <a:pt x="647" y="0"/>
                    <a:pt x="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3"/>
            <p:cNvSpPr/>
            <p:nvPr/>
          </p:nvSpPr>
          <p:spPr>
            <a:xfrm>
              <a:off x="1933569" y="1542093"/>
              <a:ext cx="393975" cy="328347"/>
            </a:xfrm>
            <a:custGeom>
              <a:avLst/>
              <a:gdLst/>
              <a:ahLst/>
              <a:cxnLst/>
              <a:rect l="l" t="t" r="r" b="b"/>
              <a:pathLst>
                <a:path w="15020" h="12518" extrusionOk="0">
                  <a:moveTo>
                    <a:pt x="7514" y="0"/>
                  </a:moveTo>
                  <a:cubicBezTo>
                    <a:pt x="1" y="0"/>
                    <a:pt x="909" y="8645"/>
                    <a:pt x="909" y="8645"/>
                  </a:cubicBezTo>
                  <a:lnTo>
                    <a:pt x="1777" y="8327"/>
                  </a:lnTo>
                  <a:cubicBezTo>
                    <a:pt x="1845" y="9452"/>
                    <a:pt x="2089" y="10557"/>
                    <a:pt x="2509" y="11602"/>
                  </a:cubicBezTo>
                  <a:lnTo>
                    <a:pt x="3160" y="10835"/>
                  </a:lnTo>
                  <a:cubicBezTo>
                    <a:pt x="3642" y="11744"/>
                    <a:pt x="4557" y="12517"/>
                    <a:pt x="4557" y="12517"/>
                  </a:cubicBezTo>
                  <a:lnTo>
                    <a:pt x="5235" y="11602"/>
                  </a:lnTo>
                  <a:lnTo>
                    <a:pt x="9785" y="11602"/>
                  </a:lnTo>
                  <a:lnTo>
                    <a:pt x="10470" y="12517"/>
                  </a:lnTo>
                  <a:cubicBezTo>
                    <a:pt x="10470" y="12517"/>
                    <a:pt x="11379" y="11744"/>
                    <a:pt x="11867" y="10835"/>
                  </a:cubicBezTo>
                  <a:lnTo>
                    <a:pt x="12518" y="11602"/>
                  </a:lnTo>
                  <a:cubicBezTo>
                    <a:pt x="12938" y="10557"/>
                    <a:pt x="13182" y="9452"/>
                    <a:pt x="13250" y="8327"/>
                  </a:cubicBezTo>
                  <a:lnTo>
                    <a:pt x="14111" y="8645"/>
                  </a:lnTo>
                  <a:cubicBezTo>
                    <a:pt x="14111" y="8645"/>
                    <a:pt x="15020" y="0"/>
                    <a:pt x="75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3"/>
            <p:cNvSpPr/>
            <p:nvPr/>
          </p:nvSpPr>
          <p:spPr>
            <a:xfrm>
              <a:off x="1939445" y="1551876"/>
              <a:ext cx="190508" cy="318563"/>
            </a:xfrm>
            <a:custGeom>
              <a:avLst/>
              <a:gdLst/>
              <a:ahLst/>
              <a:cxnLst/>
              <a:rect l="l" t="t" r="r" b="b"/>
              <a:pathLst>
                <a:path w="7263" h="12145" extrusionOk="0">
                  <a:moveTo>
                    <a:pt x="4842" y="0"/>
                  </a:moveTo>
                  <a:lnTo>
                    <a:pt x="4842" y="0"/>
                  </a:lnTo>
                  <a:cubicBezTo>
                    <a:pt x="0" y="1668"/>
                    <a:pt x="692" y="8272"/>
                    <a:pt x="692" y="8272"/>
                  </a:cubicBezTo>
                  <a:lnTo>
                    <a:pt x="1553" y="7954"/>
                  </a:lnTo>
                  <a:cubicBezTo>
                    <a:pt x="1621" y="9079"/>
                    <a:pt x="1865" y="10184"/>
                    <a:pt x="2285" y="11229"/>
                  </a:cubicBezTo>
                  <a:lnTo>
                    <a:pt x="2936" y="10462"/>
                  </a:lnTo>
                  <a:cubicBezTo>
                    <a:pt x="3418" y="11371"/>
                    <a:pt x="4333" y="12144"/>
                    <a:pt x="4333" y="12144"/>
                  </a:cubicBezTo>
                  <a:lnTo>
                    <a:pt x="5011" y="11229"/>
                  </a:lnTo>
                  <a:lnTo>
                    <a:pt x="7262" y="11229"/>
                  </a:lnTo>
                  <a:cubicBezTo>
                    <a:pt x="4611" y="10246"/>
                    <a:pt x="2740" y="7764"/>
                    <a:pt x="2740" y="4862"/>
                  </a:cubicBezTo>
                  <a:cubicBezTo>
                    <a:pt x="2740" y="3017"/>
                    <a:pt x="3499" y="1261"/>
                    <a:pt x="48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3"/>
            <p:cNvSpPr/>
            <p:nvPr/>
          </p:nvSpPr>
          <p:spPr>
            <a:xfrm>
              <a:off x="2199122" y="1856538"/>
              <a:ext cx="23135" cy="13902"/>
            </a:xfrm>
            <a:custGeom>
              <a:avLst/>
              <a:gdLst/>
              <a:ahLst/>
              <a:cxnLst/>
              <a:rect l="l" t="t" r="r" b="b"/>
              <a:pathLst>
                <a:path w="882" h="530" extrusionOk="0">
                  <a:moveTo>
                    <a:pt x="882" y="0"/>
                  </a:moveTo>
                  <a:lnTo>
                    <a:pt x="882" y="0"/>
                  </a:lnTo>
                  <a:cubicBezTo>
                    <a:pt x="590" y="41"/>
                    <a:pt x="298" y="61"/>
                    <a:pt x="0" y="68"/>
                  </a:cubicBezTo>
                  <a:lnTo>
                    <a:pt x="346" y="529"/>
                  </a:lnTo>
                  <a:cubicBezTo>
                    <a:pt x="536" y="360"/>
                    <a:pt x="712" y="183"/>
                    <a:pt x="882" y="0"/>
                  </a:cubicBezTo>
                  <a:close/>
                </a:path>
              </a:pathLst>
            </a:custGeom>
            <a:solidFill>
              <a:srgbClr val="C8D3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3"/>
            <p:cNvSpPr/>
            <p:nvPr/>
          </p:nvSpPr>
          <p:spPr>
            <a:xfrm>
              <a:off x="1950461" y="1650921"/>
              <a:ext cx="120448" cy="219519"/>
            </a:xfrm>
            <a:custGeom>
              <a:avLst/>
              <a:gdLst/>
              <a:ahLst/>
              <a:cxnLst/>
              <a:rect l="l" t="t" r="r" b="b"/>
              <a:pathLst>
                <a:path w="4592" h="8369" extrusionOk="0">
                  <a:moveTo>
                    <a:pt x="814" y="1"/>
                  </a:moveTo>
                  <a:lnTo>
                    <a:pt x="814" y="1"/>
                  </a:lnTo>
                  <a:cubicBezTo>
                    <a:pt x="35" y="2218"/>
                    <a:pt x="272" y="4496"/>
                    <a:pt x="272" y="4496"/>
                  </a:cubicBezTo>
                  <a:lnTo>
                    <a:pt x="1133" y="4178"/>
                  </a:lnTo>
                  <a:cubicBezTo>
                    <a:pt x="1201" y="5303"/>
                    <a:pt x="1445" y="6408"/>
                    <a:pt x="1865" y="7453"/>
                  </a:cubicBezTo>
                  <a:lnTo>
                    <a:pt x="2516" y="6686"/>
                  </a:lnTo>
                  <a:cubicBezTo>
                    <a:pt x="2998" y="7595"/>
                    <a:pt x="3913" y="8368"/>
                    <a:pt x="3913" y="8368"/>
                  </a:cubicBezTo>
                  <a:lnTo>
                    <a:pt x="4591" y="7453"/>
                  </a:lnTo>
                  <a:cubicBezTo>
                    <a:pt x="3140" y="6212"/>
                    <a:pt x="1" y="3839"/>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3"/>
            <p:cNvSpPr/>
            <p:nvPr/>
          </p:nvSpPr>
          <p:spPr>
            <a:xfrm>
              <a:off x="2190230" y="1650921"/>
              <a:ext cx="120422" cy="219519"/>
            </a:xfrm>
            <a:custGeom>
              <a:avLst/>
              <a:gdLst/>
              <a:ahLst/>
              <a:cxnLst/>
              <a:rect l="l" t="t" r="r" b="b"/>
              <a:pathLst>
                <a:path w="4591" h="8369" extrusionOk="0">
                  <a:moveTo>
                    <a:pt x="3784" y="1"/>
                  </a:moveTo>
                  <a:cubicBezTo>
                    <a:pt x="4591" y="3839"/>
                    <a:pt x="1451" y="6212"/>
                    <a:pt x="0" y="7453"/>
                  </a:cubicBezTo>
                  <a:lnTo>
                    <a:pt x="685" y="8368"/>
                  </a:lnTo>
                  <a:cubicBezTo>
                    <a:pt x="685" y="8368"/>
                    <a:pt x="1594" y="7595"/>
                    <a:pt x="2082" y="6686"/>
                  </a:cubicBezTo>
                  <a:lnTo>
                    <a:pt x="2733" y="7453"/>
                  </a:lnTo>
                  <a:cubicBezTo>
                    <a:pt x="3153" y="6408"/>
                    <a:pt x="3397" y="5303"/>
                    <a:pt x="3465" y="4178"/>
                  </a:cubicBezTo>
                  <a:lnTo>
                    <a:pt x="4326" y="4496"/>
                  </a:lnTo>
                  <a:cubicBezTo>
                    <a:pt x="4326" y="4496"/>
                    <a:pt x="4563" y="2218"/>
                    <a:pt x="3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3"/>
            <p:cNvSpPr/>
            <p:nvPr/>
          </p:nvSpPr>
          <p:spPr>
            <a:xfrm>
              <a:off x="2071408" y="1828603"/>
              <a:ext cx="118114" cy="53745"/>
            </a:xfrm>
            <a:custGeom>
              <a:avLst/>
              <a:gdLst/>
              <a:ahLst/>
              <a:cxnLst/>
              <a:rect l="l" t="t" r="r" b="b"/>
              <a:pathLst>
                <a:path w="4503" h="2049" extrusionOk="0">
                  <a:moveTo>
                    <a:pt x="2259" y="1"/>
                  </a:moveTo>
                  <a:lnTo>
                    <a:pt x="1" y="523"/>
                  </a:lnTo>
                  <a:cubicBezTo>
                    <a:pt x="150" y="1397"/>
                    <a:pt x="909" y="2048"/>
                    <a:pt x="1804" y="2048"/>
                  </a:cubicBezTo>
                  <a:lnTo>
                    <a:pt x="2713" y="2048"/>
                  </a:lnTo>
                  <a:cubicBezTo>
                    <a:pt x="3594" y="2048"/>
                    <a:pt x="4354" y="1404"/>
                    <a:pt x="4503" y="530"/>
                  </a:cubicBezTo>
                  <a:lnTo>
                    <a:pt x="22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3"/>
            <p:cNvSpPr/>
            <p:nvPr/>
          </p:nvSpPr>
          <p:spPr>
            <a:xfrm>
              <a:off x="2023040" y="1755395"/>
              <a:ext cx="25627" cy="20958"/>
            </a:xfrm>
            <a:custGeom>
              <a:avLst/>
              <a:gdLst/>
              <a:ahLst/>
              <a:cxnLst/>
              <a:rect l="l" t="t" r="r" b="b"/>
              <a:pathLst>
                <a:path w="977" h="799" extrusionOk="0">
                  <a:moveTo>
                    <a:pt x="305" y="0"/>
                  </a:moveTo>
                  <a:cubicBezTo>
                    <a:pt x="218" y="0"/>
                    <a:pt x="133" y="46"/>
                    <a:pt x="82" y="127"/>
                  </a:cubicBezTo>
                  <a:cubicBezTo>
                    <a:pt x="0" y="256"/>
                    <a:pt x="34" y="432"/>
                    <a:pt x="156" y="520"/>
                  </a:cubicBezTo>
                  <a:cubicBezTo>
                    <a:pt x="285" y="615"/>
                    <a:pt x="414" y="696"/>
                    <a:pt x="549" y="771"/>
                  </a:cubicBezTo>
                  <a:cubicBezTo>
                    <a:pt x="590" y="785"/>
                    <a:pt x="631" y="798"/>
                    <a:pt x="672" y="798"/>
                  </a:cubicBezTo>
                  <a:cubicBezTo>
                    <a:pt x="773" y="798"/>
                    <a:pt x="868" y="737"/>
                    <a:pt x="909" y="642"/>
                  </a:cubicBezTo>
                  <a:cubicBezTo>
                    <a:pt x="977" y="500"/>
                    <a:pt x="922" y="337"/>
                    <a:pt x="794" y="256"/>
                  </a:cubicBezTo>
                  <a:cubicBezTo>
                    <a:pt x="672" y="195"/>
                    <a:pt x="563" y="127"/>
                    <a:pt x="455" y="52"/>
                  </a:cubicBezTo>
                  <a:cubicBezTo>
                    <a:pt x="409" y="17"/>
                    <a:pt x="356"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3"/>
            <p:cNvSpPr/>
            <p:nvPr/>
          </p:nvSpPr>
          <p:spPr>
            <a:xfrm>
              <a:off x="1986213" y="1706188"/>
              <a:ext cx="35778" cy="47922"/>
            </a:xfrm>
            <a:custGeom>
              <a:avLst/>
              <a:gdLst/>
              <a:ahLst/>
              <a:cxnLst/>
              <a:rect l="l" t="t" r="r" b="b"/>
              <a:pathLst>
                <a:path w="1364" h="1827" extrusionOk="0">
                  <a:moveTo>
                    <a:pt x="362" y="1"/>
                  </a:moveTo>
                  <a:cubicBezTo>
                    <a:pt x="330" y="1"/>
                    <a:pt x="297" y="6"/>
                    <a:pt x="265" y="16"/>
                  </a:cubicBezTo>
                  <a:cubicBezTo>
                    <a:pt x="89" y="84"/>
                    <a:pt x="1" y="274"/>
                    <a:pt x="62" y="450"/>
                  </a:cubicBezTo>
                  <a:cubicBezTo>
                    <a:pt x="218" y="904"/>
                    <a:pt x="455" y="1332"/>
                    <a:pt x="760" y="1711"/>
                  </a:cubicBezTo>
                  <a:cubicBezTo>
                    <a:pt x="821" y="1786"/>
                    <a:pt x="909" y="1827"/>
                    <a:pt x="1004" y="1827"/>
                  </a:cubicBezTo>
                  <a:cubicBezTo>
                    <a:pt x="1086" y="1827"/>
                    <a:pt x="1153" y="1799"/>
                    <a:pt x="1214" y="1745"/>
                  </a:cubicBezTo>
                  <a:cubicBezTo>
                    <a:pt x="1350" y="1623"/>
                    <a:pt x="1364" y="1413"/>
                    <a:pt x="1248" y="1264"/>
                  </a:cubicBezTo>
                  <a:cubicBezTo>
                    <a:pt x="1004" y="959"/>
                    <a:pt x="808" y="606"/>
                    <a:pt x="665" y="233"/>
                  </a:cubicBezTo>
                  <a:cubicBezTo>
                    <a:pt x="627" y="90"/>
                    <a:pt x="499"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3"/>
            <p:cNvSpPr/>
            <p:nvPr/>
          </p:nvSpPr>
          <p:spPr>
            <a:xfrm>
              <a:off x="2206571" y="1755474"/>
              <a:ext cx="25653" cy="20879"/>
            </a:xfrm>
            <a:custGeom>
              <a:avLst/>
              <a:gdLst/>
              <a:ahLst/>
              <a:cxnLst/>
              <a:rect l="l" t="t" r="r" b="b"/>
              <a:pathLst>
                <a:path w="978" h="796" extrusionOk="0">
                  <a:moveTo>
                    <a:pt x="676" y="0"/>
                  </a:moveTo>
                  <a:cubicBezTo>
                    <a:pt x="623" y="0"/>
                    <a:pt x="569" y="16"/>
                    <a:pt x="523" y="49"/>
                  </a:cubicBezTo>
                  <a:cubicBezTo>
                    <a:pt x="414" y="124"/>
                    <a:pt x="306" y="192"/>
                    <a:pt x="184" y="259"/>
                  </a:cubicBezTo>
                  <a:cubicBezTo>
                    <a:pt x="55" y="334"/>
                    <a:pt x="1" y="497"/>
                    <a:pt x="69" y="639"/>
                  </a:cubicBezTo>
                  <a:cubicBezTo>
                    <a:pt x="109" y="734"/>
                    <a:pt x="204" y="795"/>
                    <a:pt x="306" y="795"/>
                  </a:cubicBezTo>
                  <a:cubicBezTo>
                    <a:pt x="347" y="795"/>
                    <a:pt x="387" y="788"/>
                    <a:pt x="428" y="768"/>
                  </a:cubicBezTo>
                  <a:cubicBezTo>
                    <a:pt x="564" y="693"/>
                    <a:pt x="699" y="612"/>
                    <a:pt x="821" y="524"/>
                  </a:cubicBezTo>
                  <a:cubicBezTo>
                    <a:pt x="943" y="429"/>
                    <a:pt x="977" y="253"/>
                    <a:pt x="896" y="124"/>
                  </a:cubicBezTo>
                  <a:cubicBezTo>
                    <a:pt x="849" y="44"/>
                    <a:pt x="763" y="0"/>
                    <a:pt x="6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3"/>
            <p:cNvSpPr/>
            <p:nvPr/>
          </p:nvSpPr>
          <p:spPr>
            <a:xfrm>
              <a:off x="2233090" y="1706188"/>
              <a:ext cx="35778" cy="47922"/>
            </a:xfrm>
            <a:custGeom>
              <a:avLst/>
              <a:gdLst/>
              <a:ahLst/>
              <a:cxnLst/>
              <a:rect l="l" t="t" r="r" b="b"/>
              <a:pathLst>
                <a:path w="1364" h="1827" extrusionOk="0">
                  <a:moveTo>
                    <a:pt x="1008" y="1"/>
                  </a:moveTo>
                  <a:cubicBezTo>
                    <a:pt x="869" y="1"/>
                    <a:pt x="737" y="90"/>
                    <a:pt x="699" y="233"/>
                  </a:cubicBezTo>
                  <a:cubicBezTo>
                    <a:pt x="563" y="606"/>
                    <a:pt x="366" y="952"/>
                    <a:pt x="115" y="1264"/>
                  </a:cubicBezTo>
                  <a:cubicBezTo>
                    <a:pt x="0" y="1406"/>
                    <a:pt x="14" y="1616"/>
                    <a:pt x="149" y="1745"/>
                  </a:cubicBezTo>
                  <a:cubicBezTo>
                    <a:pt x="210" y="1799"/>
                    <a:pt x="285" y="1827"/>
                    <a:pt x="360" y="1827"/>
                  </a:cubicBezTo>
                  <a:cubicBezTo>
                    <a:pt x="454" y="1827"/>
                    <a:pt x="549" y="1786"/>
                    <a:pt x="604" y="1711"/>
                  </a:cubicBezTo>
                  <a:cubicBezTo>
                    <a:pt x="909" y="1332"/>
                    <a:pt x="1146" y="904"/>
                    <a:pt x="1309" y="450"/>
                  </a:cubicBezTo>
                  <a:cubicBezTo>
                    <a:pt x="1363" y="274"/>
                    <a:pt x="1275" y="84"/>
                    <a:pt x="1105" y="16"/>
                  </a:cubicBezTo>
                  <a:cubicBezTo>
                    <a:pt x="1073" y="6"/>
                    <a:pt x="1040"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3"/>
            <p:cNvSpPr/>
            <p:nvPr/>
          </p:nvSpPr>
          <p:spPr>
            <a:xfrm>
              <a:off x="2042765" y="1585031"/>
              <a:ext cx="33758" cy="22164"/>
            </a:xfrm>
            <a:custGeom>
              <a:avLst/>
              <a:gdLst/>
              <a:ahLst/>
              <a:cxnLst/>
              <a:rect l="l" t="t" r="r" b="b"/>
              <a:pathLst>
                <a:path w="1287" h="845" extrusionOk="0">
                  <a:moveTo>
                    <a:pt x="870" y="1"/>
                  </a:moveTo>
                  <a:cubicBezTo>
                    <a:pt x="823" y="1"/>
                    <a:pt x="772" y="14"/>
                    <a:pt x="720" y="45"/>
                  </a:cubicBezTo>
                  <a:cubicBezTo>
                    <a:pt x="550" y="126"/>
                    <a:pt x="394" y="221"/>
                    <a:pt x="238" y="316"/>
                  </a:cubicBezTo>
                  <a:cubicBezTo>
                    <a:pt x="1" y="472"/>
                    <a:pt x="109" y="838"/>
                    <a:pt x="387" y="845"/>
                  </a:cubicBezTo>
                  <a:cubicBezTo>
                    <a:pt x="442" y="845"/>
                    <a:pt x="496" y="824"/>
                    <a:pt x="543" y="797"/>
                  </a:cubicBezTo>
                  <a:cubicBezTo>
                    <a:pt x="679" y="709"/>
                    <a:pt x="828" y="628"/>
                    <a:pt x="971" y="553"/>
                  </a:cubicBezTo>
                  <a:cubicBezTo>
                    <a:pt x="1287" y="421"/>
                    <a:pt x="1135" y="1"/>
                    <a:pt x="8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3"/>
            <p:cNvSpPr/>
            <p:nvPr/>
          </p:nvSpPr>
          <p:spPr>
            <a:xfrm>
              <a:off x="2078201" y="1600297"/>
              <a:ext cx="104395" cy="23082"/>
            </a:xfrm>
            <a:custGeom>
              <a:avLst/>
              <a:gdLst/>
              <a:ahLst/>
              <a:cxnLst/>
              <a:rect l="l" t="t" r="r" b="b"/>
              <a:pathLst>
                <a:path w="3980" h="880" extrusionOk="0">
                  <a:moveTo>
                    <a:pt x="1993" y="0"/>
                  </a:moveTo>
                  <a:cubicBezTo>
                    <a:pt x="1415" y="0"/>
                    <a:pt x="837" y="110"/>
                    <a:pt x="291" y="331"/>
                  </a:cubicBezTo>
                  <a:cubicBezTo>
                    <a:pt x="1" y="476"/>
                    <a:pt x="136" y="879"/>
                    <a:pt x="409" y="879"/>
                  </a:cubicBezTo>
                  <a:cubicBezTo>
                    <a:pt x="442" y="879"/>
                    <a:pt x="478" y="873"/>
                    <a:pt x="515" y="860"/>
                  </a:cubicBezTo>
                  <a:cubicBezTo>
                    <a:pt x="989" y="666"/>
                    <a:pt x="1493" y="570"/>
                    <a:pt x="1996" y="570"/>
                  </a:cubicBezTo>
                  <a:cubicBezTo>
                    <a:pt x="2500" y="570"/>
                    <a:pt x="3003" y="666"/>
                    <a:pt x="3478" y="860"/>
                  </a:cubicBezTo>
                  <a:cubicBezTo>
                    <a:pt x="3512" y="873"/>
                    <a:pt x="3552" y="880"/>
                    <a:pt x="3593" y="880"/>
                  </a:cubicBezTo>
                  <a:cubicBezTo>
                    <a:pt x="3898" y="873"/>
                    <a:pt x="3979" y="453"/>
                    <a:pt x="3695" y="331"/>
                  </a:cubicBezTo>
                  <a:cubicBezTo>
                    <a:pt x="3149" y="110"/>
                    <a:pt x="2571" y="0"/>
                    <a:pt x="19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3"/>
            <p:cNvSpPr/>
            <p:nvPr/>
          </p:nvSpPr>
          <p:spPr>
            <a:xfrm>
              <a:off x="2184590" y="1585031"/>
              <a:ext cx="33942" cy="22164"/>
            </a:xfrm>
            <a:custGeom>
              <a:avLst/>
              <a:gdLst/>
              <a:ahLst/>
              <a:cxnLst/>
              <a:rect l="l" t="t" r="r" b="b"/>
              <a:pathLst>
                <a:path w="1294" h="845" extrusionOk="0">
                  <a:moveTo>
                    <a:pt x="421" y="1"/>
                  </a:moveTo>
                  <a:cubicBezTo>
                    <a:pt x="153" y="1"/>
                    <a:pt x="0" y="421"/>
                    <a:pt x="317" y="553"/>
                  </a:cubicBezTo>
                  <a:cubicBezTo>
                    <a:pt x="466" y="628"/>
                    <a:pt x="608" y="709"/>
                    <a:pt x="744" y="797"/>
                  </a:cubicBezTo>
                  <a:cubicBezTo>
                    <a:pt x="791" y="824"/>
                    <a:pt x="846" y="838"/>
                    <a:pt x="900" y="845"/>
                  </a:cubicBezTo>
                  <a:cubicBezTo>
                    <a:pt x="1185" y="838"/>
                    <a:pt x="1293" y="472"/>
                    <a:pt x="1056" y="316"/>
                  </a:cubicBezTo>
                  <a:cubicBezTo>
                    <a:pt x="900" y="221"/>
                    <a:pt x="737" y="126"/>
                    <a:pt x="574" y="45"/>
                  </a:cubicBezTo>
                  <a:cubicBezTo>
                    <a:pt x="521" y="14"/>
                    <a:pt x="469" y="1"/>
                    <a:pt x="4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3"/>
            <p:cNvSpPr/>
            <p:nvPr/>
          </p:nvSpPr>
          <p:spPr>
            <a:xfrm>
              <a:off x="2075264" y="1568952"/>
              <a:ext cx="110717" cy="23922"/>
            </a:xfrm>
            <a:custGeom>
              <a:avLst/>
              <a:gdLst/>
              <a:ahLst/>
              <a:cxnLst/>
              <a:rect l="l" t="t" r="r" b="b"/>
              <a:pathLst>
                <a:path w="4221" h="912" extrusionOk="0">
                  <a:moveTo>
                    <a:pt x="2109" y="0"/>
                  </a:moveTo>
                  <a:cubicBezTo>
                    <a:pt x="1532" y="0"/>
                    <a:pt x="955" y="81"/>
                    <a:pt x="396" y="244"/>
                  </a:cubicBezTo>
                  <a:cubicBezTo>
                    <a:pt x="0" y="355"/>
                    <a:pt x="123" y="912"/>
                    <a:pt x="477" y="912"/>
                  </a:cubicBezTo>
                  <a:cubicBezTo>
                    <a:pt x="511" y="912"/>
                    <a:pt x="547" y="906"/>
                    <a:pt x="586" y="895"/>
                  </a:cubicBezTo>
                  <a:cubicBezTo>
                    <a:pt x="1084" y="753"/>
                    <a:pt x="1596" y="681"/>
                    <a:pt x="2108" y="681"/>
                  </a:cubicBezTo>
                  <a:cubicBezTo>
                    <a:pt x="2620" y="681"/>
                    <a:pt x="3132" y="753"/>
                    <a:pt x="3630" y="895"/>
                  </a:cubicBezTo>
                  <a:cubicBezTo>
                    <a:pt x="3664" y="902"/>
                    <a:pt x="3698" y="909"/>
                    <a:pt x="3725" y="909"/>
                  </a:cubicBezTo>
                  <a:lnTo>
                    <a:pt x="3732" y="909"/>
                  </a:lnTo>
                  <a:cubicBezTo>
                    <a:pt x="3739" y="909"/>
                    <a:pt x="3746" y="909"/>
                    <a:pt x="3752" y="909"/>
                  </a:cubicBezTo>
                  <a:cubicBezTo>
                    <a:pt x="4142" y="909"/>
                    <a:pt x="4220" y="331"/>
                    <a:pt x="3827" y="244"/>
                  </a:cubicBezTo>
                  <a:cubicBezTo>
                    <a:pt x="3264" y="81"/>
                    <a:pt x="2686"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3"/>
            <p:cNvSpPr/>
            <p:nvPr/>
          </p:nvSpPr>
          <p:spPr>
            <a:xfrm>
              <a:off x="2035132"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3"/>
            <p:cNvSpPr/>
            <p:nvPr/>
          </p:nvSpPr>
          <p:spPr>
            <a:xfrm>
              <a:off x="2052916"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3"/>
            <p:cNvSpPr/>
            <p:nvPr/>
          </p:nvSpPr>
          <p:spPr>
            <a:xfrm>
              <a:off x="2047040"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30" y="685"/>
                    <a:pt x="685" y="529"/>
                    <a:pt x="685" y="340"/>
                  </a:cubicBezTo>
                  <a:cubicBezTo>
                    <a:pt x="685" y="156"/>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3"/>
            <p:cNvSpPr/>
            <p:nvPr/>
          </p:nvSpPr>
          <p:spPr>
            <a:xfrm>
              <a:off x="2184354"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3"/>
            <p:cNvSpPr/>
            <p:nvPr/>
          </p:nvSpPr>
          <p:spPr>
            <a:xfrm>
              <a:off x="2202138"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3"/>
            <p:cNvSpPr/>
            <p:nvPr/>
          </p:nvSpPr>
          <p:spPr>
            <a:xfrm>
              <a:off x="2196263"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29" y="685"/>
                    <a:pt x="685" y="529"/>
                    <a:pt x="685" y="340"/>
                  </a:cubicBezTo>
                  <a:cubicBezTo>
                    <a:pt x="685" y="156"/>
                    <a:pt x="529"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3"/>
            <p:cNvSpPr/>
            <p:nvPr/>
          </p:nvSpPr>
          <p:spPr>
            <a:xfrm>
              <a:off x="2047040" y="1774884"/>
              <a:ext cx="167216" cy="71529"/>
            </a:xfrm>
            <a:custGeom>
              <a:avLst/>
              <a:gdLst/>
              <a:ahLst/>
              <a:cxnLst/>
              <a:rect l="l" t="t" r="r" b="b"/>
              <a:pathLst>
                <a:path w="6375" h="2727" extrusionOk="0">
                  <a:moveTo>
                    <a:pt x="1703" y="1"/>
                  </a:moveTo>
                  <a:cubicBezTo>
                    <a:pt x="760" y="1"/>
                    <a:pt x="1" y="611"/>
                    <a:pt x="1" y="1364"/>
                  </a:cubicBezTo>
                  <a:cubicBezTo>
                    <a:pt x="1" y="2116"/>
                    <a:pt x="760" y="2727"/>
                    <a:pt x="1703" y="2727"/>
                  </a:cubicBezTo>
                  <a:cubicBezTo>
                    <a:pt x="2340" y="2727"/>
                    <a:pt x="2889" y="2455"/>
                    <a:pt x="3188" y="2042"/>
                  </a:cubicBezTo>
                  <a:cubicBezTo>
                    <a:pt x="3479" y="2455"/>
                    <a:pt x="4035" y="2727"/>
                    <a:pt x="4666" y="2727"/>
                  </a:cubicBezTo>
                  <a:cubicBezTo>
                    <a:pt x="5608" y="2727"/>
                    <a:pt x="6374" y="2116"/>
                    <a:pt x="6374" y="1364"/>
                  </a:cubicBezTo>
                  <a:cubicBezTo>
                    <a:pt x="6374" y="611"/>
                    <a:pt x="5608" y="1"/>
                    <a:pt x="4666" y="1"/>
                  </a:cubicBezTo>
                  <a:cubicBezTo>
                    <a:pt x="4028" y="1"/>
                    <a:pt x="3479" y="272"/>
                    <a:pt x="3188" y="686"/>
                  </a:cubicBezTo>
                  <a:cubicBezTo>
                    <a:pt x="2889" y="279"/>
                    <a:pt x="2340" y="1"/>
                    <a:pt x="1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3"/>
            <p:cNvSpPr/>
            <p:nvPr/>
          </p:nvSpPr>
          <p:spPr>
            <a:xfrm>
              <a:off x="2085467" y="1771343"/>
              <a:ext cx="90205" cy="37588"/>
            </a:xfrm>
            <a:custGeom>
              <a:avLst/>
              <a:gdLst/>
              <a:ahLst/>
              <a:cxnLst/>
              <a:rect l="l" t="t" r="r" b="b"/>
              <a:pathLst>
                <a:path w="3439" h="1433" extrusionOk="0">
                  <a:moveTo>
                    <a:pt x="482" y="0"/>
                  </a:moveTo>
                  <a:cubicBezTo>
                    <a:pt x="149" y="7"/>
                    <a:pt x="0" y="421"/>
                    <a:pt x="258" y="631"/>
                  </a:cubicBezTo>
                  <a:lnTo>
                    <a:pt x="834" y="1112"/>
                  </a:lnTo>
                  <a:cubicBezTo>
                    <a:pt x="1092" y="1326"/>
                    <a:pt x="1407" y="1433"/>
                    <a:pt x="1723" y="1433"/>
                  </a:cubicBezTo>
                  <a:cubicBezTo>
                    <a:pt x="2038" y="1433"/>
                    <a:pt x="2353" y="1326"/>
                    <a:pt x="2611" y="1112"/>
                  </a:cubicBezTo>
                  <a:lnTo>
                    <a:pt x="3180" y="631"/>
                  </a:lnTo>
                  <a:cubicBezTo>
                    <a:pt x="3438" y="421"/>
                    <a:pt x="3289" y="7"/>
                    <a:pt x="29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3"/>
            <p:cNvSpPr/>
            <p:nvPr/>
          </p:nvSpPr>
          <p:spPr>
            <a:xfrm>
              <a:off x="2085467" y="1771526"/>
              <a:ext cx="48762" cy="37404"/>
            </a:xfrm>
            <a:custGeom>
              <a:avLst/>
              <a:gdLst/>
              <a:ahLst/>
              <a:cxnLst/>
              <a:rect l="l" t="t" r="r" b="b"/>
              <a:pathLst>
                <a:path w="1859" h="1426" extrusionOk="0">
                  <a:moveTo>
                    <a:pt x="482" y="0"/>
                  </a:moveTo>
                  <a:cubicBezTo>
                    <a:pt x="149" y="0"/>
                    <a:pt x="0" y="414"/>
                    <a:pt x="251" y="624"/>
                  </a:cubicBezTo>
                  <a:lnTo>
                    <a:pt x="827" y="1105"/>
                  </a:lnTo>
                  <a:cubicBezTo>
                    <a:pt x="1080" y="1311"/>
                    <a:pt x="1390" y="1425"/>
                    <a:pt x="1711" y="1425"/>
                  </a:cubicBezTo>
                  <a:cubicBezTo>
                    <a:pt x="1760" y="1425"/>
                    <a:pt x="1809" y="1423"/>
                    <a:pt x="1858" y="1417"/>
                  </a:cubicBezTo>
                  <a:cubicBezTo>
                    <a:pt x="1817" y="1377"/>
                    <a:pt x="1777" y="1329"/>
                    <a:pt x="1743" y="1288"/>
                  </a:cubicBezTo>
                  <a:lnTo>
                    <a:pt x="1167" y="583"/>
                  </a:lnTo>
                  <a:cubicBezTo>
                    <a:pt x="1044" y="414"/>
                    <a:pt x="1004" y="197"/>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3"/>
            <p:cNvSpPr/>
            <p:nvPr/>
          </p:nvSpPr>
          <p:spPr>
            <a:xfrm>
              <a:off x="2041007" y="1792720"/>
              <a:ext cx="179125" cy="59752"/>
            </a:xfrm>
            <a:custGeom>
              <a:avLst/>
              <a:gdLst/>
              <a:ahLst/>
              <a:cxnLst/>
              <a:rect l="l" t="t" r="r" b="b"/>
              <a:pathLst>
                <a:path w="6829" h="2278" extrusionOk="0">
                  <a:moveTo>
                    <a:pt x="227" y="1"/>
                  </a:moveTo>
                  <a:cubicBezTo>
                    <a:pt x="114" y="1"/>
                    <a:pt x="0" y="77"/>
                    <a:pt x="0" y="230"/>
                  </a:cubicBezTo>
                  <a:cubicBezTo>
                    <a:pt x="0" y="1355"/>
                    <a:pt x="909" y="2270"/>
                    <a:pt x="2034" y="2277"/>
                  </a:cubicBezTo>
                  <a:cubicBezTo>
                    <a:pt x="2495" y="2277"/>
                    <a:pt x="2936" y="2121"/>
                    <a:pt x="3295" y="1830"/>
                  </a:cubicBezTo>
                  <a:cubicBezTo>
                    <a:pt x="3329" y="1803"/>
                    <a:pt x="3370" y="1789"/>
                    <a:pt x="3412" y="1789"/>
                  </a:cubicBezTo>
                  <a:cubicBezTo>
                    <a:pt x="3453" y="1789"/>
                    <a:pt x="3496" y="1803"/>
                    <a:pt x="3533" y="1830"/>
                  </a:cubicBezTo>
                  <a:cubicBezTo>
                    <a:pt x="3885" y="2121"/>
                    <a:pt x="4333" y="2277"/>
                    <a:pt x="4794" y="2277"/>
                  </a:cubicBezTo>
                  <a:cubicBezTo>
                    <a:pt x="5920" y="2270"/>
                    <a:pt x="6828" y="1348"/>
                    <a:pt x="6828" y="230"/>
                  </a:cubicBezTo>
                  <a:cubicBezTo>
                    <a:pt x="6828" y="77"/>
                    <a:pt x="6715" y="1"/>
                    <a:pt x="6601" y="1"/>
                  </a:cubicBezTo>
                  <a:cubicBezTo>
                    <a:pt x="6487" y="1"/>
                    <a:pt x="6374" y="77"/>
                    <a:pt x="6374" y="230"/>
                  </a:cubicBezTo>
                  <a:cubicBezTo>
                    <a:pt x="6374" y="1104"/>
                    <a:pt x="5669" y="1816"/>
                    <a:pt x="4794" y="1816"/>
                  </a:cubicBezTo>
                  <a:cubicBezTo>
                    <a:pt x="4785" y="1816"/>
                    <a:pt x="4775" y="1816"/>
                    <a:pt x="4766" y="1816"/>
                  </a:cubicBezTo>
                  <a:cubicBezTo>
                    <a:pt x="4416" y="1816"/>
                    <a:pt x="4082" y="1695"/>
                    <a:pt x="3818" y="1477"/>
                  </a:cubicBezTo>
                  <a:cubicBezTo>
                    <a:pt x="3699" y="1382"/>
                    <a:pt x="3557" y="1335"/>
                    <a:pt x="3414" y="1335"/>
                  </a:cubicBezTo>
                  <a:cubicBezTo>
                    <a:pt x="3272" y="1335"/>
                    <a:pt x="3129" y="1382"/>
                    <a:pt x="3011" y="1477"/>
                  </a:cubicBezTo>
                  <a:cubicBezTo>
                    <a:pt x="2740" y="1695"/>
                    <a:pt x="2405" y="1816"/>
                    <a:pt x="2062" y="1816"/>
                  </a:cubicBezTo>
                  <a:cubicBezTo>
                    <a:pt x="2053" y="1816"/>
                    <a:pt x="2044" y="1816"/>
                    <a:pt x="2034" y="1816"/>
                  </a:cubicBezTo>
                  <a:cubicBezTo>
                    <a:pt x="1160" y="1816"/>
                    <a:pt x="454" y="1104"/>
                    <a:pt x="454" y="230"/>
                  </a:cubicBezTo>
                  <a:cubicBezTo>
                    <a:pt x="454" y="77"/>
                    <a:pt x="341" y="1"/>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7" name="Google Shape;2017;p53"/>
          <p:cNvGrpSpPr/>
          <p:nvPr/>
        </p:nvGrpSpPr>
        <p:grpSpPr>
          <a:xfrm>
            <a:off x="5074133" y="1871216"/>
            <a:ext cx="637264" cy="544465"/>
            <a:chOff x="3041787" y="2001118"/>
            <a:chExt cx="370158" cy="316255"/>
          </a:xfrm>
        </p:grpSpPr>
        <p:sp>
          <p:nvSpPr>
            <p:cNvPr id="2018" name="Google Shape;2018;p53"/>
            <p:cNvSpPr/>
            <p:nvPr/>
          </p:nvSpPr>
          <p:spPr>
            <a:xfrm>
              <a:off x="3087689" y="2006993"/>
              <a:ext cx="278536" cy="258628"/>
            </a:xfrm>
            <a:custGeom>
              <a:avLst/>
              <a:gdLst/>
              <a:ahLst/>
              <a:cxnLst/>
              <a:rect l="l" t="t" r="r" b="b"/>
              <a:pathLst>
                <a:path w="10619" h="9860" extrusionOk="0">
                  <a:moveTo>
                    <a:pt x="5309" y="1"/>
                  </a:moveTo>
                  <a:cubicBezTo>
                    <a:pt x="3977" y="1"/>
                    <a:pt x="3566" y="333"/>
                    <a:pt x="3065" y="333"/>
                  </a:cubicBezTo>
                  <a:cubicBezTo>
                    <a:pt x="2918" y="333"/>
                    <a:pt x="2764" y="305"/>
                    <a:pt x="2577" y="231"/>
                  </a:cubicBezTo>
                  <a:lnTo>
                    <a:pt x="299" y="231"/>
                  </a:lnTo>
                  <a:lnTo>
                    <a:pt x="0" y="5947"/>
                  </a:lnTo>
                  <a:cubicBezTo>
                    <a:pt x="190" y="8191"/>
                    <a:pt x="1580" y="9419"/>
                    <a:pt x="2679" y="9860"/>
                  </a:cubicBezTo>
                  <a:lnTo>
                    <a:pt x="7934" y="9860"/>
                  </a:lnTo>
                  <a:cubicBezTo>
                    <a:pt x="9039" y="9419"/>
                    <a:pt x="10429" y="8191"/>
                    <a:pt x="10619" y="5947"/>
                  </a:cubicBezTo>
                  <a:lnTo>
                    <a:pt x="10314" y="231"/>
                  </a:lnTo>
                  <a:lnTo>
                    <a:pt x="8042" y="231"/>
                  </a:lnTo>
                  <a:cubicBezTo>
                    <a:pt x="7855" y="305"/>
                    <a:pt x="7700" y="333"/>
                    <a:pt x="7554" y="333"/>
                  </a:cubicBezTo>
                  <a:cubicBezTo>
                    <a:pt x="7053" y="333"/>
                    <a:pt x="6642" y="1"/>
                    <a:pt x="5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3"/>
            <p:cNvSpPr/>
            <p:nvPr/>
          </p:nvSpPr>
          <p:spPr>
            <a:xfrm>
              <a:off x="3298631" y="2001118"/>
              <a:ext cx="113314" cy="184082"/>
            </a:xfrm>
            <a:custGeom>
              <a:avLst/>
              <a:gdLst/>
              <a:ahLst/>
              <a:cxnLst/>
              <a:rect l="l" t="t" r="r" b="b"/>
              <a:pathLst>
                <a:path w="4320" h="7018" extrusionOk="0">
                  <a:moveTo>
                    <a:pt x="1587" y="1"/>
                  </a:moveTo>
                  <a:cubicBezTo>
                    <a:pt x="902" y="1"/>
                    <a:pt x="0" y="455"/>
                    <a:pt x="0" y="455"/>
                  </a:cubicBezTo>
                  <a:cubicBezTo>
                    <a:pt x="2556" y="1215"/>
                    <a:pt x="1166" y="5174"/>
                    <a:pt x="2814" y="6883"/>
                  </a:cubicBezTo>
                  <a:cubicBezTo>
                    <a:pt x="2906" y="6975"/>
                    <a:pt x="3022" y="7018"/>
                    <a:pt x="3136" y="7018"/>
                  </a:cubicBezTo>
                  <a:cubicBezTo>
                    <a:pt x="3324" y="7018"/>
                    <a:pt x="3507" y="6900"/>
                    <a:pt x="3567" y="6693"/>
                  </a:cubicBezTo>
                  <a:cubicBezTo>
                    <a:pt x="3702" y="6266"/>
                    <a:pt x="3831" y="5581"/>
                    <a:pt x="3811" y="4605"/>
                  </a:cubicBezTo>
                  <a:cubicBezTo>
                    <a:pt x="3784" y="3269"/>
                    <a:pt x="4319" y="3188"/>
                    <a:pt x="4319" y="3188"/>
                  </a:cubicBezTo>
                  <a:cubicBezTo>
                    <a:pt x="4319" y="3188"/>
                    <a:pt x="3634" y="1"/>
                    <a:pt x="1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3"/>
            <p:cNvSpPr/>
            <p:nvPr/>
          </p:nvSpPr>
          <p:spPr>
            <a:xfrm>
              <a:off x="3143166" y="2114431"/>
              <a:ext cx="41837" cy="53719"/>
            </a:xfrm>
            <a:custGeom>
              <a:avLst/>
              <a:gdLst/>
              <a:ahLst/>
              <a:cxnLst/>
              <a:rect l="l" t="t" r="r" b="b"/>
              <a:pathLst>
                <a:path w="1595" h="2048" extrusionOk="0">
                  <a:moveTo>
                    <a:pt x="801" y="0"/>
                  </a:moveTo>
                  <a:cubicBezTo>
                    <a:pt x="360" y="0"/>
                    <a:pt x="8" y="359"/>
                    <a:pt x="1" y="800"/>
                  </a:cubicBezTo>
                  <a:lnTo>
                    <a:pt x="1" y="1254"/>
                  </a:lnTo>
                  <a:cubicBezTo>
                    <a:pt x="8" y="1695"/>
                    <a:pt x="360" y="2048"/>
                    <a:pt x="801" y="2048"/>
                  </a:cubicBezTo>
                  <a:cubicBezTo>
                    <a:pt x="1242" y="2048"/>
                    <a:pt x="1594" y="1695"/>
                    <a:pt x="1594" y="1254"/>
                  </a:cubicBezTo>
                  <a:lnTo>
                    <a:pt x="1594" y="800"/>
                  </a:lnTo>
                  <a:cubicBezTo>
                    <a:pt x="1594" y="359"/>
                    <a:pt x="1242" y="0"/>
                    <a:pt x="8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3"/>
            <p:cNvSpPr/>
            <p:nvPr/>
          </p:nvSpPr>
          <p:spPr>
            <a:xfrm>
              <a:off x="3161133" y="2114431"/>
              <a:ext cx="23869" cy="41811"/>
            </a:xfrm>
            <a:custGeom>
              <a:avLst/>
              <a:gdLst/>
              <a:ahLst/>
              <a:cxnLst/>
              <a:rect l="l" t="t" r="r" b="b"/>
              <a:pathLst>
                <a:path w="910" h="1594" extrusionOk="0">
                  <a:moveTo>
                    <a:pt x="116" y="0"/>
                  </a:moveTo>
                  <a:cubicBezTo>
                    <a:pt x="75" y="0"/>
                    <a:pt x="41" y="7"/>
                    <a:pt x="1" y="14"/>
                  </a:cubicBezTo>
                  <a:lnTo>
                    <a:pt x="1" y="1139"/>
                  </a:lnTo>
                  <a:cubicBezTo>
                    <a:pt x="1" y="1390"/>
                    <a:pt x="204" y="1593"/>
                    <a:pt x="455" y="1593"/>
                  </a:cubicBezTo>
                  <a:cubicBezTo>
                    <a:pt x="706" y="1593"/>
                    <a:pt x="909" y="1390"/>
                    <a:pt x="909" y="1139"/>
                  </a:cubicBezTo>
                  <a:lnTo>
                    <a:pt x="909" y="800"/>
                  </a:lnTo>
                  <a:cubicBezTo>
                    <a:pt x="909"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3"/>
            <p:cNvSpPr/>
            <p:nvPr/>
          </p:nvSpPr>
          <p:spPr>
            <a:xfrm>
              <a:off x="3155258" y="2120464"/>
              <a:ext cx="17810" cy="17810"/>
            </a:xfrm>
            <a:custGeom>
              <a:avLst/>
              <a:gdLst/>
              <a:ahLst/>
              <a:cxnLst/>
              <a:rect l="l" t="t" r="r" b="b"/>
              <a:pathLst>
                <a:path w="679" h="679" extrusionOk="0">
                  <a:moveTo>
                    <a:pt x="340" y="1"/>
                  </a:moveTo>
                  <a:cubicBezTo>
                    <a:pt x="150" y="1"/>
                    <a:pt x="1" y="150"/>
                    <a:pt x="1" y="340"/>
                  </a:cubicBezTo>
                  <a:cubicBezTo>
                    <a:pt x="1" y="529"/>
                    <a:pt x="150" y="679"/>
                    <a:pt x="340" y="679"/>
                  </a:cubicBezTo>
                  <a:cubicBezTo>
                    <a:pt x="530" y="679"/>
                    <a:pt x="679" y="529"/>
                    <a:pt x="679" y="340"/>
                  </a:cubicBezTo>
                  <a:cubicBezTo>
                    <a:pt x="679" y="150"/>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3"/>
            <p:cNvSpPr/>
            <p:nvPr/>
          </p:nvSpPr>
          <p:spPr>
            <a:xfrm>
              <a:off x="3268571" y="2114431"/>
              <a:ext cx="41811" cy="53719"/>
            </a:xfrm>
            <a:custGeom>
              <a:avLst/>
              <a:gdLst/>
              <a:ahLst/>
              <a:cxnLst/>
              <a:rect l="l" t="t" r="r" b="b"/>
              <a:pathLst>
                <a:path w="1594" h="2048" extrusionOk="0">
                  <a:moveTo>
                    <a:pt x="800" y="0"/>
                  </a:moveTo>
                  <a:cubicBezTo>
                    <a:pt x="359" y="0"/>
                    <a:pt x="0" y="359"/>
                    <a:pt x="0" y="800"/>
                  </a:cubicBezTo>
                  <a:lnTo>
                    <a:pt x="0" y="1254"/>
                  </a:lnTo>
                  <a:cubicBezTo>
                    <a:pt x="0" y="1695"/>
                    <a:pt x="359" y="2048"/>
                    <a:pt x="800" y="2048"/>
                  </a:cubicBezTo>
                  <a:cubicBezTo>
                    <a:pt x="1234" y="2048"/>
                    <a:pt x="1594" y="1695"/>
                    <a:pt x="1594" y="1254"/>
                  </a:cubicBezTo>
                  <a:lnTo>
                    <a:pt x="1594" y="800"/>
                  </a:lnTo>
                  <a:cubicBezTo>
                    <a:pt x="1594" y="359"/>
                    <a:pt x="1234" y="0"/>
                    <a:pt x="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3"/>
            <p:cNvSpPr/>
            <p:nvPr/>
          </p:nvSpPr>
          <p:spPr>
            <a:xfrm>
              <a:off x="3286513" y="2114431"/>
              <a:ext cx="23869" cy="41811"/>
            </a:xfrm>
            <a:custGeom>
              <a:avLst/>
              <a:gdLst/>
              <a:ahLst/>
              <a:cxnLst/>
              <a:rect l="l" t="t" r="r" b="b"/>
              <a:pathLst>
                <a:path w="910" h="1594" extrusionOk="0">
                  <a:moveTo>
                    <a:pt x="116" y="0"/>
                  </a:moveTo>
                  <a:cubicBezTo>
                    <a:pt x="76" y="0"/>
                    <a:pt x="35" y="7"/>
                    <a:pt x="1" y="14"/>
                  </a:cubicBezTo>
                  <a:lnTo>
                    <a:pt x="1" y="1139"/>
                  </a:lnTo>
                  <a:cubicBezTo>
                    <a:pt x="1" y="1390"/>
                    <a:pt x="204" y="1593"/>
                    <a:pt x="455" y="1593"/>
                  </a:cubicBezTo>
                  <a:cubicBezTo>
                    <a:pt x="706" y="1593"/>
                    <a:pt x="910" y="1390"/>
                    <a:pt x="910" y="1139"/>
                  </a:cubicBezTo>
                  <a:lnTo>
                    <a:pt x="910" y="800"/>
                  </a:lnTo>
                  <a:cubicBezTo>
                    <a:pt x="910"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3"/>
            <p:cNvSpPr/>
            <p:nvPr/>
          </p:nvSpPr>
          <p:spPr>
            <a:xfrm>
              <a:off x="3280480" y="2120464"/>
              <a:ext cx="17994" cy="17810"/>
            </a:xfrm>
            <a:custGeom>
              <a:avLst/>
              <a:gdLst/>
              <a:ahLst/>
              <a:cxnLst/>
              <a:rect l="l" t="t" r="r" b="b"/>
              <a:pathLst>
                <a:path w="686" h="679" extrusionOk="0">
                  <a:moveTo>
                    <a:pt x="346" y="1"/>
                  </a:moveTo>
                  <a:cubicBezTo>
                    <a:pt x="156" y="1"/>
                    <a:pt x="0" y="150"/>
                    <a:pt x="0" y="340"/>
                  </a:cubicBezTo>
                  <a:cubicBezTo>
                    <a:pt x="0" y="529"/>
                    <a:pt x="156" y="679"/>
                    <a:pt x="346" y="679"/>
                  </a:cubicBezTo>
                  <a:cubicBezTo>
                    <a:pt x="529" y="679"/>
                    <a:pt x="685" y="529"/>
                    <a:pt x="685" y="340"/>
                  </a:cubicBezTo>
                  <a:cubicBezTo>
                    <a:pt x="685" y="150"/>
                    <a:pt x="529" y="1"/>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3"/>
            <p:cNvSpPr/>
            <p:nvPr/>
          </p:nvSpPr>
          <p:spPr>
            <a:xfrm>
              <a:off x="3298447" y="2011741"/>
              <a:ext cx="98730" cy="173459"/>
            </a:xfrm>
            <a:custGeom>
              <a:avLst/>
              <a:gdLst/>
              <a:ahLst/>
              <a:cxnLst/>
              <a:rect l="l" t="t" r="r" b="b"/>
              <a:pathLst>
                <a:path w="3764" h="6613" extrusionOk="0">
                  <a:moveTo>
                    <a:pt x="496" y="0"/>
                  </a:moveTo>
                  <a:cubicBezTo>
                    <a:pt x="342" y="0"/>
                    <a:pt x="177" y="17"/>
                    <a:pt x="0" y="50"/>
                  </a:cubicBezTo>
                  <a:cubicBezTo>
                    <a:pt x="2563" y="816"/>
                    <a:pt x="1167" y="4776"/>
                    <a:pt x="2814" y="6478"/>
                  </a:cubicBezTo>
                  <a:cubicBezTo>
                    <a:pt x="2906" y="6570"/>
                    <a:pt x="3022" y="6613"/>
                    <a:pt x="3136" y="6613"/>
                  </a:cubicBezTo>
                  <a:cubicBezTo>
                    <a:pt x="3326" y="6613"/>
                    <a:pt x="3510" y="6495"/>
                    <a:pt x="3574" y="6288"/>
                  </a:cubicBezTo>
                  <a:cubicBezTo>
                    <a:pt x="3669" y="5963"/>
                    <a:pt x="3730" y="5624"/>
                    <a:pt x="3764" y="5291"/>
                  </a:cubicBezTo>
                  <a:cubicBezTo>
                    <a:pt x="3316" y="5068"/>
                    <a:pt x="2936" y="4356"/>
                    <a:pt x="2706" y="3149"/>
                  </a:cubicBezTo>
                  <a:cubicBezTo>
                    <a:pt x="2323" y="1189"/>
                    <a:pt x="1805" y="0"/>
                    <a:pt x="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3"/>
            <p:cNvSpPr/>
            <p:nvPr/>
          </p:nvSpPr>
          <p:spPr>
            <a:xfrm>
              <a:off x="3087506" y="2013052"/>
              <a:ext cx="98730" cy="252569"/>
            </a:xfrm>
            <a:custGeom>
              <a:avLst/>
              <a:gdLst/>
              <a:ahLst/>
              <a:cxnLst/>
              <a:rect l="l" t="t" r="r" b="b"/>
              <a:pathLst>
                <a:path w="3764" h="9629" extrusionOk="0">
                  <a:moveTo>
                    <a:pt x="306" y="0"/>
                  </a:moveTo>
                  <a:lnTo>
                    <a:pt x="0" y="5716"/>
                  </a:lnTo>
                  <a:cubicBezTo>
                    <a:pt x="190" y="7960"/>
                    <a:pt x="1587" y="9188"/>
                    <a:pt x="2686" y="9629"/>
                  </a:cubicBezTo>
                  <a:lnTo>
                    <a:pt x="3764" y="9629"/>
                  </a:lnTo>
                  <a:cubicBezTo>
                    <a:pt x="3764" y="9629"/>
                    <a:pt x="1872" y="8361"/>
                    <a:pt x="1560" y="6116"/>
                  </a:cubicBezTo>
                  <a:cubicBezTo>
                    <a:pt x="950" y="1743"/>
                    <a:pt x="2109" y="434"/>
                    <a:pt x="3113" y="102"/>
                  </a:cubicBezTo>
                  <a:cubicBezTo>
                    <a:pt x="2930" y="102"/>
                    <a:pt x="2747" y="68"/>
                    <a:pt x="25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3"/>
            <p:cNvSpPr/>
            <p:nvPr/>
          </p:nvSpPr>
          <p:spPr>
            <a:xfrm>
              <a:off x="3041787" y="2001118"/>
              <a:ext cx="113497" cy="184082"/>
            </a:xfrm>
            <a:custGeom>
              <a:avLst/>
              <a:gdLst/>
              <a:ahLst/>
              <a:cxnLst/>
              <a:rect l="l" t="t" r="r" b="b"/>
              <a:pathLst>
                <a:path w="4327" h="7018" extrusionOk="0">
                  <a:moveTo>
                    <a:pt x="2733" y="1"/>
                  </a:moveTo>
                  <a:cubicBezTo>
                    <a:pt x="686" y="1"/>
                    <a:pt x="1" y="3188"/>
                    <a:pt x="1" y="3188"/>
                  </a:cubicBezTo>
                  <a:cubicBezTo>
                    <a:pt x="1" y="3188"/>
                    <a:pt x="543" y="3269"/>
                    <a:pt x="509" y="4605"/>
                  </a:cubicBezTo>
                  <a:cubicBezTo>
                    <a:pt x="489" y="5581"/>
                    <a:pt x="625" y="6266"/>
                    <a:pt x="753" y="6693"/>
                  </a:cubicBezTo>
                  <a:cubicBezTo>
                    <a:pt x="813" y="6900"/>
                    <a:pt x="996" y="7018"/>
                    <a:pt x="1184" y="7018"/>
                  </a:cubicBezTo>
                  <a:cubicBezTo>
                    <a:pt x="1298" y="7018"/>
                    <a:pt x="1414" y="6975"/>
                    <a:pt x="1506" y="6883"/>
                  </a:cubicBezTo>
                  <a:cubicBezTo>
                    <a:pt x="3154" y="5174"/>
                    <a:pt x="1764" y="1215"/>
                    <a:pt x="4327" y="455"/>
                  </a:cubicBezTo>
                  <a:cubicBezTo>
                    <a:pt x="4327" y="455"/>
                    <a:pt x="3411"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3"/>
            <p:cNvSpPr/>
            <p:nvPr/>
          </p:nvSpPr>
          <p:spPr>
            <a:xfrm>
              <a:off x="3041787" y="2001118"/>
              <a:ext cx="111373" cy="122232"/>
            </a:xfrm>
            <a:custGeom>
              <a:avLst/>
              <a:gdLst/>
              <a:ahLst/>
              <a:cxnLst/>
              <a:rect l="l" t="t" r="r" b="b"/>
              <a:pathLst>
                <a:path w="4246" h="4660" extrusionOk="0">
                  <a:moveTo>
                    <a:pt x="2733" y="1"/>
                  </a:moveTo>
                  <a:cubicBezTo>
                    <a:pt x="686" y="1"/>
                    <a:pt x="1" y="3188"/>
                    <a:pt x="1" y="3188"/>
                  </a:cubicBezTo>
                  <a:cubicBezTo>
                    <a:pt x="1" y="3188"/>
                    <a:pt x="543" y="3269"/>
                    <a:pt x="509" y="4605"/>
                  </a:cubicBezTo>
                  <a:lnTo>
                    <a:pt x="509" y="4659"/>
                  </a:lnTo>
                  <a:cubicBezTo>
                    <a:pt x="1500" y="916"/>
                    <a:pt x="2883" y="307"/>
                    <a:pt x="3682" y="307"/>
                  </a:cubicBezTo>
                  <a:cubicBezTo>
                    <a:pt x="3944" y="307"/>
                    <a:pt x="4143" y="373"/>
                    <a:pt x="4245" y="414"/>
                  </a:cubicBezTo>
                  <a:cubicBezTo>
                    <a:pt x="4015" y="313"/>
                    <a:pt x="3296" y="1"/>
                    <a:pt x="27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3"/>
            <p:cNvSpPr/>
            <p:nvPr/>
          </p:nvSpPr>
          <p:spPr>
            <a:xfrm>
              <a:off x="3161133" y="2221843"/>
              <a:ext cx="131281" cy="95530"/>
            </a:xfrm>
            <a:custGeom>
              <a:avLst/>
              <a:gdLst/>
              <a:ahLst/>
              <a:cxnLst/>
              <a:rect l="l" t="t" r="r" b="b"/>
              <a:pathLst>
                <a:path w="5005" h="3642" extrusionOk="0">
                  <a:moveTo>
                    <a:pt x="2503" y="0"/>
                  </a:moveTo>
                  <a:cubicBezTo>
                    <a:pt x="1119" y="0"/>
                    <a:pt x="1" y="814"/>
                    <a:pt x="1" y="1824"/>
                  </a:cubicBezTo>
                  <a:cubicBezTo>
                    <a:pt x="1" y="2828"/>
                    <a:pt x="1119" y="3642"/>
                    <a:pt x="2503" y="3642"/>
                  </a:cubicBezTo>
                  <a:cubicBezTo>
                    <a:pt x="3886" y="3642"/>
                    <a:pt x="5005" y="2828"/>
                    <a:pt x="5005" y="1824"/>
                  </a:cubicBezTo>
                  <a:cubicBezTo>
                    <a:pt x="5005" y="814"/>
                    <a:pt x="3886" y="0"/>
                    <a:pt x="25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3"/>
            <p:cNvSpPr/>
            <p:nvPr/>
          </p:nvSpPr>
          <p:spPr>
            <a:xfrm>
              <a:off x="3143166" y="2215968"/>
              <a:ext cx="167216" cy="65680"/>
            </a:xfrm>
            <a:custGeom>
              <a:avLst/>
              <a:gdLst/>
              <a:ahLst/>
              <a:cxnLst/>
              <a:rect l="l" t="t" r="r" b="b"/>
              <a:pathLst>
                <a:path w="6375" h="2504" extrusionOk="0">
                  <a:moveTo>
                    <a:pt x="1709" y="1"/>
                  </a:moveTo>
                  <a:cubicBezTo>
                    <a:pt x="767" y="1"/>
                    <a:pt x="1" y="557"/>
                    <a:pt x="1" y="1248"/>
                  </a:cubicBezTo>
                  <a:cubicBezTo>
                    <a:pt x="1" y="1940"/>
                    <a:pt x="767" y="2503"/>
                    <a:pt x="1709" y="2503"/>
                  </a:cubicBezTo>
                  <a:cubicBezTo>
                    <a:pt x="1720" y="2503"/>
                    <a:pt x="1731" y="2503"/>
                    <a:pt x="1742" y="2503"/>
                  </a:cubicBezTo>
                  <a:cubicBezTo>
                    <a:pt x="2165" y="2503"/>
                    <a:pt x="2579" y="2374"/>
                    <a:pt x="2923" y="2130"/>
                  </a:cubicBezTo>
                  <a:cubicBezTo>
                    <a:pt x="3001" y="2072"/>
                    <a:pt x="3094" y="2043"/>
                    <a:pt x="3189" y="2043"/>
                  </a:cubicBezTo>
                  <a:cubicBezTo>
                    <a:pt x="3283" y="2043"/>
                    <a:pt x="3378" y="2072"/>
                    <a:pt x="3459" y="2130"/>
                  </a:cubicBezTo>
                  <a:cubicBezTo>
                    <a:pt x="3803" y="2374"/>
                    <a:pt x="4211" y="2503"/>
                    <a:pt x="4633" y="2503"/>
                  </a:cubicBezTo>
                  <a:cubicBezTo>
                    <a:pt x="4644" y="2503"/>
                    <a:pt x="4655" y="2503"/>
                    <a:pt x="4666" y="2503"/>
                  </a:cubicBezTo>
                  <a:cubicBezTo>
                    <a:pt x="5608" y="2503"/>
                    <a:pt x="6375" y="1940"/>
                    <a:pt x="6375" y="1248"/>
                  </a:cubicBezTo>
                  <a:cubicBezTo>
                    <a:pt x="6375" y="557"/>
                    <a:pt x="5608" y="1"/>
                    <a:pt x="46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3"/>
            <p:cNvSpPr/>
            <p:nvPr/>
          </p:nvSpPr>
          <p:spPr>
            <a:xfrm>
              <a:off x="3191009" y="2192151"/>
              <a:ext cx="71713" cy="50362"/>
            </a:xfrm>
            <a:custGeom>
              <a:avLst/>
              <a:gdLst/>
              <a:ahLst/>
              <a:cxnLst/>
              <a:rect l="l" t="t" r="r" b="b"/>
              <a:pathLst>
                <a:path w="2734" h="1920" extrusionOk="0">
                  <a:moveTo>
                    <a:pt x="1364" y="0"/>
                  </a:moveTo>
                  <a:cubicBezTo>
                    <a:pt x="611" y="0"/>
                    <a:pt x="1" y="407"/>
                    <a:pt x="1" y="909"/>
                  </a:cubicBezTo>
                  <a:cubicBezTo>
                    <a:pt x="1" y="1397"/>
                    <a:pt x="570" y="1648"/>
                    <a:pt x="984" y="1838"/>
                  </a:cubicBezTo>
                  <a:cubicBezTo>
                    <a:pt x="1106" y="1892"/>
                    <a:pt x="1237" y="1919"/>
                    <a:pt x="1366" y="1919"/>
                  </a:cubicBezTo>
                  <a:cubicBezTo>
                    <a:pt x="1496" y="1919"/>
                    <a:pt x="1625" y="1892"/>
                    <a:pt x="1743" y="1838"/>
                  </a:cubicBezTo>
                  <a:cubicBezTo>
                    <a:pt x="2157" y="1648"/>
                    <a:pt x="2733" y="1390"/>
                    <a:pt x="2733" y="909"/>
                  </a:cubicBezTo>
                  <a:cubicBezTo>
                    <a:pt x="2733" y="407"/>
                    <a:pt x="2123" y="0"/>
                    <a:pt x="1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3"/>
            <p:cNvSpPr/>
            <p:nvPr/>
          </p:nvSpPr>
          <p:spPr>
            <a:xfrm>
              <a:off x="3190826" y="2193908"/>
              <a:ext cx="53221" cy="48604"/>
            </a:xfrm>
            <a:custGeom>
              <a:avLst/>
              <a:gdLst/>
              <a:ahLst/>
              <a:cxnLst/>
              <a:rect l="l" t="t" r="r" b="b"/>
              <a:pathLst>
                <a:path w="2029" h="1853" extrusionOk="0">
                  <a:moveTo>
                    <a:pt x="849" y="1"/>
                  </a:moveTo>
                  <a:lnTo>
                    <a:pt x="849" y="1"/>
                  </a:lnTo>
                  <a:cubicBezTo>
                    <a:pt x="354" y="137"/>
                    <a:pt x="1" y="462"/>
                    <a:pt x="1" y="842"/>
                  </a:cubicBezTo>
                  <a:cubicBezTo>
                    <a:pt x="1" y="1323"/>
                    <a:pt x="577" y="1581"/>
                    <a:pt x="991" y="1771"/>
                  </a:cubicBezTo>
                  <a:cubicBezTo>
                    <a:pt x="1113" y="1825"/>
                    <a:pt x="1242" y="1852"/>
                    <a:pt x="1371" y="1852"/>
                  </a:cubicBezTo>
                  <a:cubicBezTo>
                    <a:pt x="1499" y="1852"/>
                    <a:pt x="1628" y="1825"/>
                    <a:pt x="1750" y="1771"/>
                  </a:cubicBezTo>
                  <a:cubicBezTo>
                    <a:pt x="1839" y="1730"/>
                    <a:pt x="1933" y="1689"/>
                    <a:pt x="2028" y="1642"/>
                  </a:cubicBezTo>
                  <a:cubicBezTo>
                    <a:pt x="1472" y="1540"/>
                    <a:pt x="747" y="1167"/>
                    <a:pt x="679" y="591"/>
                  </a:cubicBezTo>
                  <a:cubicBezTo>
                    <a:pt x="652" y="306"/>
                    <a:pt x="849" y="1"/>
                    <a:pt x="8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30015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39"/>
          <p:cNvSpPr txBox="1">
            <a:spLocks noGrp="1"/>
          </p:cNvSpPr>
          <p:nvPr>
            <p:ph type="title"/>
          </p:nvPr>
        </p:nvSpPr>
        <p:spPr>
          <a:xfrm>
            <a:off x="1691680" y="632514"/>
            <a:ext cx="5832648" cy="531900"/>
          </a:xfrm>
          <a:prstGeom prst="rect">
            <a:avLst/>
          </a:prstGeom>
        </p:spPr>
        <p:txBody>
          <a:bodyPr spcFirstLastPara="1" wrap="square" lIns="91425" tIns="91425" rIns="91425" bIns="91425" anchor="ctr" anchorCtr="0">
            <a:noAutofit/>
          </a:bodyPr>
          <a:lstStyle/>
          <a:p>
            <a:pPr lvl="0"/>
            <a:r>
              <a:rPr lang="id-ID" sz="2000" dirty="0" smtClean="0"/>
              <a:t>C. Karakteristik </a:t>
            </a:r>
            <a:r>
              <a:rPr lang="id-ID" sz="2000" dirty="0"/>
              <a:t>Ilmu Pengetahuan Sosial Di Sekolah Dasar Kelas Tinggi</a:t>
            </a:r>
            <a:endParaRPr sz="2000" dirty="0"/>
          </a:p>
        </p:txBody>
      </p:sp>
      <p:sp>
        <p:nvSpPr>
          <p:cNvPr id="1336" name="Google Shape;1336;p39"/>
          <p:cNvSpPr txBox="1">
            <a:spLocks noGrp="1"/>
          </p:cNvSpPr>
          <p:nvPr>
            <p:ph type="subTitle" idx="1"/>
          </p:nvPr>
        </p:nvSpPr>
        <p:spPr>
          <a:xfrm>
            <a:off x="1380668" y="1289300"/>
            <a:ext cx="6503700" cy="2650602"/>
          </a:xfrm>
          <a:prstGeom prst="rect">
            <a:avLst/>
          </a:prstGeom>
        </p:spPr>
        <p:txBody>
          <a:bodyPr spcFirstLastPara="1" wrap="square" lIns="91425" tIns="91425" rIns="91425" bIns="91425" anchor="ctr" anchorCtr="0">
            <a:noAutofit/>
          </a:bodyPr>
          <a:lstStyle/>
          <a:p>
            <a:pPr marL="0" lvl="0" indent="0">
              <a:lnSpc>
                <a:spcPct val="150000"/>
              </a:lnSpc>
            </a:pPr>
            <a:r>
              <a:rPr lang="en" sz="1400" dirty="0" smtClean="0"/>
              <a:t>“</a:t>
            </a:r>
            <a:r>
              <a:rPr lang="id-ID" sz="1400" dirty="0"/>
              <a:t>Kemampuan-kemampuan yang dicapai sesuai dengan indikator dari setiap penggunaan metode mengajar pada proses pembelajaran IPS kelas tinggi di Sekolah Dasar (SD), maka berikut ini akan disajikan penggunaan metode mengajar dan kemampuan yang dicapai sesuai dengan indikator, metode mengajar dan kemampuan yang dicapai, yang telah disajikan pada uraian sebelumnya yaitu pembelajaran IPS di kelas rendah tidak diulang lagi, sehingga sajian berikut ini hanya menjelaskan metode mengajar yang belum ada pada proses pembelajaran di kelas </a:t>
            </a:r>
            <a:r>
              <a:rPr lang="id-ID" sz="1400" dirty="0" smtClean="0"/>
              <a:t>rendah</a:t>
            </a:r>
            <a:r>
              <a:rPr lang="en" sz="1400" dirty="0" smtClean="0"/>
              <a:t>.”</a:t>
            </a:r>
            <a:endParaRPr sz="1400" dirty="0"/>
          </a:p>
        </p:txBody>
      </p:sp>
      <p:sp>
        <p:nvSpPr>
          <p:cNvPr id="1337" name="Google Shape;1337;p39"/>
          <p:cNvSpPr/>
          <p:nvPr/>
        </p:nvSpPr>
        <p:spPr>
          <a:xfrm>
            <a:off x="3647675" y="5"/>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9"/>
          <p:cNvSpPr/>
          <p:nvPr/>
        </p:nvSpPr>
        <p:spPr>
          <a:xfrm>
            <a:off x="7036250" y="568225"/>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9"/>
          <p:cNvSpPr/>
          <p:nvPr/>
        </p:nvSpPr>
        <p:spPr>
          <a:xfrm>
            <a:off x="138700" y="471688"/>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5384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p52"/>
          <p:cNvSpPr/>
          <p:nvPr/>
        </p:nvSpPr>
        <p:spPr>
          <a:xfrm>
            <a:off x="997963" y="1262301"/>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2"/>
          <p:cNvSpPr/>
          <p:nvPr/>
        </p:nvSpPr>
        <p:spPr>
          <a:xfrm>
            <a:off x="997963" y="1852374"/>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2"/>
          <p:cNvSpPr/>
          <p:nvPr/>
        </p:nvSpPr>
        <p:spPr>
          <a:xfrm>
            <a:off x="997963" y="2442446"/>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2"/>
          <p:cNvSpPr/>
          <p:nvPr/>
        </p:nvSpPr>
        <p:spPr>
          <a:xfrm>
            <a:off x="997963" y="3032518"/>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2"/>
          <p:cNvSpPr/>
          <p:nvPr/>
        </p:nvSpPr>
        <p:spPr>
          <a:xfrm>
            <a:off x="997963" y="3622590"/>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906" name="Google Shape;1906;p52"/>
          <p:cNvGraphicFramePr/>
          <p:nvPr>
            <p:extLst>
              <p:ext uri="{D42A27DB-BD31-4B8C-83A1-F6EECF244321}">
                <p14:modId xmlns:p14="http://schemas.microsoft.com/office/powerpoint/2010/main" val="2062242050"/>
              </p:ext>
            </p:extLst>
          </p:nvPr>
        </p:nvGraphicFramePr>
        <p:xfrm>
          <a:off x="938550" y="1239558"/>
          <a:ext cx="7204675" cy="2954250"/>
        </p:xfrm>
        <a:graphic>
          <a:graphicData uri="http://schemas.openxmlformats.org/drawingml/2006/table">
            <a:tbl>
              <a:tblPr>
                <a:noFill/>
                <a:tableStyleId>{614A1F89-6F1C-47EF-A91C-13C7A80F79F2}</a:tableStyleId>
              </a:tblPr>
              <a:tblGrid>
                <a:gridCol w="656175"/>
                <a:gridCol w="240971"/>
                <a:gridCol w="6307529"/>
              </a:tblGrid>
              <a:tr h="590850">
                <a:tc>
                  <a:txBody>
                    <a:bodyPr/>
                    <a:lstStyle/>
                    <a:p>
                      <a:pPr marL="0" lvl="0" indent="0" algn="ctr" rtl="0">
                        <a:spcBef>
                          <a:spcPts val="0"/>
                        </a:spcBef>
                        <a:spcAft>
                          <a:spcPts val="0"/>
                        </a:spcAft>
                        <a:buNone/>
                      </a:pPr>
                      <a:r>
                        <a:rPr lang="en" sz="2400" dirty="0">
                          <a:solidFill>
                            <a:schemeClr val="dk1"/>
                          </a:solidFill>
                          <a:latin typeface="Chau Philomene One"/>
                          <a:ea typeface="Chau Philomene One"/>
                          <a:cs typeface="Chau Philomene One"/>
                          <a:sym typeface="Chau Philomene One"/>
                        </a:rPr>
                        <a:t>1</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tx1"/>
                          </a:solidFill>
                          <a:latin typeface="Didact Gothic"/>
                          <a:ea typeface="Didact Gothic"/>
                          <a:cs typeface="Didact Gothic"/>
                          <a:sym typeface="Didact Gothic"/>
                        </a:rPr>
                        <a:t>Mendeskripsikan aturan-aturan yang berlaku dilingkungan keluarga</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2</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sv-SE" dirty="0" smtClean="0">
                          <a:solidFill>
                            <a:schemeClr val="accent3"/>
                          </a:solidFill>
                          <a:latin typeface="Didact Gothic"/>
                          <a:ea typeface="Didact Gothic"/>
                          <a:cs typeface="Didact Gothic"/>
                          <a:sym typeface="Didact Gothic"/>
                        </a:rPr>
                        <a:t>Mendiskripsikan pertuturan atau silsilah dalam lingkungan keluarga</a:t>
                      </a:r>
                      <a:endParaRPr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3</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tx1"/>
                          </a:solidFill>
                          <a:latin typeface="Didact Gothic"/>
                          <a:ea typeface="Didact Gothic"/>
                          <a:cs typeface="Didact Gothic"/>
                          <a:sym typeface="Didact Gothic"/>
                        </a:rPr>
                        <a:t>Membandingkan kelompok-kelompok sosial yang ada di masyarakat</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4</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accent3"/>
                          </a:solidFill>
                          <a:latin typeface="Didact Gothic"/>
                          <a:ea typeface="Didact Gothic"/>
                          <a:cs typeface="Didact Gothic"/>
                          <a:sym typeface="Didact Gothic"/>
                        </a:rPr>
                        <a:t>Melakukan diskusi kelompok tentang terjadinya jual beli</a:t>
                      </a:r>
                      <a:endParaRPr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5</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sv-SE" dirty="0" smtClean="0">
                          <a:solidFill>
                            <a:schemeClr val="tx1"/>
                          </a:solidFill>
                          <a:latin typeface="Didact Gothic"/>
                          <a:ea typeface="Didact Gothic"/>
                          <a:cs typeface="Didact Gothic"/>
                          <a:sym typeface="Didact Gothic"/>
                        </a:rPr>
                        <a:t>Menafsirkan peninggalan- peninggalan sejarah</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bl>
          </a:graphicData>
        </a:graphic>
      </p:graphicFrame>
      <p:sp>
        <p:nvSpPr>
          <p:cNvPr id="1907" name="Google Shape;1907;p52"/>
          <p:cNvSpPr txBox="1">
            <a:spLocks noGrp="1"/>
          </p:cNvSpPr>
          <p:nvPr>
            <p:ph type="title"/>
          </p:nvPr>
        </p:nvSpPr>
        <p:spPr>
          <a:xfrm>
            <a:off x="503976" y="414874"/>
            <a:ext cx="8100472" cy="572700"/>
          </a:xfrm>
          <a:prstGeom prst="rect">
            <a:avLst/>
          </a:prstGeom>
        </p:spPr>
        <p:txBody>
          <a:bodyPr spcFirstLastPara="1" wrap="square" lIns="91425" tIns="91425" rIns="91425" bIns="91425" anchor="t" anchorCtr="0">
            <a:noAutofit/>
          </a:bodyPr>
          <a:lstStyle/>
          <a:p>
            <a:pPr lvl="0"/>
            <a:r>
              <a:rPr lang="sv-SE" sz="2000" dirty="0">
                <a:solidFill>
                  <a:schemeClr val="accent3"/>
                </a:solidFill>
              </a:rPr>
              <a:t>Hal-hal berikut ini merupakan contoh kegiatan belajar yang dapat dilakukan di dalam </a:t>
            </a:r>
            <a:r>
              <a:rPr lang="sv-SE" sz="2000" dirty="0">
                <a:solidFill>
                  <a:schemeClr val="tx1"/>
                </a:solidFill>
              </a:rPr>
              <a:t>pembelajaran IPS kepada siswa kelas tinggi di Sekolah Dasar (SD), yaitu:</a:t>
            </a:r>
            <a:endParaRPr sz="2000" dirty="0">
              <a:solidFill>
                <a:schemeClr val="tx1"/>
              </a:solidFill>
            </a:endParaRPr>
          </a:p>
        </p:txBody>
      </p:sp>
    </p:spTree>
    <p:extLst>
      <p:ext uri="{BB962C8B-B14F-4D97-AF65-F5344CB8AC3E}">
        <p14:creationId xmlns:p14="http://schemas.microsoft.com/office/powerpoint/2010/main" val="770559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p52"/>
          <p:cNvSpPr/>
          <p:nvPr/>
        </p:nvSpPr>
        <p:spPr>
          <a:xfrm>
            <a:off x="997963" y="1262301"/>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2"/>
          <p:cNvSpPr/>
          <p:nvPr/>
        </p:nvSpPr>
        <p:spPr>
          <a:xfrm>
            <a:off x="997963" y="1852374"/>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2"/>
          <p:cNvSpPr/>
          <p:nvPr/>
        </p:nvSpPr>
        <p:spPr>
          <a:xfrm>
            <a:off x="997963" y="2442446"/>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2"/>
          <p:cNvSpPr/>
          <p:nvPr/>
        </p:nvSpPr>
        <p:spPr>
          <a:xfrm>
            <a:off x="997963" y="3032518"/>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2"/>
          <p:cNvSpPr/>
          <p:nvPr/>
        </p:nvSpPr>
        <p:spPr>
          <a:xfrm>
            <a:off x="997963" y="3622590"/>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906" name="Google Shape;1906;p52"/>
          <p:cNvGraphicFramePr/>
          <p:nvPr>
            <p:extLst>
              <p:ext uri="{D42A27DB-BD31-4B8C-83A1-F6EECF244321}">
                <p14:modId xmlns:p14="http://schemas.microsoft.com/office/powerpoint/2010/main" val="2642689119"/>
              </p:ext>
            </p:extLst>
          </p:nvPr>
        </p:nvGraphicFramePr>
        <p:xfrm>
          <a:off x="938550" y="1239558"/>
          <a:ext cx="7204675" cy="3047850"/>
        </p:xfrm>
        <a:graphic>
          <a:graphicData uri="http://schemas.openxmlformats.org/drawingml/2006/table">
            <a:tbl>
              <a:tblPr>
                <a:noFill/>
                <a:tableStyleId>{614A1F89-6F1C-47EF-A91C-13C7A80F79F2}</a:tableStyleId>
              </a:tblPr>
              <a:tblGrid>
                <a:gridCol w="656175"/>
                <a:gridCol w="240971"/>
                <a:gridCol w="6307529"/>
              </a:tblGrid>
              <a:tr h="590850">
                <a:tc>
                  <a:txBody>
                    <a:bodyPr/>
                    <a:lstStyle/>
                    <a:p>
                      <a:pPr marL="0" lvl="0" indent="0" algn="ctr" rtl="0">
                        <a:spcBef>
                          <a:spcPts val="0"/>
                        </a:spcBef>
                        <a:spcAft>
                          <a:spcPts val="0"/>
                        </a:spcAft>
                        <a:buNone/>
                      </a:pPr>
                      <a:r>
                        <a:rPr lang="id-ID" sz="2400" dirty="0" smtClean="0">
                          <a:solidFill>
                            <a:schemeClr val="dk1"/>
                          </a:solidFill>
                          <a:latin typeface="Chau Philomene One"/>
                          <a:ea typeface="Chau Philomene One"/>
                          <a:cs typeface="Chau Philomene One"/>
                          <a:sym typeface="Chau Philomene One"/>
                        </a:rPr>
                        <a:t>6</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tx1"/>
                          </a:solidFill>
                          <a:latin typeface="Didact Gothic"/>
                          <a:ea typeface="Didact Gothic"/>
                          <a:cs typeface="Didact Gothic"/>
                          <a:sym typeface="Didact Gothic"/>
                        </a:rPr>
                        <a:t>Menyajikan hubungan antar sumber daya alam dengan kegiatan ekonomi masyarakat setempat</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id-ID" sz="2400" dirty="0" smtClean="0">
                          <a:solidFill>
                            <a:schemeClr val="dk1"/>
                          </a:solidFill>
                          <a:latin typeface="Chau Philomene One"/>
                          <a:ea typeface="Chau Philomene One"/>
                          <a:cs typeface="Chau Philomene One"/>
                          <a:sym typeface="Chau Philomene One"/>
                        </a:rPr>
                        <a:t>7</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accent3"/>
                          </a:solidFill>
                          <a:latin typeface="Didact Gothic"/>
                          <a:ea typeface="Didact Gothic"/>
                          <a:cs typeface="Didact Gothic"/>
                          <a:sym typeface="Didact Gothic"/>
                        </a:rPr>
                        <a:t>Mendeskrifsikan pemanfaatan sumber daya alam yang dapat diperbaharui dengan sumber daya alam yang tidak dapat diperbaharui</a:t>
                      </a:r>
                      <a:endParaRPr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id-ID" sz="2400" dirty="0" smtClean="0">
                          <a:solidFill>
                            <a:schemeClr val="dk1"/>
                          </a:solidFill>
                          <a:latin typeface="Chau Philomene One"/>
                          <a:ea typeface="Chau Philomene One"/>
                          <a:cs typeface="Chau Philomene One"/>
                          <a:sym typeface="Chau Philomene One"/>
                        </a:rPr>
                        <a:t>8</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tx1"/>
                          </a:solidFill>
                          <a:latin typeface="Didact Gothic"/>
                          <a:ea typeface="Didact Gothic"/>
                          <a:cs typeface="Didact Gothic"/>
                          <a:sym typeface="Didact Gothic"/>
                        </a:rPr>
                        <a:t>Memahami sejarah kebangkitan nasional, sejarah perjuangan bangsa dalam mencapai kemerdekaan dan perjuangan mempertahankan kemerdekaan</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id-ID" sz="2400" dirty="0" smtClean="0">
                          <a:solidFill>
                            <a:schemeClr val="dk1"/>
                          </a:solidFill>
                          <a:latin typeface="Chau Philomene One"/>
                          <a:ea typeface="Chau Philomene One"/>
                          <a:cs typeface="Chau Philomene One"/>
                          <a:sym typeface="Chau Philomene One"/>
                        </a:rPr>
                        <a:t>9</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accent3"/>
                          </a:solidFill>
                          <a:latin typeface="Didact Gothic"/>
                          <a:ea typeface="Didact Gothic"/>
                          <a:cs typeface="Didact Gothic"/>
                          <a:sym typeface="Didact Gothic"/>
                        </a:rPr>
                        <a:t>Melakukan diskusi tentang makna sistem perekonomian koperasi bagi kehidupan kelompok di masyarakat</a:t>
                      </a:r>
                      <a:endParaRPr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id-ID" sz="2400" dirty="0" smtClean="0">
                          <a:solidFill>
                            <a:schemeClr val="dk1"/>
                          </a:solidFill>
                          <a:latin typeface="Chau Philomene One"/>
                          <a:ea typeface="Chau Philomene One"/>
                          <a:cs typeface="Chau Philomene One"/>
                          <a:sym typeface="Chau Philomene One"/>
                        </a:rPr>
                        <a:t>10</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dirty="0" smtClean="0">
                          <a:solidFill>
                            <a:schemeClr val="tx1"/>
                          </a:solidFill>
                          <a:latin typeface="Didact Gothic"/>
                          <a:ea typeface="Didact Gothic"/>
                          <a:cs typeface="Didact Gothic"/>
                          <a:sym typeface="Didact Gothic"/>
                        </a:rPr>
                        <a:t>Menggambarkan denah lingkungan tempat tinggal siswa dan lingkungan sekolah dan lain-lain.</a:t>
                      </a:r>
                      <a:endParaRPr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bl>
          </a:graphicData>
        </a:graphic>
      </p:graphicFrame>
      <p:sp>
        <p:nvSpPr>
          <p:cNvPr id="1907" name="Google Shape;1907;p52"/>
          <p:cNvSpPr txBox="1">
            <a:spLocks noGrp="1"/>
          </p:cNvSpPr>
          <p:nvPr>
            <p:ph type="title"/>
          </p:nvPr>
        </p:nvSpPr>
        <p:spPr>
          <a:xfrm>
            <a:off x="503976" y="414874"/>
            <a:ext cx="8100472" cy="572700"/>
          </a:xfrm>
          <a:prstGeom prst="rect">
            <a:avLst/>
          </a:prstGeom>
        </p:spPr>
        <p:txBody>
          <a:bodyPr spcFirstLastPara="1" wrap="square" lIns="91425" tIns="91425" rIns="91425" bIns="91425" anchor="t" anchorCtr="0">
            <a:noAutofit/>
          </a:bodyPr>
          <a:lstStyle/>
          <a:p>
            <a:pPr lvl="0"/>
            <a:r>
              <a:rPr lang="sv-SE" sz="2000" dirty="0">
                <a:solidFill>
                  <a:schemeClr val="accent3"/>
                </a:solidFill>
              </a:rPr>
              <a:t>Hal-hal berikut ini merupakan contoh kegiatan belajar yang dapat dilakukan di dalam </a:t>
            </a:r>
            <a:r>
              <a:rPr lang="sv-SE" sz="2000" dirty="0">
                <a:solidFill>
                  <a:schemeClr val="tx1"/>
                </a:solidFill>
              </a:rPr>
              <a:t>pembelajaran IPS kepada siswa kelas tinggi di Sekolah Dasar (SD), yaitu:</a:t>
            </a:r>
            <a:endParaRPr sz="2000"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34"/>
          <p:cNvSpPr/>
          <p:nvPr/>
        </p:nvSpPr>
        <p:spPr>
          <a:xfrm flipH="1">
            <a:off x="121123" y="797279"/>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4"/>
          <p:cNvSpPr/>
          <p:nvPr/>
        </p:nvSpPr>
        <p:spPr>
          <a:xfrm flipH="1">
            <a:off x="672042" y="95113"/>
            <a:ext cx="1104514" cy="46018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4"/>
          <p:cNvSpPr/>
          <p:nvPr/>
        </p:nvSpPr>
        <p:spPr>
          <a:xfrm>
            <a:off x="6836926" y="160596"/>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4"/>
          <p:cNvSpPr/>
          <p:nvPr/>
        </p:nvSpPr>
        <p:spPr>
          <a:xfrm>
            <a:off x="7819547" y="634850"/>
            <a:ext cx="1382854" cy="503838"/>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2400" dirty="0" smtClean="0"/>
              <a:t>D. Kurikulum </a:t>
            </a:r>
            <a:r>
              <a:rPr lang="id-ID" sz="2400" dirty="0"/>
              <a:t>2013 Ilmu Pengetahuan Sosial Di Sekolah Dasar</a:t>
            </a:r>
            <a:endParaRPr sz="2400" dirty="0"/>
          </a:p>
        </p:txBody>
      </p:sp>
      <p:sp>
        <p:nvSpPr>
          <p:cNvPr id="1207" name="Google Shape;1207;p3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457200">
              <a:lnSpc>
                <a:spcPct val="150000"/>
              </a:lnSpc>
              <a:buNone/>
            </a:pPr>
            <a:r>
              <a:rPr lang="id-ID" dirty="0"/>
              <a:t>Pada kurikulum 2013 IPS tidak terdaftar sebagai mata pelajaran di kelas rendah. IPS di SD bukan dihilangkan atau dihapus namun IPS diintegrasikan dengan mata pelajaran yang lain seperti bahasa Indonesia dan Pendidikan Pancasila dan kewarganegaraan yang diajarkan secara terpadu sesuai dengan tema yang dibahas, inilah yang dimaksud dengan tematik integratif. Menteri Pendidikan memberikan tiga alternatif pengintegrasian. </a:t>
            </a:r>
          </a:p>
          <a:p>
            <a:pPr marL="342900" indent="-342900">
              <a:lnSpc>
                <a:spcPct val="150000"/>
              </a:lnSpc>
            </a:pPr>
            <a:r>
              <a:rPr lang="id-ID" dirty="0"/>
              <a:t>Pertama, nama pelajaran IPS sama sekali tidak dimunculkan, namun muatannya muncul di pelajaran- pelajaran lain. </a:t>
            </a:r>
            <a:endParaRPr lang="id-ID" dirty="0" smtClean="0"/>
          </a:p>
          <a:p>
            <a:pPr marL="342900" indent="-342900">
              <a:lnSpc>
                <a:spcPct val="150000"/>
              </a:lnSpc>
            </a:pPr>
            <a:r>
              <a:rPr lang="id-ID" dirty="0" smtClean="0"/>
              <a:t>Kedua</a:t>
            </a:r>
            <a:r>
              <a:rPr lang="id-ID" dirty="0"/>
              <a:t>, IPS dimunculkan mulai kelas 4 SD sampai 6 SD. ketiga, IPS akan dimunculkan sebagai pelajaran tersendiri untuk kelas 5 dan 6 SD. </a:t>
            </a:r>
            <a:endParaRPr lang="id-ID" dirty="0" smtClean="0"/>
          </a:p>
          <a:p>
            <a:pPr marL="342900" indent="-342900">
              <a:lnSpc>
                <a:spcPct val="150000"/>
              </a:lnSpc>
            </a:pPr>
            <a:r>
              <a:rPr lang="id-ID" dirty="0"/>
              <a:t>Intinya, yang dihapuskan adalah nama pelajarannya namun substansi pelajaran </a:t>
            </a:r>
            <a:r>
              <a:rPr lang="id-ID" dirty="0" smtClean="0"/>
              <a:t>IPS tidak </a:t>
            </a:r>
            <a:r>
              <a:rPr lang="id-ID" dirty="0"/>
              <a:t>ada satupun yang dihilangkan. Meski mata pelajaran berkurang, namun jumlah jam pelajaran </a:t>
            </a:r>
            <a:r>
              <a:rPr lang="id-ID" dirty="0" smtClean="0"/>
              <a:t>justru bertambah</a:t>
            </a:r>
            <a:r>
              <a:rPr lang="id-ID" dirty="0"/>
              <a:t>. </a:t>
            </a:r>
          </a:p>
        </p:txBody>
      </p:sp>
    </p:spTree>
    <p:extLst>
      <p:ext uri="{BB962C8B-B14F-4D97-AF65-F5344CB8AC3E}">
        <p14:creationId xmlns:p14="http://schemas.microsoft.com/office/powerpoint/2010/main" val="1544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sp>
        <p:nvSpPr>
          <p:cNvPr id="1783" name="Google Shape;1783;p47"/>
          <p:cNvSpPr txBox="1">
            <a:spLocks noGrp="1"/>
          </p:cNvSpPr>
          <p:nvPr>
            <p:ph type="body" idx="1"/>
          </p:nvPr>
        </p:nvSpPr>
        <p:spPr>
          <a:xfrm>
            <a:off x="4139952" y="1635646"/>
            <a:ext cx="5004048" cy="2304256"/>
          </a:xfrm>
          <a:prstGeom prst="rect">
            <a:avLst/>
          </a:prstGeom>
        </p:spPr>
        <p:txBody>
          <a:bodyPr spcFirstLastPara="1" wrap="square" lIns="91425" tIns="91425" rIns="91425" bIns="91425" anchor="t" anchorCtr="0">
            <a:noAutofit/>
          </a:bodyPr>
          <a:lstStyle/>
          <a:p>
            <a:pPr marL="0" lvl="0" indent="457200">
              <a:lnSpc>
                <a:spcPct val="150000"/>
              </a:lnSpc>
              <a:buClr>
                <a:srgbClr val="273D40"/>
              </a:buClr>
              <a:buSzPts val="600"/>
              <a:buNone/>
            </a:pPr>
            <a:r>
              <a:rPr lang="id-ID" sz="1200" dirty="0" smtClean="0"/>
              <a:t>Pada </a:t>
            </a:r>
            <a:r>
              <a:rPr lang="id-ID" sz="1200" dirty="0"/>
              <a:t>penyajiannya pembelajaran IPS SD Kelas Tinggi terintegrasi dengan mata pelajaran Pendidikan Kewarganegaraan, Bahasa Indonesia dan juga IPA. Untuk kelas tinggi (kelas IV, V, dan VI) KD Mata Pelajaran IPS berdiri sendiri, sehingga pendekatan integrasinya adalah multidisipliner, walaupun pembelajarannya tetap menggunakan tematik terpadu. Pada kelas tinggi, IPS memiliki kedudukan yang sama dengan mata pelajaran lain. Meskipun pembelajaran dilakukan secara tematik, namun KD untuk IPS tetap berdiri sendiri. </a:t>
            </a:r>
            <a:endParaRPr sz="1200" dirty="0"/>
          </a:p>
        </p:txBody>
      </p:sp>
      <p:sp>
        <p:nvSpPr>
          <p:cNvPr id="1786" name="Google Shape;1786;p47"/>
          <p:cNvSpPr/>
          <p:nvPr/>
        </p:nvSpPr>
        <p:spPr>
          <a:xfrm>
            <a:off x="-65250" y="2890950"/>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74" y="1779662"/>
            <a:ext cx="3819610" cy="2140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59874" y="411510"/>
            <a:ext cx="8632606" cy="1224136"/>
          </a:xfrm>
        </p:spPr>
        <p:txBody>
          <a:bodyPr/>
          <a:lstStyle/>
          <a:p>
            <a:pPr indent="457200">
              <a:lnSpc>
                <a:spcPct val="150000"/>
              </a:lnSpc>
            </a:pPr>
            <a:r>
              <a:rPr lang="id-ID" sz="1200" dirty="0">
                <a:latin typeface="Didact Gothic" charset="0"/>
              </a:rPr>
              <a:t>Sejak diterapkan dan diberlakukannya kurikulum 2013, pembelajaran Pendidikan Ilmu Pengetahuan Sosial khususnya di kelas tinggi sudah terintegrasi bersama mata pelajaran lain yang diajarkan dengan bertema (tematik). Pembelajaran tematik merupakan pembelajaran yang memadukan beberapa mata pelajaran. Pembelajaran terpadu berfungsi memberikan berbagai pengalaman dalam pembelajaran kepada peserta didik. </a:t>
            </a:r>
          </a:p>
        </p:txBody>
      </p:sp>
    </p:spTree>
    <p:extLst>
      <p:ext uri="{BB962C8B-B14F-4D97-AF65-F5344CB8AC3E}">
        <p14:creationId xmlns:p14="http://schemas.microsoft.com/office/powerpoint/2010/main" val="536131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35"/>
          <p:cNvSpPr txBox="1">
            <a:spLocks noGrp="1"/>
          </p:cNvSpPr>
          <p:nvPr>
            <p:ph type="title"/>
          </p:nvPr>
        </p:nvSpPr>
        <p:spPr>
          <a:xfrm>
            <a:off x="346817" y="795149"/>
            <a:ext cx="6287391" cy="713173"/>
          </a:xfrm>
          <a:prstGeom prst="rect">
            <a:avLst/>
          </a:prstGeom>
        </p:spPr>
        <p:txBody>
          <a:bodyPr spcFirstLastPara="1" wrap="square" lIns="91425" tIns="91425" rIns="91425" bIns="91425" anchor="ctr" anchorCtr="0">
            <a:noAutofit/>
          </a:bodyPr>
          <a:lstStyle/>
          <a:p>
            <a:pPr lvl="0"/>
            <a:r>
              <a:rPr lang="id-ID" sz="2400" dirty="0" smtClean="0"/>
              <a:t>E. Peristiwa</a:t>
            </a:r>
            <a:r>
              <a:rPr lang="id-ID" sz="2400" dirty="0"/>
              <a:t>, Fakta, Konsep Dan Generalisasi Dalam Pembelajaran Di Sekolah Dasar</a:t>
            </a:r>
            <a:endParaRPr sz="2400" dirty="0"/>
          </a:p>
        </p:txBody>
      </p:sp>
      <p:sp>
        <p:nvSpPr>
          <p:cNvPr id="1213" name="Google Shape;1213;p35"/>
          <p:cNvSpPr txBox="1">
            <a:spLocks noGrp="1"/>
          </p:cNvSpPr>
          <p:nvPr>
            <p:ph type="subTitle" idx="1"/>
          </p:nvPr>
        </p:nvSpPr>
        <p:spPr>
          <a:xfrm>
            <a:off x="372840" y="1665741"/>
            <a:ext cx="6287392" cy="2562193"/>
          </a:xfrm>
          <a:prstGeom prst="rect">
            <a:avLst/>
          </a:prstGeom>
        </p:spPr>
        <p:txBody>
          <a:bodyPr spcFirstLastPara="1" wrap="square" lIns="91425" tIns="91425" rIns="91425" bIns="91425" anchor="ctr" anchorCtr="0">
            <a:noAutofit/>
          </a:bodyPr>
          <a:lstStyle/>
          <a:p>
            <a:pPr marL="0" lvl="0" indent="457200">
              <a:lnSpc>
                <a:spcPct val="150000"/>
              </a:lnSpc>
            </a:pPr>
            <a:r>
              <a:rPr lang="id-ID" sz="1200" dirty="0"/>
              <a:t>Pendidikan Ilmu Pengetahuan Sosial di Sekolah Dasar mengangkat tema-tema dalam konteks isu sosial yang ada dalam kehidupan masyarakat. Isu sosial yang dimaksudkan di sini adalah tentang peristiwa yang terjadi pada saat ini. Isu sosial yang ada dalam pembahasan ini dibatasi pada peristiwa yang benar-benar terjadi dan dapat ditelaah, faktanya dapat diwujudkan dalam bentuk realita</a:t>
            </a:r>
            <a:r>
              <a:rPr lang="id-ID" sz="1200" dirty="0" smtClean="0"/>
              <a:t>.</a:t>
            </a:r>
          </a:p>
          <a:p>
            <a:pPr marL="0" lvl="0" indent="457200">
              <a:lnSpc>
                <a:spcPct val="150000"/>
              </a:lnSpc>
            </a:pPr>
            <a:r>
              <a:rPr lang="id-ID" sz="1200" dirty="0"/>
              <a:t>Dalam perkembangannya, ilmu-ilmu sosial ini dilandasi atau didasarkan pada pengungkapan berupa data dan juga fakta. Fakta maupun data ini kemudian diperlukan hingga sampai pada konsep, dan generalisasi dalam suatu proses penyajian tema dalam pembelajaran Pendidikan Ilmu Pengetahuan di Sekolah Dasar.</a:t>
            </a:r>
            <a:endParaRPr sz="1200" dirty="0"/>
          </a:p>
        </p:txBody>
      </p:sp>
      <p:sp>
        <p:nvSpPr>
          <p:cNvPr id="1215" name="Google Shape;1215;p35"/>
          <p:cNvSpPr/>
          <p:nvPr/>
        </p:nvSpPr>
        <p:spPr>
          <a:xfrm>
            <a:off x="346817" y="61326"/>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5"/>
          <p:cNvSpPr/>
          <p:nvPr/>
        </p:nvSpPr>
        <p:spPr>
          <a:xfrm>
            <a:off x="2569923" y="520679"/>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5"/>
          <p:cNvSpPr/>
          <p:nvPr/>
        </p:nvSpPr>
        <p:spPr>
          <a:xfrm>
            <a:off x="4335962" y="194675"/>
            <a:ext cx="1601159" cy="503838"/>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5"/>
          <p:cNvSpPr/>
          <p:nvPr/>
        </p:nvSpPr>
        <p:spPr>
          <a:xfrm>
            <a:off x="6527795" y="401208"/>
            <a:ext cx="2162455" cy="787882"/>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5"/>
          <p:cNvSpPr/>
          <p:nvPr/>
        </p:nvSpPr>
        <p:spPr>
          <a:xfrm>
            <a:off x="-477862" y="1574661"/>
            <a:ext cx="1104514" cy="46018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0" name="Google Shape;1220;p35"/>
          <p:cNvGrpSpPr/>
          <p:nvPr/>
        </p:nvGrpSpPr>
        <p:grpSpPr>
          <a:xfrm>
            <a:off x="6634209" y="1641694"/>
            <a:ext cx="2312836" cy="2933967"/>
            <a:chOff x="6607309" y="1724000"/>
            <a:chExt cx="2252251" cy="2857110"/>
          </a:xfrm>
        </p:grpSpPr>
        <p:sp>
          <p:nvSpPr>
            <p:cNvPr id="1221" name="Google Shape;1221;p35"/>
            <p:cNvSpPr/>
            <p:nvPr/>
          </p:nvSpPr>
          <p:spPr>
            <a:xfrm>
              <a:off x="7758322" y="1752011"/>
              <a:ext cx="1087999" cy="742660"/>
            </a:xfrm>
            <a:custGeom>
              <a:avLst/>
              <a:gdLst/>
              <a:ahLst/>
              <a:cxnLst/>
              <a:rect l="l" t="t" r="r" b="b"/>
              <a:pathLst>
                <a:path w="24237" h="16544" extrusionOk="0">
                  <a:moveTo>
                    <a:pt x="18601" y="1"/>
                  </a:moveTo>
                  <a:cubicBezTo>
                    <a:pt x="16448" y="1"/>
                    <a:pt x="13724" y="669"/>
                    <a:pt x="10728" y="2208"/>
                  </a:cubicBezTo>
                  <a:cubicBezTo>
                    <a:pt x="4262" y="5541"/>
                    <a:pt x="1" y="12534"/>
                    <a:pt x="1" y="12534"/>
                  </a:cubicBezTo>
                  <a:lnTo>
                    <a:pt x="978" y="16544"/>
                  </a:lnTo>
                  <a:cubicBezTo>
                    <a:pt x="7670" y="15566"/>
                    <a:pt x="17144" y="12032"/>
                    <a:pt x="19500" y="10278"/>
                  </a:cubicBezTo>
                  <a:cubicBezTo>
                    <a:pt x="21881" y="8549"/>
                    <a:pt x="24237" y="5190"/>
                    <a:pt x="23334" y="2408"/>
                  </a:cubicBezTo>
                  <a:cubicBezTo>
                    <a:pt x="22849" y="910"/>
                    <a:pt x="21113" y="1"/>
                    <a:pt x="186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5"/>
            <p:cNvSpPr/>
            <p:nvPr/>
          </p:nvSpPr>
          <p:spPr>
            <a:xfrm>
              <a:off x="7792748" y="1957511"/>
              <a:ext cx="759449" cy="474802"/>
            </a:xfrm>
            <a:custGeom>
              <a:avLst/>
              <a:gdLst/>
              <a:ahLst/>
              <a:cxnLst/>
              <a:rect l="l" t="t" r="r" b="b"/>
              <a:pathLst>
                <a:path w="16918" h="10577" extrusionOk="0">
                  <a:moveTo>
                    <a:pt x="16918" y="0"/>
                  </a:moveTo>
                  <a:cubicBezTo>
                    <a:pt x="16918" y="0"/>
                    <a:pt x="16617" y="25"/>
                    <a:pt x="16066" y="126"/>
                  </a:cubicBezTo>
                  <a:cubicBezTo>
                    <a:pt x="15790" y="176"/>
                    <a:pt x="15439" y="226"/>
                    <a:pt x="15063" y="301"/>
                  </a:cubicBezTo>
                  <a:cubicBezTo>
                    <a:pt x="14687" y="376"/>
                    <a:pt x="14261" y="501"/>
                    <a:pt x="13810" y="627"/>
                  </a:cubicBezTo>
                  <a:cubicBezTo>
                    <a:pt x="13334" y="752"/>
                    <a:pt x="12833" y="928"/>
                    <a:pt x="12331" y="1128"/>
                  </a:cubicBezTo>
                  <a:cubicBezTo>
                    <a:pt x="12056" y="1228"/>
                    <a:pt x="11805" y="1329"/>
                    <a:pt x="11529" y="1429"/>
                  </a:cubicBezTo>
                  <a:cubicBezTo>
                    <a:pt x="11254" y="1529"/>
                    <a:pt x="11003" y="1679"/>
                    <a:pt x="10727" y="1805"/>
                  </a:cubicBezTo>
                  <a:cubicBezTo>
                    <a:pt x="10452" y="1930"/>
                    <a:pt x="10176" y="2055"/>
                    <a:pt x="9900" y="2181"/>
                  </a:cubicBezTo>
                  <a:cubicBezTo>
                    <a:pt x="9625" y="2331"/>
                    <a:pt x="9349" y="2481"/>
                    <a:pt x="9073" y="2632"/>
                  </a:cubicBezTo>
                  <a:cubicBezTo>
                    <a:pt x="8497" y="2933"/>
                    <a:pt x="7970" y="3258"/>
                    <a:pt x="7419" y="3609"/>
                  </a:cubicBezTo>
                  <a:cubicBezTo>
                    <a:pt x="6868" y="3960"/>
                    <a:pt x="6366" y="4336"/>
                    <a:pt x="5840" y="4712"/>
                  </a:cubicBezTo>
                  <a:cubicBezTo>
                    <a:pt x="5339" y="5063"/>
                    <a:pt x="4863" y="5464"/>
                    <a:pt x="4412" y="5840"/>
                  </a:cubicBezTo>
                  <a:cubicBezTo>
                    <a:pt x="3935" y="6241"/>
                    <a:pt x="3509" y="6617"/>
                    <a:pt x="3108" y="6993"/>
                  </a:cubicBezTo>
                  <a:cubicBezTo>
                    <a:pt x="2908" y="7193"/>
                    <a:pt x="2732" y="7369"/>
                    <a:pt x="2532" y="7569"/>
                  </a:cubicBezTo>
                  <a:cubicBezTo>
                    <a:pt x="2356" y="7745"/>
                    <a:pt x="2181" y="7920"/>
                    <a:pt x="2031" y="8096"/>
                  </a:cubicBezTo>
                  <a:cubicBezTo>
                    <a:pt x="1680" y="8446"/>
                    <a:pt x="1404" y="8772"/>
                    <a:pt x="1153" y="9073"/>
                  </a:cubicBezTo>
                  <a:cubicBezTo>
                    <a:pt x="903" y="9374"/>
                    <a:pt x="702" y="9649"/>
                    <a:pt x="527" y="9850"/>
                  </a:cubicBezTo>
                  <a:cubicBezTo>
                    <a:pt x="176" y="10301"/>
                    <a:pt x="1" y="10577"/>
                    <a:pt x="1" y="10577"/>
                  </a:cubicBezTo>
                  <a:cubicBezTo>
                    <a:pt x="1" y="10577"/>
                    <a:pt x="251" y="10376"/>
                    <a:pt x="702" y="10025"/>
                  </a:cubicBezTo>
                  <a:cubicBezTo>
                    <a:pt x="1128" y="9700"/>
                    <a:pt x="1755" y="9198"/>
                    <a:pt x="2507" y="8622"/>
                  </a:cubicBezTo>
                  <a:cubicBezTo>
                    <a:pt x="2883" y="8346"/>
                    <a:pt x="3284" y="8045"/>
                    <a:pt x="3710" y="7720"/>
                  </a:cubicBezTo>
                  <a:cubicBezTo>
                    <a:pt x="4136" y="7394"/>
                    <a:pt x="4612" y="7068"/>
                    <a:pt x="5088" y="6717"/>
                  </a:cubicBezTo>
                  <a:cubicBezTo>
                    <a:pt x="5564" y="6391"/>
                    <a:pt x="6041" y="6040"/>
                    <a:pt x="6542" y="5689"/>
                  </a:cubicBezTo>
                  <a:cubicBezTo>
                    <a:pt x="7068" y="5339"/>
                    <a:pt x="7569" y="4988"/>
                    <a:pt x="8096" y="4662"/>
                  </a:cubicBezTo>
                  <a:cubicBezTo>
                    <a:pt x="8622" y="4336"/>
                    <a:pt x="9148" y="3985"/>
                    <a:pt x="9675" y="3684"/>
                  </a:cubicBezTo>
                  <a:cubicBezTo>
                    <a:pt x="9950" y="3534"/>
                    <a:pt x="10201" y="3359"/>
                    <a:pt x="10452" y="3208"/>
                  </a:cubicBezTo>
                  <a:cubicBezTo>
                    <a:pt x="10702" y="3058"/>
                    <a:pt x="10978" y="2908"/>
                    <a:pt x="11229" y="2782"/>
                  </a:cubicBezTo>
                  <a:cubicBezTo>
                    <a:pt x="11479" y="2632"/>
                    <a:pt x="11730" y="2507"/>
                    <a:pt x="11981" y="2356"/>
                  </a:cubicBezTo>
                  <a:cubicBezTo>
                    <a:pt x="12231" y="2231"/>
                    <a:pt x="12457" y="2106"/>
                    <a:pt x="12707" y="1980"/>
                  </a:cubicBezTo>
                  <a:cubicBezTo>
                    <a:pt x="13184" y="1730"/>
                    <a:pt x="13635" y="1479"/>
                    <a:pt x="14061" y="1304"/>
                  </a:cubicBezTo>
                  <a:cubicBezTo>
                    <a:pt x="14487" y="1103"/>
                    <a:pt x="14863" y="928"/>
                    <a:pt x="15214" y="752"/>
                  </a:cubicBezTo>
                  <a:cubicBezTo>
                    <a:pt x="15565" y="602"/>
                    <a:pt x="15865" y="476"/>
                    <a:pt x="16141" y="351"/>
                  </a:cubicBezTo>
                  <a:cubicBezTo>
                    <a:pt x="16642" y="151"/>
                    <a:pt x="16918" y="0"/>
                    <a:pt x="169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5"/>
            <p:cNvSpPr/>
            <p:nvPr/>
          </p:nvSpPr>
          <p:spPr>
            <a:xfrm>
              <a:off x="6607309" y="1724000"/>
              <a:ext cx="1176971" cy="767305"/>
            </a:xfrm>
            <a:custGeom>
              <a:avLst/>
              <a:gdLst/>
              <a:ahLst/>
              <a:cxnLst/>
              <a:rect l="l" t="t" r="r" b="b"/>
              <a:pathLst>
                <a:path w="26219" h="17093" extrusionOk="0">
                  <a:moveTo>
                    <a:pt x="8250" y="0"/>
                  </a:moveTo>
                  <a:cubicBezTo>
                    <a:pt x="2663" y="0"/>
                    <a:pt x="1" y="4412"/>
                    <a:pt x="3386" y="8045"/>
                  </a:cubicBezTo>
                  <a:cubicBezTo>
                    <a:pt x="7822" y="12857"/>
                    <a:pt x="24339" y="15714"/>
                    <a:pt x="26218" y="17092"/>
                  </a:cubicBezTo>
                  <a:lnTo>
                    <a:pt x="25717" y="13559"/>
                  </a:lnTo>
                  <a:cubicBezTo>
                    <a:pt x="25717" y="13559"/>
                    <a:pt x="23762" y="5889"/>
                    <a:pt x="14364" y="1503"/>
                  </a:cubicBezTo>
                  <a:cubicBezTo>
                    <a:pt x="12097" y="446"/>
                    <a:pt x="10026" y="0"/>
                    <a:pt x="82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5"/>
            <p:cNvSpPr/>
            <p:nvPr/>
          </p:nvSpPr>
          <p:spPr>
            <a:xfrm>
              <a:off x="7027695" y="1982245"/>
              <a:ext cx="756127" cy="453434"/>
            </a:xfrm>
            <a:custGeom>
              <a:avLst/>
              <a:gdLst/>
              <a:ahLst/>
              <a:cxnLst/>
              <a:rect l="l" t="t" r="r" b="b"/>
              <a:pathLst>
                <a:path w="16844" h="10101" extrusionOk="0">
                  <a:moveTo>
                    <a:pt x="1" y="1"/>
                  </a:moveTo>
                  <a:cubicBezTo>
                    <a:pt x="1" y="1"/>
                    <a:pt x="302" y="126"/>
                    <a:pt x="828" y="301"/>
                  </a:cubicBezTo>
                  <a:cubicBezTo>
                    <a:pt x="1079" y="377"/>
                    <a:pt x="1404" y="502"/>
                    <a:pt x="1755" y="602"/>
                  </a:cubicBezTo>
                  <a:cubicBezTo>
                    <a:pt x="2106" y="753"/>
                    <a:pt x="2507" y="903"/>
                    <a:pt x="2933" y="1078"/>
                  </a:cubicBezTo>
                  <a:cubicBezTo>
                    <a:pt x="3359" y="1229"/>
                    <a:pt x="3810" y="1454"/>
                    <a:pt x="4312" y="1655"/>
                  </a:cubicBezTo>
                  <a:cubicBezTo>
                    <a:pt x="4537" y="1755"/>
                    <a:pt x="4788" y="1880"/>
                    <a:pt x="5038" y="1981"/>
                  </a:cubicBezTo>
                  <a:cubicBezTo>
                    <a:pt x="5289" y="2131"/>
                    <a:pt x="5540" y="2231"/>
                    <a:pt x="5790" y="2382"/>
                  </a:cubicBezTo>
                  <a:cubicBezTo>
                    <a:pt x="6066" y="2507"/>
                    <a:pt x="6317" y="2632"/>
                    <a:pt x="6592" y="2758"/>
                  </a:cubicBezTo>
                  <a:cubicBezTo>
                    <a:pt x="6843" y="2908"/>
                    <a:pt x="7094" y="3058"/>
                    <a:pt x="7369" y="3209"/>
                  </a:cubicBezTo>
                  <a:cubicBezTo>
                    <a:pt x="7896" y="3509"/>
                    <a:pt x="8422" y="3835"/>
                    <a:pt x="8923" y="4161"/>
                  </a:cubicBezTo>
                  <a:cubicBezTo>
                    <a:pt x="9475" y="4437"/>
                    <a:pt x="9951" y="4813"/>
                    <a:pt x="10477" y="5138"/>
                  </a:cubicBezTo>
                  <a:cubicBezTo>
                    <a:pt x="10953" y="5489"/>
                    <a:pt x="11455" y="5815"/>
                    <a:pt x="11931" y="6166"/>
                  </a:cubicBezTo>
                  <a:cubicBezTo>
                    <a:pt x="12382" y="6517"/>
                    <a:pt x="12858" y="6843"/>
                    <a:pt x="13259" y="7169"/>
                  </a:cubicBezTo>
                  <a:cubicBezTo>
                    <a:pt x="13685" y="7494"/>
                    <a:pt x="14086" y="7795"/>
                    <a:pt x="14437" y="8096"/>
                  </a:cubicBezTo>
                  <a:cubicBezTo>
                    <a:pt x="14813" y="8397"/>
                    <a:pt x="15139" y="8672"/>
                    <a:pt x="15440" y="8898"/>
                  </a:cubicBezTo>
                  <a:cubicBezTo>
                    <a:pt x="15715" y="9149"/>
                    <a:pt x="15966" y="9349"/>
                    <a:pt x="16191" y="9524"/>
                  </a:cubicBezTo>
                  <a:cubicBezTo>
                    <a:pt x="16617" y="9900"/>
                    <a:pt x="16843" y="10101"/>
                    <a:pt x="16843" y="10101"/>
                  </a:cubicBezTo>
                  <a:cubicBezTo>
                    <a:pt x="16843" y="10101"/>
                    <a:pt x="16693" y="9825"/>
                    <a:pt x="16367" y="9374"/>
                  </a:cubicBezTo>
                  <a:cubicBezTo>
                    <a:pt x="16216" y="9149"/>
                    <a:pt x="16016" y="8873"/>
                    <a:pt x="15765" y="8572"/>
                  </a:cubicBezTo>
                  <a:cubicBezTo>
                    <a:pt x="15515" y="8271"/>
                    <a:pt x="15264" y="7920"/>
                    <a:pt x="14938" y="7570"/>
                  </a:cubicBezTo>
                  <a:cubicBezTo>
                    <a:pt x="14763" y="7394"/>
                    <a:pt x="14612" y="7219"/>
                    <a:pt x="14437" y="7018"/>
                  </a:cubicBezTo>
                  <a:cubicBezTo>
                    <a:pt x="14262" y="6843"/>
                    <a:pt x="14061" y="6667"/>
                    <a:pt x="13861" y="6467"/>
                  </a:cubicBezTo>
                  <a:cubicBezTo>
                    <a:pt x="13485" y="6066"/>
                    <a:pt x="13059" y="5690"/>
                    <a:pt x="12607" y="5314"/>
                  </a:cubicBezTo>
                  <a:cubicBezTo>
                    <a:pt x="12156" y="4913"/>
                    <a:pt x="11680" y="4537"/>
                    <a:pt x="11179" y="4161"/>
                  </a:cubicBezTo>
                  <a:cubicBezTo>
                    <a:pt x="10653" y="3810"/>
                    <a:pt x="10151" y="3409"/>
                    <a:pt x="9600" y="3083"/>
                  </a:cubicBezTo>
                  <a:cubicBezTo>
                    <a:pt x="9048" y="2758"/>
                    <a:pt x="8497" y="2407"/>
                    <a:pt x="7946" y="2156"/>
                  </a:cubicBezTo>
                  <a:cubicBezTo>
                    <a:pt x="7670" y="2006"/>
                    <a:pt x="7369" y="1855"/>
                    <a:pt x="7094" y="1730"/>
                  </a:cubicBezTo>
                  <a:cubicBezTo>
                    <a:pt x="6818" y="1605"/>
                    <a:pt x="6542" y="1479"/>
                    <a:pt x="6267" y="1379"/>
                  </a:cubicBezTo>
                  <a:cubicBezTo>
                    <a:pt x="5991" y="1254"/>
                    <a:pt x="5715" y="1128"/>
                    <a:pt x="5439" y="1028"/>
                  </a:cubicBezTo>
                  <a:cubicBezTo>
                    <a:pt x="5164" y="953"/>
                    <a:pt x="4913" y="853"/>
                    <a:pt x="4637" y="778"/>
                  </a:cubicBezTo>
                  <a:cubicBezTo>
                    <a:pt x="4111" y="602"/>
                    <a:pt x="3610" y="452"/>
                    <a:pt x="3159" y="377"/>
                  </a:cubicBezTo>
                  <a:cubicBezTo>
                    <a:pt x="2683" y="276"/>
                    <a:pt x="2256" y="201"/>
                    <a:pt x="1881" y="126"/>
                  </a:cubicBezTo>
                  <a:cubicBezTo>
                    <a:pt x="1480" y="101"/>
                    <a:pt x="1154" y="76"/>
                    <a:pt x="878" y="51"/>
                  </a:cubicBezTo>
                  <a:cubicBezTo>
                    <a:pt x="302" y="1"/>
                    <a:pt x="1" y="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5"/>
            <p:cNvSpPr/>
            <p:nvPr/>
          </p:nvSpPr>
          <p:spPr>
            <a:xfrm>
              <a:off x="7777162" y="2390810"/>
              <a:ext cx="192443" cy="1481774"/>
            </a:xfrm>
            <a:custGeom>
              <a:avLst/>
              <a:gdLst/>
              <a:ahLst/>
              <a:cxnLst/>
              <a:rect l="l" t="t" r="r" b="b"/>
              <a:pathLst>
                <a:path w="4287" h="33009" extrusionOk="0">
                  <a:moveTo>
                    <a:pt x="1" y="1"/>
                  </a:moveTo>
                  <a:cubicBezTo>
                    <a:pt x="1" y="2"/>
                    <a:pt x="1881" y="21430"/>
                    <a:pt x="953" y="32707"/>
                  </a:cubicBezTo>
                  <a:lnTo>
                    <a:pt x="4086" y="33008"/>
                  </a:lnTo>
                  <a:cubicBezTo>
                    <a:pt x="4086" y="33008"/>
                    <a:pt x="4287" y="9199"/>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5"/>
            <p:cNvSpPr/>
            <p:nvPr/>
          </p:nvSpPr>
          <p:spPr>
            <a:xfrm>
              <a:off x="6840004" y="3758726"/>
              <a:ext cx="2019556" cy="822385"/>
            </a:xfrm>
            <a:custGeom>
              <a:avLst/>
              <a:gdLst/>
              <a:ahLst/>
              <a:cxnLst/>
              <a:rect l="l" t="t" r="r" b="b"/>
              <a:pathLst>
                <a:path w="44989" h="18320" extrusionOk="0">
                  <a:moveTo>
                    <a:pt x="22920" y="0"/>
                  </a:moveTo>
                  <a:cubicBezTo>
                    <a:pt x="22758" y="0"/>
                    <a:pt x="22596" y="1"/>
                    <a:pt x="22432" y="4"/>
                  </a:cubicBezTo>
                  <a:cubicBezTo>
                    <a:pt x="3910" y="280"/>
                    <a:pt x="1" y="15743"/>
                    <a:pt x="1" y="15743"/>
                  </a:cubicBezTo>
                  <a:cubicBezTo>
                    <a:pt x="7774" y="17661"/>
                    <a:pt x="15097" y="18319"/>
                    <a:pt x="21487" y="18319"/>
                  </a:cubicBezTo>
                  <a:cubicBezTo>
                    <a:pt x="35472" y="18319"/>
                    <a:pt x="44988" y="15167"/>
                    <a:pt x="44988" y="15167"/>
                  </a:cubicBezTo>
                  <a:cubicBezTo>
                    <a:pt x="44988" y="15167"/>
                    <a:pt x="41000" y="0"/>
                    <a:pt x="229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5"/>
            <p:cNvSpPr/>
            <p:nvPr/>
          </p:nvSpPr>
          <p:spPr>
            <a:xfrm>
              <a:off x="7545443" y="3848078"/>
              <a:ext cx="160886" cy="153030"/>
            </a:xfrm>
            <a:custGeom>
              <a:avLst/>
              <a:gdLst/>
              <a:ahLst/>
              <a:cxnLst/>
              <a:rect l="l" t="t" r="r" b="b"/>
              <a:pathLst>
                <a:path w="3584" h="3409" extrusionOk="0">
                  <a:moveTo>
                    <a:pt x="3459" y="0"/>
                  </a:moveTo>
                  <a:cubicBezTo>
                    <a:pt x="3459" y="0"/>
                    <a:pt x="3409" y="100"/>
                    <a:pt x="3358" y="301"/>
                  </a:cubicBezTo>
                  <a:cubicBezTo>
                    <a:pt x="3283" y="476"/>
                    <a:pt x="3208" y="752"/>
                    <a:pt x="3083" y="1028"/>
                  </a:cubicBezTo>
                  <a:cubicBezTo>
                    <a:pt x="3008" y="1178"/>
                    <a:pt x="2932" y="1328"/>
                    <a:pt x="2857" y="1504"/>
                  </a:cubicBezTo>
                  <a:cubicBezTo>
                    <a:pt x="2757" y="1654"/>
                    <a:pt x="2657" y="1805"/>
                    <a:pt x="2556" y="1955"/>
                  </a:cubicBezTo>
                  <a:cubicBezTo>
                    <a:pt x="2431" y="2080"/>
                    <a:pt x="2306" y="2206"/>
                    <a:pt x="2180" y="2331"/>
                  </a:cubicBezTo>
                  <a:cubicBezTo>
                    <a:pt x="2030" y="2431"/>
                    <a:pt x="1905" y="2506"/>
                    <a:pt x="1754" y="2531"/>
                  </a:cubicBezTo>
                  <a:cubicBezTo>
                    <a:pt x="1679" y="2557"/>
                    <a:pt x="1654" y="2557"/>
                    <a:pt x="1554" y="2582"/>
                  </a:cubicBezTo>
                  <a:lnTo>
                    <a:pt x="1404" y="2582"/>
                  </a:lnTo>
                  <a:lnTo>
                    <a:pt x="1353" y="2557"/>
                  </a:lnTo>
                  <a:lnTo>
                    <a:pt x="1303" y="2557"/>
                  </a:lnTo>
                  <a:cubicBezTo>
                    <a:pt x="1178" y="2531"/>
                    <a:pt x="1053" y="2481"/>
                    <a:pt x="952" y="2381"/>
                  </a:cubicBezTo>
                  <a:cubicBezTo>
                    <a:pt x="827" y="2281"/>
                    <a:pt x="752" y="2130"/>
                    <a:pt x="677" y="2005"/>
                  </a:cubicBezTo>
                  <a:cubicBezTo>
                    <a:pt x="602" y="1855"/>
                    <a:pt x="526" y="1704"/>
                    <a:pt x="476" y="1554"/>
                  </a:cubicBezTo>
                  <a:cubicBezTo>
                    <a:pt x="376" y="1253"/>
                    <a:pt x="326" y="978"/>
                    <a:pt x="276" y="777"/>
                  </a:cubicBezTo>
                  <a:cubicBezTo>
                    <a:pt x="226" y="577"/>
                    <a:pt x="226" y="476"/>
                    <a:pt x="226" y="476"/>
                  </a:cubicBezTo>
                  <a:cubicBezTo>
                    <a:pt x="226" y="476"/>
                    <a:pt x="175" y="577"/>
                    <a:pt x="125" y="777"/>
                  </a:cubicBezTo>
                  <a:cubicBezTo>
                    <a:pt x="75" y="978"/>
                    <a:pt x="0" y="1253"/>
                    <a:pt x="0" y="1604"/>
                  </a:cubicBezTo>
                  <a:cubicBezTo>
                    <a:pt x="0" y="1805"/>
                    <a:pt x="25" y="2005"/>
                    <a:pt x="75" y="2206"/>
                  </a:cubicBezTo>
                  <a:cubicBezTo>
                    <a:pt x="150" y="2406"/>
                    <a:pt x="226" y="2657"/>
                    <a:pt x="401" y="2857"/>
                  </a:cubicBezTo>
                  <a:cubicBezTo>
                    <a:pt x="551" y="3058"/>
                    <a:pt x="827" y="3283"/>
                    <a:pt x="1103" y="3333"/>
                  </a:cubicBezTo>
                  <a:lnTo>
                    <a:pt x="1228" y="3359"/>
                  </a:lnTo>
                  <a:lnTo>
                    <a:pt x="1253" y="3384"/>
                  </a:lnTo>
                  <a:lnTo>
                    <a:pt x="1353" y="3384"/>
                  </a:lnTo>
                  <a:lnTo>
                    <a:pt x="1504" y="3409"/>
                  </a:lnTo>
                  <a:cubicBezTo>
                    <a:pt x="1629" y="3409"/>
                    <a:pt x="1855" y="3384"/>
                    <a:pt x="1980" y="3359"/>
                  </a:cubicBezTo>
                  <a:cubicBezTo>
                    <a:pt x="2256" y="3283"/>
                    <a:pt x="2506" y="3108"/>
                    <a:pt x="2707" y="2932"/>
                  </a:cubicBezTo>
                  <a:cubicBezTo>
                    <a:pt x="2907" y="2757"/>
                    <a:pt x="3058" y="2557"/>
                    <a:pt x="3158" y="2331"/>
                  </a:cubicBezTo>
                  <a:cubicBezTo>
                    <a:pt x="3283" y="2130"/>
                    <a:pt x="3358" y="1930"/>
                    <a:pt x="3434" y="1729"/>
                  </a:cubicBezTo>
                  <a:cubicBezTo>
                    <a:pt x="3484" y="1529"/>
                    <a:pt x="3509" y="1328"/>
                    <a:pt x="3534" y="1153"/>
                  </a:cubicBezTo>
                  <a:cubicBezTo>
                    <a:pt x="3584" y="802"/>
                    <a:pt x="3559" y="501"/>
                    <a:pt x="3534" y="301"/>
                  </a:cubicBezTo>
                  <a:cubicBezTo>
                    <a:pt x="3484" y="100"/>
                    <a:pt x="3459" y="0"/>
                    <a:pt x="3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5"/>
            <p:cNvSpPr/>
            <p:nvPr/>
          </p:nvSpPr>
          <p:spPr>
            <a:xfrm>
              <a:off x="7990926" y="3819932"/>
              <a:ext cx="151953" cy="145174"/>
            </a:xfrm>
            <a:custGeom>
              <a:avLst/>
              <a:gdLst/>
              <a:ahLst/>
              <a:cxnLst/>
              <a:rect l="l" t="t" r="r" b="b"/>
              <a:pathLst>
                <a:path w="3385" h="3234" extrusionOk="0">
                  <a:moveTo>
                    <a:pt x="3234" y="1"/>
                  </a:moveTo>
                  <a:cubicBezTo>
                    <a:pt x="3234" y="1"/>
                    <a:pt x="3209" y="101"/>
                    <a:pt x="3134" y="276"/>
                  </a:cubicBezTo>
                  <a:cubicBezTo>
                    <a:pt x="3084" y="477"/>
                    <a:pt x="2983" y="727"/>
                    <a:pt x="2883" y="1003"/>
                  </a:cubicBezTo>
                  <a:cubicBezTo>
                    <a:pt x="2833" y="1153"/>
                    <a:pt x="2758" y="1304"/>
                    <a:pt x="2683" y="1454"/>
                  </a:cubicBezTo>
                  <a:cubicBezTo>
                    <a:pt x="2607" y="1605"/>
                    <a:pt x="2507" y="1755"/>
                    <a:pt x="2432" y="1880"/>
                  </a:cubicBezTo>
                  <a:cubicBezTo>
                    <a:pt x="2332" y="2031"/>
                    <a:pt x="2206" y="2131"/>
                    <a:pt x="2081" y="2231"/>
                  </a:cubicBezTo>
                  <a:cubicBezTo>
                    <a:pt x="2031" y="2256"/>
                    <a:pt x="1956" y="2306"/>
                    <a:pt x="1906" y="2331"/>
                  </a:cubicBezTo>
                  <a:cubicBezTo>
                    <a:pt x="1856" y="2331"/>
                    <a:pt x="1830" y="2382"/>
                    <a:pt x="1705" y="2382"/>
                  </a:cubicBezTo>
                  <a:lnTo>
                    <a:pt x="1555" y="2407"/>
                  </a:lnTo>
                  <a:lnTo>
                    <a:pt x="1354" y="2407"/>
                  </a:lnTo>
                  <a:lnTo>
                    <a:pt x="1254" y="2382"/>
                  </a:lnTo>
                  <a:cubicBezTo>
                    <a:pt x="1129" y="2356"/>
                    <a:pt x="1003" y="2281"/>
                    <a:pt x="903" y="2181"/>
                  </a:cubicBezTo>
                  <a:cubicBezTo>
                    <a:pt x="803" y="2081"/>
                    <a:pt x="703" y="1980"/>
                    <a:pt x="653" y="1830"/>
                  </a:cubicBezTo>
                  <a:cubicBezTo>
                    <a:pt x="577" y="1680"/>
                    <a:pt x="527" y="1529"/>
                    <a:pt x="477" y="1379"/>
                  </a:cubicBezTo>
                  <a:cubicBezTo>
                    <a:pt x="377" y="1103"/>
                    <a:pt x="327" y="853"/>
                    <a:pt x="277" y="652"/>
                  </a:cubicBezTo>
                  <a:cubicBezTo>
                    <a:pt x="226" y="477"/>
                    <a:pt x="201" y="376"/>
                    <a:pt x="201" y="376"/>
                  </a:cubicBezTo>
                  <a:cubicBezTo>
                    <a:pt x="201" y="376"/>
                    <a:pt x="151" y="477"/>
                    <a:pt x="101" y="652"/>
                  </a:cubicBezTo>
                  <a:cubicBezTo>
                    <a:pt x="51" y="853"/>
                    <a:pt x="1" y="1128"/>
                    <a:pt x="1" y="1454"/>
                  </a:cubicBezTo>
                  <a:cubicBezTo>
                    <a:pt x="1" y="1630"/>
                    <a:pt x="1" y="1830"/>
                    <a:pt x="51" y="2031"/>
                  </a:cubicBezTo>
                  <a:cubicBezTo>
                    <a:pt x="101" y="2231"/>
                    <a:pt x="201" y="2457"/>
                    <a:pt x="352" y="2657"/>
                  </a:cubicBezTo>
                  <a:cubicBezTo>
                    <a:pt x="502" y="2858"/>
                    <a:pt x="753" y="3058"/>
                    <a:pt x="1028" y="3133"/>
                  </a:cubicBezTo>
                  <a:cubicBezTo>
                    <a:pt x="1079" y="3158"/>
                    <a:pt x="1154" y="3184"/>
                    <a:pt x="1229" y="3209"/>
                  </a:cubicBezTo>
                  <a:cubicBezTo>
                    <a:pt x="1279" y="3209"/>
                    <a:pt x="1354" y="3209"/>
                    <a:pt x="1429" y="3234"/>
                  </a:cubicBezTo>
                  <a:lnTo>
                    <a:pt x="1655" y="3234"/>
                  </a:lnTo>
                  <a:lnTo>
                    <a:pt x="1830" y="3209"/>
                  </a:lnTo>
                  <a:cubicBezTo>
                    <a:pt x="1906" y="3209"/>
                    <a:pt x="2081" y="3133"/>
                    <a:pt x="2231" y="3083"/>
                  </a:cubicBezTo>
                  <a:cubicBezTo>
                    <a:pt x="2382" y="3033"/>
                    <a:pt x="2482" y="2933"/>
                    <a:pt x="2582" y="2858"/>
                  </a:cubicBezTo>
                  <a:cubicBezTo>
                    <a:pt x="2783" y="2682"/>
                    <a:pt x="2933" y="2482"/>
                    <a:pt x="3059" y="2256"/>
                  </a:cubicBezTo>
                  <a:cubicBezTo>
                    <a:pt x="3159" y="2056"/>
                    <a:pt x="3234" y="1855"/>
                    <a:pt x="3259" y="1655"/>
                  </a:cubicBezTo>
                  <a:cubicBezTo>
                    <a:pt x="3309" y="1454"/>
                    <a:pt x="3334" y="1279"/>
                    <a:pt x="3359" y="1103"/>
                  </a:cubicBezTo>
                  <a:cubicBezTo>
                    <a:pt x="3384" y="777"/>
                    <a:pt x="3334" y="502"/>
                    <a:pt x="3309" y="301"/>
                  </a:cubicBezTo>
                  <a:cubicBezTo>
                    <a:pt x="3284" y="101"/>
                    <a:pt x="3234" y="1"/>
                    <a:pt x="3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5"/>
            <p:cNvSpPr/>
            <p:nvPr/>
          </p:nvSpPr>
          <p:spPr>
            <a:xfrm>
              <a:off x="7786185" y="3926522"/>
              <a:ext cx="141808" cy="151908"/>
            </a:xfrm>
            <a:custGeom>
              <a:avLst/>
              <a:gdLst/>
              <a:ahLst/>
              <a:cxnLst/>
              <a:rect l="l" t="t" r="r" b="b"/>
              <a:pathLst>
                <a:path w="3159" h="3384" extrusionOk="0">
                  <a:moveTo>
                    <a:pt x="3008" y="0"/>
                  </a:moveTo>
                  <a:cubicBezTo>
                    <a:pt x="3008" y="0"/>
                    <a:pt x="2883" y="426"/>
                    <a:pt x="2682" y="1028"/>
                  </a:cubicBezTo>
                  <a:cubicBezTo>
                    <a:pt x="2632" y="1178"/>
                    <a:pt x="2582" y="1354"/>
                    <a:pt x="2532" y="1504"/>
                  </a:cubicBezTo>
                  <a:cubicBezTo>
                    <a:pt x="2457" y="1679"/>
                    <a:pt x="2381" y="1830"/>
                    <a:pt x="2306" y="2005"/>
                  </a:cubicBezTo>
                  <a:cubicBezTo>
                    <a:pt x="2231" y="2156"/>
                    <a:pt x="2131" y="2306"/>
                    <a:pt x="2031" y="2406"/>
                  </a:cubicBezTo>
                  <a:lnTo>
                    <a:pt x="1955" y="2456"/>
                  </a:lnTo>
                  <a:lnTo>
                    <a:pt x="1880" y="2507"/>
                  </a:lnTo>
                  <a:lnTo>
                    <a:pt x="1830" y="2532"/>
                  </a:lnTo>
                  <a:lnTo>
                    <a:pt x="1805" y="2557"/>
                  </a:lnTo>
                  <a:lnTo>
                    <a:pt x="1554" y="2557"/>
                  </a:lnTo>
                  <a:cubicBezTo>
                    <a:pt x="1479" y="2532"/>
                    <a:pt x="1404" y="2532"/>
                    <a:pt x="1329" y="2507"/>
                  </a:cubicBezTo>
                  <a:cubicBezTo>
                    <a:pt x="1203" y="2456"/>
                    <a:pt x="1078" y="2356"/>
                    <a:pt x="978" y="2256"/>
                  </a:cubicBezTo>
                  <a:cubicBezTo>
                    <a:pt x="878" y="2131"/>
                    <a:pt x="777" y="2030"/>
                    <a:pt x="702" y="1880"/>
                  </a:cubicBezTo>
                  <a:cubicBezTo>
                    <a:pt x="627" y="1730"/>
                    <a:pt x="552" y="1579"/>
                    <a:pt x="502" y="1429"/>
                  </a:cubicBezTo>
                  <a:cubicBezTo>
                    <a:pt x="376" y="1153"/>
                    <a:pt x="301" y="902"/>
                    <a:pt x="251" y="702"/>
                  </a:cubicBezTo>
                  <a:cubicBezTo>
                    <a:pt x="201" y="527"/>
                    <a:pt x="176" y="426"/>
                    <a:pt x="176" y="426"/>
                  </a:cubicBezTo>
                  <a:cubicBezTo>
                    <a:pt x="176" y="426"/>
                    <a:pt x="126" y="527"/>
                    <a:pt x="101" y="727"/>
                  </a:cubicBezTo>
                  <a:cubicBezTo>
                    <a:pt x="51" y="902"/>
                    <a:pt x="0" y="1178"/>
                    <a:pt x="26" y="1529"/>
                  </a:cubicBezTo>
                  <a:cubicBezTo>
                    <a:pt x="26" y="1705"/>
                    <a:pt x="51" y="1905"/>
                    <a:pt x="126" y="2106"/>
                  </a:cubicBezTo>
                  <a:cubicBezTo>
                    <a:pt x="176" y="2306"/>
                    <a:pt x="251" y="2507"/>
                    <a:pt x="401" y="2732"/>
                  </a:cubicBezTo>
                  <a:cubicBezTo>
                    <a:pt x="552" y="2908"/>
                    <a:pt x="752" y="3133"/>
                    <a:pt x="1003" y="3233"/>
                  </a:cubicBezTo>
                  <a:cubicBezTo>
                    <a:pt x="1128" y="3309"/>
                    <a:pt x="1254" y="3334"/>
                    <a:pt x="1404" y="3359"/>
                  </a:cubicBezTo>
                  <a:lnTo>
                    <a:pt x="1454" y="3384"/>
                  </a:lnTo>
                  <a:lnTo>
                    <a:pt x="1805" y="3384"/>
                  </a:lnTo>
                  <a:cubicBezTo>
                    <a:pt x="2181" y="3334"/>
                    <a:pt x="2482" y="3158"/>
                    <a:pt x="2632" y="2933"/>
                  </a:cubicBezTo>
                  <a:cubicBezTo>
                    <a:pt x="2833" y="2732"/>
                    <a:pt x="2908" y="2481"/>
                    <a:pt x="3008" y="2281"/>
                  </a:cubicBezTo>
                  <a:cubicBezTo>
                    <a:pt x="3083" y="2055"/>
                    <a:pt x="3108" y="1855"/>
                    <a:pt x="3133" y="1654"/>
                  </a:cubicBezTo>
                  <a:cubicBezTo>
                    <a:pt x="3158" y="1454"/>
                    <a:pt x="3158" y="1278"/>
                    <a:pt x="3158" y="1103"/>
                  </a:cubicBezTo>
                  <a:cubicBezTo>
                    <a:pt x="3158" y="426"/>
                    <a:pt x="3008" y="0"/>
                    <a:pt x="30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5"/>
            <p:cNvSpPr/>
            <p:nvPr/>
          </p:nvSpPr>
          <p:spPr>
            <a:xfrm>
              <a:off x="7538664" y="4097506"/>
              <a:ext cx="140685" cy="56292"/>
            </a:xfrm>
            <a:custGeom>
              <a:avLst/>
              <a:gdLst/>
              <a:ahLst/>
              <a:cxnLst/>
              <a:rect l="l" t="t" r="r" b="b"/>
              <a:pathLst>
                <a:path w="3134" h="1254" extrusionOk="0">
                  <a:moveTo>
                    <a:pt x="1555" y="1"/>
                  </a:moveTo>
                  <a:cubicBezTo>
                    <a:pt x="702" y="1"/>
                    <a:pt x="1" y="276"/>
                    <a:pt x="1" y="627"/>
                  </a:cubicBezTo>
                  <a:cubicBezTo>
                    <a:pt x="1" y="978"/>
                    <a:pt x="702" y="1254"/>
                    <a:pt x="1555" y="1254"/>
                  </a:cubicBezTo>
                  <a:cubicBezTo>
                    <a:pt x="2432" y="1254"/>
                    <a:pt x="3133" y="978"/>
                    <a:pt x="3133" y="627"/>
                  </a:cubicBezTo>
                  <a:cubicBezTo>
                    <a:pt x="3133" y="276"/>
                    <a:pt x="2432" y="1"/>
                    <a:pt x="15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5"/>
            <p:cNvSpPr/>
            <p:nvPr/>
          </p:nvSpPr>
          <p:spPr>
            <a:xfrm>
              <a:off x="8014583" y="4062627"/>
              <a:ext cx="140685" cy="56292"/>
            </a:xfrm>
            <a:custGeom>
              <a:avLst/>
              <a:gdLst/>
              <a:ahLst/>
              <a:cxnLst/>
              <a:rect l="l" t="t" r="r" b="b"/>
              <a:pathLst>
                <a:path w="3134" h="1254" extrusionOk="0">
                  <a:moveTo>
                    <a:pt x="1554" y="1"/>
                  </a:moveTo>
                  <a:cubicBezTo>
                    <a:pt x="702" y="1"/>
                    <a:pt x="0" y="277"/>
                    <a:pt x="0" y="627"/>
                  </a:cubicBezTo>
                  <a:cubicBezTo>
                    <a:pt x="0" y="978"/>
                    <a:pt x="702" y="1254"/>
                    <a:pt x="1554" y="1254"/>
                  </a:cubicBezTo>
                  <a:cubicBezTo>
                    <a:pt x="2431" y="1254"/>
                    <a:pt x="3133" y="978"/>
                    <a:pt x="3133" y="627"/>
                  </a:cubicBezTo>
                  <a:cubicBezTo>
                    <a:pt x="3133" y="277"/>
                    <a:pt x="2431" y="1"/>
                    <a:pt x="15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2" name="Google Shape;1232;p35"/>
          <p:cNvGrpSpPr/>
          <p:nvPr/>
        </p:nvGrpSpPr>
        <p:grpSpPr>
          <a:xfrm>
            <a:off x="5150658" y="3893725"/>
            <a:ext cx="4026800" cy="1268113"/>
            <a:chOff x="5150658" y="3893725"/>
            <a:chExt cx="4026800" cy="1268113"/>
          </a:xfrm>
        </p:grpSpPr>
        <p:sp>
          <p:nvSpPr>
            <p:cNvPr id="1233" name="Google Shape;1233;p35"/>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5"/>
            <p:cNvSpPr/>
            <p:nvPr/>
          </p:nvSpPr>
          <p:spPr>
            <a:xfrm>
              <a:off x="5150658" y="4175780"/>
              <a:ext cx="4026800"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36"/>
          <p:cNvSpPr/>
          <p:nvPr/>
        </p:nvSpPr>
        <p:spPr>
          <a:xfrm>
            <a:off x="4587748" y="1592561"/>
            <a:ext cx="796500" cy="796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6"/>
          <p:cNvSpPr/>
          <p:nvPr/>
        </p:nvSpPr>
        <p:spPr>
          <a:xfrm>
            <a:off x="4587748" y="3117836"/>
            <a:ext cx="796500" cy="796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6"/>
          <p:cNvSpPr/>
          <p:nvPr/>
        </p:nvSpPr>
        <p:spPr>
          <a:xfrm>
            <a:off x="247108" y="3117836"/>
            <a:ext cx="796500" cy="796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6"/>
          <p:cNvSpPr/>
          <p:nvPr/>
        </p:nvSpPr>
        <p:spPr>
          <a:xfrm>
            <a:off x="179512" y="1592550"/>
            <a:ext cx="796500" cy="796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6"/>
          <p:cNvSpPr txBox="1">
            <a:spLocks noGrp="1"/>
          </p:cNvSpPr>
          <p:nvPr>
            <p:ph type="title" idx="8"/>
          </p:nvPr>
        </p:nvSpPr>
        <p:spPr>
          <a:xfrm>
            <a:off x="179512" y="1694850"/>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1244" name="Google Shape;1244;p36"/>
          <p:cNvSpPr txBox="1">
            <a:spLocks noGrp="1"/>
          </p:cNvSpPr>
          <p:nvPr>
            <p:ph type="title" idx="13"/>
          </p:nvPr>
        </p:nvSpPr>
        <p:spPr>
          <a:xfrm>
            <a:off x="251520" y="3211375"/>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1245" name="Google Shape;1245;p36"/>
          <p:cNvSpPr txBox="1">
            <a:spLocks noGrp="1"/>
          </p:cNvSpPr>
          <p:nvPr>
            <p:ph type="title" idx="15"/>
          </p:nvPr>
        </p:nvSpPr>
        <p:spPr>
          <a:xfrm>
            <a:off x="720000" y="195486"/>
            <a:ext cx="7704000" cy="1080120"/>
          </a:xfrm>
          <a:prstGeom prst="rect">
            <a:avLst/>
          </a:prstGeom>
        </p:spPr>
        <p:txBody>
          <a:bodyPr spcFirstLastPara="1" wrap="square" lIns="91425" tIns="91425" rIns="91425" bIns="91425" anchor="t" anchorCtr="0">
            <a:noAutofit/>
          </a:bodyPr>
          <a:lstStyle/>
          <a:p>
            <a:pPr lvl="0"/>
            <a:r>
              <a:rPr lang="id-ID" sz="2000" dirty="0">
                <a:solidFill>
                  <a:schemeClr val="accent3"/>
                </a:solidFill>
              </a:rPr>
              <a:t>Berikut akan diuraikan </a:t>
            </a:r>
            <a:r>
              <a:rPr lang="id-ID" sz="2000" dirty="0">
                <a:solidFill>
                  <a:schemeClr val="tx1"/>
                </a:solidFill>
              </a:rPr>
              <a:t>secara runtut dan jelas gambaran nyata </a:t>
            </a:r>
            <a:r>
              <a:rPr lang="id-ID" sz="2000" dirty="0">
                <a:solidFill>
                  <a:schemeClr val="accent3"/>
                </a:solidFill>
              </a:rPr>
              <a:t>dari peristiwa, fakta, konsep dan juga generalisasi </a:t>
            </a:r>
            <a:r>
              <a:rPr lang="id-ID" sz="2000" dirty="0">
                <a:solidFill>
                  <a:schemeClr val="tx1"/>
                </a:solidFill>
              </a:rPr>
              <a:t>yang diangkat dari kehidupan sehari-hari:</a:t>
            </a:r>
            <a:endParaRPr sz="2000" dirty="0">
              <a:solidFill>
                <a:schemeClr val="tx1"/>
              </a:solidFill>
            </a:endParaRPr>
          </a:p>
        </p:txBody>
      </p:sp>
      <p:sp>
        <p:nvSpPr>
          <p:cNvPr id="1246" name="Google Shape;1246;p36"/>
          <p:cNvSpPr txBox="1">
            <a:spLocks noGrp="1"/>
          </p:cNvSpPr>
          <p:nvPr>
            <p:ph type="title"/>
          </p:nvPr>
        </p:nvSpPr>
        <p:spPr>
          <a:xfrm>
            <a:off x="1115616" y="1561350"/>
            <a:ext cx="2646600" cy="41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smtClean="0"/>
              <a:t>Peristiwa</a:t>
            </a:r>
            <a:endParaRPr dirty="0"/>
          </a:p>
        </p:txBody>
      </p:sp>
      <p:sp>
        <p:nvSpPr>
          <p:cNvPr id="1247" name="Google Shape;1247;p36"/>
          <p:cNvSpPr txBox="1">
            <a:spLocks noGrp="1"/>
          </p:cNvSpPr>
          <p:nvPr>
            <p:ph type="subTitle" idx="1"/>
          </p:nvPr>
        </p:nvSpPr>
        <p:spPr>
          <a:xfrm>
            <a:off x="1115616" y="1938624"/>
            <a:ext cx="3240360" cy="993165"/>
          </a:xfrm>
          <a:prstGeom prst="rect">
            <a:avLst/>
          </a:prstGeom>
        </p:spPr>
        <p:txBody>
          <a:bodyPr spcFirstLastPara="1" wrap="square" lIns="91425" tIns="91425" rIns="91425" bIns="91425" anchor="ctr" anchorCtr="0">
            <a:noAutofit/>
          </a:bodyPr>
          <a:lstStyle/>
          <a:p>
            <a:pPr marL="0" lvl="0" indent="0"/>
            <a:r>
              <a:rPr lang="id-ID" sz="1200" dirty="0"/>
              <a:t>Walaupun sebuah peristiwa benar-benar pernah terjadi, baik yang terjadi saat ini maupun pada waktu sebelumnya, perlu adanya pembuktian dan penggalian informasi lebih dalam agar peristiwa tersebut dapat disebut dengan fakta. </a:t>
            </a:r>
            <a:endParaRPr sz="1200" dirty="0"/>
          </a:p>
        </p:txBody>
      </p:sp>
      <p:sp>
        <p:nvSpPr>
          <p:cNvPr id="1248" name="Google Shape;1248;p36"/>
          <p:cNvSpPr txBox="1">
            <a:spLocks noGrp="1"/>
          </p:cNvSpPr>
          <p:nvPr>
            <p:ph type="title" idx="2"/>
          </p:nvPr>
        </p:nvSpPr>
        <p:spPr>
          <a:xfrm>
            <a:off x="5514050" y="1561350"/>
            <a:ext cx="2646600" cy="41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smtClean="0"/>
              <a:t>Fakta</a:t>
            </a:r>
            <a:endParaRPr dirty="0"/>
          </a:p>
        </p:txBody>
      </p:sp>
      <p:sp>
        <p:nvSpPr>
          <p:cNvPr id="1249" name="Google Shape;1249;p36"/>
          <p:cNvSpPr txBox="1">
            <a:spLocks noGrp="1"/>
          </p:cNvSpPr>
          <p:nvPr>
            <p:ph type="subTitle" idx="3"/>
          </p:nvPr>
        </p:nvSpPr>
        <p:spPr>
          <a:xfrm>
            <a:off x="5514056" y="1851670"/>
            <a:ext cx="3629943" cy="864096"/>
          </a:xfrm>
          <a:prstGeom prst="rect">
            <a:avLst/>
          </a:prstGeom>
        </p:spPr>
        <p:txBody>
          <a:bodyPr spcFirstLastPara="1" wrap="square" lIns="91425" tIns="91425" rIns="91425" bIns="91425" anchor="ctr" anchorCtr="0">
            <a:noAutofit/>
          </a:bodyPr>
          <a:lstStyle/>
          <a:p>
            <a:pPr marL="0" lvl="0" indent="0"/>
            <a:r>
              <a:rPr lang="id-ID" sz="1200" dirty="0"/>
              <a:t>Fakta memiliki peranan penting di dalam susunan struktur Ilmu Pengetahuan Sosial, hal ini karena dari fakta-fakta yang ada selanjutnya akan dapat membentuk sebuah konsep dan juga generalisasi. </a:t>
            </a:r>
            <a:endParaRPr sz="1200" dirty="0"/>
          </a:p>
        </p:txBody>
      </p:sp>
      <p:sp>
        <p:nvSpPr>
          <p:cNvPr id="1250" name="Google Shape;1250;p36"/>
          <p:cNvSpPr txBox="1">
            <a:spLocks noGrp="1"/>
          </p:cNvSpPr>
          <p:nvPr>
            <p:ph type="title" idx="4"/>
          </p:nvPr>
        </p:nvSpPr>
        <p:spPr>
          <a:xfrm>
            <a:off x="1133312" y="3070950"/>
            <a:ext cx="2646600" cy="41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smtClean="0"/>
              <a:t>Konsep</a:t>
            </a:r>
            <a:endParaRPr dirty="0"/>
          </a:p>
        </p:txBody>
      </p:sp>
      <p:sp>
        <p:nvSpPr>
          <p:cNvPr id="1251" name="Google Shape;1251;p36"/>
          <p:cNvSpPr txBox="1">
            <a:spLocks noGrp="1"/>
          </p:cNvSpPr>
          <p:nvPr>
            <p:ph type="subTitle" idx="5"/>
          </p:nvPr>
        </p:nvSpPr>
        <p:spPr>
          <a:xfrm>
            <a:off x="1134722" y="3448224"/>
            <a:ext cx="3365270" cy="707702"/>
          </a:xfrm>
          <a:prstGeom prst="rect">
            <a:avLst/>
          </a:prstGeom>
        </p:spPr>
        <p:txBody>
          <a:bodyPr spcFirstLastPara="1" wrap="square" lIns="91425" tIns="91425" rIns="91425" bIns="91425" anchor="ctr" anchorCtr="0">
            <a:noAutofit/>
          </a:bodyPr>
          <a:lstStyle/>
          <a:p>
            <a:pPr marL="0" lvl="0" indent="0"/>
            <a:r>
              <a:rPr lang="id-ID" sz="1200" dirty="0"/>
              <a:t>Konsep merupakan gambaran sebuah istilah, pada konsep ini terdapat pengungkapan yang tidak bersifat kongkret dalam artian penjabarannya bersifat abstraksi. </a:t>
            </a:r>
            <a:endParaRPr sz="1200" dirty="0"/>
          </a:p>
        </p:txBody>
      </p:sp>
      <p:sp>
        <p:nvSpPr>
          <p:cNvPr id="1252" name="Google Shape;1252;p36"/>
          <p:cNvSpPr txBox="1">
            <a:spLocks noGrp="1"/>
          </p:cNvSpPr>
          <p:nvPr>
            <p:ph type="title" idx="6"/>
          </p:nvPr>
        </p:nvSpPr>
        <p:spPr>
          <a:xfrm>
            <a:off x="5514050" y="3070950"/>
            <a:ext cx="2646600" cy="41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smtClean="0"/>
              <a:t>Generalisasi</a:t>
            </a:r>
            <a:endParaRPr dirty="0"/>
          </a:p>
        </p:txBody>
      </p:sp>
      <p:sp>
        <p:nvSpPr>
          <p:cNvPr id="1253" name="Google Shape;1253;p36"/>
          <p:cNvSpPr txBox="1">
            <a:spLocks noGrp="1"/>
          </p:cNvSpPr>
          <p:nvPr>
            <p:ph type="subTitle" idx="7"/>
          </p:nvPr>
        </p:nvSpPr>
        <p:spPr>
          <a:xfrm>
            <a:off x="5514056" y="3448224"/>
            <a:ext cx="3450431" cy="923726"/>
          </a:xfrm>
          <a:prstGeom prst="rect">
            <a:avLst/>
          </a:prstGeom>
        </p:spPr>
        <p:txBody>
          <a:bodyPr spcFirstLastPara="1" wrap="square" lIns="91425" tIns="91425" rIns="91425" bIns="91425" anchor="ctr" anchorCtr="0">
            <a:noAutofit/>
          </a:bodyPr>
          <a:lstStyle/>
          <a:p>
            <a:pPr marL="0" lvl="0" indent="0"/>
            <a:r>
              <a:rPr lang="id-ID" sz="1200" dirty="0"/>
              <a:t>Generalisasi adalah penarikan sebuah kesimpulan atau inti sari secara umum yang berasal dari sebuah gejala informasi yang sudah diperoleh, dengan di dukung fakta dan juga data yang sudah tersedia. </a:t>
            </a:r>
            <a:endParaRPr sz="1200" dirty="0"/>
          </a:p>
        </p:txBody>
      </p:sp>
      <p:sp>
        <p:nvSpPr>
          <p:cNvPr id="1254" name="Google Shape;1254;p36"/>
          <p:cNvSpPr txBox="1">
            <a:spLocks noGrp="1"/>
          </p:cNvSpPr>
          <p:nvPr>
            <p:ph type="title" idx="14"/>
          </p:nvPr>
        </p:nvSpPr>
        <p:spPr>
          <a:xfrm>
            <a:off x="4587750" y="3211375"/>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255" name="Google Shape;1255;p36"/>
          <p:cNvSpPr txBox="1">
            <a:spLocks noGrp="1"/>
          </p:cNvSpPr>
          <p:nvPr>
            <p:ph type="title" idx="9"/>
          </p:nvPr>
        </p:nvSpPr>
        <p:spPr>
          <a:xfrm>
            <a:off x="4587750" y="1694850"/>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38"/>
          <p:cNvSpPr txBox="1">
            <a:spLocks noGrp="1"/>
          </p:cNvSpPr>
          <p:nvPr>
            <p:ph type="title"/>
          </p:nvPr>
        </p:nvSpPr>
        <p:spPr>
          <a:xfrm>
            <a:off x="2391863" y="1253425"/>
            <a:ext cx="436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Introduction</a:t>
            </a:r>
            <a:endParaRPr/>
          </a:p>
        </p:txBody>
      </p:sp>
      <p:sp>
        <p:nvSpPr>
          <p:cNvPr id="1325" name="Google Shape;1325;p38"/>
          <p:cNvSpPr txBox="1">
            <a:spLocks noGrp="1"/>
          </p:cNvSpPr>
          <p:nvPr>
            <p:ph type="subTitle" idx="1"/>
          </p:nvPr>
        </p:nvSpPr>
        <p:spPr>
          <a:xfrm>
            <a:off x="2391888" y="2199575"/>
            <a:ext cx="4360200" cy="115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Here you can give a brief description of the topic you want to talk about. For example, if you want to talk about Mercury, you can say that it’s the smallest planet in the entire Solar System</a:t>
            </a:r>
            <a:endParaRPr/>
          </a:p>
        </p:txBody>
      </p:sp>
      <p:sp>
        <p:nvSpPr>
          <p:cNvPr id="1326" name="Google Shape;1326;p38"/>
          <p:cNvSpPr/>
          <p:nvPr/>
        </p:nvSpPr>
        <p:spPr>
          <a:xfrm>
            <a:off x="1001867" y="354300"/>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8"/>
          <p:cNvSpPr/>
          <p:nvPr/>
        </p:nvSpPr>
        <p:spPr>
          <a:xfrm>
            <a:off x="7416748" y="2675904"/>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8"/>
          <p:cNvSpPr/>
          <p:nvPr/>
        </p:nvSpPr>
        <p:spPr>
          <a:xfrm>
            <a:off x="8814467" y="2825500"/>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8"/>
          <p:cNvSpPr/>
          <p:nvPr/>
        </p:nvSpPr>
        <p:spPr>
          <a:xfrm>
            <a:off x="562918" y="1732422"/>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8"/>
          <p:cNvSpPr/>
          <p:nvPr/>
        </p:nvSpPr>
        <p:spPr>
          <a:xfrm>
            <a:off x="6376337" y="354300"/>
            <a:ext cx="1601159" cy="503838"/>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52"/>
        <p:cNvGrpSpPr/>
        <p:nvPr/>
      </p:nvGrpSpPr>
      <p:grpSpPr>
        <a:xfrm>
          <a:off x="0" y="0"/>
          <a:ext cx="0" cy="0"/>
          <a:chOff x="0" y="0"/>
          <a:chExt cx="0" cy="0"/>
        </a:xfrm>
      </p:grpSpPr>
      <p:sp>
        <p:nvSpPr>
          <p:cNvPr id="1553" name="Google Shape;1553;p44"/>
          <p:cNvSpPr txBox="1">
            <a:spLocks noGrp="1"/>
          </p:cNvSpPr>
          <p:nvPr>
            <p:ph type="title"/>
          </p:nvPr>
        </p:nvSpPr>
        <p:spPr>
          <a:xfrm>
            <a:off x="1938000" y="958025"/>
            <a:ext cx="52680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Terima</a:t>
            </a:r>
            <a:r>
              <a:rPr lang="en" dirty="0" smtClean="0"/>
              <a:t> </a:t>
            </a:r>
            <a:r>
              <a:rPr lang="id-ID" dirty="0">
                <a:solidFill>
                  <a:schemeClr val="accent3"/>
                </a:solidFill>
              </a:rPr>
              <a:t>k</a:t>
            </a:r>
            <a:r>
              <a:rPr lang="id-ID" dirty="0" smtClean="0">
                <a:solidFill>
                  <a:schemeClr val="accent3"/>
                </a:solidFill>
              </a:rPr>
              <a:t>asih!</a:t>
            </a:r>
            <a:endParaRPr dirty="0">
              <a:solidFill>
                <a:schemeClr val="accent3"/>
              </a:solidFill>
            </a:endParaRPr>
          </a:p>
        </p:txBody>
      </p:sp>
      <p:sp>
        <p:nvSpPr>
          <p:cNvPr id="1554" name="Google Shape;1554;p44"/>
          <p:cNvSpPr/>
          <p:nvPr/>
        </p:nvSpPr>
        <p:spPr>
          <a:xfrm>
            <a:off x="655300" y="137780"/>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4"/>
          <p:cNvSpPr/>
          <p:nvPr/>
        </p:nvSpPr>
        <p:spPr>
          <a:xfrm>
            <a:off x="7036250" y="458025"/>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34"/>
          <p:cNvSpPr/>
          <p:nvPr/>
        </p:nvSpPr>
        <p:spPr>
          <a:xfrm flipH="1">
            <a:off x="121123" y="797279"/>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4"/>
          <p:cNvSpPr/>
          <p:nvPr/>
        </p:nvSpPr>
        <p:spPr>
          <a:xfrm flipH="1">
            <a:off x="672042" y="95113"/>
            <a:ext cx="1104514" cy="46018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4"/>
          <p:cNvSpPr/>
          <p:nvPr/>
        </p:nvSpPr>
        <p:spPr>
          <a:xfrm>
            <a:off x="6836926" y="160596"/>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4"/>
          <p:cNvSpPr/>
          <p:nvPr/>
        </p:nvSpPr>
        <p:spPr>
          <a:xfrm>
            <a:off x="7819547" y="634850"/>
            <a:ext cx="1382854" cy="503838"/>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4"/>
          <p:cNvSpPr txBox="1">
            <a:spLocks noGrp="1"/>
          </p:cNvSpPr>
          <p:nvPr>
            <p:ph type="title"/>
          </p:nvPr>
        </p:nvSpPr>
        <p:spPr>
          <a:xfrm>
            <a:off x="720000" y="195486"/>
            <a:ext cx="7704000" cy="572700"/>
          </a:xfrm>
          <a:prstGeom prst="rect">
            <a:avLst/>
          </a:prstGeom>
        </p:spPr>
        <p:txBody>
          <a:bodyPr spcFirstLastPara="1" wrap="square" lIns="91425" tIns="91425" rIns="91425" bIns="91425" anchor="t" anchorCtr="0">
            <a:noAutofit/>
          </a:bodyPr>
          <a:lstStyle/>
          <a:p>
            <a:pPr lvl="0"/>
            <a:r>
              <a:rPr lang="id-ID" dirty="0"/>
              <a:t>A.	Konsep Kurikulum 2013</a:t>
            </a:r>
            <a:endParaRPr dirty="0"/>
          </a:p>
        </p:txBody>
      </p:sp>
      <p:sp>
        <p:nvSpPr>
          <p:cNvPr id="1207" name="Google Shape;1207;p34"/>
          <p:cNvSpPr txBox="1">
            <a:spLocks noGrp="1"/>
          </p:cNvSpPr>
          <p:nvPr>
            <p:ph type="body" idx="1"/>
          </p:nvPr>
        </p:nvSpPr>
        <p:spPr>
          <a:xfrm>
            <a:off x="395536" y="987574"/>
            <a:ext cx="8352928" cy="3528392"/>
          </a:xfrm>
          <a:prstGeom prst="rect">
            <a:avLst/>
          </a:prstGeom>
        </p:spPr>
        <p:txBody>
          <a:bodyPr spcFirstLastPara="1" wrap="square" lIns="91425" tIns="91425" rIns="91425" bIns="91425" anchor="t" anchorCtr="0">
            <a:noAutofit/>
          </a:bodyPr>
          <a:lstStyle/>
          <a:p>
            <a:pPr marL="0" lvl="0" indent="457200">
              <a:lnSpc>
                <a:spcPct val="150000"/>
              </a:lnSpc>
              <a:buNone/>
            </a:pPr>
            <a:r>
              <a:rPr lang="id-ID" b="1" dirty="0"/>
              <a:t>Prinsip utama pengembangan kurikulum 2013 </a:t>
            </a:r>
            <a:r>
              <a:rPr lang="id-ID" dirty="0"/>
              <a:t>adalah didasarkan model kurikulum berbasis kompetensi dengan standar kompetensi lulusan yang ditetapkan untuk satu satuan pendidikan, jenjang pendidikan dan program pendidikan. Selain memiliki prinsip utama, kurikulum 2013 memiliki tiga aspek penilaian, yaitu </a:t>
            </a:r>
            <a:r>
              <a:rPr lang="id-ID" b="1" dirty="0"/>
              <a:t>aspek pengetahuan, aspek keterampilan, dan aspek sikap dan perilaku</a:t>
            </a:r>
            <a:r>
              <a:rPr lang="id-ID" b="1" dirty="0" smtClean="0"/>
              <a:t>.</a:t>
            </a:r>
          </a:p>
          <a:p>
            <a:pPr marL="0" lvl="0" indent="457200">
              <a:lnSpc>
                <a:spcPct val="150000"/>
              </a:lnSpc>
              <a:buNone/>
            </a:pPr>
            <a:r>
              <a:rPr lang="id-ID" dirty="0"/>
              <a:t>Dalam </a:t>
            </a:r>
            <a:r>
              <a:rPr lang="id-ID" dirty="0" smtClean="0"/>
              <a:t>lampiran </a:t>
            </a:r>
            <a:r>
              <a:rPr lang="id-ID" b="1" dirty="0" smtClean="0"/>
              <a:t>Permen Dikbud RI No 57 Tahun 2014, </a:t>
            </a:r>
            <a:r>
              <a:rPr lang="id-ID" dirty="0" smtClean="0"/>
              <a:t>Kurikulum </a:t>
            </a:r>
            <a:r>
              <a:rPr lang="id-ID" dirty="0"/>
              <a:t>2013 bertujuan untuk mempersiapkan manusia Indonesia agar memiliki kemampuan hidup sebagai pribadi dan warga negara yang </a:t>
            </a:r>
            <a:r>
              <a:rPr lang="id-ID" b="1" dirty="0"/>
              <a:t>beriman, produktif, kreatif, inovatif, dan afektif serta mampu berkontribusi</a:t>
            </a:r>
            <a:r>
              <a:rPr lang="id-ID" dirty="0"/>
              <a:t> pada kehidupan </a:t>
            </a:r>
            <a:r>
              <a:rPr lang="id-ID" b="1" dirty="0"/>
              <a:t>bermasyarakat, berbangsa, bernegara, dan peradaban dunia. </a:t>
            </a:r>
            <a:endParaRPr lang="id-ID" b="1" dirty="0" smtClean="0"/>
          </a:p>
          <a:p>
            <a:pPr marL="0" lvl="0" indent="457200">
              <a:lnSpc>
                <a:spcPct val="150000"/>
              </a:lnSpc>
              <a:buNone/>
            </a:pPr>
            <a:r>
              <a:rPr lang="id-ID" dirty="0"/>
              <a:t>Melalui kurikulum 2013, peserta didik diharapkan </a:t>
            </a:r>
            <a:r>
              <a:rPr lang="id-ID" b="1" dirty="0"/>
              <a:t>memiliki keseimbangan dalam sikap, pengetahuan dan keterampilan yang akan diterapkan dalam kehidupannya. </a:t>
            </a:r>
            <a:r>
              <a:rPr lang="id-ID" dirty="0"/>
              <a:t>Ketiga dimensi tersebut dikembangkan melalui </a:t>
            </a:r>
            <a:r>
              <a:rPr lang="id-ID" b="1" dirty="0"/>
              <a:t>Kompetensi Inti (KI)</a:t>
            </a:r>
            <a:r>
              <a:rPr lang="id-ID" dirty="0"/>
              <a:t> yang kemudian dirinci dalam </a:t>
            </a:r>
            <a:r>
              <a:rPr lang="id-ID" b="1" dirty="0"/>
              <a:t>Kompetensi (KD) </a:t>
            </a:r>
            <a:r>
              <a:rPr lang="id-ID" dirty="0"/>
              <a:t>dari masing-masing mata pelajaran. KD tersebut bekerja secara akumulatif yaitu </a:t>
            </a:r>
            <a:r>
              <a:rPr lang="id-ID" b="1" dirty="0"/>
              <a:t>menghimpun KD </a:t>
            </a:r>
            <a:r>
              <a:rPr lang="id-ID" b="1" dirty="0" smtClean="0"/>
              <a:t>dari setiap </a:t>
            </a:r>
            <a:r>
              <a:rPr lang="id-ID" b="1" dirty="0"/>
              <a:t>matapelajaran, kemudian saling memperkuat dan memperkaya antar mata pelajaran dan antar jenjang pendidikan, </a:t>
            </a:r>
            <a:r>
              <a:rPr lang="id-ID" dirty="0"/>
              <a:t>sehingga tercapai pendidikan yang berkesinambungan dan bermakna.</a:t>
            </a:r>
            <a:endParaRPr dirty="0"/>
          </a:p>
        </p:txBody>
      </p:sp>
    </p:spTree>
    <p:extLst>
      <p:ext uri="{BB962C8B-B14F-4D97-AF65-F5344CB8AC3E}">
        <p14:creationId xmlns:p14="http://schemas.microsoft.com/office/powerpoint/2010/main" val="1011289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3"/>
        <p:cNvGrpSpPr/>
        <p:nvPr/>
      </p:nvGrpSpPr>
      <p:grpSpPr>
        <a:xfrm>
          <a:off x="0" y="0"/>
          <a:ext cx="0" cy="0"/>
          <a:chOff x="0" y="0"/>
          <a:chExt cx="0" cy="0"/>
        </a:xfrm>
      </p:grpSpPr>
      <p:sp>
        <p:nvSpPr>
          <p:cNvPr id="1344" name="Google Shape;1344;p40"/>
          <p:cNvSpPr/>
          <p:nvPr/>
        </p:nvSpPr>
        <p:spPr>
          <a:xfrm>
            <a:off x="7288790" y="2873658"/>
            <a:ext cx="572700" cy="572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0"/>
          <p:cNvSpPr/>
          <p:nvPr/>
        </p:nvSpPr>
        <p:spPr>
          <a:xfrm>
            <a:off x="4287837" y="2873671"/>
            <a:ext cx="572700" cy="572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0"/>
          <p:cNvSpPr/>
          <p:nvPr/>
        </p:nvSpPr>
        <p:spPr>
          <a:xfrm>
            <a:off x="1292384" y="2873671"/>
            <a:ext cx="572700" cy="572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0"/>
          <p:cNvSpPr/>
          <p:nvPr/>
        </p:nvSpPr>
        <p:spPr>
          <a:xfrm>
            <a:off x="7236296" y="1059582"/>
            <a:ext cx="572700" cy="572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0"/>
          <p:cNvSpPr/>
          <p:nvPr/>
        </p:nvSpPr>
        <p:spPr>
          <a:xfrm>
            <a:off x="4287837" y="1059582"/>
            <a:ext cx="572700" cy="572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0"/>
          <p:cNvSpPr/>
          <p:nvPr/>
        </p:nvSpPr>
        <p:spPr>
          <a:xfrm>
            <a:off x="1335004" y="1059582"/>
            <a:ext cx="572700" cy="572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0"/>
          <p:cNvSpPr txBox="1">
            <a:spLocks noGrp="1"/>
          </p:cNvSpPr>
          <p:nvPr>
            <p:ph type="subTitle" idx="13"/>
          </p:nvPr>
        </p:nvSpPr>
        <p:spPr>
          <a:xfrm>
            <a:off x="6084168" y="1635646"/>
            <a:ext cx="2835754" cy="734344"/>
          </a:xfrm>
          <a:prstGeom prst="rect">
            <a:avLst/>
          </a:prstGeom>
        </p:spPr>
        <p:txBody>
          <a:bodyPr spcFirstLastPara="1" wrap="square" lIns="91425" tIns="91425" rIns="91425" bIns="91425" anchor="ctr" anchorCtr="0">
            <a:noAutofit/>
          </a:bodyPr>
          <a:lstStyle/>
          <a:p>
            <a:pPr marL="0" lvl="0" indent="0"/>
            <a:r>
              <a:rPr lang="id-ID" sz="1100" dirty="0" smtClean="0"/>
              <a:t>Memberi </a:t>
            </a:r>
            <a:r>
              <a:rPr lang="id-ID" sz="1100" dirty="0"/>
              <a:t>waktu yang cukup leluasa untuk mengembangkanberbagai sikap, pengetahuan dan keterampilan</a:t>
            </a:r>
            <a:endParaRPr sz="1100" dirty="0"/>
          </a:p>
        </p:txBody>
      </p:sp>
      <p:sp>
        <p:nvSpPr>
          <p:cNvPr id="1351" name="Google Shape;1351;p40"/>
          <p:cNvSpPr txBox="1">
            <a:spLocks noGrp="1"/>
          </p:cNvSpPr>
          <p:nvPr>
            <p:ph type="subTitle" idx="15"/>
          </p:nvPr>
        </p:nvSpPr>
        <p:spPr>
          <a:xfrm>
            <a:off x="6012160" y="3579862"/>
            <a:ext cx="3096344" cy="727661"/>
          </a:xfrm>
          <a:prstGeom prst="rect">
            <a:avLst/>
          </a:prstGeom>
        </p:spPr>
        <p:txBody>
          <a:bodyPr spcFirstLastPara="1" wrap="square" lIns="91425" tIns="91425" rIns="91425" bIns="91425" anchor="ctr" anchorCtr="0">
            <a:noAutofit/>
          </a:bodyPr>
          <a:lstStyle/>
          <a:p>
            <a:pPr marL="0" lvl="0" indent="0"/>
            <a:r>
              <a:rPr lang="id-ID" sz="1100" dirty="0" smtClean="0"/>
              <a:t>Mengembangkan </a:t>
            </a:r>
            <a:r>
              <a:rPr lang="id-ID" sz="1100" dirty="0"/>
              <a:t>kompetensi dasar berdasarkan pada prinsip akumulatif, saling memperkuat (reinforced) dan memperkaya (enriched) antar-mata pelajaran dan jenjang pendidikan (organisasi horizontal dan vertikal</a:t>
            </a:r>
            <a:r>
              <a:rPr lang="id-ID" sz="1100" dirty="0" smtClean="0"/>
              <a:t>)</a:t>
            </a:r>
            <a:endParaRPr sz="1100" dirty="0"/>
          </a:p>
        </p:txBody>
      </p:sp>
      <p:sp>
        <p:nvSpPr>
          <p:cNvPr id="1354" name="Google Shape;1354;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2000" dirty="0" smtClean="0"/>
              <a:t>Kurikulum 2013</a:t>
            </a:r>
            <a:r>
              <a:rPr lang="en" sz="2000" dirty="0" smtClean="0"/>
              <a:t> </a:t>
            </a:r>
            <a:r>
              <a:rPr lang="id-ID" sz="2000" dirty="0">
                <a:solidFill>
                  <a:schemeClr val="accent3"/>
                </a:solidFill>
              </a:rPr>
              <a:t>dirancang dengan </a:t>
            </a:r>
            <a:r>
              <a:rPr lang="id-ID" sz="2000" dirty="0">
                <a:solidFill>
                  <a:schemeClr val="tx1"/>
                </a:solidFill>
              </a:rPr>
              <a:t>karakteristik sebagai berikut ini : </a:t>
            </a:r>
            <a:endParaRPr sz="2000" dirty="0">
              <a:solidFill>
                <a:schemeClr val="tx1"/>
              </a:solidFill>
            </a:endParaRPr>
          </a:p>
        </p:txBody>
      </p:sp>
      <p:sp>
        <p:nvSpPr>
          <p:cNvPr id="1356" name="Google Shape;1356;p40"/>
          <p:cNvSpPr txBox="1">
            <a:spLocks noGrp="1"/>
          </p:cNvSpPr>
          <p:nvPr>
            <p:ph type="subTitle" idx="1"/>
          </p:nvPr>
        </p:nvSpPr>
        <p:spPr>
          <a:xfrm>
            <a:off x="199328" y="1707654"/>
            <a:ext cx="2907663" cy="734344"/>
          </a:xfrm>
          <a:prstGeom prst="rect">
            <a:avLst/>
          </a:prstGeom>
        </p:spPr>
        <p:txBody>
          <a:bodyPr spcFirstLastPara="1" wrap="square" lIns="91425" tIns="91425" rIns="91425" bIns="91425" anchor="ctr" anchorCtr="0">
            <a:noAutofit/>
          </a:bodyPr>
          <a:lstStyle/>
          <a:p>
            <a:pPr marL="0" lvl="0" indent="0"/>
            <a:r>
              <a:rPr lang="id-ID" sz="1100" dirty="0" smtClean="0"/>
              <a:t>Mengembangkan </a:t>
            </a:r>
            <a:r>
              <a:rPr lang="id-ID" sz="1100" dirty="0"/>
              <a:t>keseimbangan antara sikap spiritual dan sosial, pengetahuan, dan keterampilan serta menerapkannya dalam berbagai situasi di sekolah dan masyarakat</a:t>
            </a:r>
            <a:endParaRPr sz="1100" dirty="0"/>
          </a:p>
        </p:txBody>
      </p:sp>
      <p:sp>
        <p:nvSpPr>
          <p:cNvPr id="1358" name="Google Shape;1358;p40"/>
          <p:cNvSpPr txBox="1">
            <a:spLocks noGrp="1"/>
          </p:cNvSpPr>
          <p:nvPr>
            <p:ph type="subTitle" idx="4"/>
          </p:nvPr>
        </p:nvSpPr>
        <p:spPr>
          <a:xfrm>
            <a:off x="3059832" y="1779662"/>
            <a:ext cx="3168352" cy="878360"/>
          </a:xfrm>
          <a:prstGeom prst="rect">
            <a:avLst/>
          </a:prstGeom>
        </p:spPr>
        <p:txBody>
          <a:bodyPr spcFirstLastPara="1" wrap="square" lIns="91425" tIns="91425" rIns="91425" bIns="91425" anchor="ctr" anchorCtr="0">
            <a:noAutofit/>
          </a:bodyPr>
          <a:lstStyle/>
          <a:p>
            <a:pPr marL="0" lvl="0" indent="0"/>
            <a:r>
              <a:rPr lang="id-ID" sz="1100" dirty="0" smtClean="0"/>
              <a:t>Menempatkan </a:t>
            </a:r>
            <a:r>
              <a:rPr lang="id-ID" sz="1100" dirty="0"/>
              <a:t>sekolah sebagai bagian dari masyarakat yang memberikan pengalamanan belajar agar peserta didik mampu menerapkan apa yang dipelajari di sekolah ke masyarakat dan memanfaatkan masyarakat sebagai sumber belajar</a:t>
            </a:r>
            <a:endParaRPr sz="1100" dirty="0"/>
          </a:p>
        </p:txBody>
      </p:sp>
      <p:sp>
        <p:nvSpPr>
          <p:cNvPr id="1360" name="Google Shape;1360;p40"/>
          <p:cNvSpPr txBox="1">
            <a:spLocks noGrp="1"/>
          </p:cNvSpPr>
          <p:nvPr>
            <p:ph type="subTitle" idx="6"/>
          </p:nvPr>
        </p:nvSpPr>
        <p:spPr>
          <a:xfrm>
            <a:off x="323528" y="3507854"/>
            <a:ext cx="2475615" cy="799669"/>
          </a:xfrm>
          <a:prstGeom prst="rect">
            <a:avLst/>
          </a:prstGeom>
        </p:spPr>
        <p:txBody>
          <a:bodyPr spcFirstLastPara="1" wrap="square" lIns="91425" tIns="91425" rIns="91425" bIns="91425" anchor="ctr" anchorCtr="0">
            <a:noAutofit/>
          </a:bodyPr>
          <a:lstStyle/>
          <a:p>
            <a:pPr marL="0" lvl="0" indent="0"/>
            <a:r>
              <a:rPr lang="id-ID" sz="1100" dirty="0" smtClean="0"/>
              <a:t>Mengembangkan </a:t>
            </a:r>
            <a:r>
              <a:rPr lang="id-ID" sz="1100" dirty="0"/>
              <a:t>kompetensi yang dinyatakan dalam bentuk kompetensi inti kelas yang dirinci lebih lanjut dalam kompetensi dasar mata pelajaran</a:t>
            </a:r>
            <a:endParaRPr sz="1100" dirty="0"/>
          </a:p>
        </p:txBody>
      </p:sp>
      <p:sp>
        <p:nvSpPr>
          <p:cNvPr id="1362" name="Google Shape;1362;p40"/>
          <p:cNvSpPr txBox="1">
            <a:spLocks noGrp="1"/>
          </p:cNvSpPr>
          <p:nvPr>
            <p:ph type="subTitle" idx="8"/>
          </p:nvPr>
        </p:nvSpPr>
        <p:spPr>
          <a:xfrm>
            <a:off x="3491880" y="3579862"/>
            <a:ext cx="2154955" cy="727661"/>
          </a:xfrm>
          <a:prstGeom prst="rect">
            <a:avLst/>
          </a:prstGeom>
        </p:spPr>
        <p:txBody>
          <a:bodyPr spcFirstLastPara="1" wrap="square" lIns="91425" tIns="91425" rIns="91425" bIns="91425" anchor="ctr" anchorCtr="0">
            <a:noAutofit/>
          </a:bodyPr>
          <a:lstStyle/>
          <a:p>
            <a:pPr marL="0" lvl="0" indent="0"/>
            <a:r>
              <a:rPr lang="id-ID" sz="1100" dirty="0" smtClean="0"/>
              <a:t>Mengembangkan </a:t>
            </a:r>
            <a:r>
              <a:rPr lang="id-ID" sz="1100" dirty="0"/>
              <a:t>kompetensi inti kelas menjadi unsur pengorganisasi (organizing elements) kompetensi dasar. </a:t>
            </a:r>
            <a:endParaRPr sz="1100" dirty="0"/>
          </a:p>
        </p:txBody>
      </p:sp>
      <p:grpSp>
        <p:nvGrpSpPr>
          <p:cNvPr id="1363" name="Google Shape;1363;p40"/>
          <p:cNvGrpSpPr/>
          <p:nvPr/>
        </p:nvGrpSpPr>
        <p:grpSpPr>
          <a:xfrm>
            <a:off x="4452720" y="1131590"/>
            <a:ext cx="247997" cy="381116"/>
            <a:chOff x="3131170" y="3816884"/>
            <a:chExt cx="220051" cy="338169"/>
          </a:xfrm>
        </p:grpSpPr>
        <p:sp>
          <p:nvSpPr>
            <p:cNvPr id="1364" name="Google Shape;1364;p40"/>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0"/>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0"/>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0"/>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0"/>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0"/>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0"/>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0"/>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0"/>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3" name="Google Shape;1373;p40"/>
          <p:cNvGrpSpPr/>
          <p:nvPr/>
        </p:nvGrpSpPr>
        <p:grpSpPr>
          <a:xfrm>
            <a:off x="1441015" y="2977753"/>
            <a:ext cx="275442" cy="370266"/>
            <a:chOff x="903502" y="3359564"/>
            <a:chExt cx="247990" cy="333393"/>
          </a:xfrm>
        </p:grpSpPr>
        <p:sp>
          <p:nvSpPr>
            <p:cNvPr id="1374" name="Google Shape;1374;p40"/>
            <p:cNvSpPr/>
            <p:nvPr/>
          </p:nvSpPr>
          <p:spPr>
            <a:xfrm>
              <a:off x="903502" y="3364610"/>
              <a:ext cx="247930" cy="328347"/>
            </a:xfrm>
            <a:custGeom>
              <a:avLst/>
              <a:gdLst/>
              <a:ahLst/>
              <a:cxnLst/>
              <a:rect l="l" t="t" r="r" b="b"/>
              <a:pathLst>
                <a:path w="16559" h="21930" extrusionOk="0">
                  <a:moveTo>
                    <a:pt x="6135" y="0"/>
                  </a:moveTo>
                  <a:lnTo>
                    <a:pt x="6135" y="9272"/>
                  </a:lnTo>
                  <a:cubicBezTo>
                    <a:pt x="6135" y="9503"/>
                    <a:pt x="6072" y="9735"/>
                    <a:pt x="5967" y="9945"/>
                  </a:cubicBezTo>
                  <a:lnTo>
                    <a:pt x="416" y="20352"/>
                  </a:lnTo>
                  <a:cubicBezTo>
                    <a:pt x="1" y="21058"/>
                    <a:pt x="509" y="21929"/>
                    <a:pt x="1313" y="21929"/>
                  </a:cubicBezTo>
                  <a:cubicBezTo>
                    <a:pt x="1322" y="21929"/>
                    <a:pt x="1332" y="21929"/>
                    <a:pt x="1341" y="21929"/>
                  </a:cubicBezTo>
                  <a:lnTo>
                    <a:pt x="15217" y="21929"/>
                  </a:lnTo>
                  <a:cubicBezTo>
                    <a:pt x="15227" y="21929"/>
                    <a:pt x="15236" y="21929"/>
                    <a:pt x="15246" y="21929"/>
                  </a:cubicBezTo>
                  <a:cubicBezTo>
                    <a:pt x="16049" y="21929"/>
                    <a:pt x="16558" y="21058"/>
                    <a:pt x="16163" y="20352"/>
                  </a:cubicBezTo>
                  <a:lnTo>
                    <a:pt x="10592" y="9945"/>
                  </a:lnTo>
                  <a:cubicBezTo>
                    <a:pt x="10487" y="9735"/>
                    <a:pt x="10424" y="9503"/>
                    <a:pt x="10424" y="9272"/>
                  </a:cubicBezTo>
                  <a:lnTo>
                    <a:pt x="104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0"/>
            <p:cNvSpPr/>
            <p:nvPr/>
          </p:nvSpPr>
          <p:spPr>
            <a:xfrm>
              <a:off x="1032175" y="3364610"/>
              <a:ext cx="119316" cy="328347"/>
            </a:xfrm>
            <a:custGeom>
              <a:avLst/>
              <a:gdLst/>
              <a:ahLst/>
              <a:cxnLst/>
              <a:rect l="l" t="t" r="r" b="b"/>
              <a:pathLst>
                <a:path w="7969" h="21930" extrusionOk="0">
                  <a:moveTo>
                    <a:pt x="1" y="0"/>
                  </a:moveTo>
                  <a:lnTo>
                    <a:pt x="1" y="9398"/>
                  </a:lnTo>
                  <a:cubicBezTo>
                    <a:pt x="1" y="9545"/>
                    <a:pt x="43" y="9693"/>
                    <a:pt x="106" y="9840"/>
                  </a:cubicBezTo>
                  <a:lnTo>
                    <a:pt x="5740" y="20352"/>
                  </a:lnTo>
                  <a:cubicBezTo>
                    <a:pt x="6151" y="21050"/>
                    <a:pt x="5639" y="21908"/>
                    <a:pt x="4851" y="21929"/>
                  </a:cubicBezTo>
                  <a:lnTo>
                    <a:pt x="6644" y="21929"/>
                  </a:lnTo>
                  <a:cubicBezTo>
                    <a:pt x="7464" y="21929"/>
                    <a:pt x="7969" y="21067"/>
                    <a:pt x="7569" y="20352"/>
                  </a:cubicBezTo>
                  <a:lnTo>
                    <a:pt x="1998" y="9945"/>
                  </a:lnTo>
                  <a:cubicBezTo>
                    <a:pt x="1893" y="9735"/>
                    <a:pt x="1830" y="9503"/>
                    <a:pt x="1830" y="9272"/>
                  </a:cubicBezTo>
                  <a:lnTo>
                    <a:pt x="1830" y="0"/>
                  </a:lnTo>
                  <a:close/>
                  <a:moveTo>
                    <a:pt x="4794" y="21929"/>
                  </a:moveTo>
                  <a:cubicBezTo>
                    <a:pt x="4804" y="21929"/>
                    <a:pt x="4813" y="21929"/>
                    <a:pt x="4823" y="21929"/>
                  </a:cubicBezTo>
                  <a:cubicBezTo>
                    <a:pt x="4832" y="21929"/>
                    <a:pt x="4842" y="21929"/>
                    <a:pt x="4851" y="219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0"/>
            <p:cNvSpPr/>
            <p:nvPr/>
          </p:nvSpPr>
          <p:spPr>
            <a:xfrm>
              <a:off x="953480" y="3587460"/>
              <a:ext cx="147958" cy="77782"/>
            </a:xfrm>
            <a:custGeom>
              <a:avLst/>
              <a:gdLst/>
              <a:ahLst/>
              <a:cxnLst/>
              <a:rect l="l" t="t" r="r" b="b"/>
              <a:pathLst>
                <a:path w="9882" h="5195" extrusionOk="0">
                  <a:moveTo>
                    <a:pt x="4928" y="0"/>
                  </a:moveTo>
                  <a:cubicBezTo>
                    <a:pt x="4207" y="0"/>
                    <a:pt x="3485" y="85"/>
                    <a:pt x="2776" y="254"/>
                  </a:cubicBezTo>
                  <a:cubicBezTo>
                    <a:pt x="2523" y="296"/>
                    <a:pt x="2313" y="464"/>
                    <a:pt x="2187" y="695"/>
                  </a:cubicBezTo>
                  <a:lnTo>
                    <a:pt x="169" y="4501"/>
                  </a:lnTo>
                  <a:cubicBezTo>
                    <a:pt x="1" y="4816"/>
                    <a:pt x="211" y="5195"/>
                    <a:pt x="568" y="5195"/>
                  </a:cubicBezTo>
                  <a:lnTo>
                    <a:pt x="9314" y="5195"/>
                  </a:lnTo>
                  <a:cubicBezTo>
                    <a:pt x="9672" y="5195"/>
                    <a:pt x="9882" y="4816"/>
                    <a:pt x="9735" y="4522"/>
                  </a:cubicBezTo>
                  <a:lnTo>
                    <a:pt x="7716" y="716"/>
                  </a:lnTo>
                  <a:cubicBezTo>
                    <a:pt x="7590" y="464"/>
                    <a:pt x="7359" y="296"/>
                    <a:pt x="7086" y="254"/>
                  </a:cubicBezTo>
                  <a:lnTo>
                    <a:pt x="6791" y="191"/>
                  </a:lnTo>
                  <a:cubicBezTo>
                    <a:pt x="6176" y="64"/>
                    <a:pt x="5552" y="0"/>
                    <a:pt x="4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0"/>
            <p:cNvSpPr/>
            <p:nvPr/>
          </p:nvSpPr>
          <p:spPr>
            <a:xfrm>
              <a:off x="1013295" y="3584873"/>
              <a:ext cx="88473" cy="77752"/>
            </a:xfrm>
            <a:custGeom>
              <a:avLst/>
              <a:gdLst/>
              <a:ahLst/>
              <a:cxnLst/>
              <a:rect l="l" t="t" r="r" b="b"/>
              <a:pathLst>
                <a:path w="5909" h="5193" extrusionOk="0">
                  <a:moveTo>
                    <a:pt x="906" y="0"/>
                  </a:moveTo>
                  <a:cubicBezTo>
                    <a:pt x="603" y="0"/>
                    <a:pt x="300" y="14"/>
                    <a:pt x="0" y="42"/>
                  </a:cubicBezTo>
                  <a:cubicBezTo>
                    <a:pt x="316" y="84"/>
                    <a:pt x="631" y="126"/>
                    <a:pt x="967" y="189"/>
                  </a:cubicBezTo>
                  <a:lnTo>
                    <a:pt x="1262" y="252"/>
                  </a:lnTo>
                  <a:cubicBezTo>
                    <a:pt x="1535" y="294"/>
                    <a:pt x="1766" y="462"/>
                    <a:pt x="1892" y="714"/>
                  </a:cubicBezTo>
                  <a:lnTo>
                    <a:pt x="3911" y="4499"/>
                  </a:lnTo>
                  <a:cubicBezTo>
                    <a:pt x="4079" y="4814"/>
                    <a:pt x="3848" y="5193"/>
                    <a:pt x="3490" y="5193"/>
                  </a:cubicBezTo>
                  <a:lnTo>
                    <a:pt x="5340" y="5193"/>
                  </a:lnTo>
                  <a:cubicBezTo>
                    <a:pt x="5677" y="5172"/>
                    <a:pt x="5908" y="4793"/>
                    <a:pt x="5740" y="4499"/>
                  </a:cubicBezTo>
                  <a:lnTo>
                    <a:pt x="3721" y="714"/>
                  </a:lnTo>
                  <a:cubicBezTo>
                    <a:pt x="3595" y="462"/>
                    <a:pt x="3364" y="294"/>
                    <a:pt x="3091" y="252"/>
                  </a:cubicBezTo>
                  <a:lnTo>
                    <a:pt x="2796" y="189"/>
                  </a:lnTo>
                  <a:cubicBezTo>
                    <a:pt x="2172" y="61"/>
                    <a:pt x="1537" y="0"/>
                    <a:pt x="9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0"/>
            <p:cNvSpPr/>
            <p:nvPr/>
          </p:nvSpPr>
          <p:spPr>
            <a:xfrm>
              <a:off x="1048226" y="3630282"/>
              <a:ext cx="19854" cy="17323"/>
            </a:xfrm>
            <a:custGeom>
              <a:avLst/>
              <a:gdLst/>
              <a:ahLst/>
              <a:cxnLst/>
              <a:rect l="l" t="t" r="r" b="b"/>
              <a:pathLst>
                <a:path w="1326" h="1157" extrusionOk="0">
                  <a:moveTo>
                    <a:pt x="758" y="1"/>
                  </a:moveTo>
                  <a:cubicBezTo>
                    <a:pt x="253" y="1"/>
                    <a:pt x="1" y="632"/>
                    <a:pt x="358" y="989"/>
                  </a:cubicBezTo>
                  <a:cubicBezTo>
                    <a:pt x="474" y="1105"/>
                    <a:pt x="616" y="1157"/>
                    <a:pt x="756" y="1157"/>
                  </a:cubicBezTo>
                  <a:cubicBezTo>
                    <a:pt x="1047" y="1157"/>
                    <a:pt x="1325" y="931"/>
                    <a:pt x="1325" y="590"/>
                  </a:cubicBezTo>
                  <a:cubicBezTo>
                    <a:pt x="1325" y="274"/>
                    <a:pt x="1073" y="1"/>
                    <a:pt x="758"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0"/>
            <p:cNvSpPr/>
            <p:nvPr/>
          </p:nvSpPr>
          <p:spPr>
            <a:xfrm>
              <a:off x="1056101" y="3630282"/>
              <a:ext cx="12682" cy="17173"/>
            </a:xfrm>
            <a:custGeom>
              <a:avLst/>
              <a:gdLst/>
              <a:ahLst/>
              <a:cxnLst/>
              <a:rect l="l" t="t" r="r" b="b"/>
              <a:pathLst>
                <a:path w="847" h="1147" extrusionOk="0">
                  <a:moveTo>
                    <a:pt x="232" y="1"/>
                  </a:moveTo>
                  <a:cubicBezTo>
                    <a:pt x="169" y="1"/>
                    <a:pt x="85" y="22"/>
                    <a:pt x="0" y="64"/>
                  </a:cubicBezTo>
                  <a:cubicBezTo>
                    <a:pt x="484" y="253"/>
                    <a:pt x="484" y="905"/>
                    <a:pt x="0" y="1115"/>
                  </a:cubicBezTo>
                  <a:cubicBezTo>
                    <a:pt x="55" y="1137"/>
                    <a:pt x="106" y="1147"/>
                    <a:pt x="154" y="1147"/>
                  </a:cubicBezTo>
                  <a:cubicBezTo>
                    <a:pt x="671" y="1147"/>
                    <a:pt x="847" y="22"/>
                    <a:pt x="232" y="22"/>
                  </a:cubicBezTo>
                  <a:lnTo>
                    <a:pt x="232" y="1"/>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0"/>
            <p:cNvSpPr/>
            <p:nvPr/>
          </p:nvSpPr>
          <p:spPr>
            <a:xfrm>
              <a:off x="981493" y="3635013"/>
              <a:ext cx="19854" cy="16994"/>
            </a:xfrm>
            <a:custGeom>
              <a:avLst/>
              <a:gdLst/>
              <a:ahLst/>
              <a:cxnLst/>
              <a:rect l="l" t="t" r="r" b="b"/>
              <a:pathLst>
                <a:path w="1326" h="1135" extrusionOk="0">
                  <a:moveTo>
                    <a:pt x="758" y="0"/>
                  </a:moveTo>
                  <a:cubicBezTo>
                    <a:pt x="253" y="0"/>
                    <a:pt x="1" y="610"/>
                    <a:pt x="358" y="967"/>
                  </a:cubicBezTo>
                  <a:cubicBezTo>
                    <a:pt x="474" y="1083"/>
                    <a:pt x="616" y="1135"/>
                    <a:pt x="755" y="1135"/>
                  </a:cubicBezTo>
                  <a:cubicBezTo>
                    <a:pt x="1047" y="1135"/>
                    <a:pt x="1325" y="909"/>
                    <a:pt x="1325" y="568"/>
                  </a:cubicBezTo>
                  <a:cubicBezTo>
                    <a:pt x="1325" y="253"/>
                    <a:pt x="1073" y="0"/>
                    <a:pt x="758"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0"/>
            <p:cNvSpPr/>
            <p:nvPr/>
          </p:nvSpPr>
          <p:spPr>
            <a:xfrm>
              <a:off x="989369" y="3635013"/>
              <a:ext cx="12682" cy="16844"/>
            </a:xfrm>
            <a:custGeom>
              <a:avLst/>
              <a:gdLst/>
              <a:ahLst/>
              <a:cxnLst/>
              <a:rect l="l" t="t" r="r" b="b"/>
              <a:pathLst>
                <a:path w="847" h="1125" extrusionOk="0">
                  <a:moveTo>
                    <a:pt x="232" y="0"/>
                  </a:moveTo>
                  <a:cubicBezTo>
                    <a:pt x="169" y="0"/>
                    <a:pt x="84" y="0"/>
                    <a:pt x="0" y="42"/>
                  </a:cubicBezTo>
                  <a:cubicBezTo>
                    <a:pt x="484" y="231"/>
                    <a:pt x="484" y="904"/>
                    <a:pt x="0" y="1093"/>
                  </a:cubicBezTo>
                  <a:cubicBezTo>
                    <a:pt x="54" y="1115"/>
                    <a:pt x="106" y="1125"/>
                    <a:pt x="154" y="1125"/>
                  </a:cubicBezTo>
                  <a:cubicBezTo>
                    <a:pt x="671" y="1125"/>
                    <a:pt x="847" y="0"/>
                    <a:pt x="232"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0"/>
            <p:cNvSpPr/>
            <p:nvPr/>
          </p:nvSpPr>
          <p:spPr>
            <a:xfrm>
              <a:off x="1008249" y="3606041"/>
              <a:ext cx="24255" cy="20602"/>
            </a:xfrm>
            <a:custGeom>
              <a:avLst/>
              <a:gdLst/>
              <a:ahLst/>
              <a:cxnLst/>
              <a:rect l="l" t="t" r="r" b="b"/>
              <a:pathLst>
                <a:path w="1620" h="1376" extrusionOk="0">
                  <a:moveTo>
                    <a:pt x="926" y="1"/>
                  </a:moveTo>
                  <a:cubicBezTo>
                    <a:pt x="316" y="1"/>
                    <a:pt x="1" y="737"/>
                    <a:pt x="421" y="1178"/>
                  </a:cubicBezTo>
                  <a:cubicBezTo>
                    <a:pt x="564" y="1314"/>
                    <a:pt x="738" y="1376"/>
                    <a:pt x="907" y="1376"/>
                  </a:cubicBezTo>
                  <a:cubicBezTo>
                    <a:pt x="1262" y="1376"/>
                    <a:pt x="1599" y="1107"/>
                    <a:pt x="1599" y="695"/>
                  </a:cubicBezTo>
                  <a:cubicBezTo>
                    <a:pt x="1620" y="316"/>
                    <a:pt x="1304" y="1"/>
                    <a:pt x="926"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0"/>
            <p:cNvSpPr/>
            <p:nvPr/>
          </p:nvSpPr>
          <p:spPr>
            <a:xfrm>
              <a:off x="1018011" y="3606041"/>
              <a:ext cx="14179" cy="20662"/>
            </a:xfrm>
            <a:custGeom>
              <a:avLst/>
              <a:gdLst/>
              <a:ahLst/>
              <a:cxnLst/>
              <a:rect l="l" t="t" r="r" b="b"/>
              <a:pathLst>
                <a:path w="947" h="1380" extrusionOk="0">
                  <a:moveTo>
                    <a:pt x="278" y="0"/>
                  </a:moveTo>
                  <a:cubicBezTo>
                    <a:pt x="186" y="0"/>
                    <a:pt x="92" y="20"/>
                    <a:pt x="1" y="64"/>
                  </a:cubicBezTo>
                  <a:cubicBezTo>
                    <a:pt x="547" y="295"/>
                    <a:pt x="547" y="1073"/>
                    <a:pt x="1" y="1326"/>
                  </a:cubicBezTo>
                  <a:cubicBezTo>
                    <a:pt x="86" y="1362"/>
                    <a:pt x="174" y="1379"/>
                    <a:pt x="260" y="1379"/>
                  </a:cubicBezTo>
                  <a:cubicBezTo>
                    <a:pt x="618" y="1379"/>
                    <a:pt x="947" y="1085"/>
                    <a:pt x="947" y="695"/>
                  </a:cubicBezTo>
                  <a:cubicBezTo>
                    <a:pt x="947" y="295"/>
                    <a:pt x="629" y="0"/>
                    <a:pt x="278"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0"/>
            <p:cNvSpPr/>
            <p:nvPr/>
          </p:nvSpPr>
          <p:spPr>
            <a:xfrm>
              <a:off x="995657" y="3550329"/>
              <a:ext cx="24255" cy="20602"/>
            </a:xfrm>
            <a:custGeom>
              <a:avLst/>
              <a:gdLst/>
              <a:ahLst/>
              <a:cxnLst/>
              <a:rect l="l" t="t" r="r" b="b"/>
              <a:pathLst>
                <a:path w="1620" h="1376" extrusionOk="0">
                  <a:moveTo>
                    <a:pt x="926" y="1"/>
                  </a:moveTo>
                  <a:cubicBezTo>
                    <a:pt x="316" y="1"/>
                    <a:pt x="1" y="737"/>
                    <a:pt x="442" y="1178"/>
                  </a:cubicBezTo>
                  <a:cubicBezTo>
                    <a:pt x="578" y="1314"/>
                    <a:pt x="747" y="1375"/>
                    <a:pt x="914" y="1375"/>
                  </a:cubicBezTo>
                  <a:cubicBezTo>
                    <a:pt x="1264" y="1375"/>
                    <a:pt x="1605" y="1107"/>
                    <a:pt x="1620" y="694"/>
                  </a:cubicBezTo>
                  <a:cubicBezTo>
                    <a:pt x="1620" y="316"/>
                    <a:pt x="1304" y="1"/>
                    <a:pt x="9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0"/>
            <p:cNvSpPr/>
            <p:nvPr/>
          </p:nvSpPr>
          <p:spPr>
            <a:xfrm>
              <a:off x="1004790" y="3550329"/>
              <a:ext cx="15751" cy="20363"/>
            </a:xfrm>
            <a:custGeom>
              <a:avLst/>
              <a:gdLst/>
              <a:ahLst/>
              <a:cxnLst/>
              <a:rect l="l" t="t" r="r" b="b"/>
              <a:pathLst>
                <a:path w="1052" h="1360" extrusionOk="0">
                  <a:moveTo>
                    <a:pt x="316" y="1"/>
                  </a:moveTo>
                  <a:cubicBezTo>
                    <a:pt x="211" y="1"/>
                    <a:pt x="106" y="22"/>
                    <a:pt x="1" y="64"/>
                  </a:cubicBezTo>
                  <a:cubicBezTo>
                    <a:pt x="526" y="316"/>
                    <a:pt x="526" y="1052"/>
                    <a:pt x="1" y="1304"/>
                  </a:cubicBezTo>
                  <a:cubicBezTo>
                    <a:pt x="90" y="1342"/>
                    <a:pt x="182" y="1359"/>
                    <a:pt x="273" y="1359"/>
                  </a:cubicBezTo>
                  <a:cubicBezTo>
                    <a:pt x="588" y="1359"/>
                    <a:pt x="881" y="1147"/>
                    <a:pt x="947" y="821"/>
                  </a:cubicBezTo>
                  <a:cubicBezTo>
                    <a:pt x="1052" y="400"/>
                    <a:pt x="736" y="1"/>
                    <a:pt x="3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0"/>
            <p:cNvSpPr/>
            <p:nvPr/>
          </p:nvSpPr>
          <p:spPr>
            <a:xfrm>
              <a:off x="1026830" y="3523558"/>
              <a:ext cx="23941" cy="20437"/>
            </a:xfrm>
            <a:custGeom>
              <a:avLst/>
              <a:gdLst/>
              <a:ahLst/>
              <a:cxnLst/>
              <a:rect l="l" t="t" r="r" b="b"/>
              <a:pathLst>
                <a:path w="1599" h="1365" extrusionOk="0">
                  <a:moveTo>
                    <a:pt x="940" y="1"/>
                  </a:moveTo>
                  <a:cubicBezTo>
                    <a:pt x="928" y="1"/>
                    <a:pt x="916" y="1"/>
                    <a:pt x="904" y="2"/>
                  </a:cubicBezTo>
                  <a:cubicBezTo>
                    <a:pt x="295" y="2"/>
                    <a:pt x="0" y="737"/>
                    <a:pt x="421" y="1158"/>
                  </a:cubicBezTo>
                  <a:cubicBezTo>
                    <a:pt x="564" y="1301"/>
                    <a:pt x="737" y="1364"/>
                    <a:pt x="907" y="1364"/>
                  </a:cubicBezTo>
                  <a:cubicBezTo>
                    <a:pt x="1261" y="1364"/>
                    <a:pt x="1598" y="1087"/>
                    <a:pt x="1598" y="674"/>
                  </a:cubicBezTo>
                  <a:cubicBezTo>
                    <a:pt x="1598" y="308"/>
                    <a:pt x="1302" y="1"/>
                    <a:pt x="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0"/>
            <p:cNvSpPr/>
            <p:nvPr/>
          </p:nvSpPr>
          <p:spPr>
            <a:xfrm>
              <a:off x="1035948" y="3523258"/>
              <a:ext cx="15766" cy="20677"/>
            </a:xfrm>
            <a:custGeom>
              <a:avLst/>
              <a:gdLst/>
              <a:ahLst/>
              <a:cxnLst/>
              <a:rect l="l" t="t" r="r" b="b"/>
              <a:pathLst>
                <a:path w="1053" h="1381" extrusionOk="0">
                  <a:moveTo>
                    <a:pt x="295" y="1"/>
                  </a:moveTo>
                  <a:lnTo>
                    <a:pt x="295" y="22"/>
                  </a:lnTo>
                  <a:cubicBezTo>
                    <a:pt x="190" y="22"/>
                    <a:pt x="106" y="43"/>
                    <a:pt x="1" y="85"/>
                  </a:cubicBezTo>
                  <a:cubicBezTo>
                    <a:pt x="527" y="316"/>
                    <a:pt x="527" y="1073"/>
                    <a:pt x="1" y="1325"/>
                  </a:cubicBezTo>
                  <a:cubicBezTo>
                    <a:pt x="90" y="1363"/>
                    <a:pt x="183" y="1380"/>
                    <a:pt x="274" y="1380"/>
                  </a:cubicBezTo>
                  <a:cubicBezTo>
                    <a:pt x="588" y="1380"/>
                    <a:pt x="882" y="1168"/>
                    <a:pt x="947" y="842"/>
                  </a:cubicBezTo>
                  <a:cubicBezTo>
                    <a:pt x="1052" y="421"/>
                    <a:pt x="737" y="22"/>
                    <a:pt x="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0"/>
            <p:cNvSpPr/>
            <p:nvPr/>
          </p:nvSpPr>
          <p:spPr>
            <a:xfrm>
              <a:off x="1012666" y="3484854"/>
              <a:ext cx="19839" cy="17144"/>
            </a:xfrm>
            <a:custGeom>
              <a:avLst/>
              <a:gdLst/>
              <a:ahLst/>
              <a:cxnLst/>
              <a:rect l="l" t="t" r="r" b="b"/>
              <a:pathLst>
                <a:path w="1325" h="1145" extrusionOk="0">
                  <a:moveTo>
                    <a:pt x="757" y="1"/>
                  </a:moveTo>
                  <a:cubicBezTo>
                    <a:pt x="252" y="1"/>
                    <a:pt x="0" y="610"/>
                    <a:pt x="358" y="968"/>
                  </a:cubicBezTo>
                  <a:cubicBezTo>
                    <a:pt x="473" y="1090"/>
                    <a:pt x="616" y="1145"/>
                    <a:pt x="755" y="1145"/>
                  </a:cubicBezTo>
                  <a:cubicBezTo>
                    <a:pt x="1046" y="1145"/>
                    <a:pt x="1325" y="909"/>
                    <a:pt x="1325" y="568"/>
                  </a:cubicBezTo>
                  <a:cubicBezTo>
                    <a:pt x="1325" y="253"/>
                    <a:pt x="1072" y="1"/>
                    <a:pt x="7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0"/>
            <p:cNvSpPr/>
            <p:nvPr/>
          </p:nvSpPr>
          <p:spPr>
            <a:xfrm>
              <a:off x="918534" y="3642559"/>
              <a:ext cx="24884" cy="10091"/>
            </a:xfrm>
            <a:custGeom>
              <a:avLst/>
              <a:gdLst/>
              <a:ahLst/>
              <a:cxnLst/>
              <a:rect l="l" t="t" r="r" b="b"/>
              <a:pathLst>
                <a:path w="1662" h="674" extrusionOk="0">
                  <a:moveTo>
                    <a:pt x="358" y="1"/>
                  </a:moveTo>
                  <a:lnTo>
                    <a:pt x="1" y="674"/>
                  </a:lnTo>
                  <a:lnTo>
                    <a:pt x="1325" y="674"/>
                  </a:lnTo>
                  <a:cubicBezTo>
                    <a:pt x="1515" y="674"/>
                    <a:pt x="1662" y="526"/>
                    <a:pt x="1662" y="337"/>
                  </a:cubicBezTo>
                  <a:cubicBezTo>
                    <a:pt x="1662" y="148"/>
                    <a:pt x="1494" y="1"/>
                    <a:pt x="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0"/>
            <p:cNvSpPr/>
            <p:nvPr/>
          </p:nvSpPr>
          <p:spPr>
            <a:xfrm>
              <a:off x="933342" y="3615175"/>
              <a:ext cx="24555" cy="10091"/>
            </a:xfrm>
            <a:custGeom>
              <a:avLst/>
              <a:gdLst/>
              <a:ahLst/>
              <a:cxnLst/>
              <a:rect l="l" t="t" r="r" b="b"/>
              <a:pathLst>
                <a:path w="1640" h="674" extrusionOk="0">
                  <a:moveTo>
                    <a:pt x="357" y="1"/>
                  </a:moveTo>
                  <a:lnTo>
                    <a:pt x="0" y="673"/>
                  </a:lnTo>
                  <a:lnTo>
                    <a:pt x="1304" y="673"/>
                  </a:lnTo>
                  <a:cubicBezTo>
                    <a:pt x="1493" y="673"/>
                    <a:pt x="1640" y="526"/>
                    <a:pt x="1640" y="337"/>
                  </a:cubicBezTo>
                  <a:cubicBezTo>
                    <a:pt x="1640" y="148"/>
                    <a:pt x="1493" y="1"/>
                    <a:pt x="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0"/>
            <p:cNvSpPr/>
            <p:nvPr/>
          </p:nvSpPr>
          <p:spPr>
            <a:xfrm>
              <a:off x="947820" y="3587790"/>
              <a:ext cx="24884" cy="10091"/>
            </a:xfrm>
            <a:custGeom>
              <a:avLst/>
              <a:gdLst/>
              <a:ahLst/>
              <a:cxnLst/>
              <a:rect l="l" t="t" r="r" b="b"/>
              <a:pathLst>
                <a:path w="1662" h="674" extrusionOk="0">
                  <a:moveTo>
                    <a:pt x="358" y="1"/>
                  </a:moveTo>
                  <a:lnTo>
                    <a:pt x="0" y="673"/>
                  </a:lnTo>
                  <a:lnTo>
                    <a:pt x="1304" y="673"/>
                  </a:lnTo>
                  <a:cubicBezTo>
                    <a:pt x="1493" y="673"/>
                    <a:pt x="1661" y="526"/>
                    <a:pt x="1661" y="337"/>
                  </a:cubicBezTo>
                  <a:cubicBezTo>
                    <a:pt x="1661" y="148"/>
                    <a:pt x="1493" y="1"/>
                    <a:pt x="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0"/>
            <p:cNvSpPr/>
            <p:nvPr/>
          </p:nvSpPr>
          <p:spPr>
            <a:xfrm>
              <a:off x="962299" y="3560405"/>
              <a:ext cx="24884" cy="10406"/>
            </a:xfrm>
            <a:custGeom>
              <a:avLst/>
              <a:gdLst/>
              <a:ahLst/>
              <a:cxnLst/>
              <a:rect l="l" t="t" r="r" b="b"/>
              <a:pathLst>
                <a:path w="1662" h="695" extrusionOk="0">
                  <a:moveTo>
                    <a:pt x="379" y="0"/>
                  </a:moveTo>
                  <a:lnTo>
                    <a:pt x="0" y="694"/>
                  </a:lnTo>
                  <a:lnTo>
                    <a:pt x="1325" y="694"/>
                  </a:lnTo>
                  <a:cubicBezTo>
                    <a:pt x="1514" y="694"/>
                    <a:pt x="1661" y="526"/>
                    <a:pt x="1661" y="337"/>
                  </a:cubicBezTo>
                  <a:cubicBezTo>
                    <a:pt x="1640" y="148"/>
                    <a:pt x="1493" y="0"/>
                    <a:pt x="1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0"/>
            <p:cNvSpPr/>
            <p:nvPr/>
          </p:nvSpPr>
          <p:spPr>
            <a:xfrm>
              <a:off x="984637" y="3359564"/>
              <a:ext cx="85957" cy="26456"/>
            </a:xfrm>
            <a:custGeom>
              <a:avLst/>
              <a:gdLst/>
              <a:ahLst/>
              <a:cxnLst/>
              <a:rect l="l" t="t" r="r" b="b"/>
              <a:pathLst>
                <a:path w="5741" h="1767" extrusionOk="0">
                  <a:moveTo>
                    <a:pt x="442" y="1"/>
                  </a:moveTo>
                  <a:cubicBezTo>
                    <a:pt x="190" y="1"/>
                    <a:pt x="1" y="190"/>
                    <a:pt x="1" y="442"/>
                  </a:cubicBezTo>
                  <a:lnTo>
                    <a:pt x="1" y="1325"/>
                  </a:lnTo>
                  <a:cubicBezTo>
                    <a:pt x="1" y="1557"/>
                    <a:pt x="190" y="1767"/>
                    <a:pt x="442" y="1767"/>
                  </a:cubicBezTo>
                  <a:lnTo>
                    <a:pt x="5299" y="1767"/>
                  </a:lnTo>
                  <a:cubicBezTo>
                    <a:pt x="5530" y="1767"/>
                    <a:pt x="5741" y="1557"/>
                    <a:pt x="5741" y="1325"/>
                  </a:cubicBezTo>
                  <a:lnTo>
                    <a:pt x="5741" y="442"/>
                  </a:lnTo>
                  <a:cubicBezTo>
                    <a:pt x="5720" y="190"/>
                    <a:pt x="5530" y="1"/>
                    <a:pt x="5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0"/>
            <p:cNvSpPr/>
            <p:nvPr/>
          </p:nvSpPr>
          <p:spPr>
            <a:xfrm>
              <a:off x="1037535" y="3359564"/>
              <a:ext cx="33059" cy="26456"/>
            </a:xfrm>
            <a:custGeom>
              <a:avLst/>
              <a:gdLst/>
              <a:ahLst/>
              <a:cxnLst/>
              <a:rect l="l" t="t" r="r" b="b"/>
              <a:pathLst>
                <a:path w="2208" h="1767" extrusionOk="0">
                  <a:moveTo>
                    <a:pt x="0" y="1"/>
                  </a:moveTo>
                  <a:cubicBezTo>
                    <a:pt x="231" y="1"/>
                    <a:pt x="421" y="190"/>
                    <a:pt x="442" y="442"/>
                  </a:cubicBezTo>
                  <a:lnTo>
                    <a:pt x="442" y="1325"/>
                  </a:lnTo>
                  <a:cubicBezTo>
                    <a:pt x="442" y="1557"/>
                    <a:pt x="231" y="1767"/>
                    <a:pt x="0" y="1767"/>
                  </a:cubicBezTo>
                  <a:lnTo>
                    <a:pt x="1766" y="1767"/>
                  </a:lnTo>
                  <a:cubicBezTo>
                    <a:pt x="1997" y="1767"/>
                    <a:pt x="2208" y="1557"/>
                    <a:pt x="2208" y="1325"/>
                  </a:cubicBezTo>
                  <a:lnTo>
                    <a:pt x="2208" y="442"/>
                  </a:lnTo>
                  <a:cubicBezTo>
                    <a:pt x="2187" y="190"/>
                    <a:pt x="1997" y="1"/>
                    <a:pt x="17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5" name="Google Shape;1395;p40"/>
          <p:cNvGrpSpPr/>
          <p:nvPr/>
        </p:nvGrpSpPr>
        <p:grpSpPr>
          <a:xfrm>
            <a:off x="1446266" y="1213841"/>
            <a:ext cx="350176" cy="349797"/>
            <a:chOff x="1742965" y="1444096"/>
            <a:chExt cx="333692" cy="333363"/>
          </a:xfrm>
        </p:grpSpPr>
        <p:sp>
          <p:nvSpPr>
            <p:cNvPr id="1396" name="Google Shape;1396;p40"/>
            <p:cNvSpPr/>
            <p:nvPr/>
          </p:nvSpPr>
          <p:spPr>
            <a:xfrm>
              <a:off x="1742965" y="1444096"/>
              <a:ext cx="333692" cy="333363"/>
            </a:xfrm>
            <a:custGeom>
              <a:avLst/>
              <a:gdLst/>
              <a:ahLst/>
              <a:cxnLst/>
              <a:rect l="l" t="t" r="r" b="b"/>
              <a:pathLst>
                <a:path w="22287" h="22265" extrusionOk="0">
                  <a:moveTo>
                    <a:pt x="11143" y="0"/>
                  </a:moveTo>
                  <a:cubicBezTo>
                    <a:pt x="4983" y="0"/>
                    <a:pt x="1" y="4121"/>
                    <a:pt x="1" y="9188"/>
                  </a:cubicBezTo>
                  <a:cubicBezTo>
                    <a:pt x="1" y="13708"/>
                    <a:pt x="3974" y="17450"/>
                    <a:pt x="9209" y="18207"/>
                  </a:cubicBezTo>
                  <a:cubicBezTo>
                    <a:pt x="9335" y="19700"/>
                    <a:pt x="8831" y="21151"/>
                    <a:pt x="7843" y="22265"/>
                  </a:cubicBezTo>
                  <a:cubicBezTo>
                    <a:pt x="10324" y="22265"/>
                    <a:pt x="12468" y="20604"/>
                    <a:pt x="13099" y="18207"/>
                  </a:cubicBezTo>
                  <a:cubicBezTo>
                    <a:pt x="18313" y="17450"/>
                    <a:pt x="22286" y="13687"/>
                    <a:pt x="22286" y="9188"/>
                  </a:cubicBezTo>
                  <a:cubicBezTo>
                    <a:pt x="22265" y="4121"/>
                    <a:pt x="17283" y="0"/>
                    <a:pt x="111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0"/>
            <p:cNvSpPr/>
            <p:nvPr/>
          </p:nvSpPr>
          <p:spPr>
            <a:xfrm>
              <a:off x="1854719" y="1629492"/>
              <a:ext cx="22040" cy="21740"/>
            </a:xfrm>
            <a:custGeom>
              <a:avLst/>
              <a:gdLst/>
              <a:ahLst/>
              <a:cxnLst/>
              <a:rect l="l" t="t" r="r" b="b"/>
              <a:pathLst>
                <a:path w="1472" h="1452" extrusionOk="0">
                  <a:moveTo>
                    <a:pt x="736" y="1"/>
                  </a:moveTo>
                  <a:cubicBezTo>
                    <a:pt x="337" y="1"/>
                    <a:pt x="0" y="316"/>
                    <a:pt x="0" y="716"/>
                  </a:cubicBezTo>
                  <a:cubicBezTo>
                    <a:pt x="0" y="1136"/>
                    <a:pt x="337" y="1452"/>
                    <a:pt x="736" y="1452"/>
                  </a:cubicBezTo>
                  <a:cubicBezTo>
                    <a:pt x="1136" y="1452"/>
                    <a:pt x="1472" y="1136"/>
                    <a:pt x="1472" y="716"/>
                  </a:cubicBezTo>
                  <a:cubicBezTo>
                    <a:pt x="1472" y="316"/>
                    <a:pt x="1136" y="1"/>
                    <a:pt x="7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0"/>
            <p:cNvSpPr/>
            <p:nvPr/>
          </p:nvSpPr>
          <p:spPr>
            <a:xfrm>
              <a:off x="1898783" y="1629492"/>
              <a:ext cx="22054" cy="21740"/>
            </a:xfrm>
            <a:custGeom>
              <a:avLst/>
              <a:gdLst/>
              <a:ahLst/>
              <a:cxnLst/>
              <a:rect l="l" t="t" r="r" b="b"/>
              <a:pathLst>
                <a:path w="1473" h="1452" extrusionOk="0">
                  <a:moveTo>
                    <a:pt x="736" y="1"/>
                  </a:moveTo>
                  <a:cubicBezTo>
                    <a:pt x="316" y="1"/>
                    <a:pt x="1" y="316"/>
                    <a:pt x="1" y="716"/>
                  </a:cubicBezTo>
                  <a:cubicBezTo>
                    <a:pt x="1" y="1136"/>
                    <a:pt x="316" y="1452"/>
                    <a:pt x="736" y="1452"/>
                  </a:cubicBezTo>
                  <a:cubicBezTo>
                    <a:pt x="1136" y="1452"/>
                    <a:pt x="1472" y="1136"/>
                    <a:pt x="1472" y="716"/>
                  </a:cubicBezTo>
                  <a:cubicBezTo>
                    <a:pt x="1472" y="316"/>
                    <a:pt x="1136" y="1"/>
                    <a:pt x="7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0"/>
            <p:cNvSpPr/>
            <p:nvPr/>
          </p:nvSpPr>
          <p:spPr>
            <a:xfrm>
              <a:off x="1942863" y="1629492"/>
              <a:ext cx="21725" cy="21740"/>
            </a:xfrm>
            <a:custGeom>
              <a:avLst/>
              <a:gdLst/>
              <a:ahLst/>
              <a:cxnLst/>
              <a:rect l="l" t="t" r="r" b="b"/>
              <a:pathLst>
                <a:path w="1451" h="1452" extrusionOk="0">
                  <a:moveTo>
                    <a:pt x="715" y="1"/>
                  </a:moveTo>
                  <a:cubicBezTo>
                    <a:pt x="315" y="1"/>
                    <a:pt x="0" y="316"/>
                    <a:pt x="0" y="716"/>
                  </a:cubicBezTo>
                  <a:cubicBezTo>
                    <a:pt x="0" y="1136"/>
                    <a:pt x="315" y="1452"/>
                    <a:pt x="715" y="1452"/>
                  </a:cubicBezTo>
                  <a:cubicBezTo>
                    <a:pt x="1135" y="1452"/>
                    <a:pt x="1451" y="1136"/>
                    <a:pt x="1451" y="716"/>
                  </a:cubicBezTo>
                  <a:cubicBezTo>
                    <a:pt x="1451" y="316"/>
                    <a:pt x="1135" y="1"/>
                    <a:pt x="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0" name="Google Shape;1400;p40"/>
          <p:cNvGrpSpPr/>
          <p:nvPr/>
        </p:nvGrpSpPr>
        <p:grpSpPr>
          <a:xfrm>
            <a:off x="7308304" y="1131590"/>
            <a:ext cx="424982" cy="370280"/>
            <a:chOff x="1971819" y="4276854"/>
            <a:chExt cx="383281" cy="333947"/>
          </a:xfrm>
        </p:grpSpPr>
        <p:sp>
          <p:nvSpPr>
            <p:cNvPr id="1401" name="Google Shape;1401;p40"/>
            <p:cNvSpPr/>
            <p:nvPr/>
          </p:nvSpPr>
          <p:spPr>
            <a:xfrm>
              <a:off x="1971819" y="4277094"/>
              <a:ext cx="383281" cy="333707"/>
            </a:xfrm>
            <a:custGeom>
              <a:avLst/>
              <a:gdLst/>
              <a:ahLst/>
              <a:cxnLst/>
              <a:rect l="l" t="t" r="r" b="b"/>
              <a:pathLst>
                <a:path w="25599" h="22288" extrusionOk="0">
                  <a:moveTo>
                    <a:pt x="14060" y="0"/>
                  </a:moveTo>
                  <a:cubicBezTo>
                    <a:pt x="11422" y="0"/>
                    <a:pt x="8740" y="922"/>
                    <a:pt x="6518" y="2928"/>
                  </a:cubicBezTo>
                  <a:cubicBezTo>
                    <a:pt x="0" y="8794"/>
                    <a:pt x="2334" y="19517"/>
                    <a:pt x="10702" y="22145"/>
                  </a:cubicBezTo>
                  <a:cubicBezTo>
                    <a:pt x="11014" y="22242"/>
                    <a:pt x="11325" y="22287"/>
                    <a:pt x="11629" y="22287"/>
                  </a:cubicBezTo>
                  <a:cubicBezTo>
                    <a:pt x="13434" y="22287"/>
                    <a:pt x="14966" y="20685"/>
                    <a:pt x="14696" y="18760"/>
                  </a:cubicBezTo>
                  <a:cubicBezTo>
                    <a:pt x="14465" y="17057"/>
                    <a:pt x="15033" y="15354"/>
                    <a:pt x="16252" y="14134"/>
                  </a:cubicBezTo>
                  <a:cubicBezTo>
                    <a:pt x="17290" y="13096"/>
                    <a:pt x="18692" y="12534"/>
                    <a:pt x="20127" y="12534"/>
                  </a:cubicBezTo>
                  <a:cubicBezTo>
                    <a:pt x="20552" y="12534"/>
                    <a:pt x="20980" y="12583"/>
                    <a:pt x="21403" y="12684"/>
                  </a:cubicBezTo>
                  <a:cubicBezTo>
                    <a:pt x="21659" y="12747"/>
                    <a:pt x="21913" y="12777"/>
                    <a:pt x="22162" y="12777"/>
                  </a:cubicBezTo>
                  <a:cubicBezTo>
                    <a:pt x="24051" y="12777"/>
                    <a:pt x="25599" y="11037"/>
                    <a:pt x="25208" y="9067"/>
                  </a:cubicBezTo>
                  <a:cubicBezTo>
                    <a:pt x="24046" y="3410"/>
                    <a:pt x="19135" y="0"/>
                    <a:pt x="140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0"/>
            <p:cNvSpPr/>
            <p:nvPr/>
          </p:nvSpPr>
          <p:spPr>
            <a:xfrm>
              <a:off x="2071910" y="4276854"/>
              <a:ext cx="281124" cy="183233"/>
            </a:xfrm>
            <a:custGeom>
              <a:avLst/>
              <a:gdLst/>
              <a:ahLst/>
              <a:cxnLst/>
              <a:rect l="l" t="t" r="r" b="b"/>
              <a:pathLst>
                <a:path w="18776" h="12238" extrusionOk="0">
                  <a:moveTo>
                    <a:pt x="7372" y="1"/>
                  </a:moveTo>
                  <a:cubicBezTo>
                    <a:pt x="4809" y="1"/>
                    <a:pt x="2199" y="874"/>
                    <a:pt x="1" y="2776"/>
                  </a:cubicBezTo>
                  <a:cubicBezTo>
                    <a:pt x="1763" y="1879"/>
                    <a:pt x="3616" y="1463"/>
                    <a:pt x="5431" y="1463"/>
                  </a:cubicBezTo>
                  <a:cubicBezTo>
                    <a:pt x="10891" y="1463"/>
                    <a:pt x="16000" y="5237"/>
                    <a:pt x="17199" y="11060"/>
                  </a:cubicBezTo>
                  <a:cubicBezTo>
                    <a:pt x="17283" y="11438"/>
                    <a:pt x="17283" y="11859"/>
                    <a:pt x="17220" y="12237"/>
                  </a:cubicBezTo>
                  <a:cubicBezTo>
                    <a:pt x="18250" y="11543"/>
                    <a:pt x="18776" y="10303"/>
                    <a:pt x="18523" y="9083"/>
                  </a:cubicBezTo>
                  <a:cubicBezTo>
                    <a:pt x="17363" y="3436"/>
                    <a:pt x="12458" y="1"/>
                    <a:pt x="73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0"/>
            <p:cNvSpPr/>
            <p:nvPr/>
          </p:nvSpPr>
          <p:spPr>
            <a:xfrm>
              <a:off x="2169187" y="4328644"/>
              <a:ext cx="141984" cy="106574"/>
            </a:xfrm>
            <a:custGeom>
              <a:avLst/>
              <a:gdLst/>
              <a:ahLst/>
              <a:cxnLst/>
              <a:rect l="l" t="t" r="r" b="b"/>
              <a:pathLst>
                <a:path w="9483" h="7118" extrusionOk="0">
                  <a:moveTo>
                    <a:pt x="4741" y="0"/>
                  </a:moveTo>
                  <a:cubicBezTo>
                    <a:pt x="3832" y="0"/>
                    <a:pt x="2923" y="347"/>
                    <a:pt x="2229" y="1041"/>
                  </a:cubicBezTo>
                  <a:cubicBezTo>
                    <a:pt x="0" y="3291"/>
                    <a:pt x="1577" y="7117"/>
                    <a:pt x="4752" y="7117"/>
                  </a:cubicBezTo>
                  <a:cubicBezTo>
                    <a:pt x="7906" y="7117"/>
                    <a:pt x="9482" y="3291"/>
                    <a:pt x="7254" y="1041"/>
                  </a:cubicBezTo>
                  <a:cubicBezTo>
                    <a:pt x="6560" y="347"/>
                    <a:pt x="5651" y="0"/>
                    <a:pt x="4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0"/>
            <p:cNvSpPr/>
            <p:nvPr/>
          </p:nvSpPr>
          <p:spPr>
            <a:xfrm>
              <a:off x="2194685" y="4328959"/>
              <a:ext cx="103894" cy="98699"/>
            </a:xfrm>
            <a:custGeom>
              <a:avLst/>
              <a:gdLst/>
              <a:ahLst/>
              <a:cxnLst/>
              <a:rect l="l" t="t" r="r" b="b"/>
              <a:pathLst>
                <a:path w="6939" h="6592" extrusionOk="0">
                  <a:moveTo>
                    <a:pt x="3049" y="0"/>
                  </a:moveTo>
                  <a:cubicBezTo>
                    <a:pt x="2145" y="0"/>
                    <a:pt x="1241" y="347"/>
                    <a:pt x="547" y="1041"/>
                  </a:cubicBezTo>
                  <a:lnTo>
                    <a:pt x="526" y="1020"/>
                  </a:lnTo>
                  <a:cubicBezTo>
                    <a:pt x="316" y="1230"/>
                    <a:pt x="148" y="1462"/>
                    <a:pt x="0" y="1714"/>
                  </a:cubicBezTo>
                  <a:cubicBezTo>
                    <a:pt x="614" y="1344"/>
                    <a:pt x="1243" y="1181"/>
                    <a:pt x="1846" y="1181"/>
                  </a:cubicBezTo>
                  <a:cubicBezTo>
                    <a:pt x="4366" y="1181"/>
                    <a:pt x="6422" y="4030"/>
                    <a:pt x="4878" y="6592"/>
                  </a:cubicBezTo>
                  <a:cubicBezTo>
                    <a:pt x="5130" y="6444"/>
                    <a:pt x="5362" y="6255"/>
                    <a:pt x="5572" y="6066"/>
                  </a:cubicBezTo>
                  <a:cubicBezTo>
                    <a:pt x="6938" y="4657"/>
                    <a:pt x="6938" y="2429"/>
                    <a:pt x="5551" y="1041"/>
                  </a:cubicBezTo>
                  <a:cubicBezTo>
                    <a:pt x="4857" y="347"/>
                    <a:pt x="3953" y="0"/>
                    <a:pt x="3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0"/>
            <p:cNvSpPr/>
            <p:nvPr/>
          </p:nvSpPr>
          <p:spPr>
            <a:xfrm>
              <a:off x="2061849" y="4499810"/>
              <a:ext cx="81226" cy="60684"/>
            </a:xfrm>
            <a:custGeom>
              <a:avLst/>
              <a:gdLst/>
              <a:ahLst/>
              <a:cxnLst/>
              <a:rect l="l" t="t" r="r" b="b"/>
              <a:pathLst>
                <a:path w="5425" h="4053" extrusionOk="0">
                  <a:moveTo>
                    <a:pt x="2704" y="0"/>
                  </a:moveTo>
                  <a:cubicBezTo>
                    <a:pt x="2187" y="0"/>
                    <a:pt x="1672" y="195"/>
                    <a:pt x="1283" y="584"/>
                  </a:cubicBezTo>
                  <a:cubicBezTo>
                    <a:pt x="0" y="1866"/>
                    <a:pt x="904" y="4053"/>
                    <a:pt x="2712" y="4053"/>
                  </a:cubicBezTo>
                  <a:cubicBezTo>
                    <a:pt x="4520" y="4053"/>
                    <a:pt x="5424" y="1866"/>
                    <a:pt x="4142" y="584"/>
                  </a:cubicBezTo>
                  <a:cubicBezTo>
                    <a:pt x="3743" y="195"/>
                    <a:pt x="3222" y="0"/>
                    <a:pt x="27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0"/>
            <p:cNvSpPr/>
            <p:nvPr/>
          </p:nvSpPr>
          <p:spPr>
            <a:xfrm>
              <a:off x="2075384" y="4499600"/>
              <a:ext cx="62660" cy="57435"/>
            </a:xfrm>
            <a:custGeom>
              <a:avLst/>
              <a:gdLst/>
              <a:ahLst/>
              <a:cxnLst/>
              <a:rect l="l" t="t" r="r" b="b"/>
              <a:pathLst>
                <a:path w="4185" h="3836" extrusionOk="0">
                  <a:moveTo>
                    <a:pt x="1817" y="0"/>
                  </a:moveTo>
                  <a:cubicBezTo>
                    <a:pt x="1300" y="0"/>
                    <a:pt x="779" y="198"/>
                    <a:pt x="379" y="598"/>
                  </a:cubicBezTo>
                  <a:cubicBezTo>
                    <a:pt x="232" y="766"/>
                    <a:pt x="84" y="934"/>
                    <a:pt x="0" y="1123"/>
                  </a:cubicBezTo>
                  <a:cubicBezTo>
                    <a:pt x="299" y="978"/>
                    <a:pt x="600" y="912"/>
                    <a:pt x="890" y="912"/>
                  </a:cubicBezTo>
                  <a:cubicBezTo>
                    <a:pt x="2277" y="912"/>
                    <a:pt x="3408" y="2410"/>
                    <a:pt x="2712" y="3836"/>
                  </a:cubicBezTo>
                  <a:cubicBezTo>
                    <a:pt x="3827" y="3289"/>
                    <a:pt x="4184" y="1859"/>
                    <a:pt x="3448" y="850"/>
                  </a:cubicBezTo>
                  <a:cubicBezTo>
                    <a:pt x="3057" y="287"/>
                    <a:pt x="2441" y="0"/>
                    <a:pt x="18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0"/>
            <p:cNvSpPr/>
            <p:nvPr/>
          </p:nvSpPr>
          <p:spPr>
            <a:xfrm>
              <a:off x="2030047" y="4417027"/>
              <a:ext cx="81241" cy="60684"/>
            </a:xfrm>
            <a:custGeom>
              <a:avLst/>
              <a:gdLst/>
              <a:ahLst/>
              <a:cxnLst/>
              <a:rect l="l" t="t" r="r" b="b"/>
              <a:pathLst>
                <a:path w="5426" h="4053" extrusionOk="0">
                  <a:moveTo>
                    <a:pt x="2721" y="0"/>
                  </a:moveTo>
                  <a:cubicBezTo>
                    <a:pt x="2203" y="0"/>
                    <a:pt x="1683" y="195"/>
                    <a:pt x="1283" y="583"/>
                  </a:cubicBezTo>
                  <a:cubicBezTo>
                    <a:pt x="1" y="1866"/>
                    <a:pt x="905" y="4052"/>
                    <a:pt x="2713" y="4052"/>
                  </a:cubicBezTo>
                  <a:cubicBezTo>
                    <a:pt x="4521" y="4052"/>
                    <a:pt x="5425" y="1866"/>
                    <a:pt x="4143" y="583"/>
                  </a:cubicBezTo>
                  <a:cubicBezTo>
                    <a:pt x="3754" y="195"/>
                    <a:pt x="3238" y="0"/>
                    <a:pt x="27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0"/>
            <p:cNvSpPr/>
            <p:nvPr/>
          </p:nvSpPr>
          <p:spPr>
            <a:xfrm>
              <a:off x="2043897" y="4416937"/>
              <a:ext cx="62345" cy="57315"/>
            </a:xfrm>
            <a:custGeom>
              <a:avLst/>
              <a:gdLst/>
              <a:ahLst/>
              <a:cxnLst/>
              <a:rect l="l" t="t" r="r" b="b"/>
              <a:pathLst>
                <a:path w="4164" h="3828" extrusionOk="0">
                  <a:moveTo>
                    <a:pt x="1798" y="0"/>
                  </a:moveTo>
                  <a:cubicBezTo>
                    <a:pt x="1281" y="0"/>
                    <a:pt x="761" y="198"/>
                    <a:pt x="358" y="610"/>
                  </a:cubicBezTo>
                  <a:lnTo>
                    <a:pt x="358" y="589"/>
                  </a:lnTo>
                  <a:cubicBezTo>
                    <a:pt x="211" y="737"/>
                    <a:pt x="85" y="905"/>
                    <a:pt x="1" y="1094"/>
                  </a:cubicBezTo>
                  <a:cubicBezTo>
                    <a:pt x="317" y="926"/>
                    <a:pt x="639" y="851"/>
                    <a:pt x="949" y="851"/>
                  </a:cubicBezTo>
                  <a:cubicBezTo>
                    <a:pt x="2346" y="851"/>
                    <a:pt x="3491" y="2381"/>
                    <a:pt x="2734" y="3827"/>
                  </a:cubicBezTo>
                  <a:cubicBezTo>
                    <a:pt x="3827" y="3260"/>
                    <a:pt x="4164" y="1830"/>
                    <a:pt x="3428" y="821"/>
                  </a:cubicBezTo>
                  <a:cubicBezTo>
                    <a:pt x="3027" y="283"/>
                    <a:pt x="2415" y="0"/>
                    <a:pt x="1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0"/>
            <p:cNvSpPr/>
            <p:nvPr/>
          </p:nvSpPr>
          <p:spPr>
            <a:xfrm>
              <a:off x="2067194" y="4330845"/>
              <a:ext cx="80911" cy="60609"/>
            </a:xfrm>
            <a:custGeom>
              <a:avLst/>
              <a:gdLst/>
              <a:ahLst/>
              <a:cxnLst/>
              <a:rect l="l" t="t" r="r" b="b"/>
              <a:pathLst>
                <a:path w="5404" h="4048" extrusionOk="0">
                  <a:moveTo>
                    <a:pt x="2705" y="1"/>
                  </a:moveTo>
                  <a:cubicBezTo>
                    <a:pt x="2187" y="1"/>
                    <a:pt x="1672" y="200"/>
                    <a:pt x="1283" y="600"/>
                  </a:cubicBezTo>
                  <a:cubicBezTo>
                    <a:pt x="1" y="1882"/>
                    <a:pt x="905" y="4048"/>
                    <a:pt x="2713" y="4048"/>
                  </a:cubicBezTo>
                  <a:cubicBezTo>
                    <a:pt x="4500" y="4048"/>
                    <a:pt x="5404" y="1882"/>
                    <a:pt x="4142" y="600"/>
                  </a:cubicBezTo>
                  <a:cubicBezTo>
                    <a:pt x="3743" y="200"/>
                    <a:pt x="3223" y="1"/>
                    <a:pt x="27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0"/>
            <p:cNvSpPr/>
            <p:nvPr/>
          </p:nvSpPr>
          <p:spPr>
            <a:xfrm>
              <a:off x="2080415" y="4330845"/>
              <a:ext cx="62974" cy="57464"/>
            </a:xfrm>
            <a:custGeom>
              <a:avLst/>
              <a:gdLst/>
              <a:ahLst/>
              <a:cxnLst/>
              <a:rect l="l" t="t" r="r" b="b"/>
              <a:pathLst>
                <a:path w="4206" h="3838" extrusionOk="0">
                  <a:moveTo>
                    <a:pt x="1839" y="0"/>
                  </a:moveTo>
                  <a:cubicBezTo>
                    <a:pt x="1323" y="0"/>
                    <a:pt x="802" y="197"/>
                    <a:pt x="400" y="600"/>
                  </a:cubicBezTo>
                  <a:lnTo>
                    <a:pt x="379" y="600"/>
                  </a:lnTo>
                  <a:cubicBezTo>
                    <a:pt x="232" y="747"/>
                    <a:pt x="106" y="915"/>
                    <a:pt x="1" y="1104"/>
                  </a:cubicBezTo>
                  <a:cubicBezTo>
                    <a:pt x="318" y="942"/>
                    <a:pt x="639" y="869"/>
                    <a:pt x="948" y="869"/>
                  </a:cubicBezTo>
                  <a:cubicBezTo>
                    <a:pt x="2356" y="869"/>
                    <a:pt x="3496" y="2389"/>
                    <a:pt x="2755" y="3838"/>
                  </a:cubicBezTo>
                  <a:cubicBezTo>
                    <a:pt x="3848" y="3270"/>
                    <a:pt x="4205" y="1840"/>
                    <a:pt x="3470" y="831"/>
                  </a:cubicBezTo>
                  <a:cubicBezTo>
                    <a:pt x="3069" y="282"/>
                    <a:pt x="2457" y="0"/>
                    <a:pt x="1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 name="Google Shape;1411;p40"/>
          <p:cNvGrpSpPr/>
          <p:nvPr/>
        </p:nvGrpSpPr>
        <p:grpSpPr>
          <a:xfrm>
            <a:off x="4380247" y="2990992"/>
            <a:ext cx="369566" cy="349803"/>
            <a:chOff x="2166043" y="3351344"/>
            <a:chExt cx="369566" cy="349803"/>
          </a:xfrm>
        </p:grpSpPr>
        <p:sp>
          <p:nvSpPr>
            <p:cNvPr id="1412" name="Google Shape;1412;p40"/>
            <p:cNvSpPr/>
            <p:nvPr/>
          </p:nvSpPr>
          <p:spPr>
            <a:xfrm>
              <a:off x="2166357" y="3351344"/>
              <a:ext cx="369252" cy="349803"/>
            </a:xfrm>
            <a:custGeom>
              <a:avLst/>
              <a:gdLst/>
              <a:ahLst/>
              <a:cxnLst/>
              <a:rect l="l" t="t" r="r" b="b"/>
              <a:pathLst>
                <a:path w="24662" h="23363" extrusionOk="0">
                  <a:moveTo>
                    <a:pt x="18025" y="0"/>
                  </a:moveTo>
                  <a:cubicBezTo>
                    <a:pt x="13633" y="0"/>
                    <a:pt x="9337" y="1726"/>
                    <a:pt x="6118" y="4944"/>
                  </a:cubicBezTo>
                  <a:cubicBezTo>
                    <a:pt x="1535" y="9506"/>
                    <a:pt x="0" y="16297"/>
                    <a:pt x="2124" y="22415"/>
                  </a:cubicBezTo>
                  <a:cubicBezTo>
                    <a:pt x="3975" y="23060"/>
                    <a:pt x="5845" y="23362"/>
                    <a:pt x="7676" y="23362"/>
                  </a:cubicBezTo>
                  <a:cubicBezTo>
                    <a:pt x="16116" y="23362"/>
                    <a:pt x="23695" y="16927"/>
                    <a:pt x="24473" y="7908"/>
                  </a:cubicBezTo>
                  <a:cubicBezTo>
                    <a:pt x="24662" y="5554"/>
                    <a:pt x="24367" y="3178"/>
                    <a:pt x="23590" y="949"/>
                  </a:cubicBezTo>
                  <a:cubicBezTo>
                    <a:pt x="21767" y="311"/>
                    <a:pt x="19887" y="0"/>
                    <a:pt x="18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0"/>
            <p:cNvSpPr/>
            <p:nvPr/>
          </p:nvSpPr>
          <p:spPr>
            <a:xfrm>
              <a:off x="2166043" y="3351344"/>
              <a:ext cx="353516" cy="335624"/>
            </a:xfrm>
            <a:custGeom>
              <a:avLst/>
              <a:gdLst/>
              <a:ahLst/>
              <a:cxnLst/>
              <a:rect l="l" t="t" r="r" b="b"/>
              <a:pathLst>
                <a:path w="23611" h="22416" extrusionOk="0">
                  <a:moveTo>
                    <a:pt x="18042" y="0"/>
                  </a:moveTo>
                  <a:cubicBezTo>
                    <a:pt x="13645" y="0"/>
                    <a:pt x="9343" y="1726"/>
                    <a:pt x="6139" y="4944"/>
                  </a:cubicBezTo>
                  <a:cubicBezTo>
                    <a:pt x="1556" y="9506"/>
                    <a:pt x="0" y="16297"/>
                    <a:pt x="2145" y="22415"/>
                  </a:cubicBezTo>
                  <a:cubicBezTo>
                    <a:pt x="2124" y="20923"/>
                    <a:pt x="2502" y="19220"/>
                    <a:pt x="3238" y="17411"/>
                  </a:cubicBezTo>
                  <a:cubicBezTo>
                    <a:pt x="3553" y="16676"/>
                    <a:pt x="3890" y="15940"/>
                    <a:pt x="4289" y="15225"/>
                  </a:cubicBezTo>
                  <a:cubicBezTo>
                    <a:pt x="7149" y="10158"/>
                    <a:pt x="11353" y="5974"/>
                    <a:pt x="16420" y="3094"/>
                  </a:cubicBezTo>
                  <a:cubicBezTo>
                    <a:pt x="17135" y="2694"/>
                    <a:pt x="17850" y="2358"/>
                    <a:pt x="18607" y="2043"/>
                  </a:cubicBezTo>
                  <a:cubicBezTo>
                    <a:pt x="20367" y="1326"/>
                    <a:pt x="22028" y="949"/>
                    <a:pt x="23492" y="949"/>
                  </a:cubicBezTo>
                  <a:cubicBezTo>
                    <a:pt x="23532" y="949"/>
                    <a:pt x="23571" y="949"/>
                    <a:pt x="23611" y="949"/>
                  </a:cubicBezTo>
                  <a:cubicBezTo>
                    <a:pt x="21788" y="311"/>
                    <a:pt x="19907" y="0"/>
                    <a:pt x="180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0"/>
            <p:cNvSpPr/>
            <p:nvPr/>
          </p:nvSpPr>
          <p:spPr>
            <a:xfrm>
              <a:off x="2373487" y="3352332"/>
              <a:ext cx="159292" cy="158978"/>
            </a:xfrm>
            <a:custGeom>
              <a:avLst/>
              <a:gdLst/>
              <a:ahLst/>
              <a:cxnLst/>
              <a:rect l="l" t="t" r="r" b="b"/>
              <a:pathLst>
                <a:path w="10639" h="10618" extrusionOk="0">
                  <a:moveTo>
                    <a:pt x="2754" y="0"/>
                  </a:moveTo>
                  <a:cubicBezTo>
                    <a:pt x="1829" y="63"/>
                    <a:pt x="904" y="232"/>
                    <a:pt x="0" y="463"/>
                  </a:cubicBezTo>
                  <a:lnTo>
                    <a:pt x="10155" y="10618"/>
                  </a:lnTo>
                  <a:cubicBezTo>
                    <a:pt x="10386" y="9714"/>
                    <a:pt x="10554" y="8789"/>
                    <a:pt x="10639" y="7842"/>
                  </a:cubicBezTo>
                  <a:lnTo>
                    <a:pt x="27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0"/>
            <p:cNvSpPr/>
            <p:nvPr/>
          </p:nvSpPr>
          <p:spPr>
            <a:xfrm>
              <a:off x="2373487" y="3352332"/>
              <a:ext cx="71149" cy="45337"/>
            </a:xfrm>
            <a:custGeom>
              <a:avLst/>
              <a:gdLst/>
              <a:ahLst/>
              <a:cxnLst/>
              <a:rect l="l" t="t" r="r" b="b"/>
              <a:pathLst>
                <a:path w="4752" h="3028" extrusionOk="0">
                  <a:moveTo>
                    <a:pt x="2754" y="0"/>
                  </a:moveTo>
                  <a:cubicBezTo>
                    <a:pt x="1829" y="63"/>
                    <a:pt x="904" y="232"/>
                    <a:pt x="0" y="463"/>
                  </a:cubicBezTo>
                  <a:lnTo>
                    <a:pt x="2565" y="3028"/>
                  </a:lnTo>
                  <a:cubicBezTo>
                    <a:pt x="3280" y="2628"/>
                    <a:pt x="3995" y="2271"/>
                    <a:pt x="4752" y="1977"/>
                  </a:cubicBezTo>
                  <a:lnTo>
                    <a:pt x="2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0"/>
            <p:cNvSpPr/>
            <p:nvPr/>
          </p:nvSpPr>
          <p:spPr>
            <a:xfrm>
              <a:off x="2275596" y="3447587"/>
              <a:ext cx="166195" cy="157032"/>
            </a:xfrm>
            <a:custGeom>
              <a:avLst/>
              <a:gdLst/>
              <a:ahLst/>
              <a:cxnLst/>
              <a:rect l="l" t="t" r="r" b="b"/>
              <a:pathLst>
                <a:path w="11100" h="10488" extrusionOk="0">
                  <a:moveTo>
                    <a:pt x="10067" y="0"/>
                  </a:moveTo>
                  <a:cubicBezTo>
                    <a:pt x="9897" y="0"/>
                    <a:pt x="9720" y="71"/>
                    <a:pt x="9566" y="240"/>
                  </a:cubicBezTo>
                  <a:lnTo>
                    <a:pt x="546" y="9259"/>
                  </a:lnTo>
                  <a:cubicBezTo>
                    <a:pt x="1" y="9757"/>
                    <a:pt x="484" y="10487"/>
                    <a:pt x="1033" y="10487"/>
                  </a:cubicBezTo>
                  <a:cubicBezTo>
                    <a:pt x="1204" y="10487"/>
                    <a:pt x="1380" y="10417"/>
                    <a:pt x="1534" y="10248"/>
                  </a:cubicBezTo>
                  <a:lnTo>
                    <a:pt x="10554" y="1228"/>
                  </a:lnTo>
                  <a:cubicBezTo>
                    <a:pt x="11100" y="731"/>
                    <a:pt x="10616" y="0"/>
                    <a:pt x="100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0"/>
            <p:cNvSpPr/>
            <p:nvPr/>
          </p:nvSpPr>
          <p:spPr>
            <a:xfrm>
              <a:off x="2284191" y="3555853"/>
              <a:ext cx="46774" cy="42657"/>
            </a:xfrm>
            <a:custGeom>
              <a:avLst/>
              <a:gdLst/>
              <a:ahLst/>
              <a:cxnLst/>
              <a:rect l="l" t="t" r="r" b="b"/>
              <a:pathLst>
                <a:path w="3124" h="2849" extrusionOk="0">
                  <a:moveTo>
                    <a:pt x="513" y="0"/>
                  </a:moveTo>
                  <a:cubicBezTo>
                    <a:pt x="238" y="0"/>
                    <a:pt x="1" y="338"/>
                    <a:pt x="246" y="599"/>
                  </a:cubicBezTo>
                  <a:lnTo>
                    <a:pt x="2390" y="2743"/>
                  </a:lnTo>
                  <a:cubicBezTo>
                    <a:pt x="2451" y="2804"/>
                    <a:pt x="2551" y="2845"/>
                    <a:pt x="2633" y="2848"/>
                  </a:cubicBezTo>
                  <a:lnTo>
                    <a:pt x="2633" y="2848"/>
                  </a:lnTo>
                  <a:cubicBezTo>
                    <a:pt x="2962" y="2839"/>
                    <a:pt x="3123" y="2467"/>
                    <a:pt x="2895" y="2239"/>
                  </a:cubicBezTo>
                  <a:lnTo>
                    <a:pt x="750" y="94"/>
                  </a:lnTo>
                  <a:cubicBezTo>
                    <a:pt x="675" y="28"/>
                    <a:pt x="592" y="0"/>
                    <a:pt x="513" y="0"/>
                  </a:cubicBezTo>
                  <a:close/>
                  <a:moveTo>
                    <a:pt x="2633" y="2848"/>
                  </a:moveTo>
                  <a:cubicBezTo>
                    <a:pt x="2629" y="2848"/>
                    <a:pt x="2625" y="2848"/>
                    <a:pt x="2621" y="2848"/>
                  </a:cubicBezTo>
                  <a:lnTo>
                    <a:pt x="2642" y="2848"/>
                  </a:lnTo>
                  <a:cubicBezTo>
                    <a:pt x="2639" y="2848"/>
                    <a:pt x="2636" y="2848"/>
                    <a:pt x="2633" y="284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0"/>
            <p:cNvSpPr/>
            <p:nvPr/>
          </p:nvSpPr>
          <p:spPr>
            <a:xfrm>
              <a:off x="2317235" y="3521342"/>
              <a:ext cx="47418" cy="43166"/>
            </a:xfrm>
            <a:custGeom>
              <a:avLst/>
              <a:gdLst/>
              <a:ahLst/>
              <a:cxnLst/>
              <a:rect l="l" t="t" r="r" b="b"/>
              <a:pathLst>
                <a:path w="3167" h="2883" extrusionOk="0">
                  <a:moveTo>
                    <a:pt x="530" y="0"/>
                  </a:moveTo>
                  <a:cubicBezTo>
                    <a:pt x="247" y="0"/>
                    <a:pt x="1" y="377"/>
                    <a:pt x="288" y="633"/>
                  </a:cubicBezTo>
                  <a:lnTo>
                    <a:pt x="2433" y="2778"/>
                  </a:lnTo>
                  <a:cubicBezTo>
                    <a:pt x="2494" y="2839"/>
                    <a:pt x="2594" y="2880"/>
                    <a:pt x="2696" y="2883"/>
                  </a:cubicBezTo>
                  <a:lnTo>
                    <a:pt x="2696" y="2883"/>
                  </a:lnTo>
                  <a:cubicBezTo>
                    <a:pt x="3004" y="2874"/>
                    <a:pt x="3166" y="2502"/>
                    <a:pt x="2937" y="2273"/>
                  </a:cubicBezTo>
                  <a:lnTo>
                    <a:pt x="793" y="129"/>
                  </a:lnTo>
                  <a:cubicBezTo>
                    <a:pt x="712" y="38"/>
                    <a:pt x="619" y="0"/>
                    <a:pt x="530" y="0"/>
                  </a:cubicBezTo>
                  <a:close/>
                  <a:moveTo>
                    <a:pt x="2696" y="2883"/>
                  </a:moveTo>
                  <a:lnTo>
                    <a:pt x="2696" y="2883"/>
                  </a:lnTo>
                  <a:cubicBezTo>
                    <a:pt x="2692" y="2883"/>
                    <a:pt x="2689" y="2883"/>
                    <a:pt x="2685" y="2883"/>
                  </a:cubicBezTo>
                  <a:lnTo>
                    <a:pt x="2706" y="2883"/>
                  </a:lnTo>
                  <a:cubicBezTo>
                    <a:pt x="2703" y="2883"/>
                    <a:pt x="2699" y="2883"/>
                    <a:pt x="2696" y="288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0"/>
            <p:cNvSpPr/>
            <p:nvPr/>
          </p:nvSpPr>
          <p:spPr>
            <a:xfrm>
              <a:off x="2352121" y="3487863"/>
              <a:ext cx="46475" cy="42657"/>
            </a:xfrm>
            <a:custGeom>
              <a:avLst/>
              <a:gdLst/>
              <a:ahLst/>
              <a:cxnLst/>
              <a:rect l="l" t="t" r="r" b="b"/>
              <a:pathLst>
                <a:path w="3104" h="2849" extrusionOk="0">
                  <a:moveTo>
                    <a:pt x="499" y="0"/>
                  </a:moveTo>
                  <a:cubicBezTo>
                    <a:pt x="228" y="0"/>
                    <a:pt x="0" y="337"/>
                    <a:pt x="229" y="599"/>
                  </a:cubicBezTo>
                  <a:lnTo>
                    <a:pt x="2394" y="2743"/>
                  </a:lnTo>
                  <a:cubicBezTo>
                    <a:pt x="2457" y="2827"/>
                    <a:pt x="2542" y="2848"/>
                    <a:pt x="2647" y="2848"/>
                  </a:cubicBezTo>
                  <a:lnTo>
                    <a:pt x="2626" y="2848"/>
                  </a:lnTo>
                  <a:cubicBezTo>
                    <a:pt x="2634" y="2849"/>
                    <a:pt x="2642" y="2849"/>
                    <a:pt x="2649" y="2849"/>
                  </a:cubicBezTo>
                  <a:cubicBezTo>
                    <a:pt x="2949" y="2849"/>
                    <a:pt x="3104" y="2464"/>
                    <a:pt x="2899" y="2238"/>
                  </a:cubicBezTo>
                  <a:lnTo>
                    <a:pt x="733" y="94"/>
                  </a:lnTo>
                  <a:cubicBezTo>
                    <a:pt x="658" y="28"/>
                    <a:pt x="577" y="0"/>
                    <a:pt x="4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0"/>
            <p:cNvSpPr/>
            <p:nvPr/>
          </p:nvSpPr>
          <p:spPr>
            <a:xfrm>
              <a:off x="2386108" y="3453861"/>
              <a:ext cx="46475" cy="42732"/>
            </a:xfrm>
            <a:custGeom>
              <a:avLst/>
              <a:gdLst/>
              <a:ahLst/>
              <a:cxnLst/>
              <a:rect l="l" t="t" r="r" b="b"/>
              <a:pathLst>
                <a:path w="3104" h="2854" extrusionOk="0">
                  <a:moveTo>
                    <a:pt x="499" y="0"/>
                  </a:moveTo>
                  <a:cubicBezTo>
                    <a:pt x="229" y="0"/>
                    <a:pt x="1" y="338"/>
                    <a:pt x="230" y="599"/>
                  </a:cubicBezTo>
                  <a:lnTo>
                    <a:pt x="2374" y="2743"/>
                  </a:lnTo>
                  <a:cubicBezTo>
                    <a:pt x="2444" y="2813"/>
                    <a:pt x="2513" y="2854"/>
                    <a:pt x="2595" y="2854"/>
                  </a:cubicBezTo>
                  <a:cubicBezTo>
                    <a:pt x="2611" y="2854"/>
                    <a:pt x="2627" y="2852"/>
                    <a:pt x="2644" y="2849"/>
                  </a:cubicBezTo>
                  <a:lnTo>
                    <a:pt x="2644" y="2849"/>
                  </a:lnTo>
                  <a:cubicBezTo>
                    <a:pt x="2646" y="2849"/>
                    <a:pt x="2648" y="2849"/>
                    <a:pt x="2650" y="2849"/>
                  </a:cubicBezTo>
                  <a:cubicBezTo>
                    <a:pt x="2950" y="2849"/>
                    <a:pt x="3104" y="2464"/>
                    <a:pt x="2879" y="2239"/>
                  </a:cubicBezTo>
                  <a:lnTo>
                    <a:pt x="734" y="94"/>
                  </a:lnTo>
                  <a:cubicBezTo>
                    <a:pt x="659" y="28"/>
                    <a:pt x="577" y="0"/>
                    <a:pt x="4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 name="Google Shape;1421;p40"/>
          <p:cNvGrpSpPr/>
          <p:nvPr/>
        </p:nvGrpSpPr>
        <p:grpSpPr>
          <a:xfrm>
            <a:off x="7414056" y="2978900"/>
            <a:ext cx="324626" cy="407363"/>
            <a:chOff x="3882511" y="3365156"/>
            <a:chExt cx="295061" cy="370263"/>
          </a:xfrm>
        </p:grpSpPr>
        <p:sp>
          <p:nvSpPr>
            <p:cNvPr id="1422" name="Google Shape;1422;p40"/>
            <p:cNvSpPr/>
            <p:nvPr/>
          </p:nvSpPr>
          <p:spPr>
            <a:xfrm>
              <a:off x="3882511" y="3365156"/>
              <a:ext cx="295061" cy="282209"/>
            </a:xfrm>
            <a:custGeom>
              <a:avLst/>
              <a:gdLst/>
              <a:ahLst/>
              <a:cxnLst/>
              <a:rect l="l" t="t" r="r" b="b"/>
              <a:pathLst>
                <a:path w="11249" h="10759" extrusionOk="0">
                  <a:moveTo>
                    <a:pt x="5807" y="1"/>
                  </a:moveTo>
                  <a:cubicBezTo>
                    <a:pt x="4891" y="1"/>
                    <a:pt x="3981" y="502"/>
                    <a:pt x="3554" y="1469"/>
                  </a:cubicBezTo>
                  <a:cubicBezTo>
                    <a:pt x="964" y="2141"/>
                    <a:pt x="1" y="5321"/>
                    <a:pt x="1791" y="7314"/>
                  </a:cubicBezTo>
                  <a:cubicBezTo>
                    <a:pt x="1784" y="7416"/>
                    <a:pt x="1777" y="7518"/>
                    <a:pt x="1777" y="7619"/>
                  </a:cubicBezTo>
                  <a:cubicBezTo>
                    <a:pt x="1777" y="9355"/>
                    <a:pt x="3181" y="10759"/>
                    <a:pt x="4910" y="10759"/>
                  </a:cubicBezTo>
                  <a:cubicBezTo>
                    <a:pt x="5100" y="10759"/>
                    <a:pt x="5853" y="10738"/>
                    <a:pt x="6029" y="10705"/>
                  </a:cubicBezTo>
                  <a:lnTo>
                    <a:pt x="6110" y="9932"/>
                  </a:lnTo>
                  <a:cubicBezTo>
                    <a:pt x="6579" y="10183"/>
                    <a:pt x="7088" y="10304"/>
                    <a:pt x="7592" y="10304"/>
                  </a:cubicBezTo>
                  <a:cubicBezTo>
                    <a:pt x="8501" y="10304"/>
                    <a:pt x="9394" y="9909"/>
                    <a:pt x="10009" y="9172"/>
                  </a:cubicBezTo>
                  <a:cubicBezTo>
                    <a:pt x="10958" y="8019"/>
                    <a:pt x="10972" y="6358"/>
                    <a:pt x="10029" y="5199"/>
                  </a:cubicBezTo>
                  <a:cubicBezTo>
                    <a:pt x="11248" y="3492"/>
                    <a:pt x="10033" y="1130"/>
                    <a:pt x="7943" y="1130"/>
                  </a:cubicBezTo>
                  <a:cubicBezTo>
                    <a:pt x="7940" y="1130"/>
                    <a:pt x="7937" y="1130"/>
                    <a:pt x="7934" y="1130"/>
                  </a:cubicBezTo>
                  <a:lnTo>
                    <a:pt x="7873" y="1130"/>
                  </a:lnTo>
                  <a:cubicBezTo>
                    <a:pt x="7382" y="370"/>
                    <a:pt x="6592" y="1"/>
                    <a:pt x="5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0"/>
            <p:cNvSpPr/>
            <p:nvPr/>
          </p:nvSpPr>
          <p:spPr>
            <a:xfrm>
              <a:off x="3882511" y="3365314"/>
              <a:ext cx="166875" cy="282051"/>
            </a:xfrm>
            <a:custGeom>
              <a:avLst/>
              <a:gdLst/>
              <a:ahLst/>
              <a:cxnLst/>
              <a:rect l="l" t="t" r="r" b="b"/>
              <a:pathLst>
                <a:path w="6362" h="10753" extrusionOk="0">
                  <a:moveTo>
                    <a:pt x="6029" y="9573"/>
                  </a:moveTo>
                  <a:lnTo>
                    <a:pt x="6029" y="9575"/>
                  </a:lnTo>
                  <a:lnTo>
                    <a:pt x="6029" y="9575"/>
                  </a:lnTo>
                  <a:cubicBezTo>
                    <a:pt x="6031" y="9574"/>
                    <a:pt x="6033" y="9574"/>
                    <a:pt x="6036" y="9573"/>
                  </a:cubicBezTo>
                  <a:close/>
                  <a:moveTo>
                    <a:pt x="5794" y="1"/>
                  </a:moveTo>
                  <a:cubicBezTo>
                    <a:pt x="4840" y="1"/>
                    <a:pt x="3951" y="557"/>
                    <a:pt x="3554" y="1463"/>
                  </a:cubicBezTo>
                  <a:cubicBezTo>
                    <a:pt x="957" y="2135"/>
                    <a:pt x="1" y="5315"/>
                    <a:pt x="1791" y="7315"/>
                  </a:cubicBezTo>
                  <a:cubicBezTo>
                    <a:pt x="1777" y="7417"/>
                    <a:pt x="1771" y="7518"/>
                    <a:pt x="1771" y="7620"/>
                  </a:cubicBezTo>
                  <a:cubicBezTo>
                    <a:pt x="1771" y="9349"/>
                    <a:pt x="3174" y="10753"/>
                    <a:pt x="4910" y="10753"/>
                  </a:cubicBezTo>
                  <a:cubicBezTo>
                    <a:pt x="5100" y="10753"/>
                    <a:pt x="5846" y="10739"/>
                    <a:pt x="6029" y="10705"/>
                  </a:cubicBezTo>
                  <a:lnTo>
                    <a:pt x="6029" y="9575"/>
                  </a:lnTo>
                  <a:lnTo>
                    <a:pt x="6029" y="9575"/>
                  </a:lnTo>
                  <a:cubicBezTo>
                    <a:pt x="5884" y="9613"/>
                    <a:pt x="5737" y="9632"/>
                    <a:pt x="5591" y="9632"/>
                  </a:cubicBezTo>
                  <a:cubicBezTo>
                    <a:pt x="5335" y="9632"/>
                    <a:pt x="5081" y="9574"/>
                    <a:pt x="4849" y="9458"/>
                  </a:cubicBezTo>
                  <a:cubicBezTo>
                    <a:pt x="4266" y="9193"/>
                    <a:pt x="3866" y="8637"/>
                    <a:pt x="3798" y="8000"/>
                  </a:cubicBezTo>
                  <a:cubicBezTo>
                    <a:pt x="3778" y="7763"/>
                    <a:pt x="3798" y="7518"/>
                    <a:pt x="3873" y="7295"/>
                  </a:cubicBezTo>
                  <a:cubicBezTo>
                    <a:pt x="3900" y="7207"/>
                    <a:pt x="3866" y="7112"/>
                    <a:pt x="3798" y="7057"/>
                  </a:cubicBezTo>
                  <a:cubicBezTo>
                    <a:pt x="2381" y="5898"/>
                    <a:pt x="2672" y="3667"/>
                    <a:pt x="4334" y="2914"/>
                  </a:cubicBezTo>
                  <a:cubicBezTo>
                    <a:pt x="4422" y="2874"/>
                    <a:pt x="4483" y="2786"/>
                    <a:pt x="4469" y="2684"/>
                  </a:cubicBezTo>
                  <a:cubicBezTo>
                    <a:pt x="4463" y="2609"/>
                    <a:pt x="4463" y="2535"/>
                    <a:pt x="4463" y="2467"/>
                  </a:cubicBezTo>
                  <a:cubicBezTo>
                    <a:pt x="4463" y="1321"/>
                    <a:pt x="5249" y="331"/>
                    <a:pt x="6361" y="67"/>
                  </a:cubicBezTo>
                  <a:cubicBezTo>
                    <a:pt x="6172" y="22"/>
                    <a:pt x="5982" y="1"/>
                    <a:pt x="57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0"/>
            <p:cNvSpPr/>
            <p:nvPr/>
          </p:nvSpPr>
          <p:spPr>
            <a:xfrm>
              <a:off x="4023208" y="3614656"/>
              <a:ext cx="35227" cy="114887"/>
            </a:xfrm>
            <a:custGeom>
              <a:avLst/>
              <a:gdLst/>
              <a:ahLst/>
              <a:cxnLst/>
              <a:rect l="l" t="t" r="r" b="b"/>
              <a:pathLst>
                <a:path w="1343" h="4380" extrusionOk="0">
                  <a:moveTo>
                    <a:pt x="920" y="1"/>
                  </a:moveTo>
                  <a:cubicBezTo>
                    <a:pt x="896" y="1"/>
                    <a:pt x="872" y="5"/>
                    <a:pt x="848" y="13"/>
                  </a:cubicBezTo>
                  <a:cubicBezTo>
                    <a:pt x="645" y="87"/>
                    <a:pt x="434" y="128"/>
                    <a:pt x="224" y="128"/>
                  </a:cubicBezTo>
                  <a:lnTo>
                    <a:pt x="204" y="128"/>
                  </a:lnTo>
                  <a:lnTo>
                    <a:pt x="0" y="4379"/>
                  </a:lnTo>
                  <a:lnTo>
                    <a:pt x="1343" y="4379"/>
                  </a:lnTo>
                  <a:lnTo>
                    <a:pt x="1140" y="216"/>
                  </a:lnTo>
                  <a:cubicBezTo>
                    <a:pt x="1140" y="92"/>
                    <a:pt x="1036" y="1"/>
                    <a:pt x="9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0"/>
            <p:cNvSpPr/>
            <p:nvPr/>
          </p:nvSpPr>
          <p:spPr>
            <a:xfrm>
              <a:off x="4023208" y="3614656"/>
              <a:ext cx="30269" cy="114887"/>
            </a:xfrm>
            <a:custGeom>
              <a:avLst/>
              <a:gdLst/>
              <a:ahLst/>
              <a:cxnLst/>
              <a:rect l="l" t="t" r="r" b="b"/>
              <a:pathLst>
                <a:path w="1154" h="4380" extrusionOk="0">
                  <a:moveTo>
                    <a:pt x="920" y="1"/>
                  </a:moveTo>
                  <a:cubicBezTo>
                    <a:pt x="896" y="1"/>
                    <a:pt x="872" y="5"/>
                    <a:pt x="848" y="13"/>
                  </a:cubicBezTo>
                  <a:cubicBezTo>
                    <a:pt x="645" y="87"/>
                    <a:pt x="434" y="128"/>
                    <a:pt x="224" y="128"/>
                  </a:cubicBezTo>
                  <a:lnTo>
                    <a:pt x="204" y="128"/>
                  </a:lnTo>
                  <a:lnTo>
                    <a:pt x="0" y="4379"/>
                  </a:lnTo>
                  <a:lnTo>
                    <a:pt x="672" y="4379"/>
                  </a:lnTo>
                  <a:lnTo>
                    <a:pt x="672" y="738"/>
                  </a:lnTo>
                  <a:cubicBezTo>
                    <a:pt x="672" y="637"/>
                    <a:pt x="733" y="555"/>
                    <a:pt x="821" y="521"/>
                  </a:cubicBezTo>
                  <a:lnTo>
                    <a:pt x="1153" y="413"/>
                  </a:lnTo>
                  <a:lnTo>
                    <a:pt x="1146" y="216"/>
                  </a:lnTo>
                  <a:cubicBezTo>
                    <a:pt x="1141" y="92"/>
                    <a:pt x="1037" y="1"/>
                    <a:pt x="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0"/>
            <p:cNvSpPr/>
            <p:nvPr/>
          </p:nvSpPr>
          <p:spPr>
            <a:xfrm>
              <a:off x="4003641" y="3723642"/>
              <a:ext cx="74362" cy="11777"/>
            </a:xfrm>
            <a:custGeom>
              <a:avLst/>
              <a:gdLst/>
              <a:ahLst/>
              <a:cxnLst/>
              <a:rect l="l" t="t" r="r" b="b"/>
              <a:pathLst>
                <a:path w="2835" h="449" extrusionOk="0">
                  <a:moveTo>
                    <a:pt x="299" y="1"/>
                  </a:moveTo>
                  <a:cubicBezTo>
                    <a:pt x="1" y="1"/>
                    <a:pt x="1" y="448"/>
                    <a:pt x="299" y="448"/>
                  </a:cubicBezTo>
                  <a:lnTo>
                    <a:pt x="2536" y="448"/>
                  </a:lnTo>
                  <a:cubicBezTo>
                    <a:pt x="2835" y="448"/>
                    <a:pt x="2835" y="1"/>
                    <a:pt x="2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366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34"/>
          <p:cNvSpPr/>
          <p:nvPr/>
        </p:nvSpPr>
        <p:spPr>
          <a:xfrm flipH="1">
            <a:off x="121123" y="797279"/>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4"/>
          <p:cNvSpPr/>
          <p:nvPr/>
        </p:nvSpPr>
        <p:spPr>
          <a:xfrm flipH="1">
            <a:off x="672042" y="95113"/>
            <a:ext cx="1104514" cy="460180"/>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4"/>
          <p:cNvSpPr/>
          <p:nvPr/>
        </p:nvSpPr>
        <p:spPr>
          <a:xfrm>
            <a:off x="6836926" y="160596"/>
            <a:ext cx="1046287" cy="329236"/>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4"/>
          <p:cNvSpPr/>
          <p:nvPr/>
        </p:nvSpPr>
        <p:spPr>
          <a:xfrm>
            <a:off x="7819547" y="634850"/>
            <a:ext cx="1382854" cy="503838"/>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3200" dirty="0"/>
              <a:t>B.	Tujuan Pendidikan IPS Di Sekolah Dasar </a:t>
            </a:r>
            <a:endParaRPr sz="3200" dirty="0"/>
          </a:p>
        </p:txBody>
      </p:sp>
      <p:sp>
        <p:nvSpPr>
          <p:cNvPr id="1207" name="Google Shape;1207;p34"/>
          <p:cNvSpPr txBox="1">
            <a:spLocks noGrp="1"/>
          </p:cNvSpPr>
          <p:nvPr>
            <p:ph type="body" idx="1"/>
          </p:nvPr>
        </p:nvSpPr>
        <p:spPr>
          <a:xfrm>
            <a:off x="720000" y="1138688"/>
            <a:ext cx="7704000" cy="3493464"/>
          </a:xfrm>
          <a:prstGeom prst="rect">
            <a:avLst/>
          </a:prstGeom>
        </p:spPr>
        <p:txBody>
          <a:bodyPr spcFirstLastPara="1" wrap="square" lIns="91425" tIns="91425" rIns="91425" bIns="91425" anchor="t" anchorCtr="0">
            <a:noAutofit/>
          </a:bodyPr>
          <a:lstStyle/>
          <a:p>
            <a:pPr marL="0" lvl="0" indent="457200">
              <a:lnSpc>
                <a:spcPct val="150000"/>
              </a:lnSpc>
              <a:buNone/>
            </a:pPr>
            <a:r>
              <a:rPr lang="id-ID" dirty="0" smtClean="0"/>
              <a:t>Jelas </a:t>
            </a:r>
            <a:r>
              <a:rPr lang="id-ID" dirty="0"/>
              <a:t>dinyatakan bahwa IPS merupakan integrasi dari ilmu-ilmu sosial dan humaniora yang bertujuan untuk memberikan pengantar pendidikan agar peserta didik menjadi warga negara yang baik (good citizenship). Meskipun berbeda dalam orientasi, pandangan, tujuan dan metode yang digunakan oleh guru, secara umum IPS bertujuan untuk mempersiapkan warga negara yang demokrasi</a:t>
            </a:r>
            <a:r>
              <a:rPr lang="id-ID" dirty="0" smtClean="0"/>
              <a:t>.</a:t>
            </a:r>
          </a:p>
          <a:p>
            <a:pPr marL="0" lvl="0" indent="457200">
              <a:lnSpc>
                <a:spcPct val="150000"/>
              </a:lnSpc>
              <a:buNone/>
            </a:pPr>
            <a:r>
              <a:rPr lang="id-ID" dirty="0"/>
              <a:t>Pembelajaran IPS mencoba untuk menghasilkan warga negara yang reflektif, mampu atau terampil dan peduli. Melalui pembelajaran IPS di sekolah, peserta didik diharapkan mampu untuk mengenal data, fakta dan konsep yang ada dikehidupan masyarakat dan lingkungannya yang kemudian mereka generalisasikan sebagai refleksi terhadap pembelajaran bermakna yang telah dilakukan</a:t>
            </a:r>
            <a:r>
              <a:rPr lang="id-ID" dirty="0" smtClean="0"/>
              <a:t>.</a:t>
            </a:r>
          </a:p>
          <a:p>
            <a:pPr marL="0" lvl="0" indent="457200">
              <a:lnSpc>
                <a:spcPct val="150000"/>
              </a:lnSpc>
              <a:buNone/>
            </a:pPr>
            <a:r>
              <a:rPr lang="id-ID" dirty="0"/>
              <a:t>Untuk mencapai tujuan bersama maka perlu adanya bekal yang harus dimiliki oleh setiap manusia untuk dapat berpartisipasi dalam kehidupan bermasyarakat. Dalam hal ini maka Pendidikan Ilmu Pengetahuan Sosial di Sekolah Dasar memuat materi yang dikemas dalam program pembelajaran mengenai fakta, konsep dan generalisasi dalam realitas kehidupannya.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36"/>
          <p:cNvSpPr/>
          <p:nvPr/>
        </p:nvSpPr>
        <p:spPr>
          <a:xfrm>
            <a:off x="4587748" y="1592561"/>
            <a:ext cx="796500" cy="796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6"/>
          <p:cNvSpPr/>
          <p:nvPr/>
        </p:nvSpPr>
        <p:spPr>
          <a:xfrm>
            <a:off x="4587748" y="3117836"/>
            <a:ext cx="796500" cy="796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6"/>
          <p:cNvSpPr/>
          <p:nvPr/>
        </p:nvSpPr>
        <p:spPr>
          <a:xfrm>
            <a:off x="879998" y="3117836"/>
            <a:ext cx="796500" cy="796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6"/>
          <p:cNvSpPr/>
          <p:nvPr/>
        </p:nvSpPr>
        <p:spPr>
          <a:xfrm>
            <a:off x="874225" y="1592550"/>
            <a:ext cx="796500" cy="796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6"/>
          <p:cNvSpPr txBox="1">
            <a:spLocks noGrp="1"/>
          </p:cNvSpPr>
          <p:nvPr>
            <p:ph type="title" idx="8"/>
          </p:nvPr>
        </p:nvSpPr>
        <p:spPr>
          <a:xfrm>
            <a:off x="874225" y="1694850"/>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244" name="Google Shape;1244;p36"/>
          <p:cNvSpPr txBox="1">
            <a:spLocks noGrp="1"/>
          </p:cNvSpPr>
          <p:nvPr>
            <p:ph type="title" idx="13"/>
          </p:nvPr>
        </p:nvSpPr>
        <p:spPr>
          <a:xfrm>
            <a:off x="874225" y="3211375"/>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245" name="Google Shape;1245;p36"/>
          <p:cNvSpPr txBox="1">
            <a:spLocks noGrp="1"/>
          </p:cNvSpPr>
          <p:nvPr>
            <p:ph type="title" idx="15"/>
          </p:nvPr>
        </p:nvSpPr>
        <p:spPr>
          <a:xfrm>
            <a:off x="503976" y="339502"/>
            <a:ext cx="8172480" cy="572700"/>
          </a:xfrm>
          <a:prstGeom prst="rect">
            <a:avLst/>
          </a:prstGeom>
        </p:spPr>
        <p:txBody>
          <a:bodyPr spcFirstLastPara="1" wrap="square" lIns="91425" tIns="91425" rIns="91425" bIns="91425" anchor="t" anchorCtr="0">
            <a:noAutofit/>
          </a:bodyPr>
          <a:lstStyle/>
          <a:p>
            <a:pPr lvl="0"/>
            <a:r>
              <a:rPr lang="id-ID" sz="2000" dirty="0">
                <a:solidFill>
                  <a:schemeClr val="tx1"/>
                </a:solidFill>
              </a:rPr>
              <a:t>Gunawan menjelaskan bahwa setidaknya ada 4 tujuan </a:t>
            </a:r>
            <a:r>
              <a:rPr lang="id-ID" sz="2000" dirty="0">
                <a:solidFill>
                  <a:schemeClr val="accent3"/>
                </a:solidFill>
              </a:rPr>
              <a:t>mata pelajaran IPS, yaitu sebagai berikut ini yaitu : </a:t>
            </a:r>
            <a:endParaRPr sz="2000" dirty="0">
              <a:solidFill>
                <a:schemeClr val="accent3"/>
              </a:solidFill>
            </a:endParaRPr>
          </a:p>
        </p:txBody>
      </p:sp>
      <p:sp>
        <p:nvSpPr>
          <p:cNvPr id="1247" name="Google Shape;1247;p36"/>
          <p:cNvSpPr txBox="1">
            <a:spLocks noGrp="1"/>
          </p:cNvSpPr>
          <p:nvPr>
            <p:ph type="subTitle" idx="1"/>
          </p:nvPr>
        </p:nvSpPr>
        <p:spPr>
          <a:xfrm>
            <a:off x="1743338" y="1592562"/>
            <a:ext cx="2684646" cy="830864"/>
          </a:xfrm>
          <a:prstGeom prst="rect">
            <a:avLst/>
          </a:prstGeom>
        </p:spPr>
        <p:txBody>
          <a:bodyPr spcFirstLastPara="1" wrap="square" lIns="91425" tIns="91425" rIns="91425" bIns="91425" anchor="ctr" anchorCtr="0">
            <a:noAutofit/>
          </a:bodyPr>
          <a:lstStyle/>
          <a:p>
            <a:pPr marL="0" lvl="0" indent="0"/>
            <a:r>
              <a:rPr lang="id-ID" dirty="0" smtClean="0"/>
              <a:t>Mengenal </a:t>
            </a:r>
            <a:r>
              <a:rPr lang="id-ID" dirty="0"/>
              <a:t>konsep-konsep yang berkaitan dengan kehidupan masyarakat dan lingkungannya</a:t>
            </a:r>
            <a:endParaRPr dirty="0"/>
          </a:p>
        </p:txBody>
      </p:sp>
      <p:sp>
        <p:nvSpPr>
          <p:cNvPr id="1249" name="Google Shape;1249;p36"/>
          <p:cNvSpPr txBox="1">
            <a:spLocks noGrp="1"/>
          </p:cNvSpPr>
          <p:nvPr>
            <p:ph type="subTitle" idx="3"/>
          </p:nvPr>
        </p:nvSpPr>
        <p:spPr>
          <a:xfrm>
            <a:off x="5514056" y="1592550"/>
            <a:ext cx="3162400" cy="830875"/>
          </a:xfrm>
          <a:prstGeom prst="rect">
            <a:avLst/>
          </a:prstGeom>
        </p:spPr>
        <p:txBody>
          <a:bodyPr spcFirstLastPara="1" wrap="square" lIns="91425" tIns="91425" rIns="91425" bIns="91425" anchor="ctr" anchorCtr="0">
            <a:noAutofit/>
          </a:bodyPr>
          <a:lstStyle/>
          <a:p>
            <a:pPr marL="0" lvl="0" indent="0"/>
            <a:r>
              <a:rPr lang="id-ID" dirty="0" smtClean="0"/>
              <a:t>Memiliki </a:t>
            </a:r>
            <a:r>
              <a:rPr lang="id-ID" dirty="0"/>
              <a:t>kemampuan dasar untuk berfikir logis dan kritis, rasa ingin tahu, inkuiri, memecahkan masalah dan keterampilan dalam kehidupan sosial</a:t>
            </a:r>
            <a:endParaRPr dirty="0"/>
          </a:p>
        </p:txBody>
      </p:sp>
      <p:sp>
        <p:nvSpPr>
          <p:cNvPr id="1251" name="Google Shape;1251;p36"/>
          <p:cNvSpPr txBox="1">
            <a:spLocks noGrp="1"/>
          </p:cNvSpPr>
          <p:nvPr>
            <p:ph type="subTitle" idx="5"/>
          </p:nvPr>
        </p:nvSpPr>
        <p:spPr>
          <a:xfrm>
            <a:off x="1743338" y="3117836"/>
            <a:ext cx="2684646" cy="815189"/>
          </a:xfrm>
          <a:prstGeom prst="rect">
            <a:avLst/>
          </a:prstGeom>
        </p:spPr>
        <p:txBody>
          <a:bodyPr spcFirstLastPara="1" wrap="square" lIns="91425" tIns="91425" rIns="91425" bIns="91425" anchor="ctr" anchorCtr="0">
            <a:noAutofit/>
          </a:bodyPr>
          <a:lstStyle/>
          <a:p>
            <a:pPr marL="0" lvl="0" indent="0"/>
            <a:r>
              <a:rPr lang="fi-FI" dirty="0" smtClean="0"/>
              <a:t>Memiliki </a:t>
            </a:r>
            <a:r>
              <a:rPr lang="fi-FI" dirty="0"/>
              <a:t>komitmen dan kesadaran terhadap nilai-nilai sosial dan kemanusiaan</a:t>
            </a:r>
            <a:endParaRPr dirty="0"/>
          </a:p>
        </p:txBody>
      </p:sp>
      <p:sp>
        <p:nvSpPr>
          <p:cNvPr id="1253" name="Google Shape;1253;p36"/>
          <p:cNvSpPr txBox="1">
            <a:spLocks noGrp="1"/>
          </p:cNvSpPr>
          <p:nvPr>
            <p:ph type="subTitle" idx="7"/>
          </p:nvPr>
        </p:nvSpPr>
        <p:spPr>
          <a:xfrm>
            <a:off x="5514056" y="3117836"/>
            <a:ext cx="3162399" cy="815189"/>
          </a:xfrm>
          <a:prstGeom prst="rect">
            <a:avLst/>
          </a:prstGeom>
        </p:spPr>
        <p:txBody>
          <a:bodyPr spcFirstLastPara="1" wrap="square" lIns="91425" tIns="91425" rIns="91425" bIns="91425" anchor="ctr" anchorCtr="0">
            <a:noAutofit/>
          </a:bodyPr>
          <a:lstStyle/>
          <a:p>
            <a:pPr marL="0" lvl="0" indent="0"/>
            <a:r>
              <a:rPr lang="id-ID" dirty="0" smtClean="0"/>
              <a:t>Memiliki </a:t>
            </a:r>
            <a:r>
              <a:rPr lang="id-ID" dirty="0"/>
              <a:t>kemampuan berkomunikasi, bekerjasama dan berkompetensi dalam masyarakat yang majemuk, di tingkat lokal, nasional dan global</a:t>
            </a:r>
            <a:endParaRPr dirty="0"/>
          </a:p>
        </p:txBody>
      </p:sp>
      <p:sp>
        <p:nvSpPr>
          <p:cNvPr id="1254" name="Google Shape;1254;p36"/>
          <p:cNvSpPr txBox="1">
            <a:spLocks noGrp="1"/>
          </p:cNvSpPr>
          <p:nvPr>
            <p:ph type="title" idx="14"/>
          </p:nvPr>
        </p:nvSpPr>
        <p:spPr>
          <a:xfrm>
            <a:off x="4587750" y="3211375"/>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255" name="Google Shape;1255;p36"/>
          <p:cNvSpPr txBox="1">
            <a:spLocks noGrp="1"/>
          </p:cNvSpPr>
          <p:nvPr>
            <p:ph type="title" idx="9"/>
          </p:nvPr>
        </p:nvSpPr>
        <p:spPr>
          <a:xfrm>
            <a:off x="4587750" y="1694850"/>
            <a:ext cx="796500" cy="59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Tree>
    <p:extLst>
      <p:ext uri="{BB962C8B-B14F-4D97-AF65-F5344CB8AC3E}">
        <p14:creationId xmlns:p14="http://schemas.microsoft.com/office/powerpoint/2010/main" val="336003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p52"/>
          <p:cNvSpPr/>
          <p:nvPr/>
        </p:nvSpPr>
        <p:spPr>
          <a:xfrm>
            <a:off x="997963" y="1262301"/>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2"/>
          <p:cNvSpPr/>
          <p:nvPr/>
        </p:nvSpPr>
        <p:spPr>
          <a:xfrm>
            <a:off x="997963" y="1852374"/>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2"/>
          <p:cNvSpPr/>
          <p:nvPr/>
        </p:nvSpPr>
        <p:spPr>
          <a:xfrm>
            <a:off x="997963" y="2442446"/>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2"/>
          <p:cNvSpPr/>
          <p:nvPr/>
        </p:nvSpPr>
        <p:spPr>
          <a:xfrm>
            <a:off x="997963" y="3032518"/>
            <a:ext cx="533400" cy="53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2"/>
          <p:cNvSpPr/>
          <p:nvPr/>
        </p:nvSpPr>
        <p:spPr>
          <a:xfrm>
            <a:off x="997963" y="3622590"/>
            <a:ext cx="533400" cy="533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906" name="Google Shape;1906;p52"/>
          <p:cNvGraphicFramePr/>
          <p:nvPr>
            <p:extLst>
              <p:ext uri="{D42A27DB-BD31-4B8C-83A1-F6EECF244321}">
                <p14:modId xmlns:p14="http://schemas.microsoft.com/office/powerpoint/2010/main" val="3976617555"/>
              </p:ext>
            </p:extLst>
          </p:nvPr>
        </p:nvGraphicFramePr>
        <p:xfrm>
          <a:off x="938550" y="1239558"/>
          <a:ext cx="7204675" cy="2954250"/>
        </p:xfrm>
        <a:graphic>
          <a:graphicData uri="http://schemas.openxmlformats.org/drawingml/2006/table">
            <a:tbl>
              <a:tblPr>
                <a:noFill/>
                <a:tableStyleId>{614A1F89-6F1C-47EF-A91C-13C7A80F79F2}</a:tableStyleId>
              </a:tblPr>
              <a:tblGrid>
                <a:gridCol w="656175"/>
                <a:gridCol w="240971"/>
                <a:gridCol w="6307529"/>
              </a:tblGrid>
              <a:tr h="590850">
                <a:tc>
                  <a:txBody>
                    <a:bodyPr/>
                    <a:lstStyle/>
                    <a:p>
                      <a:pPr marL="0" lvl="0" indent="0" algn="ctr" rtl="0">
                        <a:spcBef>
                          <a:spcPts val="0"/>
                        </a:spcBef>
                        <a:spcAft>
                          <a:spcPts val="0"/>
                        </a:spcAft>
                        <a:buNone/>
                      </a:pPr>
                      <a:r>
                        <a:rPr lang="en" sz="2400" dirty="0">
                          <a:solidFill>
                            <a:schemeClr val="dk1"/>
                          </a:solidFill>
                          <a:latin typeface="Chau Philomene One"/>
                          <a:ea typeface="Chau Philomene One"/>
                          <a:cs typeface="Chau Philomene One"/>
                          <a:sym typeface="Chau Philomene One"/>
                        </a:rPr>
                        <a:t>1</a:t>
                      </a: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sz="1200" dirty="0" smtClean="0">
                          <a:solidFill>
                            <a:schemeClr val="tx1"/>
                          </a:solidFill>
                          <a:latin typeface="Didact Gothic"/>
                          <a:ea typeface="Didact Gothic"/>
                          <a:cs typeface="Didact Gothic"/>
                          <a:sym typeface="Didact Gothic"/>
                        </a:rPr>
                        <a:t>Membekali anak didik dengan pengetahuan sosial yang berguna dalam kehidupannya kelak di masyarakat.</a:t>
                      </a:r>
                      <a:endParaRPr sz="1200"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2</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sz="1200" dirty="0" smtClean="0">
                          <a:solidFill>
                            <a:schemeClr val="accent3"/>
                          </a:solidFill>
                          <a:latin typeface="Didact Gothic"/>
                          <a:ea typeface="Didact Gothic"/>
                          <a:cs typeface="Didact Gothic"/>
                          <a:sym typeface="Didact Gothic"/>
                        </a:rPr>
                        <a:t>Membekali anak didik dengan kemampuan mengidentifikasi,menganalisis, dan menyusun alternative pemecahan sosial yang terjadidalam kehidupan di masyarakat.</a:t>
                      </a:r>
                      <a:endParaRPr sz="1200"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3</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sz="1200" dirty="0" smtClean="0">
                          <a:solidFill>
                            <a:schemeClr val="tx1"/>
                          </a:solidFill>
                          <a:latin typeface="Didact Gothic"/>
                          <a:ea typeface="Didact Gothic"/>
                          <a:cs typeface="Didact Gothic"/>
                          <a:sym typeface="Didact Gothic"/>
                        </a:rPr>
                        <a:t>Membekali anak didik dengan kemampuan berkomunikasi dengan sesamawarga masyarakat dan berbagai bidang keilmuan serta bidang keahlian.</a:t>
                      </a:r>
                      <a:endParaRPr sz="1200"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4</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sz="1200" dirty="0" smtClean="0">
                          <a:solidFill>
                            <a:schemeClr val="accent3"/>
                          </a:solidFill>
                          <a:latin typeface="Didact Gothic"/>
                          <a:ea typeface="Didact Gothic"/>
                          <a:cs typeface="Didact Gothic"/>
                          <a:sym typeface="Didact Gothic"/>
                        </a:rPr>
                        <a:t>Membekali anak didik dengan kesadaran, sikap mental yang positif danketerampilam terhadap pemanfaatan lingkungan hidup yang menjadibagian dari kehidupan tersebut.</a:t>
                      </a:r>
                      <a:endParaRPr sz="1200" dirty="0">
                        <a:solidFill>
                          <a:schemeClr val="accent3"/>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r h="590850">
                <a:tc>
                  <a:txBody>
                    <a:bodyPr/>
                    <a:lstStyle/>
                    <a:p>
                      <a:pPr marL="0" lvl="0" indent="0" algn="ctr" rtl="0">
                        <a:spcBef>
                          <a:spcPts val="0"/>
                        </a:spcBef>
                        <a:spcAft>
                          <a:spcPts val="0"/>
                        </a:spcAft>
                        <a:buNone/>
                      </a:pPr>
                      <a:r>
                        <a:rPr lang="en" sz="2400">
                          <a:solidFill>
                            <a:schemeClr val="dk1"/>
                          </a:solidFill>
                          <a:latin typeface="Chau Philomene One"/>
                          <a:ea typeface="Chau Philomene One"/>
                          <a:cs typeface="Chau Philomene One"/>
                          <a:sym typeface="Chau Philomene One"/>
                        </a:rPr>
                        <a:t>5</a:t>
                      </a:r>
                      <a:endParaRPr sz="240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alpha val="0"/>
                        </a:schemeClr>
                      </a:solidFill>
                      <a:prstDash val="solid"/>
                      <a:round/>
                      <a:headEnd type="none" w="sm" len="sm"/>
                      <a:tailEnd type="none" w="sm" len="sm"/>
                    </a:lnT>
                    <a:lnB w="1905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sz="2400" dirty="0">
                        <a:solidFill>
                          <a:schemeClr val="dk1"/>
                        </a:solidFill>
                        <a:latin typeface="Chau Philomene One"/>
                        <a:ea typeface="Chau Philomene One"/>
                        <a:cs typeface="Chau Philomene One"/>
                        <a:sym typeface="Chau Philomene One"/>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1FFFC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id-ID" sz="1200" dirty="0" smtClean="0">
                          <a:solidFill>
                            <a:schemeClr val="tx1"/>
                          </a:solidFill>
                          <a:latin typeface="Didact Gothic"/>
                          <a:ea typeface="Didact Gothic"/>
                          <a:cs typeface="Didact Gothic"/>
                          <a:sym typeface="Didact Gothic"/>
                        </a:rPr>
                        <a:t>Membekali anak didik dengan kemampuan mengembangkan pengetahuan dan keilmuan IPS sesuai dengan perkembangan kehidupan, masyarakatilmu pengetahuan dan teknologi.</a:t>
                      </a:r>
                      <a:endParaRPr sz="1200" dirty="0">
                        <a:solidFill>
                          <a:schemeClr val="tx1"/>
                        </a:solidFill>
                        <a:latin typeface="Didact Gothic"/>
                        <a:ea typeface="Didact Gothic"/>
                        <a:cs typeface="Didact Gothic"/>
                        <a:sym typeface="Didact Gothic"/>
                      </a:endParaRPr>
                    </a:p>
                  </a:txBody>
                  <a:tcPr marL="91425" marR="91425" marT="91425" marB="91425" anchor="ctr">
                    <a:lnL w="9525" cap="flat" cmpd="sng">
                      <a:solidFill>
                        <a:srgbClr val="1FFFC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1"/>
                      </a:solidFill>
                      <a:prstDash val="solid"/>
                      <a:round/>
                      <a:headEnd type="none" w="sm" len="sm"/>
                      <a:tailEnd type="none" w="sm" len="sm"/>
                    </a:lnT>
                    <a:lnB w="19050" cap="flat" cmpd="sng">
                      <a:solidFill>
                        <a:schemeClr val="accent1"/>
                      </a:solidFill>
                      <a:prstDash val="solid"/>
                      <a:round/>
                      <a:headEnd type="none" w="sm" len="sm"/>
                      <a:tailEnd type="none" w="sm" len="sm"/>
                    </a:lnB>
                  </a:tcPr>
                </a:tc>
              </a:tr>
            </a:tbl>
          </a:graphicData>
        </a:graphic>
      </p:graphicFrame>
      <p:sp>
        <p:nvSpPr>
          <p:cNvPr id="1907" name="Google Shape;1907;p52"/>
          <p:cNvSpPr txBox="1">
            <a:spLocks noGrp="1"/>
          </p:cNvSpPr>
          <p:nvPr>
            <p:ph type="title"/>
          </p:nvPr>
        </p:nvSpPr>
        <p:spPr>
          <a:xfrm>
            <a:off x="720000" y="339502"/>
            <a:ext cx="7704000" cy="572700"/>
          </a:xfrm>
          <a:prstGeom prst="rect">
            <a:avLst/>
          </a:prstGeom>
        </p:spPr>
        <p:txBody>
          <a:bodyPr spcFirstLastPara="1" wrap="square" lIns="91425" tIns="91425" rIns="91425" bIns="91425" anchor="t" anchorCtr="0">
            <a:noAutofit/>
          </a:bodyPr>
          <a:lstStyle/>
          <a:p>
            <a:r>
              <a:rPr lang="fi-FI" sz="1800" dirty="0" smtClean="0"/>
              <a:t>Susanto (2016) menguraikan tujuan kurikuler yang dimaksud adalah pendidikan IPS </a:t>
            </a:r>
            <a:r>
              <a:rPr lang="fi-FI" sz="1800" dirty="0" smtClean="0">
                <a:solidFill>
                  <a:schemeClr val="accent3"/>
                </a:solidFill>
              </a:rPr>
              <a:t>secara keseluruhan tujuan pendidikan IPS di SD adalah sebagai berikut:</a:t>
            </a:r>
            <a:endParaRPr sz="1800" dirty="0">
              <a:solidFill>
                <a:schemeClr val="accent3"/>
              </a:solidFill>
            </a:endParaRPr>
          </a:p>
        </p:txBody>
      </p:sp>
    </p:spTree>
    <p:extLst>
      <p:ext uri="{BB962C8B-B14F-4D97-AF65-F5344CB8AC3E}">
        <p14:creationId xmlns:p14="http://schemas.microsoft.com/office/powerpoint/2010/main" val="2610050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39"/>
          <p:cNvSpPr txBox="1">
            <a:spLocks noGrp="1"/>
          </p:cNvSpPr>
          <p:nvPr>
            <p:ph type="title"/>
          </p:nvPr>
        </p:nvSpPr>
        <p:spPr>
          <a:xfrm>
            <a:off x="1691680" y="632514"/>
            <a:ext cx="5832648" cy="531900"/>
          </a:xfrm>
          <a:prstGeom prst="rect">
            <a:avLst/>
          </a:prstGeom>
        </p:spPr>
        <p:txBody>
          <a:bodyPr spcFirstLastPara="1" wrap="square" lIns="91425" tIns="91425" rIns="91425" bIns="91425" anchor="ctr" anchorCtr="0">
            <a:noAutofit/>
          </a:bodyPr>
          <a:lstStyle/>
          <a:p>
            <a:pPr lvl="0"/>
            <a:r>
              <a:rPr lang="id-ID" sz="2000" dirty="0" smtClean="0"/>
              <a:t>C. Karakteristik </a:t>
            </a:r>
            <a:r>
              <a:rPr lang="id-ID" sz="2000" dirty="0"/>
              <a:t>Ilmu Pengetahuan Sosial Di Sekolah Dasar Kelas Tinggi</a:t>
            </a:r>
            <a:endParaRPr sz="2000" dirty="0"/>
          </a:p>
        </p:txBody>
      </p:sp>
      <p:sp>
        <p:nvSpPr>
          <p:cNvPr id="1336" name="Google Shape;1336;p39"/>
          <p:cNvSpPr txBox="1">
            <a:spLocks noGrp="1"/>
          </p:cNvSpPr>
          <p:nvPr>
            <p:ph type="subTitle" idx="1"/>
          </p:nvPr>
        </p:nvSpPr>
        <p:spPr>
          <a:xfrm>
            <a:off x="1380668" y="1289300"/>
            <a:ext cx="6503700" cy="2650602"/>
          </a:xfrm>
          <a:prstGeom prst="rect">
            <a:avLst/>
          </a:prstGeom>
        </p:spPr>
        <p:txBody>
          <a:bodyPr spcFirstLastPara="1" wrap="square" lIns="91425" tIns="91425" rIns="91425" bIns="91425" anchor="ctr" anchorCtr="0">
            <a:noAutofit/>
          </a:bodyPr>
          <a:lstStyle/>
          <a:p>
            <a:pPr marL="0" lvl="0" indent="0">
              <a:lnSpc>
                <a:spcPct val="150000"/>
              </a:lnSpc>
            </a:pPr>
            <a:r>
              <a:rPr lang="en" sz="1400" dirty="0" smtClean="0"/>
              <a:t>“</a:t>
            </a:r>
            <a:r>
              <a:rPr lang="id-ID" sz="1400" dirty="0"/>
              <a:t>Apabila kita perhatikan dengan teliti dan cermat bahwa inti proses pembelajaran siswa kelas tinggi ( kelas IV, V, dan VI) di Sekolah Dasar (SD) adalah merupakan suatu proses pembelajaran yang dilaksanakan secara logis dan sistematis untuk membelajarkan tentang konsep dan generalisasi sehingga penerapannya (menyelesaikan soal, menggabungkan, menghubungkan, memisahkan, menyusun, menderetkan, melipat, dan membagi) dapat dilaksanakan oleh siswa kelas tinggi Sekolah Dasar (SD). Dalam proses pembelajaran di kelas tinggi Sekolah Dasar (SD) dapat digunakan dan dilakukan berbagai strategi dan metode </a:t>
            </a:r>
            <a:r>
              <a:rPr lang="id-ID" sz="1400" dirty="0" smtClean="0"/>
              <a:t>mengajar</a:t>
            </a:r>
            <a:r>
              <a:rPr lang="en" sz="1400" dirty="0" smtClean="0"/>
              <a:t>.”</a:t>
            </a:r>
            <a:endParaRPr sz="1400" dirty="0"/>
          </a:p>
        </p:txBody>
      </p:sp>
      <p:sp>
        <p:nvSpPr>
          <p:cNvPr id="1337" name="Google Shape;1337;p39"/>
          <p:cNvSpPr/>
          <p:nvPr/>
        </p:nvSpPr>
        <p:spPr>
          <a:xfrm>
            <a:off x="3647675" y="5"/>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9"/>
          <p:cNvSpPr/>
          <p:nvPr/>
        </p:nvSpPr>
        <p:spPr>
          <a:xfrm>
            <a:off x="7036250" y="568225"/>
            <a:ext cx="2374888" cy="632525"/>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9"/>
          <p:cNvSpPr/>
          <p:nvPr/>
        </p:nvSpPr>
        <p:spPr>
          <a:xfrm>
            <a:off x="138700" y="471688"/>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617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1"/>
        <p:cNvGrpSpPr/>
        <p:nvPr/>
      </p:nvGrpSpPr>
      <p:grpSpPr>
        <a:xfrm>
          <a:off x="0" y="0"/>
          <a:ext cx="0" cy="0"/>
          <a:chOff x="0" y="0"/>
          <a:chExt cx="0" cy="0"/>
        </a:xfrm>
      </p:grpSpPr>
      <p:sp>
        <p:nvSpPr>
          <p:cNvPr id="1912" name="Google Shape;1912;p5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1800" dirty="0"/>
              <a:t>Metode mengajar yang dapat digunakan dan dilaksanakan guru dalam proses </a:t>
            </a:r>
            <a:r>
              <a:rPr lang="id-ID" sz="1800" dirty="0">
                <a:solidFill>
                  <a:schemeClr val="accent3"/>
                </a:solidFill>
              </a:rPr>
              <a:t>pembelajaran kepada siswa kelas tinggi di Sekolah Dasar adalah sebagai berikut : </a:t>
            </a:r>
            <a:endParaRPr sz="1800" dirty="0">
              <a:solidFill>
                <a:schemeClr val="accent3"/>
              </a:solidFill>
            </a:endParaRPr>
          </a:p>
        </p:txBody>
      </p:sp>
      <p:grpSp>
        <p:nvGrpSpPr>
          <p:cNvPr id="1913" name="Google Shape;1913;p53"/>
          <p:cNvGrpSpPr/>
          <p:nvPr/>
        </p:nvGrpSpPr>
        <p:grpSpPr>
          <a:xfrm>
            <a:off x="1217940" y="1288844"/>
            <a:ext cx="6708120" cy="1642765"/>
            <a:chOff x="1252145" y="1365044"/>
            <a:chExt cx="6708120" cy="1642765"/>
          </a:xfrm>
        </p:grpSpPr>
        <p:sp>
          <p:nvSpPr>
            <p:cNvPr id="1914" name="Google Shape;1914;p53"/>
            <p:cNvSpPr/>
            <p:nvPr/>
          </p:nvSpPr>
          <p:spPr>
            <a:xfrm rot="10800000">
              <a:off x="6248961" y="2185840"/>
              <a:ext cx="1642891" cy="821969"/>
            </a:xfrm>
            <a:custGeom>
              <a:avLst/>
              <a:gdLst/>
              <a:ahLst/>
              <a:cxnLst/>
              <a:rect l="l" t="t" r="r" b="b"/>
              <a:pathLst>
                <a:path w="44066" h="22050" fill="none" extrusionOk="0">
                  <a:moveTo>
                    <a:pt x="1" y="22050"/>
                  </a:moveTo>
                  <a:cubicBezTo>
                    <a:pt x="1" y="9874"/>
                    <a:pt x="9874" y="1"/>
                    <a:pt x="22050" y="1"/>
                  </a:cubicBezTo>
                  <a:cubicBezTo>
                    <a:pt x="34192"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3"/>
            <p:cNvSpPr/>
            <p:nvPr/>
          </p:nvSpPr>
          <p:spPr>
            <a:xfrm rot="10800000">
              <a:off x="4606138" y="1365044"/>
              <a:ext cx="1642891" cy="820739"/>
            </a:xfrm>
            <a:custGeom>
              <a:avLst/>
              <a:gdLst/>
              <a:ahLst/>
              <a:cxnLst/>
              <a:rect l="l" t="t" r="r" b="b"/>
              <a:pathLst>
                <a:path w="44066" h="22017" fill="none" extrusionOk="0">
                  <a:moveTo>
                    <a:pt x="44065" y="1"/>
                  </a:moveTo>
                  <a:cubicBezTo>
                    <a:pt x="44065" y="12176"/>
                    <a:pt x="34191" y="22016"/>
                    <a:pt x="22049" y="22016"/>
                  </a:cubicBezTo>
                  <a:cubicBezTo>
                    <a:pt x="9874" y="22016"/>
                    <a:pt x="0" y="12176"/>
                    <a:pt x="0"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3"/>
            <p:cNvSpPr/>
            <p:nvPr/>
          </p:nvSpPr>
          <p:spPr>
            <a:xfrm rot="10800000">
              <a:off x="2963351" y="2185840"/>
              <a:ext cx="1642853" cy="821969"/>
            </a:xfrm>
            <a:custGeom>
              <a:avLst/>
              <a:gdLst/>
              <a:ahLst/>
              <a:cxnLst/>
              <a:rect l="l" t="t" r="r" b="b"/>
              <a:pathLst>
                <a:path w="44065" h="22050" fill="none" extrusionOk="0">
                  <a:moveTo>
                    <a:pt x="0" y="22050"/>
                  </a:moveTo>
                  <a:cubicBezTo>
                    <a:pt x="0" y="9874"/>
                    <a:pt x="9874" y="1"/>
                    <a:pt x="22049" y="1"/>
                  </a:cubicBezTo>
                  <a:cubicBezTo>
                    <a:pt x="34191"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3"/>
            <p:cNvSpPr/>
            <p:nvPr/>
          </p:nvSpPr>
          <p:spPr>
            <a:xfrm rot="10800000">
              <a:off x="1320527" y="1365044"/>
              <a:ext cx="1642891" cy="820739"/>
            </a:xfrm>
            <a:custGeom>
              <a:avLst/>
              <a:gdLst/>
              <a:ahLst/>
              <a:cxnLst/>
              <a:rect l="l" t="t" r="r" b="b"/>
              <a:pathLst>
                <a:path w="44066" h="22017" fill="none" extrusionOk="0">
                  <a:moveTo>
                    <a:pt x="44066" y="1"/>
                  </a:moveTo>
                  <a:cubicBezTo>
                    <a:pt x="44066" y="12176"/>
                    <a:pt x="34192" y="22016"/>
                    <a:pt x="22017" y="22016"/>
                  </a:cubicBezTo>
                  <a:cubicBezTo>
                    <a:pt x="9875" y="22016"/>
                    <a:pt x="1" y="12176"/>
                    <a:pt x="1"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3"/>
            <p:cNvSpPr/>
            <p:nvPr/>
          </p:nvSpPr>
          <p:spPr>
            <a:xfrm rot="10800000">
              <a:off x="6180579" y="2103665"/>
              <a:ext cx="136861" cy="136847"/>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3"/>
            <p:cNvSpPr/>
            <p:nvPr/>
          </p:nvSpPr>
          <p:spPr>
            <a:xfrm rot="10800000">
              <a:off x="4537793" y="2103665"/>
              <a:ext cx="136824" cy="136847"/>
            </a:xfrm>
            <a:custGeom>
              <a:avLst/>
              <a:gdLst/>
              <a:ahLst/>
              <a:cxnLst/>
              <a:rect l="l" t="t" r="r" b="b"/>
              <a:pathLst>
                <a:path w="3670" h="3671" extrusionOk="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3"/>
            <p:cNvSpPr/>
            <p:nvPr/>
          </p:nvSpPr>
          <p:spPr>
            <a:xfrm rot="10800000">
              <a:off x="2894969"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3"/>
            <p:cNvSpPr/>
            <p:nvPr/>
          </p:nvSpPr>
          <p:spPr>
            <a:xfrm rot="10800000">
              <a:off x="1252145"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3"/>
            <p:cNvSpPr/>
            <p:nvPr/>
          </p:nvSpPr>
          <p:spPr>
            <a:xfrm rot="10800000">
              <a:off x="7823401" y="2103666"/>
              <a:ext cx="136864" cy="136846"/>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3" name="Google Shape;1923;p53"/>
          <p:cNvGrpSpPr/>
          <p:nvPr/>
        </p:nvGrpSpPr>
        <p:grpSpPr>
          <a:xfrm>
            <a:off x="1449277" y="1494084"/>
            <a:ext cx="1259786" cy="1673441"/>
            <a:chOff x="1483483" y="1570284"/>
            <a:chExt cx="1259786" cy="1673441"/>
          </a:xfrm>
        </p:grpSpPr>
        <p:sp>
          <p:nvSpPr>
            <p:cNvPr id="1924" name="Google Shape;1924;p53"/>
            <p:cNvSpPr/>
            <p:nvPr/>
          </p:nvSpPr>
          <p:spPr>
            <a:xfrm>
              <a:off x="1545227" y="1641452"/>
              <a:ext cx="1151700" cy="1151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3"/>
            <p:cNvSpPr/>
            <p:nvPr/>
          </p:nvSpPr>
          <p:spPr>
            <a:xfrm rot="10800000">
              <a:off x="1483483" y="1570284"/>
              <a:ext cx="1259786" cy="1259691"/>
            </a:xfrm>
            <a:custGeom>
              <a:avLst/>
              <a:gdLst/>
              <a:ahLst/>
              <a:cxnLst/>
              <a:rect l="l" t="t" r="r" b="b"/>
              <a:pathLst>
                <a:path w="33791" h="33792" extrusionOk="0">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6" name="Google Shape;1926;p53"/>
            <p:cNvCxnSpPr/>
            <p:nvPr/>
          </p:nvCxnSpPr>
          <p:spPr>
            <a:xfrm>
              <a:off x="2104101" y="2804225"/>
              <a:ext cx="0" cy="439500"/>
            </a:xfrm>
            <a:prstGeom prst="straightConnector1">
              <a:avLst/>
            </a:prstGeom>
            <a:noFill/>
            <a:ln w="38100" cap="flat" cmpd="sng">
              <a:solidFill>
                <a:schemeClr val="lt1"/>
              </a:solidFill>
              <a:prstDash val="solid"/>
              <a:round/>
              <a:headEnd type="none" w="med" len="med"/>
              <a:tailEnd type="none" w="med" len="med"/>
            </a:ln>
          </p:spPr>
        </p:cxnSp>
      </p:grpSp>
      <p:grpSp>
        <p:nvGrpSpPr>
          <p:cNvPr id="1927" name="Google Shape;1927;p53"/>
          <p:cNvGrpSpPr/>
          <p:nvPr/>
        </p:nvGrpSpPr>
        <p:grpSpPr>
          <a:xfrm>
            <a:off x="4763482" y="1494084"/>
            <a:ext cx="1259824" cy="1673191"/>
            <a:chOff x="4797688" y="1570284"/>
            <a:chExt cx="1259824" cy="1673191"/>
          </a:xfrm>
        </p:grpSpPr>
        <p:sp>
          <p:nvSpPr>
            <p:cNvPr id="1928" name="Google Shape;1928;p53"/>
            <p:cNvSpPr/>
            <p:nvPr/>
          </p:nvSpPr>
          <p:spPr>
            <a:xfrm>
              <a:off x="4875398" y="1610575"/>
              <a:ext cx="1151700" cy="1151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3"/>
            <p:cNvSpPr/>
            <p:nvPr/>
          </p:nvSpPr>
          <p:spPr>
            <a:xfrm rot="10800000">
              <a:off x="4797688" y="1570284"/>
              <a:ext cx="1259824" cy="1259691"/>
            </a:xfrm>
            <a:custGeom>
              <a:avLst/>
              <a:gdLst/>
              <a:ahLst/>
              <a:cxnLst/>
              <a:rect l="l" t="t" r="r" b="b"/>
              <a:pathLst>
                <a:path w="33792" h="33792" extrusionOk="0">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0" name="Google Shape;1930;p53"/>
            <p:cNvCxnSpPr>
              <a:stCxn id="1928" idx="4"/>
            </p:cNvCxnSpPr>
            <p:nvPr/>
          </p:nvCxnSpPr>
          <p:spPr>
            <a:xfrm>
              <a:off x="5451248" y="2762275"/>
              <a:ext cx="0" cy="481200"/>
            </a:xfrm>
            <a:prstGeom prst="straightConnector1">
              <a:avLst/>
            </a:prstGeom>
            <a:noFill/>
            <a:ln w="38100" cap="flat" cmpd="sng">
              <a:solidFill>
                <a:schemeClr val="lt1"/>
              </a:solidFill>
              <a:prstDash val="solid"/>
              <a:round/>
              <a:headEnd type="none" w="med" len="med"/>
              <a:tailEnd type="none" w="med" len="med"/>
            </a:ln>
          </p:spPr>
        </p:cxnSp>
      </p:grpSp>
      <p:grpSp>
        <p:nvGrpSpPr>
          <p:cNvPr id="1931" name="Google Shape;1931;p53"/>
          <p:cNvGrpSpPr/>
          <p:nvPr/>
        </p:nvGrpSpPr>
        <p:grpSpPr>
          <a:xfrm>
            <a:off x="3105719" y="1494093"/>
            <a:ext cx="1259850" cy="1655322"/>
            <a:chOff x="3139925" y="1570293"/>
            <a:chExt cx="1259850" cy="1655322"/>
          </a:xfrm>
        </p:grpSpPr>
        <p:sp>
          <p:nvSpPr>
            <p:cNvPr id="1932" name="Google Shape;1932;p53"/>
            <p:cNvSpPr/>
            <p:nvPr/>
          </p:nvSpPr>
          <p:spPr>
            <a:xfrm>
              <a:off x="3196350" y="1635915"/>
              <a:ext cx="1151700" cy="1151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3"/>
            <p:cNvSpPr/>
            <p:nvPr/>
          </p:nvSpPr>
          <p:spPr>
            <a:xfrm rot="10800000">
              <a:off x="3139925" y="1570293"/>
              <a:ext cx="1259850" cy="1259681"/>
            </a:xfrm>
            <a:custGeom>
              <a:avLst/>
              <a:gdLst/>
              <a:ahLst/>
              <a:cxnLst/>
              <a:rect l="l" t="t" r="r" b="b"/>
              <a:pathLst>
                <a:path w="33792" h="33792" extrusionOk="0">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4" name="Google Shape;1934;p53"/>
            <p:cNvCxnSpPr>
              <a:stCxn id="1932" idx="4"/>
            </p:cNvCxnSpPr>
            <p:nvPr/>
          </p:nvCxnSpPr>
          <p:spPr>
            <a:xfrm>
              <a:off x="3772200" y="2787615"/>
              <a:ext cx="0" cy="438000"/>
            </a:xfrm>
            <a:prstGeom prst="straightConnector1">
              <a:avLst/>
            </a:prstGeom>
            <a:noFill/>
            <a:ln w="38100" cap="flat" cmpd="sng">
              <a:solidFill>
                <a:schemeClr val="lt1"/>
              </a:solidFill>
              <a:prstDash val="solid"/>
              <a:round/>
              <a:headEnd type="none" w="med" len="med"/>
              <a:tailEnd type="none" w="med" len="med"/>
            </a:ln>
          </p:spPr>
        </p:cxnSp>
      </p:grpSp>
      <p:grpSp>
        <p:nvGrpSpPr>
          <p:cNvPr id="1935" name="Google Shape;1935;p53"/>
          <p:cNvGrpSpPr/>
          <p:nvPr/>
        </p:nvGrpSpPr>
        <p:grpSpPr>
          <a:xfrm>
            <a:off x="6431152" y="1494093"/>
            <a:ext cx="1261081" cy="1674682"/>
            <a:chOff x="6481967" y="1570293"/>
            <a:chExt cx="1261081" cy="1674682"/>
          </a:xfrm>
        </p:grpSpPr>
        <p:sp>
          <p:nvSpPr>
            <p:cNvPr id="1936" name="Google Shape;1936;p53"/>
            <p:cNvSpPr/>
            <p:nvPr/>
          </p:nvSpPr>
          <p:spPr>
            <a:xfrm>
              <a:off x="6532300" y="1610575"/>
              <a:ext cx="1151700" cy="115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3"/>
            <p:cNvSpPr/>
            <p:nvPr/>
          </p:nvSpPr>
          <p:spPr>
            <a:xfrm rot="10800000">
              <a:off x="6481967" y="1570293"/>
              <a:ext cx="1261081" cy="1259681"/>
            </a:xfrm>
            <a:custGeom>
              <a:avLst/>
              <a:gdLst/>
              <a:ahLst/>
              <a:cxnLst/>
              <a:rect l="l" t="t" r="r" b="b"/>
              <a:pathLst>
                <a:path w="33825" h="33792" extrusionOk="0">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8" name="Google Shape;1938;p53"/>
            <p:cNvCxnSpPr/>
            <p:nvPr/>
          </p:nvCxnSpPr>
          <p:spPr>
            <a:xfrm>
              <a:off x="7114950" y="2762275"/>
              <a:ext cx="0" cy="482700"/>
            </a:xfrm>
            <a:prstGeom prst="straightConnector1">
              <a:avLst/>
            </a:prstGeom>
            <a:noFill/>
            <a:ln w="38100" cap="flat" cmpd="sng">
              <a:solidFill>
                <a:schemeClr val="lt1"/>
              </a:solidFill>
              <a:prstDash val="solid"/>
              <a:round/>
              <a:headEnd type="none" w="med" len="med"/>
              <a:tailEnd type="none" w="med" len="med"/>
            </a:ln>
          </p:spPr>
        </p:cxnSp>
      </p:grpSp>
      <p:sp>
        <p:nvSpPr>
          <p:cNvPr id="1939" name="Google Shape;1939;p53"/>
          <p:cNvSpPr txBox="1"/>
          <p:nvPr/>
        </p:nvSpPr>
        <p:spPr>
          <a:xfrm>
            <a:off x="133402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a:t>
            </a:r>
            <a:r>
              <a:rPr lang="en" sz="2500" dirty="0" smtClean="0">
                <a:solidFill>
                  <a:srgbClr val="121B44"/>
                </a:solidFill>
                <a:latin typeface="Chau Philomene One"/>
                <a:ea typeface="Chau Philomene One"/>
                <a:cs typeface="Chau Philomene One"/>
                <a:sym typeface="Chau Philomene One"/>
              </a:rPr>
              <a:t>1</a:t>
            </a:r>
            <a:endParaRPr sz="2500" dirty="0">
              <a:latin typeface="Chau Philomene One"/>
              <a:ea typeface="Chau Philomene One"/>
              <a:cs typeface="Chau Philomene One"/>
              <a:sym typeface="Chau Philomene One"/>
            </a:endParaRPr>
          </a:p>
        </p:txBody>
      </p:sp>
      <p:sp>
        <p:nvSpPr>
          <p:cNvPr id="1940" name="Google Shape;1940;p53"/>
          <p:cNvSpPr txBox="1"/>
          <p:nvPr/>
        </p:nvSpPr>
        <p:spPr>
          <a:xfrm>
            <a:off x="3005401"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a:t>
            </a:r>
            <a:r>
              <a:rPr lang="en" sz="2500" dirty="0" smtClean="0">
                <a:solidFill>
                  <a:srgbClr val="121B44"/>
                </a:solidFill>
                <a:latin typeface="Chau Philomene One"/>
                <a:ea typeface="Chau Philomene One"/>
                <a:cs typeface="Chau Philomene One"/>
                <a:sym typeface="Chau Philomene One"/>
              </a:rPr>
              <a:t>2</a:t>
            </a:r>
            <a:endParaRPr sz="2500" dirty="0">
              <a:latin typeface="Chau Philomene One"/>
              <a:ea typeface="Chau Philomene One"/>
              <a:cs typeface="Chau Philomene One"/>
              <a:sym typeface="Chau Philomene One"/>
            </a:endParaRPr>
          </a:p>
        </p:txBody>
      </p:sp>
      <p:sp>
        <p:nvSpPr>
          <p:cNvPr id="1941" name="Google Shape;1941;p53"/>
          <p:cNvSpPr txBox="1"/>
          <p:nvPr/>
        </p:nvSpPr>
        <p:spPr>
          <a:xfrm>
            <a:off x="467677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a:t>
            </a:r>
            <a:r>
              <a:rPr lang="en" sz="2500" dirty="0" smtClean="0">
                <a:solidFill>
                  <a:srgbClr val="121B44"/>
                </a:solidFill>
                <a:latin typeface="Chau Philomene One"/>
                <a:ea typeface="Chau Philomene One"/>
                <a:cs typeface="Chau Philomene One"/>
                <a:sym typeface="Chau Philomene One"/>
              </a:rPr>
              <a:t>3</a:t>
            </a:r>
            <a:endParaRPr sz="2500" dirty="0">
              <a:latin typeface="Chau Philomene One"/>
              <a:ea typeface="Chau Philomene One"/>
              <a:cs typeface="Chau Philomene One"/>
              <a:sym typeface="Chau Philomene One"/>
            </a:endParaRPr>
          </a:p>
        </p:txBody>
      </p:sp>
      <p:sp>
        <p:nvSpPr>
          <p:cNvPr id="1942" name="Google Shape;1942;p53"/>
          <p:cNvSpPr txBox="1"/>
          <p:nvPr/>
        </p:nvSpPr>
        <p:spPr>
          <a:xfrm>
            <a:off x="6348150"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a:t>
            </a:r>
            <a:r>
              <a:rPr lang="en" sz="2500" dirty="0" smtClean="0">
                <a:solidFill>
                  <a:srgbClr val="121B44"/>
                </a:solidFill>
                <a:latin typeface="Chau Philomene One"/>
                <a:ea typeface="Chau Philomene One"/>
                <a:cs typeface="Chau Philomene One"/>
                <a:sym typeface="Chau Philomene One"/>
              </a:rPr>
              <a:t>4</a:t>
            </a:r>
            <a:endParaRPr sz="2500" dirty="0">
              <a:latin typeface="Chau Philomene One"/>
              <a:ea typeface="Chau Philomene One"/>
              <a:cs typeface="Chau Philomene One"/>
              <a:sym typeface="Chau Philomene One"/>
            </a:endParaRPr>
          </a:p>
        </p:txBody>
      </p:sp>
      <p:sp>
        <p:nvSpPr>
          <p:cNvPr id="1943" name="Google Shape;1943;p53"/>
          <p:cNvSpPr txBox="1"/>
          <p:nvPr/>
        </p:nvSpPr>
        <p:spPr>
          <a:xfrm>
            <a:off x="1334045" y="3658310"/>
            <a:ext cx="1465200" cy="691200"/>
          </a:xfrm>
          <a:prstGeom prst="rect">
            <a:avLst/>
          </a:prstGeom>
          <a:noFill/>
          <a:ln>
            <a:noFill/>
          </a:ln>
        </p:spPr>
        <p:txBody>
          <a:bodyPr spcFirstLastPara="1" wrap="square" lIns="91425" tIns="91425" rIns="91425" bIns="91425" anchor="ctr" anchorCtr="0">
            <a:noAutofit/>
          </a:bodyPr>
          <a:lstStyle/>
          <a:p>
            <a:pPr lvl="0" algn="ctr"/>
            <a:r>
              <a:rPr lang="id-ID" dirty="0">
                <a:latin typeface="Didact Gothic"/>
                <a:ea typeface="Didact Gothic"/>
                <a:cs typeface="Didact Gothic"/>
                <a:sym typeface="Didact Gothic"/>
              </a:rPr>
              <a:t>C</a:t>
            </a:r>
            <a:r>
              <a:rPr lang="id-ID" dirty="0" smtClean="0">
                <a:latin typeface="Didact Gothic"/>
                <a:ea typeface="Didact Gothic"/>
                <a:cs typeface="Didact Gothic"/>
                <a:sym typeface="Didact Gothic"/>
              </a:rPr>
              <a:t>eramah</a:t>
            </a:r>
            <a:endParaRPr dirty="0">
              <a:latin typeface="Didact Gothic"/>
              <a:ea typeface="Didact Gothic"/>
              <a:cs typeface="Didact Gothic"/>
              <a:sym typeface="Didact Gothic"/>
            </a:endParaRPr>
          </a:p>
        </p:txBody>
      </p:sp>
      <p:sp>
        <p:nvSpPr>
          <p:cNvPr id="1944" name="Google Shape;1944;p53"/>
          <p:cNvSpPr txBox="1"/>
          <p:nvPr/>
        </p:nvSpPr>
        <p:spPr>
          <a:xfrm>
            <a:off x="3005411"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dirty="0" smtClean="0">
                <a:solidFill>
                  <a:srgbClr val="121B44"/>
                </a:solidFill>
                <a:latin typeface="Didact Gothic"/>
                <a:ea typeface="Didact Gothic"/>
                <a:cs typeface="Didact Gothic"/>
                <a:sym typeface="Didact Gothic"/>
              </a:rPr>
              <a:t>Tanya </a:t>
            </a:r>
            <a:r>
              <a:rPr dirty="0" err="1" smtClean="0">
                <a:solidFill>
                  <a:srgbClr val="121B44"/>
                </a:solidFill>
                <a:latin typeface="Didact Gothic"/>
                <a:ea typeface="Didact Gothic"/>
                <a:cs typeface="Didact Gothic"/>
                <a:sym typeface="Didact Gothic"/>
              </a:rPr>
              <a:t>jawab</a:t>
            </a:r>
            <a:endParaRPr dirty="0">
              <a:solidFill>
                <a:srgbClr val="121B44"/>
              </a:solidFill>
              <a:latin typeface="Didact Gothic"/>
              <a:ea typeface="Didact Gothic"/>
              <a:cs typeface="Didact Gothic"/>
              <a:sym typeface="Didact Gothic"/>
            </a:endParaRPr>
          </a:p>
        </p:txBody>
      </p:sp>
      <p:sp>
        <p:nvSpPr>
          <p:cNvPr id="1945" name="Google Shape;1945;p53"/>
          <p:cNvSpPr txBox="1"/>
          <p:nvPr/>
        </p:nvSpPr>
        <p:spPr>
          <a:xfrm>
            <a:off x="4676778"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dirty="0" err="1" smtClean="0">
                <a:solidFill>
                  <a:srgbClr val="121B44"/>
                </a:solidFill>
                <a:latin typeface="Didact Gothic"/>
                <a:ea typeface="Didact Gothic"/>
                <a:cs typeface="Didact Gothic"/>
                <a:sym typeface="Didact Gothic"/>
              </a:rPr>
              <a:t>Diskusi</a:t>
            </a:r>
            <a:endParaRPr dirty="0">
              <a:solidFill>
                <a:srgbClr val="121B44"/>
              </a:solidFill>
              <a:latin typeface="Didact Gothic"/>
              <a:ea typeface="Didact Gothic"/>
              <a:cs typeface="Didact Gothic"/>
              <a:sym typeface="Didact Gothic"/>
            </a:endParaRPr>
          </a:p>
        </p:txBody>
      </p:sp>
      <p:sp>
        <p:nvSpPr>
          <p:cNvPr id="1946" name="Google Shape;1946;p53"/>
          <p:cNvSpPr txBox="1"/>
          <p:nvPr/>
        </p:nvSpPr>
        <p:spPr>
          <a:xfrm>
            <a:off x="6348145"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dirty="0" err="1" smtClean="0">
                <a:solidFill>
                  <a:srgbClr val="121B44"/>
                </a:solidFill>
                <a:latin typeface="Didact Gothic"/>
                <a:ea typeface="Didact Gothic"/>
                <a:cs typeface="Didact Gothic"/>
                <a:sym typeface="Didact Gothic"/>
              </a:rPr>
              <a:t>Simulasi</a:t>
            </a:r>
            <a:r>
              <a:rPr dirty="0" smtClean="0">
                <a:solidFill>
                  <a:srgbClr val="121B44"/>
                </a:solidFill>
                <a:latin typeface="Didact Gothic"/>
                <a:ea typeface="Didact Gothic"/>
                <a:cs typeface="Didact Gothic"/>
                <a:sym typeface="Didact Gothic"/>
              </a:rPr>
              <a:t> </a:t>
            </a:r>
            <a:r>
              <a:rPr dirty="0" err="1" smtClean="0">
                <a:solidFill>
                  <a:srgbClr val="121B44"/>
                </a:solidFill>
                <a:latin typeface="Didact Gothic"/>
                <a:ea typeface="Didact Gothic"/>
                <a:cs typeface="Didact Gothic"/>
                <a:sym typeface="Didact Gothic"/>
              </a:rPr>
              <a:t>dan</a:t>
            </a:r>
            <a:r>
              <a:rPr dirty="0" smtClean="0">
                <a:solidFill>
                  <a:srgbClr val="121B44"/>
                </a:solidFill>
                <a:latin typeface="Didact Gothic"/>
                <a:ea typeface="Didact Gothic"/>
                <a:cs typeface="Didact Gothic"/>
                <a:sym typeface="Didact Gothic"/>
              </a:rPr>
              <a:t> </a:t>
            </a:r>
            <a:r>
              <a:rPr dirty="0" err="1" smtClean="0">
                <a:solidFill>
                  <a:srgbClr val="121B44"/>
                </a:solidFill>
                <a:latin typeface="Didact Gothic"/>
                <a:ea typeface="Didact Gothic"/>
                <a:cs typeface="Didact Gothic"/>
                <a:sym typeface="Didact Gothic"/>
              </a:rPr>
              <a:t>bermain</a:t>
            </a:r>
            <a:r>
              <a:rPr dirty="0" smtClean="0">
                <a:solidFill>
                  <a:srgbClr val="121B44"/>
                </a:solidFill>
                <a:latin typeface="Didact Gothic"/>
                <a:ea typeface="Didact Gothic"/>
                <a:cs typeface="Didact Gothic"/>
                <a:sym typeface="Didact Gothic"/>
              </a:rPr>
              <a:t> </a:t>
            </a:r>
            <a:r>
              <a:rPr dirty="0" err="1" smtClean="0">
                <a:solidFill>
                  <a:srgbClr val="121B44"/>
                </a:solidFill>
                <a:latin typeface="Didact Gothic"/>
                <a:ea typeface="Didact Gothic"/>
                <a:cs typeface="Didact Gothic"/>
                <a:sym typeface="Didact Gothic"/>
              </a:rPr>
              <a:t>peran</a:t>
            </a:r>
            <a:endParaRPr dirty="0">
              <a:solidFill>
                <a:srgbClr val="121B44"/>
              </a:solidFill>
              <a:latin typeface="Didact Gothic"/>
              <a:ea typeface="Didact Gothic"/>
              <a:cs typeface="Didact Gothic"/>
              <a:sym typeface="Didact Gothic"/>
            </a:endParaRPr>
          </a:p>
        </p:txBody>
      </p:sp>
      <p:grpSp>
        <p:nvGrpSpPr>
          <p:cNvPr id="1947" name="Google Shape;1947;p53"/>
          <p:cNvGrpSpPr/>
          <p:nvPr/>
        </p:nvGrpSpPr>
        <p:grpSpPr>
          <a:xfrm>
            <a:off x="1743841" y="1808195"/>
            <a:ext cx="637234" cy="604222"/>
            <a:chOff x="1942120" y="1985852"/>
            <a:chExt cx="378315" cy="358695"/>
          </a:xfrm>
        </p:grpSpPr>
        <p:sp>
          <p:nvSpPr>
            <p:cNvPr id="1948" name="Google Shape;1948;p53"/>
            <p:cNvSpPr/>
            <p:nvPr/>
          </p:nvSpPr>
          <p:spPr>
            <a:xfrm>
              <a:off x="2161928" y="1985852"/>
              <a:ext cx="158508" cy="158901"/>
            </a:xfrm>
            <a:custGeom>
              <a:avLst/>
              <a:gdLst/>
              <a:ahLst/>
              <a:cxnLst/>
              <a:rect l="l" t="t" r="r" b="b"/>
              <a:pathLst>
                <a:path w="6043" h="6058" extrusionOk="0">
                  <a:moveTo>
                    <a:pt x="3426" y="0"/>
                  </a:moveTo>
                  <a:cubicBezTo>
                    <a:pt x="2360" y="0"/>
                    <a:pt x="1253" y="761"/>
                    <a:pt x="706" y="1986"/>
                  </a:cubicBezTo>
                  <a:cubicBezTo>
                    <a:pt x="1" y="3559"/>
                    <a:pt x="462" y="5295"/>
                    <a:pt x="1744" y="5872"/>
                  </a:cubicBezTo>
                  <a:cubicBezTo>
                    <a:pt x="2024" y="5998"/>
                    <a:pt x="2321" y="6058"/>
                    <a:pt x="2620" y="6058"/>
                  </a:cubicBezTo>
                  <a:cubicBezTo>
                    <a:pt x="3686" y="6058"/>
                    <a:pt x="4787" y="5297"/>
                    <a:pt x="5337" y="4068"/>
                  </a:cubicBezTo>
                  <a:cubicBezTo>
                    <a:pt x="6042" y="2502"/>
                    <a:pt x="5575" y="759"/>
                    <a:pt x="4293" y="183"/>
                  </a:cubicBezTo>
                  <a:cubicBezTo>
                    <a:pt x="4016" y="59"/>
                    <a:pt x="3723" y="0"/>
                    <a:pt x="3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3"/>
            <p:cNvSpPr/>
            <p:nvPr/>
          </p:nvSpPr>
          <p:spPr>
            <a:xfrm>
              <a:off x="2190571" y="2006888"/>
              <a:ext cx="115648" cy="123570"/>
            </a:xfrm>
            <a:custGeom>
              <a:avLst/>
              <a:gdLst/>
              <a:ahLst/>
              <a:cxnLst/>
              <a:rect l="l" t="t" r="r" b="b"/>
              <a:pathLst>
                <a:path w="4409" h="4711" extrusionOk="0">
                  <a:moveTo>
                    <a:pt x="2642" y="1"/>
                  </a:moveTo>
                  <a:cubicBezTo>
                    <a:pt x="1854" y="1"/>
                    <a:pt x="1003" y="629"/>
                    <a:pt x="557" y="1618"/>
                  </a:cubicBezTo>
                  <a:cubicBezTo>
                    <a:pt x="1" y="2852"/>
                    <a:pt x="292" y="4181"/>
                    <a:pt x="1201" y="4588"/>
                  </a:cubicBezTo>
                  <a:cubicBezTo>
                    <a:pt x="1383" y="4671"/>
                    <a:pt x="1576" y="4710"/>
                    <a:pt x="1773" y="4710"/>
                  </a:cubicBezTo>
                  <a:cubicBezTo>
                    <a:pt x="2559" y="4710"/>
                    <a:pt x="3407" y="4083"/>
                    <a:pt x="3852" y="3097"/>
                  </a:cubicBezTo>
                  <a:cubicBezTo>
                    <a:pt x="4408" y="1862"/>
                    <a:pt x="4116" y="533"/>
                    <a:pt x="3208" y="120"/>
                  </a:cubicBezTo>
                  <a:cubicBezTo>
                    <a:pt x="3028" y="39"/>
                    <a:pt x="2837" y="1"/>
                    <a:pt x="2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3"/>
            <p:cNvSpPr/>
            <p:nvPr/>
          </p:nvSpPr>
          <p:spPr>
            <a:xfrm>
              <a:off x="1942120" y="1986009"/>
              <a:ext cx="158665" cy="158928"/>
            </a:xfrm>
            <a:custGeom>
              <a:avLst/>
              <a:gdLst/>
              <a:ahLst/>
              <a:cxnLst/>
              <a:rect l="l" t="t" r="r" b="b"/>
              <a:pathLst>
                <a:path w="6049" h="6059" extrusionOk="0">
                  <a:moveTo>
                    <a:pt x="2619" y="1"/>
                  </a:moveTo>
                  <a:cubicBezTo>
                    <a:pt x="2322" y="1"/>
                    <a:pt x="2028" y="60"/>
                    <a:pt x="1749" y="184"/>
                  </a:cubicBezTo>
                  <a:cubicBezTo>
                    <a:pt x="468" y="760"/>
                    <a:pt x="0" y="2496"/>
                    <a:pt x="705" y="4069"/>
                  </a:cubicBezTo>
                  <a:cubicBezTo>
                    <a:pt x="1256" y="5297"/>
                    <a:pt x="2361" y="6059"/>
                    <a:pt x="3426" y="6059"/>
                  </a:cubicBezTo>
                  <a:cubicBezTo>
                    <a:pt x="3724" y="6059"/>
                    <a:pt x="4020" y="5999"/>
                    <a:pt x="4299" y="5872"/>
                  </a:cubicBezTo>
                  <a:cubicBezTo>
                    <a:pt x="5581" y="5296"/>
                    <a:pt x="6048" y="3560"/>
                    <a:pt x="5343" y="1987"/>
                  </a:cubicBezTo>
                  <a:cubicBezTo>
                    <a:pt x="4791" y="762"/>
                    <a:pt x="3687" y="1"/>
                    <a:pt x="2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3"/>
            <p:cNvSpPr/>
            <p:nvPr/>
          </p:nvSpPr>
          <p:spPr>
            <a:xfrm>
              <a:off x="1956520" y="2007072"/>
              <a:ext cx="115438" cy="123491"/>
            </a:xfrm>
            <a:custGeom>
              <a:avLst/>
              <a:gdLst/>
              <a:ahLst/>
              <a:cxnLst/>
              <a:rect l="l" t="t" r="r" b="b"/>
              <a:pathLst>
                <a:path w="4401" h="4708" extrusionOk="0">
                  <a:moveTo>
                    <a:pt x="1766" y="1"/>
                  </a:moveTo>
                  <a:cubicBezTo>
                    <a:pt x="1571" y="1"/>
                    <a:pt x="1380" y="39"/>
                    <a:pt x="1200" y="120"/>
                  </a:cubicBezTo>
                  <a:cubicBezTo>
                    <a:pt x="285" y="533"/>
                    <a:pt x="0" y="1862"/>
                    <a:pt x="550" y="3096"/>
                  </a:cubicBezTo>
                  <a:cubicBezTo>
                    <a:pt x="995" y="4085"/>
                    <a:pt x="1844" y="4708"/>
                    <a:pt x="2632" y="4708"/>
                  </a:cubicBezTo>
                  <a:cubicBezTo>
                    <a:pt x="2828" y="4708"/>
                    <a:pt x="3020" y="4669"/>
                    <a:pt x="3201" y="4588"/>
                  </a:cubicBezTo>
                  <a:cubicBezTo>
                    <a:pt x="4109" y="4181"/>
                    <a:pt x="4401" y="2852"/>
                    <a:pt x="3845" y="1618"/>
                  </a:cubicBezTo>
                  <a:cubicBezTo>
                    <a:pt x="3404" y="628"/>
                    <a:pt x="2554" y="1"/>
                    <a:pt x="1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3"/>
            <p:cNvSpPr/>
            <p:nvPr/>
          </p:nvSpPr>
          <p:spPr>
            <a:xfrm>
              <a:off x="1986921" y="2043820"/>
              <a:ext cx="289055" cy="300727"/>
            </a:xfrm>
            <a:custGeom>
              <a:avLst/>
              <a:gdLst/>
              <a:ahLst/>
              <a:cxnLst/>
              <a:rect l="l" t="t" r="r" b="b"/>
              <a:pathLst>
                <a:path w="11020" h="11465" extrusionOk="0">
                  <a:moveTo>
                    <a:pt x="5507" y="0"/>
                  </a:moveTo>
                  <a:cubicBezTo>
                    <a:pt x="2645" y="0"/>
                    <a:pt x="1" y="3390"/>
                    <a:pt x="1" y="6781"/>
                  </a:cubicBezTo>
                  <a:cubicBezTo>
                    <a:pt x="1" y="8625"/>
                    <a:pt x="1506" y="10320"/>
                    <a:pt x="3900" y="10849"/>
                  </a:cubicBezTo>
                  <a:cubicBezTo>
                    <a:pt x="4357" y="11259"/>
                    <a:pt x="4932" y="11464"/>
                    <a:pt x="5507" y="11464"/>
                  </a:cubicBezTo>
                  <a:cubicBezTo>
                    <a:pt x="6081" y="11464"/>
                    <a:pt x="6656" y="11259"/>
                    <a:pt x="7114" y="10849"/>
                  </a:cubicBezTo>
                  <a:cubicBezTo>
                    <a:pt x="9507" y="10320"/>
                    <a:pt x="11019" y="8618"/>
                    <a:pt x="11019" y="6781"/>
                  </a:cubicBezTo>
                  <a:cubicBezTo>
                    <a:pt x="11019" y="3390"/>
                    <a:pt x="8368" y="0"/>
                    <a:pt x="5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3"/>
            <p:cNvSpPr/>
            <p:nvPr/>
          </p:nvSpPr>
          <p:spPr>
            <a:xfrm>
              <a:off x="1986737" y="2047178"/>
              <a:ext cx="119215" cy="280687"/>
            </a:xfrm>
            <a:custGeom>
              <a:avLst/>
              <a:gdLst/>
              <a:ahLst/>
              <a:cxnLst/>
              <a:rect l="l" t="t" r="r" b="b"/>
              <a:pathLst>
                <a:path w="4545" h="10701" extrusionOk="0">
                  <a:moveTo>
                    <a:pt x="4544" y="1"/>
                  </a:moveTo>
                  <a:cubicBezTo>
                    <a:pt x="2076" y="645"/>
                    <a:pt x="1" y="3642"/>
                    <a:pt x="1" y="6653"/>
                  </a:cubicBezTo>
                  <a:cubicBezTo>
                    <a:pt x="1" y="8470"/>
                    <a:pt x="1472" y="10145"/>
                    <a:pt x="3812" y="10701"/>
                  </a:cubicBezTo>
                  <a:cubicBezTo>
                    <a:pt x="2523" y="9812"/>
                    <a:pt x="1757" y="8341"/>
                    <a:pt x="1764" y="6775"/>
                  </a:cubicBezTo>
                  <a:cubicBezTo>
                    <a:pt x="1764" y="4035"/>
                    <a:pt x="2951" y="1303"/>
                    <a:pt x="4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3"/>
            <p:cNvSpPr/>
            <p:nvPr/>
          </p:nvSpPr>
          <p:spPr>
            <a:xfrm>
              <a:off x="2084916" y="2316822"/>
              <a:ext cx="92697" cy="27725"/>
            </a:xfrm>
            <a:custGeom>
              <a:avLst/>
              <a:gdLst/>
              <a:ahLst/>
              <a:cxnLst/>
              <a:rect l="l" t="t" r="r" b="b"/>
              <a:pathLst>
                <a:path w="3534" h="1057" extrusionOk="0">
                  <a:moveTo>
                    <a:pt x="8" y="0"/>
                  </a:moveTo>
                  <a:cubicBezTo>
                    <a:pt x="1" y="197"/>
                    <a:pt x="89" y="380"/>
                    <a:pt x="231" y="502"/>
                  </a:cubicBezTo>
                  <a:cubicBezTo>
                    <a:pt x="679" y="872"/>
                    <a:pt x="1225" y="1056"/>
                    <a:pt x="1771" y="1056"/>
                  </a:cubicBezTo>
                  <a:cubicBezTo>
                    <a:pt x="2316" y="1056"/>
                    <a:pt x="2862" y="872"/>
                    <a:pt x="3310" y="502"/>
                  </a:cubicBezTo>
                  <a:cubicBezTo>
                    <a:pt x="3452" y="380"/>
                    <a:pt x="3534" y="197"/>
                    <a:pt x="3534" y="0"/>
                  </a:cubicBezTo>
                  <a:lnTo>
                    <a:pt x="3534" y="0"/>
                  </a:lnTo>
                  <a:lnTo>
                    <a:pt x="2652" y="265"/>
                  </a:lnTo>
                  <a:lnTo>
                    <a:pt x="889" y="265"/>
                  </a:ln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3"/>
            <p:cNvSpPr/>
            <p:nvPr/>
          </p:nvSpPr>
          <p:spPr>
            <a:xfrm>
              <a:off x="2102359" y="2257778"/>
              <a:ext cx="57995" cy="48762"/>
            </a:xfrm>
            <a:custGeom>
              <a:avLst/>
              <a:gdLst/>
              <a:ahLst/>
              <a:cxnLst/>
              <a:rect l="l" t="t" r="r" b="b"/>
              <a:pathLst>
                <a:path w="2211" h="1859" extrusionOk="0">
                  <a:moveTo>
                    <a:pt x="1106" y="0"/>
                  </a:moveTo>
                  <a:cubicBezTo>
                    <a:pt x="495" y="0"/>
                    <a:pt x="7" y="393"/>
                    <a:pt x="0" y="882"/>
                  </a:cubicBezTo>
                  <a:cubicBezTo>
                    <a:pt x="0" y="1350"/>
                    <a:pt x="468" y="1594"/>
                    <a:pt x="801" y="1777"/>
                  </a:cubicBezTo>
                  <a:cubicBezTo>
                    <a:pt x="895" y="1831"/>
                    <a:pt x="1001" y="1858"/>
                    <a:pt x="1106" y="1858"/>
                  </a:cubicBezTo>
                  <a:cubicBezTo>
                    <a:pt x="1211" y="1858"/>
                    <a:pt x="1316" y="1831"/>
                    <a:pt x="1411" y="1777"/>
                  </a:cubicBezTo>
                  <a:cubicBezTo>
                    <a:pt x="1743" y="1594"/>
                    <a:pt x="2211" y="1350"/>
                    <a:pt x="2211" y="882"/>
                  </a:cubicBezTo>
                  <a:cubicBezTo>
                    <a:pt x="2211" y="393"/>
                    <a:pt x="1716" y="0"/>
                    <a:pt x="1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3"/>
            <p:cNvSpPr/>
            <p:nvPr/>
          </p:nvSpPr>
          <p:spPr>
            <a:xfrm>
              <a:off x="2081611" y="2309714"/>
              <a:ext cx="99202" cy="23135"/>
            </a:xfrm>
            <a:custGeom>
              <a:avLst/>
              <a:gdLst/>
              <a:ahLst/>
              <a:cxnLst/>
              <a:rect l="l" t="t" r="r" b="b"/>
              <a:pathLst>
                <a:path w="3782" h="882" extrusionOk="0">
                  <a:moveTo>
                    <a:pt x="308" y="1"/>
                  </a:moveTo>
                  <a:cubicBezTo>
                    <a:pt x="152" y="1"/>
                    <a:pt x="0" y="173"/>
                    <a:pt x="120" y="346"/>
                  </a:cubicBezTo>
                  <a:cubicBezTo>
                    <a:pt x="344" y="685"/>
                    <a:pt x="717" y="882"/>
                    <a:pt x="1124" y="882"/>
                  </a:cubicBezTo>
                  <a:cubicBezTo>
                    <a:pt x="1354" y="882"/>
                    <a:pt x="1578" y="814"/>
                    <a:pt x="1775" y="692"/>
                  </a:cubicBezTo>
                  <a:cubicBezTo>
                    <a:pt x="1812" y="668"/>
                    <a:pt x="1854" y="656"/>
                    <a:pt x="1897" y="656"/>
                  </a:cubicBezTo>
                  <a:cubicBezTo>
                    <a:pt x="1939" y="656"/>
                    <a:pt x="1981" y="668"/>
                    <a:pt x="2019" y="692"/>
                  </a:cubicBezTo>
                  <a:cubicBezTo>
                    <a:pt x="2209" y="814"/>
                    <a:pt x="2439" y="882"/>
                    <a:pt x="2670" y="882"/>
                  </a:cubicBezTo>
                  <a:cubicBezTo>
                    <a:pt x="3070" y="882"/>
                    <a:pt x="3443" y="678"/>
                    <a:pt x="3666" y="346"/>
                  </a:cubicBezTo>
                  <a:cubicBezTo>
                    <a:pt x="3781" y="173"/>
                    <a:pt x="3632" y="1"/>
                    <a:pt x="3477" y="1"/>
                  </a:cubicBezTo>
                  <a:cubicBezTo>
                    <a:pt x="3413" y="1"/>
                    <a:pt x="3348" y="30"/>
                    <a:pt x="3300" y="102"/>
                  </a:cubicBezTo>
                  <a:cubicBezTo>
                    <a:pt x="3158" y="312"/>
                    <a:pt x="2921" y="441"/>
                    <a:pt x="2663" y="441"/>
                  </a:cubicBezTo>
                  <a:cubicBezTo>
                    <a:pt x="2520" y="441"/>
                    <a:pt x="2378" y="393"/>
                    <a:pt x="2256" y="319"/>
                  </a:cubicBezTo>
                  <a:cubicBezTo>
                    <a:pt x="2144" y="244"/>
                    <a:pt x="2017" y="207"/>
                    <a:pt x="1891" y="207"/>
                  </a:cubicBezTo>
                  <a:cubicBezTo>
                    <a:pt x="1764" y="207"/>
                    <a:pt x="1639" y="244"/>
                    <a:pt x="1531" y="319"/>
                  </a:cubicBezTo>
                  <a:cubicBezTo>
                    <a:pt x="1408" y="393"/>
                    <a:pt x="1266" y="441"/>
                    <a:pt x="1124" y="441"/>
                  </a:cubicBezTo>
                  <a:cubicBezTo>
                    <a:pt x="866" y="441"/>
                    <a:pt x="629" y="312"/>
                    <a:pt x="486" y="102"/>
                  </a:cubicBezTo>
                  <a:cubicBezTo>
                    <a:pt x="439" y="30"/>
                    <a:pt x="373"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3"/>
            <p:cNvSpPr/>
            <p:nvPr/>
          </p:nvSpPr>
          <p:spPr>
            <a:xfrm>
              <a:off x="2180892" y="2280756"/>
              <a:ext cx="114809" cy="40709"/>
            </a:xfrm>
            <a:custGeom>
              <a:avLst/>
              <a:gdLst/>
              <a:ahLst/>
              <a:cxnLst/>
              <a:rect l="l" t="t" r="r" b="b"/>
              <a:pathLst>
                <a:path w="4377" h="1552" extrusionOk="0">
                  <a:moveTo>
                    <a:pt x="307" y="1"/>
                  </a:moveTo>
                  <a:cubicBezTo>
                    <a:pt x="56" y="1"/>
                    <a:pt x="0" y="389"/>
                    <a:pt x="275" y="440"/>
                  </a:cubicBezTo>
                  <a:cubicBezTo>
                    <a:pt x="295" y="446"/>
                    <a:pt x="2404" y="833"/>
                    <a:pt x="3970" y="1524"/>
                  </a:cubicBezTo>
                  <a:cubicBezTo>
                    <a:pt x="3997" y="1538"/>
                    <a:pt x="4031" y="1545"/>
                    <a:pt x="4065" y="1545"/>
                  </a:cubicBezTo>
                  <a:lnTo>
                    <a:pt x="4058" y="1552"/>
                  </a:lnTo>
                  <a:cubicBezTo>
                    <a:pt x="4302" y="1552"/>
                    <a:pt x="4377" y="1219"/>
                    <a:pt x="4153" y="1124"/>
                  </a:cubicBezTo>
                  <a:cubicBezTo>
                    <a:pt x="2539" y="406"/>
                    <a:pt x="437" y="26"/>
                    <a:pt x="356" y="6"/>
                  </a:cubicBezTo>
                  <a:cubicBezTo>
                    <a:pt x="339" y="2"/>
                    <a:pt x="323" y="1"/>
                    <a:pt x="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3"/>
            <p:cNvSpPr/>
            <p:nvPr/>
          </p:nvSpPr>
          <p:spPr>
            <a:xfrm>
              <a:off x="2194846" y="2262841"/>
              <a:ext cx="123806" cy="18072"/>
            </a:xfrm>
            <a:custGeom>
              <a:avLst/>
              <a:gdLst/>
              <a:ahLst/>
              <a:cxnLst/>
              <a:rect l="l" t="t" r="r" b="b"/>
              <a:pathLst>
                <a:path w="4720" h="689" extrusionOk="0">
                  <a:moveTo>
                    <a:pt x="1368" y="0"/>
                  </a:moveTo>
                  <a:cubicBezTo>
                    <a:pt x="727" y="0"/>
                    <a:pt x="258" y="21"/>
                    <a:pt x="211" y="24"/>
                  </a:cubicBezTo>
                  <a:cubicBezTo>
                    <a:pt x="88" y="31"/>
                    <a:pt x="0" y="133"/>
                    <a:pt x="0" y="255"/>
                  </a:cubicBezTo>
                  <a:cubicBezTo>
                    <a:pt x="13" y="373"/>
                    <a:pt x="109" y="465"/>
                    <a:pt x="219" y="465"/>
                  </a:cubicBezTo>
                  <a:cubicBezTo>
                    <a:pt x="223" y="465"/>
                    <a:pt x="227" y="465"/>
                    <a:pt x="231" y="465"/>
                  </a:cubicBezTo>
                  <a:cubicBezTo>
                    <a:pt x="242" y="465"/>
                    <a:pt x="693" y="446"/>
                    <a:pt x="1322" y="446"/>
                  </a:cubicBezTo>
                  <a:cubicBezTo>
                    <a:pt x="2229" y="446"/>
                    <a:pt x="3504" y="486"/>
                    <a:pt x="4360" y="682"/>
                  </a:cubicBezTo>
                  <a:cubicBezTo>
                    <a:pt x="4381" y="682"/>
                    <a:pt x="4394" y="689"/>
                    <a:pt x="4415" y="689"/>
                  </a:cubicBezTo>
                  <a:cubicBezTo>
                    <a:pt x="4679" y="689"/>
                    <a:pt x="4720" y="309"/>
                    <a:pt x="4462" y="248"/>
                  </a:cubicBezTo>
                  <a:cubicBezTo>
                    <a:pt x="3570" y="44"/>
                    <a:pt x="2291" y="0"/>
                    <a:pt x="13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3"/>
            <p:cNvSpPr/>
            <p:nvPr/>
          </p:nvSpPr>
          <p:spPr>
            <a:xfrm>
              <a:off x="1967065" y="2280756"/>
              <a:ext cx="114599" cy="40525"/>
            </a:xfrm>
            <a:custGeom>
              <a:avLst/>
              <a:gdLst/>
              <a:ahLst/>
              <a:cxnLst/>
              <a:rect l="l" t="t" r="r" b="b"/>
              <a:pathLst>
                <a:path w="4369" h="1545" extrusionOk="0">
                  <a:moveTo>
                    <a:pt x="4068" y="1"/>
                  </a:moveTo>
                  <a:cubicBezTo>
                    <a:pt x="4053" y="1"/>
                    <a:pt x="4036" y="2"/>
                    <a:pt x="4019" y="6"/>
                  </a:cubicBezTo>
                  <a:cubicBezTo>
                    <a:pt x="3931" y="19"/>
                    <a:pt x="1836" y="406"/>
                    <a:pt x="222" y="1124"/>
                  </a:cubicBezTo>
                  <a:cubicBezTo>
                    <a:pt x="1" y="1218"/>
                    <a:pt x="65" y="1545"/>
                    <a:pt x="303" y="1545"/>
                  </a:cubicBezTo>
                  <a:cubicBezTo>
                    <a:pt x="305" y="1545"/>
                    <a:pt x="308" y="1545"/>
                    <a:pt x="310" y="1545"/>
                  </a:cubicBezTo>
                  <a:cubicBezTo>
                    <a:pt x="344" y="1545"/>
                    <a:pt x="371" y="1538"/>
                    <a:pt x="398" y="1524"/>
                  </a:cubicBezTo>
                  <a:cubicBezTo>
                    <a:pt x="1965" y="826"/>
                    <a:pt x="4074" y="440"/>
                    <a:pt x="4094" y="440"/>
                  </a:cubicBezTo>
                  <a:cubicBezTo>
                    <a:pt x="4368" y="389"/>
                    <a:pt x="4318"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3"/>
            <p:cNvSpPr/>
            <p:nvPr/>
          </p:nvSpPr>
          <p:spPr>
            <a:xfrm>
              <a:off x="1943878" y="2262841"/>
              <a:ext cx="125852" cy="18072"/>
            </a:xfrm>
            <a:custGeom>
              <a:avLst/>
              <a:gdLst/>
              <a:ahLst/>
              <a:cxnLst/>
              <a:rect l="l" t="t" r="r" b="b"/>
              <a:pathLst>
                <a:path w="4798" h="689" extrusionOk="0">
                  <a:moveTo>
                    <a:pt x="3356" y="0"/>
                  </a:moveTo>
                  <a:cubicBezTo>
                    <a:pt x="2433" y="0"/>
                    <a:pt x="1153" y="44"/>
                    <a:pt x="265" y="248"/>
                  </a:cubicBezTo>
                  <a:cubicBezTo>
                    <a:pt x="1" y="309"/>
                    <a:pt x="48" y="689"/>
                    <a:pt x="313" y="689"/>
                  </a:cubicBezTo>
                  <a:cubicBezTo>
                    <a:pt x="326" y="689"/>
                    <a:pt x="347" y="682"/>
                    <a:pt x="360" y="682"/>
                  </a:cubicBezTo>
                  <a:cubicBezTo>
                    <a:pt x="1217" y="486"/>
                    <a:pt x="2492" y="446"/>
                    <a:pt x="3398" y="446"/>
                  </a:cubicBezTo>
                  <a:cubicBezTo>
                    <a:pt x="4027" y="446"/>
                    <a:pt x="4479" y="465"/>
                    <a:pt x="4490" y="465"/>
                  </a:cubicBezTo>
                  <a:cubicBezTo>
                    <a:pt x="4494" y="465"/>
                    <a:pt x="4498" y="465"/>
                    <a:pt x="4503" y="465"/>
                  </a:cubicBezTo>
                  <a:cubicBezTo>
                    <a:pt x="4782" y="465"/>
                    <a:pt x="4797" y="38"/>
                    <a:pt x="4510" y="24"/>
                  </a:cubicBezTo>
                  <a:cubicBezTo>
                    <a:pt x="4466" y="21"/>
                    <a:pt x="3997" y="0"/>
                    <a:pt x="3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3"/>
            <p:cNvSpPr/>
            <p:nvPr/>
          </p:nvSpPr>
          <p:spPr>
            <a:xfrm>
              <a:off x="2050424" y="2182524"/>
              <a:ext cx="40394" cy="52145"/>
            </a:xfrm>
            <a:custGeom>
              <a:avLst/>
              <a:gdLst/>
              <a:ahLst/>
              <a:cxnLst/>
              <a:rect l="l" t="t" r="r" b="b"/>
              <a:pathLst>
                <a:path w="1540" h="1988" extrusionOk="0">
                  <a:moveTo>
                    <a:pt x="767" y="1"/>
                  </a:moveTo>
                  <a:cubicBezTo>
                    <a:pt x="346" y="1"/>
                    <a:pt x="0" y="347"/>
                    <a:pt x="0" y="774"/>
                  </a:cubicBezTo>
                  <a:lnTo>
                    <a:pt x="0" y="1215"/>
                  </a:lnTo>
                  <a:cubicBezTo>
                    <a:pt x="0" y="1642"/>
                    <a:pt x="346" y="1981"/>
                    <a:pt x="767" y="1988"/>
                  </a:cubicBezTo>
                  <a:cubicBezTo>
                    <a:pt x="1194" y="1981"/>
                    <a:pt x="1540" y="1642"/>
                    <a:pt x="1540" y="1215"/>
                  </a:cubicBezTo>
                  <a:lnTo>
                    <a:pt x="1540" y="774"/>
                  </a:lnTo>
                  <a:cubicBezTo>
                    <a:pt x="1540" y="347"/>
                    <a:pt x="1194" y="1"/>
                    <a:pt x="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3"/>
            <p:cNvSpPr/>
            <p:nvPr/>
          </p:nvSpPr>
          <p:spPr>
            <a:xfrm>
              <a:off x="2067683"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3"/>
            <p:cNvSpPr/>
            <p:nvPr/>
          </p:nvSpPr>
          <p:spPr>
            <a:xfrm>
              <a:off x="2061991" y="2188216"/>
              <a:ext cx="17259" cy="17469"/>
            </a:xfrm>
            <a:custGeom>
              <a:avLst/>
              <a:gdLst/>
              <a:ahLst/>
              <a:cxnLst/>
              <a:rect l="l" t="t" r="r" b="b"/>
              <a:pathLst>
                <a:path w="658" h="666" extrusionOk="0">
                  <a:moveTo>
                    <a:pt x="326" y="1"/>
                  </a:moveTo>
                  <a:cubicBezTo>
                    <a:pt x="143" y="1"/>
                    <a:pt x="0" y="150"/>
                    <a:pt x="0" y="333"/>
                  </a:cubicBezTo>
                  <a:cubicBezTo>
                    <a:pt x="0" y="516"/>
                    <a:pt x="143" y="665"/>
                    <a:pt x="326" y="665"/>
                  </a:cubicBezTo>
                  <a:cubicBezTo>
                    <a:pt x="509" y="665"/>
                    <a:pt x="658" y="516"/>
                    <a:pt x="658" y="333"/>
                  </a:cubicBezTo>
                  <a:cubicBezTo>
                    <a:pt x="658" y="150"/>
                    <a:pt x="509"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3"/>
            <p:cNvSpPr/>
            <p:nvPr/>
          </p:nvSpPr>
          <p:spPr>
            <a:xfrm>
              <a:off x="2171711" y="2182524"/>
              <a:ext cx="40578" cy="52145"/>
            </a:xfrm>
            <a:custGeom>
              <a:avLst/>
              <a:gdLst/>
              <a:ahLst/>
              <a:cxnLst/>
              <a:rect l="l" t="t" r="r" b="b"/>
              <a:pathLst>
                <a:path w="1547" h="1988" extrusionOk="0">
                  <a:moveTo>
                    <a:pt x="774" y="1"/>
                  </a:moveTo>
                  <a:cubicBezTo>
                    <a:pt x="347" y="1"/>
                    <a:pt x="8" y="347"/>
                    <a:pt x="1" y="774"/>
                  </a:cubicBezTo>
                  <a:lnTo>
                    <a:pt x="1" y="1215"/>
                  </a:lnTo>
                  <a:cubicBezTo>
                    <a:pt x="8" y="1642"/>
                    <a:pt x="347" y="1981"/>
                    <a:pt x="774" y="1988"/>
                  </a:cubicBezTo>
                  <a:cubicBezTo>
                    <a:pt x="1201" y="1981"/>
                    <a:pt x="1547" y="1642"/>
                    <a:pt x="1547" y="1215"/>
                  </a:cubicBezTo>
                  <a:lnTo>
                    <a:pt x="1547" y="774"/>
                  </a:lnTo>
                  <a:cubicBezTo>
                    <a:pt x="1547" y="347"/>
                    <a:pt x="1201" y="1"/>
                    <a:pt x="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3"/>
            <p:cNvSpPr/>
            <p:nvPr/>
          </p:nvSpPr>
          <p:spPr>
            <a:xfrm>
              <a:off x="2189154"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3"/>
            <p:cNvSpPr/>
            <p:nvPr/>
          </p:nvSpPr>
          <p:spPr>
            <a:xfrm>
              <a:off x="2183279" y="2188216"/>
              <a:ext cx="17469" cy="17469"/>
            </a:xfrm>
            <a:custGeom>
              <a:avLst/>
              <a:gdLst/>
              <a:ahLst/>
              <a:cxnLst/>
              <a:rect l="l" t="t" r="r" b="b"/>
              <a:pathLst>
                <a:path w="666" h="666" extrusionOk="0">
                  <a:moveTo>
                    <a:pt x="333" y="1"/>
                  </a:moveTo>
                  <a:cubicBezTo>
                    <a:pt x="150" y="1"/>
                    <a:pt x="1" y="150"/>
                    <a:pt x="1" y="333"/>
                  </a:cubicBezTo>
                  <a:cubicBezTo>
                    <a:pt x="1" y="516"/>
                    <a:pt x="150" y="665"/>
                    <a:pt x="333" y="665"/>
                  </a:cubicBezTo>
                  <a:cubicBezTo>
                    <a:pt x="516" y="665"/>
                    <a:pt x="665" y="516"/>
                    <a:pt x="665" y="333"/>
                  </a:cubicBezTo>
                  <a:cubicBezTo>
                    <a:pt x="665" y="150"/>
                    <a:pt x="516" y="1"/>
                    <a:pt x="3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3"/>
            <p:cNvSpPr/>
            <p:nvPr/>
          </p:nvSpPr>
          <p:spPr>
            <a:xfrm>
              <a:off x="2102359" y="2258303"/>
              <a:ext cx="38086" cy="48237"/>
            </a:xfrm>
            <a:custGeom>
              <a:avLst/>
              <a:gdLst/>
              <a:ahLst/>
              <a:cxnLst/>
              <a:rect l="l" t="t" r="r" b="b"/>
              <a:pathLst>
                <a:path w="1452" h="1839" extrusionOk="0">
                  <a:moveTo>
                    <a:pt x="868" y="1"/>
                  </a:moveTo>
                  <a:lnTo>
                    <a:pt x="868" y="1"/>
                  </a:lnTo>
                  <a:cubicBezTo>
                    <a:pt x="373" y="82"/>
                    <a:pt x="0" y="441"/>
                    <a:pt x="0" y="862"/>
                  </a:cubicBezTo>
                  <a:cubicBezTo>
                    <a:pt x="0" y="1330"/>
                    <a:pt x="468" y="1574"/>
                    <a:pt x="801" y="1757"/>
                  </a:cubicBezTo>
                  <a:cubicBezTo>
                    <a:pt x="895" y="1811"/>
                    <a:pt x="1001" y="1838"/>
                    <a:pt x="1106" y="1838"/>
                  </a:cubicBezTo>
                  <a:cubicBezTo>
                    <a:pt x="1211" y="1838"/>
                    <a:pt x="1316" y="1811"/>
                    <a:pt x="1411" y="1757"/>
                  </a:cubicBezTo>
                  <a:lnTo>
                    <a:pt x="1451" y="1736"/>
                  </a:lnTo>
                  <a:cubicBezTo>
                    <a:pt x="1119" y="1513"/>
                    <a:pt x="665" y="1207"/>
                    <a:pt x="665" y="631"/>
                  </a:cubicBezTo>
                  <a:cubicBezTo>
                    <a:pt x="665" y="401"/>
                    <a:pt x="733" y="184"/>
                    <a:pt x="8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53"/>
          <p:cNvGrpSpPr/>
          <p:nvPr/>
        </p:nvGrpSpPr>
        <p:grpSpPr>
          <a:xfrm>
            <a:off x="3412080" y="1786305"/>
            <a:ext cx="637244" cy="647943"/>
            <a:chOff x="2497068" y="1980186"/>
            <a:chExt cx="363994" cy="370105"/>
          </a:xfrm>
        </p:grpSpPr>
        <p:sp>
          <p:nvSpPr>
            <p:cNvPr id="1969" name="Google Shape;1969;p53"/>
            <p:cNvSpPr/>
            <p:nvPr/>
          </p:nvSpPr>
          <p:spPr>
            <a:xfrm>
              <a:off x="2702974" y="1980186"/>
              <a:ext cx="131832" cy="172488"/>
            </a:xfrm>
            <a:custGeom>
              <a:avLst/>
              <a:gdLst/>
              <a:ahLst/>
              <a:cxnLst/>
              <a:rect l="l" t="t" r="r" b="b"/>
              <a:pathLst>
                <a:path w="5026" h="6576" extrusionOk="0">
                  <a:moveTo>
                    <a:pt x="4563" y="0"/>
                  </a:moveTo>
                  <a:cubicBezTo>
                    <a:pt x="4465" y="0"/>
                    <a:pt x="4366" y="31"/>
                    <a:pt x="4279" y="100"/>
                  </a:cubicBezTo>
                  <a:lnTo>
                    <a:pt x="1" y="3606"/>
                  </a:lnTo>
                  <a:lnTo>
                    <a:pt x="5025" y="6576"/>
                  </a:lnTo>
                  <a:lnTo>
                    <a:pt x="5025" y="460"/>
                  </a:lnTo>
                  <a:cubicBezTo>
                    <a:pt x="5025" y="186"/>
                    <a:pt x="4800" y="0"/>
                    <a:pt x="45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3"/>
            <p:cNvSpPr/>
            <p:nvPr/>
          </p:nvSpPr>
          <p:spPr>
            <a:xfrm>
              <a:off x="2742634" y="2020292"/>
              <a:ext cx="80238" cy="125274"/>
            </a:xfrm>
            <a:custGeom>
              <a:avLst/>
              <a:gdLst/>
              <a:ahLst/>
              <a:cxnLst/>
              <a:rect l="l" t="t" r="r" b="b"/>
              <a:pathLst>
                <a:path w="3059" h="4776" extrusionOk="0">
                  <a:moveTo>
                    <a:pt x="2764" y="0"/>
                  </a:moveTo>
                  <a:cubicBezTo>
                    <a:pt x="2688" y="0"/>
                    <a:pt x="2610" y="30"/>
                    <a:pt x="2550" y="97"/>
                  </a:cubicBezTo>
                  <a:lnTo>
                    <a:pt x="1" y="2972"/>
                  </a:lnTo>
                  <a:lnTo>
                    <a:pt x="3059" y="4776"/>
                  </a:lnTo>
                  <a:lnTo>
                    <a:pt x="3059" y="287"/>
                  </a:lnTo>
                  <a:cubicBezTo>
                    <a:pt x="3054" y="113"/>
                    <a:pt x="2911" y="0"/>
                    <a:pt x="27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3"/>
            <p:cNvSpPr/>
            <p:nvPr/>
          </p:nvSpPr>
          <p:spPr>
            <a:xfrm>
              <a:off x="2523351" y="1980186"/>
              <a:ext cx="131806" cy="172488"/>
            </a:xfrm>
            <a:custGeom>
              <a:avLst/>
              <a:gdLst/>
              <a:ahLst/>
              <a:cxnLst/>
              <a:rect l="l" t="t" r="r" b="b"/>
              <a:pathLst>
                <a:path w="5025" h="6576" extrusionOk="0">
                  <a:moveTo>
                    <a:pt x="463" y="0"/>
                  </a:moveTo>
                  <a:cubicBezTo>
                    <a:pt x="225" y="0"/>
                    <a:pt x="0" y="186"/>
                    <a:pt x="0" y="460"/>
                  </a:cubicBezTo>
                  <a:lnTo>
                    <a:pt x="0" y="6576"/>
                  </a:lnTo>
                  <a:lnTo>
                    <a:pt x="5025" y="3606"/>
                  </a:lnTo>
                  <a:lnTo>
                    <a:pt x="746" y="100"/>
                  </a:lnTo>
                  <a:cubicBezTo>
                    <a:pt x="659" y="31"/>
                    <a:pt x="560" y="0"/>
                    <a:pt x="4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3"/>
            <p:cNvSpPr/>
            <p:nvPr/>
          </p:nvSpPr>
          <p:spPr>
            <a:xfrm>
              <a:off x="2535443" y="2020292"/>
              <a:ext cx="80238" cy="125274"/>
            </a:xfrm>
            <a:custGeom>
              <a:avLst/>
              <a:gdLst/>
              <a:ahLst/>
              <a:cxnLst/>
              <a:rect l="l" t="t" r="r" b="b"/>
              <a:pathLst>
                <a:path w="3059" h="4776" extrusionOk="0">
                  <a:moveTo>
                    <a:pt x="291" y="0"/>
                  </a:moveTo>
                  <a:cubicBezTo>
                    <a:pt x="142" y="0"/>
                    <a:pt x="0" y="113"/>
                    <a:pt x="0" y="287"/>
                  </a:cubicBezTo>
                  <a:lnTo>
                    <a:pt x="0" y="4776"/>
                  </a:lnTo>
                  <a:lnTo>
                    <a:pt x="3058" y="2972"/>
                  </a:lnTo>
                  <a:lnTo>
                    <a:pt x="509" y="97"/>
                  </a:lnTo>
                  <a:cubicBezTo>
                    <a:pt x="446" y="30"/>
                    <a:pt x="368"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3"/>
            <p:cNvSpPr/>
            <p:nvPr/>
          </p:nvSpPr>
          <p:spPr>
            <a:xfrm>
              <a:off x="2511416" y="2032961"/>
              <a:ext cx="335298" cy="317331"/>
            </a:xfrm>
            <a:custGeom>
              <a:avLst/>
              <a:gdLst/>
              <a:ahLst/>
              <a:cxnLst/>
              <a:rect l="l" t="t" r="r" b="b"/>
              <a:pathLst>
                <a:path w="12783" h="12098" extrusionOk="0">
                  <a:moveTo>
                    <a:pt x="6388" y="1"/>
                  </a:moveTo>
                  <a:cubicBezTo>
                    <a:pt x="2862" y="1"/>
                    <a:pt x="1" y="2706"/>
                    <a:pt x="1" y="6049"/>
                  </a:cubicBezTo>
                  <a:cubicBezTo>
                    <a:pt x="1" y="9385"/>
                    <a:pt x="2862" y="12097"/>
                    <a:pt x="6388" y="12097"/>
                  </a:cubicBezTo>
                  <a:cubicBezTo>
                    <a:pt x="9921" y="12097"/>
                    <a:pt x="12782" y="9385"/>
                    <a:pt x="12782" y="6049"/>
                  </a:cubicBezTo>
                  <a:cubicBezTo>
                    <a:pt x="12782" y="2706"/>
                    <a:pt x="9921" y="1"/>
                    <a:pt x="63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3"/>
            <p:cNvSpPr/>
            <p:nvPr/>
          </p:nvSpPr>
          <p:spPr>
            <a:xfrm>
              <a:off x="2656914" y="2228610"/>
              <a:ext cx="44302" cy="30112"/>
            </a:xfrm>
            <a:custGeom>
              <a:avLst/>
              <a:gdLst/>
              <a:ahLst/>
              <a:cxnLst/>
              <a:rect l="l" t="t" r="r" b="b"/>
              <a:pathLst>
                <a:path w="1689" h="1148" extrusionOk="0">
                  <a:moveTo>
                    <a:pt x="340" y="0"/>
                  </a:moveTo>
                  <a:cubicBezTo>
                    <a:pt x="123" y="0"/>
                    <a:pt x="0" y="258"/>
                    <a:pt x="136" y="427"/>
                  </a:cubicBezTo>
                  <a:lnTo>
                    <a:pt x="645" y="1051"/>
                  </a:lnTo>
                  <a:cubicBezTo>
                    <a:pt x="695" y="1116"/>
                    <a:pt x="770" y="1148"/>
                    <a:pt x="845" y="1148"/>
                  </a:cubicBezTo>
                  <a:cubicBezTo>
                    <a:pt x="919" y="1148"/>
                    <a:pt x="994" y="1116"/>
                    <a:pt x="1045" y="1051"/>
                  </a:cubicBezTo>
                  <a:lnTo>
                    <a:pt x="1553" y="427"/>
                  </a:lnTo>
                  <a:cubicBezTo>
                    <a:pt x="1689" y="258"/>
                    <a:pt x="1567" y="0"/>
                    <a:pt x="1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3"/>
            <p:cNvSpPr/>
            <p:nvPr/>
          </p:nvSpPr>
          <p:spPr>
            <a:xfrm>
              <a:off x="2737204" y="2253555"/>
              <a:ext cx="111792" cy="42834"/>
            </a:xfrm>
            <a:custGeom>
              <a:avLst/>
              <a:gdLst/>
              <a:ahLst/>
              <a:cxnLst/>
              <a:rect l="l" t="t" r="r" b="b"/>
              <a:pathLst>
                <a:path w="4262" h="1633" extrusionOk="0">
                  <a:moveTo>
                    <a:pt x="321" y="1"/>
                  </a:moveTo>
                  <a:cubicBezTo>
                    <a:pt x="57" y="1"/>
                    <a:pt x="1" y="402"/>
                    <a:pt x="282" y="460"/>
                  </a:cubicBezTo>
                  <a:cubicBezTo>
                    <a:pt x="303" y="460"/>
                    <a:pt x="2459" y="887"/>
                    <a:pt x="3842" y="1605"/>
                  </a:cubicBezTo>
                  <a:cubicBezTo>
                    <a:pt x="3875" y="1619"/>
                    <a:pt x="3908" y="1632"/>
                    <a:pt x="3948" y="1633"/>
                  </a:cubicBezTo>
                  <a:lnTo>
                    <a:pt x="3948" y="1633"/>
                  </a:lnTo>
                  <a:cubicBezTo>
                    <a:pt x="4189" y="1629"/>
                    <a:pt x="4261" y="1307"/>
                    <a:pt x="4052" y="1199"/>
                  </a:cubicBezTo>
                  <a:cubicBezTo>
                    <a:pt x="2615" y="453"/>
                    <a:pt x="459" y="26"/>
                    <a:pt x="370" y="5"/>
                  </a:cubicBezTo>
                  <a:cubicBezTo>
                    <a:pt x="353" y="2"/>
                    <a:pt x="336" y="1"/>
                    <a:pt x="321" y="1"/>
                  </a:cubicBezTo>
                  <a:close/>
                  <a:moveTo>
                    <a:pt x="3948" y="1633"/>
                  </a:moveTo>
                  <a:lnTo>
                    <a:pt x="3948" y="1633"/>
                  </a:lnTo>
                  <a:cubicBezTo>
                    <a:pt x="3946" y="1633"/>
                    <a:pt x="3945" y="1633"/>
                    <a:pt x="3944" y="1633"/>
                  </a:cubicBezTo>
                  <a:lnTo>
                    <a:pt x="3951" y="1633"/>
                  </a:lnTo>
                  <a:cubicBezTo>
                    <a:pt x="3950" y="1633"/>
                    <a:pt x="3949" y="1633"/>
                    <a:pt x="3948" y="16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3"/>
            <p:cNvSpPr/>
            <p:nvPr/>
          </p:nvSpPr>
          <p:spPr>
            <a:xfrm>
              <a:off x="2747670" y="2234879"/>
              <a:ext cx="113392" cy="19541"/>
            </a:xfrm>
            <a:custGeom>
              <a:avLst/>
              <a:gdLst/>
              <a:ahLst/>
              <a:cxnLst/>
              <a:rect l="l" t="t" r="r" b="b"/>
              <a:pathLst>
                <a:path w="4323" h="745" extrusionOk="0">
                  <a:moveTo>
                    <a:pt x="817" y="0"/>
                  </a:moveTo>
                  <a:cubicBezTo>
                    <a:pt x="523" y="0"/>
                    <a:pt x="330" y="5"/>
                    <a:pt x="304" y="5"/>
                  </a:cubicBezTo>
                  <a:cubicBezTo>
                    <a:pt x="1" y="12"/>
                    <a:pt x="12" y="460"/>
                    <a:pt x="311" y="460"/>
                  </a:cubicBezTo>
                  <a:cubicBezTo>
                    <a:pt x="313" y="460"/>
                    <a:pt x="315" y="460"/>
                    <a:pt x="317" y="460"/>
                  </a:cubicBezTo>
                  <a:cubicBezTo>
                    <a:pt x="323" y="460"/>
                    <a:pt x="512" y="454"/>
                    <a:pt x="808" y="454"/>
                  </a:cubicBezTo>
                  <a:cubicBezTo>
                    <a:pt x="1565" y="454"/>
                    <a:pt x="3024" y="489"/>
                    <a:pt x="3945" y="738"/>
                  </a:cubicBezTo>
                  <a:cubicBezTo>
                    <a:pt x="3965" y="744"/>
                    <a:pt x="3986" y="744"/>
                    <a:pt x="4006" y="744"/>
                  </a:cubicBezTo>
                  <a:cubicBezTo>
                    <a:pt x="4008" y="744"/>
                    <a:pt x="4011" y="744"/>
                    <a:pt x="4013" y="744"/>
                  </a:cubicBezTo>
                  <a:cubicBezTo>
                    <a:pt x="4278" y="744"/>
                    <a:pt x="4322" y="364"/>
                    <a:pt x="4067" y="297"/>
                  </a:cubicBezTo>
                  <a:cubicBezTo>
                    <a:pt x="3087" y="36"/>
                    <a:pt x="1597" y="0"/>
                    <a:pt x="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3"/>
            <p:cNvSpPr/>
            <p:nvPr/>
          </p:nvSpPr>
          <p:spPr>
            <a:xfrm>
              <a:off x="2511416" y="2035086"/>
              <a:ext cx="236595" cy="315206"/>
            </a:xfrm>
            <a:custGeom>
              <a:avLst/>
              <a:gdLst/>
              <a:ahLst/>
              <a:cxnLst/>
              <a:rect l="l" t="t" r="r" b="b"/>
              <a:pathLst>
                <a:path w="9020" h="12017" extrusionOk="0">
                  <a:moveTo>
                    <a:pt x="5358" y="1"/>
                  </a:moveTo>
                  <a:cubicBezTo>
                    <a:pt x="2320" y="469"/>
                    <a:pt x="1" y="2964"/>
                    <a:pt x="1" y="5968"/>
                  </a:cubicBezTo>
                  <a:cubicBezTo>
                    <a:pt x="1" y="9311"/>
                    <a:pt x="2862" y="12016"/>
                    <a:pt x="6388" y="12016"/>
                  </a:cubicBezTo>
                  <a:cubicBezTo>
                    <a:pt x="6405" y="12016"/>
                    <a:pt x="6421" y="12016"/>
                    <a:pt x="6437" y="12016"/>
                  </a:cubicBezTo>
                  <a:cubicBezTo>
                    <a:pt x="7329" y="12016"/>
                    <a:pt x="8200" y="11833"/>
                    <a:pt x="9019" y="11480"/>
                  </a:cubicBezTo>
                  <a:lnTo>
                    <a:pt x="9019" y="11480"/>
                  </a:lnTo>
                  <a:cubicBezTo>
                    <a:pt x="8680" y="11535"/>
                    <a:pt x="8334" y="11562"/>
                    <a:pt x="7989" y="11562"/>
                  </a:cubicBezTo>
                  <a:cubicBezTo>
                    <a:pt x="4463" y="11562"/>
                    <a:pt x="1601" y="8850"/>
                    <a:pt x="1601" y="5507"/>
                  </a:cubicBezTo>
                  <a:cubicBezTo>
                    <a:pt x="1601" y="3059"/>
                    <a:pt x="3140" y="943"/>
                    <a:pt x="5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3"/>
            <p:cNvSpPr/>
            <p:nvPr/>
          </p:nvSpPr>
          <p:spPr>
            <a:xfrm>
              <a:off x="2508924" y="2253713"/>
              <a:ext cx="111950" cy="42676"/>
            </a:xfrm>
            <a:custGeom>
              <a:avLst/>
              <a:gdLst/>
              <a:ahLst/>
              <a:cxnLst/>
              <a:rect l="l" t="t" r="r" b="b"/>
              <a:pathLst>
                <a:path w="4268" h="1627" extrusionOk="0">
                  <a:moveTo>
                    <a:pt x="3954" y="0"/>
                  </a:moveTo>
                  <a:cubicBezTo>
                    <a:pt x="3937" y="0"/>
                    <a:pt x="3919" y="2"/>
                    <a:pt x="3900" y="6"/>
                  </a:cubicBezTo>
                  <a:cubicBezTo>
                    <a:pt x="3812" y="20"/>
                    <a:pt x="1655" y="447"/>
                    <a:pt x="218" y="1193"/>
                  </a:cubicBezTo>
                  <a:cubicBezTo>
                    <a:pt x="1" y="1301"/>
                    <a:pt x="82" y="1627"/>
                    <a:pt x="326" y="1627"/>
                  </a:cubicBezTo>
                  <a:cubicBezTo>
                    <a:pt x="360" y="1627"/>
                    <a:pt x="394" y="1613"/>
                    <a:pt x="428" y="1599"/>
                  </a:cubicBezTo>
                  <a:cubicBezTo>
                    <a:pt x="1805" y="881"/>
                    <a:pt x="3968" y="454"/>
                    <a:pt x="3988" y="454"/>
                  </a:cubicBezTo>
                  <a:cubicBezTo>
                    <a:pt x="4267" y="396"/>
                    <a:pt x="4208" y="0"/>
                    <a:pt x="3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3"/>
            <p:cNvSpPr/>
            <p:nvPr/>
          </p:nvSpPr>
          <p:spPr>
            <a:xfrm>
              <a:off x="2497068" y="2234801"/>
              <a:ext cx="113392" cy="19620"/>
            </a:xfrm>
            <a:custGeom>
              <a:avLst/>
              <a:gdLst/>
              <a:ahLst/>
              <a:cxnLst/>
              <a:rect l="l" t="t" r="r" b="b"/>
              <a:pathLst>
                <a:path w="4323" h="748" extrusionOk="0">
                  <a:moveTo>
                    <a:pt x="3488" y="0"/>
                  </a:moveTo>
                  <a:cubicBezTo>
                    <a:pt x="2703" y="0"/>
                    <a:pt x="1228" y="41"/>
                    <a:pt x="256" y="300"/>
                  </a:cubicBezTo>
                  <a:cubicBezTo>
                    <a:pt x="1" y="367"/>
                    <a:pt x="45" y="747"/>
                    <a:pt x="310" y="747"/>
                  </a:cubicBezTo>
                  <a:cubicBezTo>
                    <a:pt x="313" y="747"/>
                    <a:pt x="315" y="747"/>
                    <a:pt x="317" y="747"/>
                  </a:cubicBezTo>
                  <a:cubicBezTo>
                    <a:pt x="338" y="747"/>
                    <a:pt x="358" y="747"/>
                    <a:pt x="378" y="741"/>
                  </a:cubicBezTo>
                  <a:cubicBezTo>
                    <a:pt x="1299" y="492"/>
                    <a:pt x="2758" y="457"/>
                    <a:pt x="3515" y="457"/>
                  </a:cubicBezTo>
                  <a:cubicBezTo>
                    <a:pt x="3812" y="457"/>
                    <a:pt x="4000" y="463"/>
                    <a:pt x="4006" y="463"/>
                  </a:cubicBezTo>
                  <a:cubicBezTo>
                    <a:pt x="4008" y="463"/>
                    <a:pt x="4011" y="463"/>
                    <a:pt x="4013" y="463"/>
                  </a:cubicBezTo>
                  <a:cubicBezTo>
                    <a:pt x="4311" y="463"/>
                    <a:pt x="4322" y="15"/>
                    <a:pt x="4020" y="8"/>
                  </a:cubicBezTo>
                  <a:cubicBezTo>
                    <a:pt x="3993" y="6"/>
                    <a:pt x="3793" y="0"/>
                    <a:pt x="3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3"/>
            <p:cNvSpPr/>
            <p:nvPr/>
          </p:nvSpPr>
          <p:spPr>
            <a:xfrm>
              <a:off x="2589319" y="2158524"/>
              <a:ext cx="41837" cy="54086"/>
            </a:xfrm>
            <a:custGeom>
              <a:avLst/>
              <a:gdLst/>
              <a:ahLst/>
              <a:cxnLst/>
              <a:rect l="l" t="t" r="r" b="b"/>
              <a:pathLst>
                <a:path w="1595" h="2062" extrusionOk="0">
                  <a:moveTo>
                    <a:pt x="794" y="1"/>
                  </a:moveTo>
                  <a:cubicBezTo>
                    <a:pt x="353" y="7"/>
                    <a:pt x="1" y="360"/>
                    <a:pt x="1" y="801"/>
                  </a:cubicBezTo>
                  <a:lnTo>
                    <a:pt x="1" y="1262"/>
                  </a:lnTo>
                  <a:cubicBezTo>
                    <a:pt x="1" y="1703"/>
                    <a:pt x="353" y="2055"/>
                    <a:pt x="794" y="2062"/>
                  </a:cubicBezTo>
                  <a:cubicBezTo>
                    <a:pt x="1235" y="2055"/>
                    <a:pt x="1594" y="1703"/>
                    <a:pt x="1594" y="1262"/>
                  </a:cubicBezTo>
                  <a:lnTo>
                    <a:pt x="1594" y="801"/>
                  </a:lnTo>
                  <a:cubicBezTo>
                    <a:pt x="1594" y="360"/>
                    <a:pt x="1235" y="7"/>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3"/>
            <p:cNvSpPr/>
            <p:nvPr/>
          </p:nvSpPr>
          <p:spPr>
            <a:xfrm>
              <a:off x="2606946" y="2158708"/>
              <a:ext cx="24551" cy="42361"/>
            </a:xfrm>
            <a:custGeom>
              <a:avLst/>
              <a:gdLst/>
              <a:ahLst/>
              <a:cxnLst/>
              <a:rect l="l" t="t" r="r" b="b"/>
              <a:pathLst>
                <a:path w="936" h="1615" extrusionOk="0">
                  <a:moveTo>
                    <a:pt x="122" y="0"/>
                  </a:moveTo>
                  <a:cubicBezTo>
                    <a:pt x="88" y="0"/>
                    <a:pt x="48" y="0"/>
                    <a:pt x="14" y="7"/>
                  </a:cubicBezTo>
                  <a:lnTo>
                    <a:pt x="14" y="1140"/>
                  </a:lnTo>
                  <a:cubicBezTo>
                    <a:pt x="0" y="1397"/>
                    <a:pt x="204" y="1614"/>
                    <a:pt x="468" y="1614"/>
                  </a:cubicBezTo>
                  <a:cubicBezTo>
                    <a:pt x="726" y="1614"/>
                    <a:pt x="936" y="1397"/>
                    <a:pt x="922" y="1140"/>
                  </a:cubicBezTo>
                  <a:lnTo>
                    <a:pt x="922" y="800"/>
                  </a:lnTo>
                  <a:cubicBezTo>
                    <a:pt x="922" y="360"/>
                    <a:pt x="570" y="0"/>
                    <a:pt x="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3"/>
            <p:cNvSpPr/>
            <p:nvPr/>
          </p:nvSpPr>
          <p:spPr>
            <a:xfrm>
              <a:off x="2601254" y="2164583"/>
              <a:ext cx="17968" cy="17968"/>
            </a:xfrm>
            <a:custGeom>
              <a:avLst/>
              <a:gdLst/>
              <a:ahLst/>
              <a:cxnLst/>
              <a:rect l="l" t="t" r="r" b="b"/>
              <a:pathLst>
                <a:path w="685" h="685" extrusionOk="0">
                  <a:moveTo>
                    <a:pt x="339" y="0"/>
                  </a:moveTo>
                  <a:cubicBezTo>
                    <a:pt x="149" y="0"/>
                    <a:pt x="0" y="156"/>
                    <a:pt x="0" y="346"/>
                  </a:cubicBezTo>
                  <a:cubicBezTo>
                    <a:pt x="0" y="536"/>
                    <a:pt x="149" y="685"/>
                    <a:pt x="339" y="685"/>
                  </a:cubicBezTo>
                  <a:cubicBezTo>
                    <a:pt x="529" y="685"/>
                    <a:pt x="685" y="536"/>
                    <a:pt x="685" y="346"/>
                  </a:cubicBezTo>
                  <a:cubicBezTo>
                    <a:pt x="685" y="156"/>
                    <a:pt x="529" y="0"/>
                    <a:pt x="3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3"/>
            <p:cNvSpPr/>
            <p:nvPr/>
          </p:nvSpPr>
          <p:spPr>
            <a:xfrm>
              <a:off x="2727000" y="2158524"/>
              <a:ext cx="41994" cy="54086"/>
            </a:xfrm>
            <a:custGeom>
              <a:avLst/>
              <a:gdLst/>
              <a:ahLst/>
              <a:cxnLst/>
              <a:rect l="l" t="t" r="r" b="b"/>
              <a:pathLst>
                <a:path w="1601" h="2062" extrusionOk="0">
                  <a:moveTo>
                    <a:pt x="800" y="1"/>
                  </a:moveTo>
                  <a:cubicBezTo>
                    <a:pt x="359" y="7"/>
                    <a:pt x="0" y="360"/>
                    <a:pt x="0" y="801"/>
                  </a:cubicBezTo>
                  <a:lnTo>
                    <a:pt x="0" y="1262"/>
                  </a:lnTo>
                  <a:cubicBezTo>
                    <a:pt x="0" y="1703"/>
                    <a:pt x="359" y="2055"/>
                    <a:pt x="800" y="2062"/>
                  </a:cubicBezTo>
                  <a:cubicBezTo>
                    <a:pt x="1241" y="2055"/>
                    <a:pt x="1593" y="1703"/>
                    <a:pt x="1600" y="1262"/>
                  </a:cubicBezTo>
                  <a:lnTo>
                    <a:pt x="1600" y="801"/>
                  </a:lnTo>
                  <a:cubicBezTo>
                    <a:pt x="1593" y="360"/>
                    <a:pt x="1241" y="7"/>
                    <a:pt x="8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3"/>
            <p:cNvSpPr/>
            <p:nvPr/>
          </p:nvSpPr>
          <p:spPr>
            <a:xfrm>
              <a:off x="2744601" y="2158708"/>
              <a:ext cx="24578" cy="42361"/>
            </a:xfrm>
            <a:custGeom>
              <a:avLst/>
              <a:gdLst/>
              <a:ahLst/>
              <a:cxnLst/>
              <a:rect l="l" t="t" r="r" b="b"/>
              <a:pathLst>
                <a:path w="937" h="1615" extrusionOk="0">
                  <a:moveTo>
                    <a:pt x="129" y="0"/>
                  </a:moveTo>
                  <a:cubicBezTo>
                    <a:pt x="88" y="0"/>
                    <a:pt x="48" y="0"/>
                    <a:pt x="14" y="7"/>
                  </a:cubicBezTo>
                  <a:lnTo>
                    <a:pt x="14" y="1140"/>
                  </a:lnTo>
                  <a:cubicBezTo>
                    <a:pt x="0" y="1397"/>
                    <a:pt x="211" y="1614"/>
                    <a:pt x="468" y="1614"/>
                  </a:cubicBezTo>
                  <a:cubicBezTo>
                    <a:pt x="726" y="1614"/>
                    <a:pt x="936" y="1397"/>
                    <a:pt x="922" y="1140"/>
                  </a:cubicBezTo>
                  <a:lnTo>
                    <a:pt x="922" y="800"/>
                  </a:lnTo>
                  <a:cubicBezTo>
                    <a:pt x="929" y="360"/>
                    <a:pt x="570" y="0"/>
                    <a:pt x="1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3"/>
            <p:cNvSpPr/>
            <p:nvPr/>
          </p:nvSpPr>
          <p:spPr>
            <a:xfrm>
              <a:off x="2738909" y="2164583"/>
              <a:ext cx="17994" cy="17968"/>
            </a:xfrm>
            <a:custGeom>
              <a:avLst/>
              <a:gdLst/>
              <a:ahLst/>
              <a:cxnLst/>
              <a:rect l="l" t="t" r="r" b="b"/>
              <a:pathLst>
                <a:path w="686" h="685" extrusionOk="0">
                  <a:moveTo>
                    <a:pt x="346" y="0"/>
                  </a:moveTo>
                  <a:cubicBezTo>
                    <a:pt x="156" y="0"/>
                    <a:pt x="0" y="156"/>
                    <a:pt x="0" y="346"/>
                  </a:cubicBezTo>
                  <a:cubicBezTo>
                    <a:pt x="0" y="536"/>
                    <a:pt x="156" y="685"/>
                    <a:pt x="346" y="685"/>
                  </a:cubicBezTo>
                  <a:cubicBezTo>
                    <a:pt x="536" y="685"/>
                    <a:pt x="685" y="536"/>
                    <a:pt x="685" y="346"/>
                  </a:cubicBezTo>
                  <a:cubicBezTo>
                    <a:pt x="685" y="156"/>
                    <a:pt x="536" y="0"/>
                    <a:pt x="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3"/>
            <p:cNvSpPr/>
            <p:nvPr/>
          </p:nvSpPr>
          <p:spPr>
            <a:xfrm>
              <a:off x="2656914" y="2228768"/>
              <a:ext cx="26886" cy="29981"/>
            </a:xfrm>
            <a:custGeom>
              <a:avLst/>
              <a:gdLst/>
              <a:ahLst/>
              <a:cxnLst/>
              <a:rect l="l" t="t" r="r" b="b"/>
              <a:pathLst>
                <a:path w="1025" h="1143" extrusionOk="0">
                  <a:moveTo>
                    <a:pt x="340" y="1"/>
                  </a:moveTo>
                  <a:cubicBezTo>
                    <a:pt x="123" y="1"/>
                    <a:pt x="0" y="259"/>
                    <a:pt x="143" y="428"/>
                  </a:cubicBezTo>
                  <a:lnTo>
                    <a:pt x="645" y="1052"/>
                  </a:lnTo>
                  <a:cubicBezTo>
                    <a:pt x="694" y="1112"/>
                    <a:pt x="768" y="1143"/>
                    <a:pt x="842" y="1143"/>
                  </a:cubicBezTo>
                  <a:cubicBezTo>
                    <a:pt x="909" y="1143"/>
                    <a:pt x="976" y="1117"/>
                    <a:pt x="1024" y="1065"/>
                  </a:cubicBezTo>
                  <a:lnTo>
                    <a:pt x="1024" y="1052"/>
                  </a:lnTo>
                  <a:lnTo>
                    <a:pt x="516" y="62"/>
                  </a:lnTo>
                  <a:cubicBezTo>
                    <a:pt x="509" y="42"/>
                    <a:pt x="502" y="2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3"/>
            <p:cNvSpPr/>
            <p:nvPr/>
          </p:nvSpPr>
          <p:spPr>
            <a:xfrm>
              <a:off x="2616572" y="2275142"/>
              <a:ext cx="124986" cy="21246"/>
            </a:xfrm>
            <a:custGeom>
              <a:avLst/>
              <a:gdLst/>
              <a:ahLst/>
              <a:cxnLst/>
              <a:rect l="l" t="t" r="r" b="b"/>
              <a:pathLst>
                <a:path w="4765" h="810" extrusionOk="0">
                  <a:moveTo>
                    <a:pt x="330" y="1"/>
                  </a:moveTo>
                  <a:cubicBezTo>
                    <a:pt x="149" y="1"/>
                    <a:pt x="0" y="243"/>
                    <a:pt x="176" y="403"/>
                  </a:cubicBezTo>
                  <a:cubicBezTo>
                    <a:pt x="478" y="672"/>
                    <a:pt x="859" y="809"/>
                    <a:pt x="1241" y="809"/>
                  </a:cubicBezTo>
                  <a:cubicBezTo>
                    <a:pt x="1554" y="809"/>
                    <a:pt x="1868" y="717"/>
                    <a:pt x="2142" y="532"/>
                  </a:cubicBezTo>
                  <a:cubicBezTo>
                    <a:pt x="2213" y="484"/>
                    <a:pt x="2298" y="460"/>
                    <a:pt x="2383" y="460"/>
                  </a:cubicBezTo>
                  <a:cubicBezTo>
                    <a:pt x="2467" y="460"/>
                    <a:pt x="2552" y="484"/>
                    <a:pt x="2623" y="532"/>
                  </a:cubicBezTo>
                  <a:cubicBezTo>
                    <a:pt x="2888" y="715"/>
                    <a:pt x="3207" y="810"/>
                    <a:pt x="3525" y="810"/>
                  </a:cubicBezTo>
                  <a:cubicBezTo>
                    <a:pt x="3918" y="810"/>
                    <a:pt x="4298" y="660"/>
                    <a:pt x="4590" y="403"/>
                  </a:cubicBezTo>
                  <a:cubicBezTo>
                    <a:pt x="4765" y="243"/>
                    <a:pt x="4616" y="1"/>
                    <a:pt x="4435" y="1"/>
                  </a:cubicBezTo>
                  <a:cubicBezTo>
                    <a:pt x="4386" y="1"/>
                    <a:pt x="4333" y="20"/>
                    <a:pt x="4285" y="64"/>
                  </a:cubicBezTo>
                  <a:cubicBezTo>
                    <a:pt x="4067" y="252"/>
                    <a:pt x="3792" y="348"/>
                    <a:pt x="3517" y="348"/>
                  </a:cubicBezTo>
                  <a:cubicBezTo>
                    <a:pt x="3296" y="348"/>
                    <a:pt x="3074" y="286"/>
                    <a:pt x="2881" y="159"/>
                  </a:cubicBezTo>
                  <a:cubicBezTo>
                    <a:pt x="2732" y="54"/>
                    <a:pt x="2557" y="1"/>
                    <a:pt x="2383" y="1"/>
                  </a:cubicBezTo>
                  <a:cubicBezTo>
                    <a:pt x="2208" y="1"/>
                    <a:pt x="2033" y="54"/>
                    <a:pt x="1884" y="159"/>
                  </a:cubicBezTo>
                  <a:cubicBezTo>
                    <a:pt x="1691" y="286"/>
                    <a:pt x="1469" y="348"/>
                    <a:pt x="1248" y="348"/>
                  </a:cubicBezTo>
                  <a:cubicBezTo>
                    <a:pt x="973" y="348"/>
                    <a:pt x="699" y="252"/>
                    <a:pt x="481" y="64"/>
                  </a:cubicBezTo>
                  <a:cubicBezTo>
                    <a:pt x="432" y="20"/>
                    <a:pt x="380" y="1"/>
                    <a:pt x="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8" name="Google Shape;1988;p53"/>
          <p:cNvGrpSpPr/>
          <p:nvPr/>
        </p:nvGrpSpPr>
        <p:grpSpPr>
          <a:xfrm>
            <a:off x="6739541" y="1835050"/>
            <a:ext cx="637254" cy="598645"/>
            <a:chOff x="1933569" y="1512243"/>
            <a:chExt cx="393975" cy="370105"/>
          </a:xfrm>
        </p:grpSpPr>
        <p:sp>
          <p:nvSpPr>
            <p:cNvPr id="1989" name="Google Shape;1989;p53"/>
            <p:cNvSpPr/>
            <p:nvPr/>
          </p:nvSpPr>
          <p:spPr>
            <a:xfrm>
              <a:off x="2184354" y="1512243"/>
              <a:ext cx="113943" cy="113471"/>
            </a:xfrm>
            <a:custGeom>
              <a:avLst/>
              <a:gdLst/>
              <a:ahLst/>
              <a:cxnLst/>
              <a:rect l="l" t="t" r="r" b="b"/>
              <a:pathLst>
                <a:path w="4344" h="4326" extrusionOk="0">
                  <a:moveTo>
                    <a:pt x="3302" y="0"/>
                  </a:moveTo>
                  <a:cubicBezTo>
                    <a:pt x="3217" y="0"/>
                    <a:pt x="3131" y="11"/>
                    <a:pt x="3045" y="33"/>
                  </a:cubicBezTo>
                  <a:cubicBezTo>
                    <a:pt x="2340" y="209"/>
                    <a:pt x="1139" y="684"/>
                    <a:pt x="0" y="1816"/>
                  </a:cubicBezTo>
                  <a:lnTo>
                    <a:pt x="2957" y="4325"/>
                  </a:lnTo>
                  <a:cubicBezTo>
                    <a:pt x="3865" y="3410"/>
                    <a:pt x="4286" y="1904"/>
                    <a:pt x="4320" y="1057"/>
                  </a:cubicBezTo>
                  <a:cubicBezTo>
                    <a:pt x="4343" y="462"/>
                    <a:pt x="3860" y="0"/>
                    <a:pt x="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3"/>
            <p:cNvSpPr/>
            <p:nvPr/>
          </p:nvSpPr>
          <p:spPr>
            <a:xfrm>
              <a:off x="2203214" y="1527273"/>
              <a:ext cx="86979" cy="92749"/>
            </a:xfrm>
            <a:custGeom>
              <a:avLst/>
              <a:gdLst/>
              <a:ahLst/>
              <a:cxnLst/>
              <a:rect l="l" t="t" r="r" b="b"/>
              <a:pathLst>
                <a:path w="3316" h="3536" extrusionOk="0">
                  <a:moveTo>
                    <a:pt x="2703" y="0"/>
                  </a:moveTo>
                  <a:cubicBezTo>
                    <a:pt x="2675" y="0"/>
                    <a:pt x="2646" y="3"/>
                    <a:pt x="2617" y="9"/>
                  </a:cubicBezTo>
                  <a:cubicBezTo>
                    <a:pt x="2217" y="91"/>
                    <a:pt x="1044" y="816"/>
                    <a:pt x="0" y="1853"/>
                  </a:cubicBezTo>
                  <a:lnTo>
                    <a:pt x="1987" y="3535"/>
                  </a:lnTo>
                  <a:cubicBezTo>
                    <a:pt x="2583" y="2830"/>
                    <a:pt x="3099" y="1650"/>
                    <a:pt x="3221" y="986"/>
                  </a:cubicBezTo>
                  <a:cubicBezTo>
                    <a:pt x="3315" y="458"/>
                    <a:pt x="3054" y="0"/>
                    <a:pt x="2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3"/>
            <p:cNvSpPr/>
            <p:nvPr/>
          </p:nvSpPr>
          <p:spPr>
            <a:xfrm>
              <a:off x="1962999" y="1512243"/>
              <a:ext cx="113943" cy="113471"/>
            </a:xfrm>
            <a:custGeom>
              <a:avLst/>
              <a:gdLst/>
              <a:ahLst/>
              <a:cxnLst/>
              <a:rect l="l" t="t" r="r" b="b"/>
              <a:pathLst>
                <a:path w="4344" h="4326" extrusionOk="0">
                  <a:moveTo>
                    <a:pt x="1040" y="0"/>
                  </a:moveTo>
                  <a:cubicBezTo>
                    <a:pt x="479" y="0"/>
                    <a:pt x="0" y="462"/>
                    <a:pt x="18" y="1057"/>
                  </a:cubicBezTo>
                  <a:cubicBezTo>
                    <a:pt x="52" y="1904"/>
                    <a:pt x="472" y="3410"/>
                    <a:pt x="1381" y="4325"/>
                  </a:cubicBezTo>
                  <a:lnTo>
                    <a:pt x="4344" y="1816"/>
                  </a:lnTo>
                  <a:cubicBezTo>
                    <a:pt x="3205" y="684"/>
                    <a:pt x="2004" y="209"/>
                    <a:pt x="1299" y="33"/>
                  </a:cubicBezTo>
                  <a:cubicBezTo>
                    <a:pt x="1212" y="11"/>
                    <a:pt x="1125" y="0"/>
                    <a:pt x="10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3"/>
            <p:cNvSpPr/>
            <p:nvPr/>
          </p:nvSpPr>
          <p:spPr>
            <a:xfrm>
              <a:off x="1970947" y="1527273"/>
              <a:ext cx="87162" cy="92749"/>
            </a:xfrm>
            <a:custGeom>
              <a:avLst/>
              <a:gdLst/>
              <a:ahLst/>
              <a:cxnLst/>
              <a:rect l="l" t="t" r="r" b="b"/>
              <a:pathLst>
                <a:path w="3323" h="3536" extrusionOk="0">
                  <a:moveTo>
                    <a:pt x="619" y="0"/>
                  </a:moveTo>
                  <a:cubicBezTo>
                    <a:pt x="267" y="0"/>
                    <a:pt x="1" y="458"/>
                    <a:pt x="101" y="986"/>
                  </a:cubicBezTo>
                  <a:cubicBezTo>
                    <a:pt x="223" y="1650"/>
                    <a:pt x="739" y="2830"/>
                    <a:pt x="1335" y="3535"/>
                  </a:cubicBezTo>
                  <a:lnTo>
                    <a:pt x="3322" y="1853"/>
                  </a:lnTo>
                  <a:cubicBezTo>
                    <a:pt x="2271" y="816"/>
                    <a:pt x="1098" y="91"/>
                    <a:pt x="705" y="9"/>
                  </a:cubicBezTo>
                  <a:cubicBezTo>
                    <a:pt x="676" y="3"/>
                    <a:pt x="647" y="0"/>
                    <a:pt x="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3"/>
            <p:cNvSpPr/>
            <p:nvPr/>
          </p:nvSpPr>
          <p:spPr>
            <a:xfrm>
              <a:off x="1933569" y="1542093"/>
              <a:ext cx="393975" cy="328347"/>
            </a:xfrm>
            <a:custGeom>
              <a:avLst/>
              <a:gdLst/>
              <a:ahLst/>
              <a:cxnLst/>
              <a:rect l="l" t="t" r="r" b="b"/>
              <a:pathLst>
                <a:path w="15020" h="12518" extrusionOk="0">
                  <a:moveTo>
                    <a:pt x="7514" y="0"/>
                  </a:moveTo>
                  <a:cubicBezTo>
                    <a:pt x="1" y="0"/>
                    <a:pt x="909" y="8645"/>
                    <a:pt x="909" y="8645"/>
                  </a:cubicBezTo>
                  <a:lnTo>
                    <a:pt x="1777" y="8327"/>
                  </a:lnTo>
                  <a:cubicBezTo>
                    <a:pt x="1845" y="9452"/>
                    <a:pt x="2089" y="10557"/>
                    <a:pt x="2509" y="11602"/>
                  </a:cubicBezTo>
                  <a:lnTo>
                    <a:pt x="3160" y="10835"/>
                  </a:lnTo>
                  <a:cubicBezTo>
                    <a:pt x="3642" y="11744"/>
                    <a:pt x="4557" y="12517"/>
                    <a:pt x="4557" y="12517"/>
                  </a:cubicBezTo>
                  <a:lnTo>
                    <a:pt x="5235" y="11602"/>
                  </a:lnTo>
                  <a:lnTo>
                    <a:pt x="9785" y="11602"/>
                  </a:lnTo>
                  <a:lnTo>
                    <a:pt x="10470" y="12517"/>
                  </a:lnTo>
                  <a:cubicBezTo>
                    <a:pt x="10470" y="12517"/>
                    <a:pt x="11379" y="11744"/>
                    <a:pt x="11867" y="10835"/>
                  </a:cubicBezTo>
                  <a:lnTo>
                    <a:pt x="12518" y="11602"/>
                  </a:lnTo>
                  <a:cubicBezTo>
                    <a:pt x="12938" y="10557"/>
                    <a:pt x="13182" y="9452"/>
                    <a:pt x="13250" y="8327"/>
                  </a:cubicBezTo>
                  <a:lnTo>
                    <a:pt x="14111" y="8645"/>
                  </a:lnTo>
                  <a:cubicBezTo>
                    <a:pt x="14111" y="8645"/>
                    <a:pt x="15020" y="0"/>
                    <a:pt x="75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3"/>
            <p:cNvSpPr/>
            <p:nvPr/>
          </p:nvSpPr>
          <p:spPr>
            <a:xfrm>
              <a:off x="1939445" y="1551876"/>
              <a:ext cx="190508" cy="318563"/>
            </a:xfrm>
            <a:custGeom>
              <a:avLst/>
              <a:gdLst/>
              <a:ahLst/>
              <a:cxnLst/>
              <a:rect l="l" t="t" r="r" b="b"/>
              <a:pathLst>
                <a:path w="7263" h="12145" extrusionOk="0">
                  <a:moveTo>
                    <a:pt x="4842" y="0"/>
                  </a:moveTo>
                  <a:lnTo>
                    <a:pt x="4842" y="0"/>
                  </a:lnTo>
                  <a:cubicBezTo>
                    <a:pt x="0" y="1668"/>
                    <a:pt x="692" y="8272"/>
                    <a:pt x="692" y="8272"/>
                  </a:cubicBezTo>
                  <a:lnTo>
                    <a:pt x="1553" y="7954"/>
                  </a:lnTo>
                  <a:cubicBezTo>
                    <a:pt x="1621" y="9079"/>
                    <a:pt x="1865" y="10184"/>
                    <a:pt x="2285" y="11229"/>
                  </a:cubicBezTo>
                  <a:lnTo>
                    <a:pt x="2936" y="10462"/>
                  </a:lnTo>
                  <a:cubicBezTo>
                    <a:pt x="3418" y="11371"/>
                    <a:pt x="4333" y="12144"/>
                    <a:pt x="4333" y="12144"/>
                  </a:cubicBezTo>
                  <a:lnTo>
                    <a:pt x="5011" y="11229"/>
                  </a:lnTo>
                  <a:lnTo>
                    <a:pt x="7262" y="11229"/>
                  </a:lnTo>
                  <a:cubicBezTo>
                    <a:pt x="4611" y="10246"/>
                    <a:pt x="2740" y="7764"/>
                    <a:pt x="2740" y="4862"/>
                  </a:cubicBezTo>
                  <a:cubicBezTo>
                    <a:pt x="2740" y="3017"/>
                    <a:pt x="3499" y="1261"/>
                    <a:pt x="48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3"/>
            <p:cNvSpPr/>
            <p:nvPr/>
          </p:nvSpPr>
          <p:spPr>
            <a:xfrm>
              <a:off x="2199122" y="1856538"/>
              <a:ext cx="23135" cy="13902"/>
            </a:xfrm>
            <a:custGeom>
              <a:avLst/>
              <a:gdLst/>
              <a:ahLst/>
              <a:cxnLst/>
              <a:rect l="l" t="t" r="r" b="b"/>
              <a:pathLst>
                <a:path w="882" h="530" extrusionOk="0">
                  <a:moveTo>
                    <a:pt x="882" y="0"/>
                  </a:moveTo>
                  <a:lnTo>
                    <a:pt x="882" y="0"/>
                  </a:lnTo>
                  <a:cubicBezTo>
                    <a:pt x="590" y="41"/>
                    <a:pt x="298" y="61"/>
                    <a:pt x="0" y="68"/>
                  </a:cubicBezTo>
                  <a:lnTo>
                    <a:pt x="346" y="529"/>
                  </a:lnTo>
                  <a:cubicBezTo>
                    <a:pt x="536" y="360"/>
                    <a:pt x="712" y="183"/>
                    <a:pt x="882" y="0"/>
                  </a:cubicBezTo>
                  <a:close/>
                </a:path>
              </a:pathLst>
            </a:custGeom>
            <a:solidFill>
              <a:srgbClr val="C8D3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3"/>
            <p:cNvSpPr/>
            <p:nvPr/>
          </p:nvSpPr>
          <p:spPr>
            <a:xfrm>
              <a:off x="1950461" y="1650921"/>
              <a:ext cx="120448" cy="219519"/>
            </a:xfrm>
            <a:custGeom>
              <a:avLst/>
              <a:gdLst/>
              <a:ahLst/>
              <a:cxnLst/>
              <a:rect l="l" t="t" r="r" b="b"/>
              <a:pathLst>
                <a:path w="4592" h="8369" extrusionOk="0">
                  <a:moveTo>
                    <a:pt x="814" y="1"/>
                  </a:moveTo>
                  <a:lnTo>
                    <a:pt x="814" y="1"/>
                  </a:lnTo>
                  <a:cubicBezTo>
                    <a:pt x="35" y="2218"/>
                    <a:pt x="272" y="4496"/>
                    <a:pt x="272" y="4496"/>
                  </a:cubicBezTo>
                  <a:lnTo>
                    <a:pt x="1133" y="4178"/>
                  </a:lnTo>
                  <a:cubicBezTo>
                    <a:pt x="1201" y="5303"/>
                    <a:pt x="1445" y="6408"/>
                    <a:pt x="1865" y="7453"/>
                  </a:cubicBezTo>
                  <a:lnTo>
                    <a:pt x="2516" y="6686"/>
                  </a:lnTo>
                  <a:cubicBezTo>
                    <a:pt x="2998" y="7595"/>
                    <a:pt x="3913" y="8368"/>
                    <a:pt x="3913" y="8368"/>
                  </a:cubicBezTo>
                  <a:lnTo>
                    <a:pt x="4591" y="7453"/>
                  </a:lnTo>
                  <a:cubicBezTo>
                    <a:pt x="3140" y="6212"/>
                    <a:pt x="1" y="3839"/>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3"/>
            <p:cNvSpPr/>
            <p:nvPr/>
          </p:nvSpPr>
          <p:spPr>
            <a:xfrm>
              <a:off x="2190230" y="1650921"/>
              <a:ext cx="120422" cy="219519"/>
            </a:xfrm>
            <a:custGeom>
              <a:avLst/>
              <a:gdLst/>
              <a:ahLst/>
              <a:cxnLst/>
              <a:rect l="l" t="t" r="r" b="b"/>
              <a:pathLst>
                <a:path w="4591" h="8369" extrusionOk="0">
                  <a:moveTo>
                    <a:pt x="3784" y="1"/>
                  </a:moveTo>
                  <a:cubicBezTo>
                    <a:pt x="4591" y="3839"/>
                    <a:pt x="1451" y="6212"/>
                    <a:pt x="0" y="7453"/>
                  </a:cubicBezTo>
                  <a:lnTo>
                    <a:pt x="685" y="8368"/>
                  </a:lnTo>
                  <a:cubicBezTo>
                    <a:pt x="685" y="8368"/>
                    <a:pt x="1594" y="7595"/>
                    <a:pt x="2082" y="6686"/>
                  </a:cubicBezTo>
                  <a:lnTo>
                    <a:pt x="2733" y="7453"/>
                  </a:lnTo>
                  <a:cubicBezTo>
                    <a:pt x="3153" y="6408"/>
                    <a:pt x="3397" y="5303"/>
                    <a:pt x="3465" y="4178"/>
                  </a:cubicBezTo>
                  <a:lnTo>
                    <a:pt x="4326" y="4496"/>
                  </a:lnTo>
                  <a:cubicBezTo>
                    <a:pt x="4326" y="4496"/>
                    <a:pt x="4563" y="2218"/>
                    <a:pt x="3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3"/>
            <p:cNvSpPr/>
            <p:nvPr/>
          </p:nvSpPr>
          <p:spPr>
            <a:xfrm>
              <a:off x="2071408" y="1828603"/>
              <a:ext cx="118114" cy="53745"/>
            </a:xfrm>
            <a:custGeom>
              <a:avLst/>
              <a:gdLst/>
              <a:ahLst/>
              <a:cxnLst/>
              <a:rect l="l" t="t" r="r" b="b"/>
              <a:pathLst>
                <a:path w="4503" h="2049" extrusionOk="0">
                  <a:moveTo>
                    <a:pt x="2259" y="1"/>
                  </a:moveTo>
                  <a:lnTo>
                    <a:pt x="1" y="523"/>
                  </a:lnTo>
                  <a:cubicBezTo>
                    <a:pt x="150" y="1397"/>
                    <a:pt x="909" y="2048"/>
                    <a:pt x="1804" y="2048"/>
                  </a:cubicBezTo>
                  <a:lnTo>
                    <a:pt x="2713" y="2048"/>
                  </a:lnTo>
                  <a:cubicBezTo>
                    <a:pt x="3594" y="2048"/>
                    <a:pt x="4354" y="1404"/>
                    <a:pt x="4503" y="530"/>
                  </a:cubicBezTo>
                  <a:lnTo>
                    <a:pt x="22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3"/>
            <p:cNvSpPr/>
            <p:nvPr/>
          </p:nvSpPr>
          <p:spPr>
            <a:xfrm>
              <a:off x="2023040" y="1755395"/>
              <a:ext cx="25627" cy="20958"/>
            </a:xfrm>
            <a:custGeom>
              <a:avLst/>
              <a:gdLst/>
              <a:ahLst/>
              <a:cxnLst/>
              <a:rect l="l" t="t" r="r" b="b"/>
              <a:pathLst>
                <a:path w="977" h="799" extrusionOk="0">
                  <a:moveTo>
                    <a:pt x="305" y="0"/>
                  </a:moveTo>
                  <a:cubicBezTo>
                    <a:pt x="218" y="0"/>
                    <a:pt x="133" y="46"/>
                    <a:pt x="82" y="127"/>
                  </a:cubicBezTo>
                  <a:cubicBezTo>
                    <a:pt x="0" y="256"/>
                    <a:pt x="34" y="432"/>
                    <a:pt x="156" y="520"/>
                  </a:cubicBezTo>
                  <a:cubicBezTo>
                    <a:pt x="285" y="615"/>
                    <a:pt x="414" y="696"/>
                    <a:pt x="549" y="771"/>
                  </a:cubicBezTo>
                  <a:cubicBezTo>
                    <a:pt x="590" y="785"/>
                    <a:pt x="631" y="798"/>
                    <a:pt x="672" y="798"/>
                  </a:cubicBezTo>
                  <a:cubicBezTo>
                    <a:pt x="773" y="798"/>
                    <a:pt x="868" y="737"/>
                    <a:pt x="909" y="642"/>
                  </a:cubicBezTo>
                  <a:cubicBezTo>
                    <a:pt x="977" y="500"/>
                    <a:pt x="922" y="337"/>
                    <a:pt x="794" y="256"/>
                  </a:cubicBezTo>
                  <a:cubicBezTo>
                    <a:pt x="672" y="195"/>
                    <a:pt x="563" y="127"/>
                    <a:pt x="455" y="52"/>
                  </a:cubicBezTo>
                  <a:cubicBezTo>
                    <a:pt x="409" y="17"/>
                    <a:pt x="356"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3"/>
            <p:cNvSpPr/>
            <p:nvPr/>
          </p:nvSpPr>
          <p:spPr>
            <a:xfrm>
              <a:off x="1986213" y="1706188"/>
              <a:ext cx="35778" cy="47922"/>
            </a:xfrm>
            <a:custGeom>
              <a:avLst/>
              <a:gdLst/>
              <a:ahLst/>
              <a:cxnLst/>
              <a:rect l="l" t="t" r="r" b="b"/>
              <a:pathLst>
                <a:path w="1364" h="1827" extrusionOk="0">
                  <a:moveTo>
                    <a:pt x="362" y="1"/>
                  </a:moveTo>
                  <a:cubicBezTo>
                    <a:pt x="330" y="1"/>
                    <a:pt x="297" y="6"/>
                    <a:pt x="265" y="16"/>
                  </a:cubicBezTo>
                  <a:cubicBezTo>
                    <a:pt x="89" y="84"/>
                    <a:pt x="1" y="274"/>
                    <a:pt x="62" y="450"/>
                  </a:cubicBezTo>
                  <a:cubicBezTo>
                    <a:pt x="218" y="904"/>
                    <a:pt x="455" y="1332"/>
                    <a:pt x="760" y="1711"/>
                  </a:cubicBezTo>
                  <a:cubicBezTo>
                    <a:pt x="821" y="1786"/>
                    <a:pt x="909" y="1827"/>
                    <a:pt x="1004" y="1827"/>
                  </a:cubicBezTo>
                  <a:cubicBezTo>
                    <a:pt x="1086" y="1827"/>
                    <a:pt x="1153" y="1799"/>
                    <a:pt x="1214" y="1745"/>
                  </a:cubicBezTo>
                  <a:cubicBezTo>
                    <a:pt x="1350" y="1623"/>
                    <a:pt x="1364" y="1413"/>
                    <a:pt x="1248" y="1264"/>
                  </a:cubicBezTo>
                  <a:cubicBezTo>
                    <a:pt x="1004" y="959"/>
                    <a:pt x="808" y="606"/>
                    <a:pt x="665" y="233"/>
                  </a:cubicBezTo>
                  <a:cubicBezTo>
                    <a:pt x="627" y="90"/>
                    <a:pt x="499"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3"/>
            <p:cNvSpPr/>
            <p:nvPr/>
          </p:nvSpPr>
          <p:spPr>
            <a:xfrm>
              <a:off x="2206571" y="1755474"/>
              <a:ext cx="25653" cy="20879"/>
            </a:xfrm>
            <a:custGeom>
              <a:avLst/>
              <a:gdLst/>
              <a:ahLst/>
              <a:cxnLst/>
              <a:rect l="l" t="t" r="r" b="b"/>
              <a:pathLst>
                <a:path w="978" h="796" extrusionOk="0">
                  <a:moveTo>
                    <a:pt x="676" y="0"/>
                  </a:moveTo>
                  <a:cubicBezTo>
                    <a:pt x="623" y="0"/>
                    <a:pt x="569" y="16"/>
                    <a:pt x="523" y="49"/>
                  </a:cubicBezTo>
                  <a:cubicBezTo>
                    <a:pt x="414" y="124"/>
                    <a:pt x="306" y="192"/>
                    <a:pt x="184" y="259"/>
                  </a:cubicBezTo>
                  <a:cubicBezTo>
                    <a:pt x="55" y="334"/>
                    <a:pt x="1" y="497"/>
                    <a:pt x="69" y="639"/>
                  </a:cubicBezTo>
                  <a:cubicBezTo>
                    <a:pt x="109" y="734"/>
                    <a:pt x="204" y="795"/>
                    <a:pt x="306" y="795"/>
                  </a:cubicBezTo>
                  <a:cubicBezTo>
                    <a:pt x="347" y="795"/>
                    <a:pt x="387" y="788"/>
                    <a:pt x="428" y="768"/>
                  </a:cubicBezTo>
                  <a:cubicBezTo>
                    <a:pt x="564" y="693"/>
                    <a:pt x="699" y="612"/>
                    <a:pt x="821" y="524"/>
                  </a:cubicBezTo>
                  <a:cubicBezTo>
                    <a:pt x="943" y="429"/>
                    <a:pt x="977" y="253"/>
                    <a:pt x="896" y="124"/>
                  </a:cubicBezTo>
                  <a:cubicBezTo>
                    <a:pt x="849" y="44"/>
                    <a:pt x="763" y="0"/>
                    <a:pt x="6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3"/>
            <p:cNvSpPr/>
            <p:nvPr/>
          </p:nvSpPr>
          <p:spPr>
            <a:xfrm>
              <a:off x="2233090" y="1706188"/>
              <a:ext cx="35778" cy="47922"/>
            </a:xfrm>
            <a:custGeom>
              <a:avLst/>
              <a:gdLst/>
              <a:ahLst/>
              <a:cxnLst/>
              <a:rect l="l" t="t" r="r" b="b"/>
              <a:pathLst>
                <a:path w="1364" h="1827" extrusionOk="0">
                  <a:moveTo>
                    <a:pt x="1008" y="1"/>
                  </a:moveTo>
                  <a:cubicBezTo>
                    <a:pt x="869" y="1"/>
                    <a:pt x="737" y="90"/>
                    <a:pt x="699" y="233"/>
                  </a:cubicBezTo>
                  <a:cubicBezTo>
                    <a:pt x="563" y="606"/>
                    <a:pt x="366" y="952"/>
                    <a:pt x="115" y="1264"/>
                  </a:cubicBezTo>
                  <a:cubicBezTo>
                    <a:pt x="0" y="1406"/>
                    <a:pt x="14" y="1616"/>
                    <a:pt x="149" y="1745"/>
                  </a:cubicBezTo>
                  <a:cubicBezTo>
                    <a:pt x="210" y="1799"/>
                    <a:pt x="285" y="1827"/>
                    <a:pt x="360" y="1827"/>
                  </a:cubicBezTo>
                  <a:cubicBezTo>
                    <a:pt x="454" y="1827"/>
                    <a:pt x="549" y="1786"/>
                    <a:pt x="604" y="1711"/>
                  </a:cubicBezTo>
                  <a:cubicBezTo>
                    <a:pt x="909" y="1332"/>
                    <a:pt x="1146" y="904"/>
                    <a:pt x="1309" y="450"/>
                  </a:cubicBezTo>
                  <a:cubicBezTo>
                    <a:pt x="1363" y="274"/>
                    <a:pt x="1275" y="84"/>
                    <a:pt x="1105" y="16"/>
                  </a:cubicBezTo>
                  <a:cubicBezTo>
                    <a:pt x="1073" y="6"/>
                    <a:pt x="1040"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3"/>
            <p:cNvSpPr/>
            <p:nvPr/>
          </p:nvSpPr>
          <p:spPr>
            <a:xfrm>
              <a:off x="2042765" y="1585031"/>
              <a:ext cx="33758" cy="22164"/>
            </a:xfrm>
            <a:custGeom>
              <a:avLst/>
              <a:gdLst/>
              <a:ahLst/>
              <a:cxnLst/>
              <a:rect l="l" t="t" r="r" b="b"/>
              <a:pathLst>
                <a:path w="1287" h="845" extrusionOk="0">
                  <a:moveTo>
                    <a:pt x="870" y="1"/>
                  </a:moveTo>
                  <a:cubicBezTo>
                    <a:pt x="823" y="1"/>
                    <a:pt x="772" y="14"/>
                    <a:pt x="720" y="45"/>
                  </a:cubicBezTo>
                  <a:cubicBezTo>
                    <a:pt x="550" y="126"/>
                    <a:pt x="394" y="221"/>
                    <a:pt x="238" y="316"/>
                  </a:cubicBezTo>
                  <a:cubicBezTo>
                    <a:pt x="1" y="472"/>
                    <a:pt x="109" y="838"/>
                    <a:pt x="387" y="845"/>
                  </a:cubicBezTo>
                  <a:cubicBezTo>
                    <a:pt x="442" y="845"/>
                    <a:pt x="496" y="824"/>
                    <a:pt x="543" y="797"/>
                  </a:cubicBezTo>
                  <a:cubicBezTo>
                    <a:pt x="679" y="709"/>
                    <a:pt x="828" y="628"/>
                    <a:pt x="971" y="553"/>
                  </a:cubicBezTo>
                  <a:cubicBezTo>
                    <a:pt x="1287" y="421"/>
                    <a:pt x="1135" y="1"/>
                    <a:pt x="8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3"/>
            <p:cNvSpPr/>
            <p:nvPr/>
          </p:nvSpPr>
          <p:spPr>
            <a:xfrm>
              <a:off x="2078201" y="1600297"/>
              <a:ext cx="104395" cy="23082"/>
            </a:xfrm>
            <a:custGeom>
              <a:avLst/>
              <a:gdLst/>
              <a:ahLst/>
              <a:cxnLst/>
              <a:rect l="l" t="t" r="r" b="b"/>
              <a:pathLst>
                <a:path w="3980" h="880" extrusionOk="0">
                  <a:moveTo>
                    <a:pt x="1993" y="0"/>
                  </a:moveTo>
                  <a:cubicBezTo>
                    <a:pt x="1415" y="0"/>
                    <a:pt x="837" y="110"/>
                    <a:pt x="291" y="331"/>
                  </a:cubicBezTo>
                  <a:cubicBezTo>
                    <a:pt x="1" y="476"/>
                    <a:pt x="136" y="879"/>
                    <a:pt x="409" y="879"/>
                  </a:cubicBezTo>
                  <a:cubicBezTo>
                    <a:pt x="442" y="879"/>
                    <a:pt x="478" y="873"/>
                    <a:pt x="515" y="860"/>
                  </a:cubicBezTo>
                  <a:cubicBezTo>
                    <a:pt x="989" y="666"/>
                    <a:pt x="1493" y="570"/>
                    <a:pt x="1996" y="570"/>
                  </a:cubicBezTo>
                  <a:cubicBezTo>
                    <a:pt x="2500" y="570"/>
                    <a:pt x="3003" y="666"/>
                    <a:pt x="3478" y="860"/>
                  </a:cubicBezTo>
                  <a:cubicBezTo>
                    <a:pt x="3512" y="873"/>
                    <a:pt x="3552" y="880"/>
                    <a:pt x="3593" y="880"/>
                  </a:cubicBezTo>
                  <a:cubicBezTo>
                    <a:pt x="3898" y="873"/>
                    <a:pt x="3979" y="453"/>
                    <a:pt x="3695" y="331"/>
                  </a:cubicBezTo>
                  <a:cubicBezTo>
                    <a:pt x="3149" y="110"/>
                    <a:pt x="2571" y="0"/>
                    <a:pt x="19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3"/>
            <p:cNvSpPr/>
            <p:nvPr/>
          </p:nvSpPr>
          <p:spPr>
            <a:xfrm>
              <a:off x="2184590" y="1585031"/>
              <a:ext cx="33942" cy="22164"/>
            </a:xfrm>
            <a:custGeom>
              <a:avLst/>
              <a:gdLst/>
              <a:ahLst/>
              <a:cxnLst/>
              <a:rect l="l" t="t" r="r" b="b"/>
              <a:pathLst>
                <a:path w="1294" h="845" extrusionOk="0">
                  <a:moveTo>
                    <a:pt x="421" y="1"/>
                  </a:moveTo>
                  <a:cubicBezTo>
                    <a:pt x="153" y="1"/>
                    <a:pt x="0" y="421"/>
                    <a:pt x="317" y="553"/>
                  </a:cubicBezTo>
                  <a:cubicBezTo>
                    <a:pt x="466" y="628"/>
                    <a:pt x="608" y="709"/>
                    <a:pt x="744" y="797"/>
                  </a:cubicBezTo>
                  <a:cubicBezTo>
                    <a:pt x="791" y="824"/>
                    <a:pt x="846" y="838"/>
                    <a:pt x="900" y="845"/>
                  </a:cubicBezTo>
                  <a:cubicBezTo>
                    <a:pt x="1185" y="838"/>
                    <a:pt x="1293" y="472"/>
                    <a:pt x="1056" y="316"/>
                  </a:cubicBezTo>
                  <a:cubicBezTo>
                    <a:pt x="900" y="221"/>
                    <a:pt x="737" y="126"/>
                    <a:pt x="574" y="45"/>
                  </a:cubicBezTo>
                  <a:cubicBezTo>
                    <a:pt x="521" y="14"/>
                    <a:pt x="469" y="1"/>
                    <a:pt x="4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3"/>
            <p:cNvSpPr/>
            <p:nvPr/>
          </p:nvSpPr>
          <p:spPr>
            <a:xfrm>
              <a:off x="2075264" y="1568952"/>
              <a:ext cx="110717" cy="23922"/>
            </a:xfrm>
            <a:custGeom>
              <a:avLst/>
              <a:gdLst/>
              <a:ahLst/>
              <a:cxnLst/>
              <a:rect l="l" t="t" r="r" b="b"/>
              <a:pathLst>
                <a:path w="4221" h="912" extrusionOk="0">
                  <a:moveTo>
                    <a:pt x="2109" y="0"/>
                  </a:moveTo>
                  <a:cubicBezTo>
                    <a:pt x="1532" y="0"/>
                    <a:pt x="955" y="81"/>
                    <a:pt x="396" y="244"/>
                  </a:cubicBezTo>
                  <a:cubicBezTo>
                    <a:pt x="0" y="355"/>
                    <a:pt x="123" y="912"/>
                    <a:pt x="477" y="912"/>
                  </a:cubicBezTo>
                  <a:cubicBezTo>
                    <a:pt x="511" y="912"/>
                    <a:pt x="547" y="906"/>
                    <a:pt x="586" y="895"/>
                  </a:cubicBezTo>
                  <a:cubicBezTo>
                    <a:pt x="1084" y="753"/>
                    <a:pt x="1596" y="681"/>
                    <a:pt x="2108" y="681"/>
                  </a:cubicBezTo>
                  <a:cubicBezTo>
                    <a:pt x="2620" y="681"/>
                    <a:pt x="3132" y="753"/>
                    <a:pt x="3630" y="895"/>
                  </a:cubicBezTo>
                  <a:cubicBezTo>
                    <a:pt x="3664" y="902"/>
                    <a:pt x="3698" y="909"/>
                    <a:pt x="3725" y="909"/>
                  </a:cubicBezTo>
                  <a:lnTo>
                    <a:pt x="3732" y="909"/>
                  </a:lnTo>
                  <a:cubicBezTo>
                    <a:pt x="3739" y="909"/>
                    <a:pt x="3746" y="909"/>
                    <a:pt x="3752" y="909"/>
                  </a:cubicBezTo>
                  <a:cubicBezTo>
                    <a:pt x="4142" y="909"/>
                    <a:pt x="4220" y="331"/>
                    <a:pt x="3827" y="244"/>
                  </a:cubicBezTo>
                  <a:cubicBezTo>
                    <a:pt x="3264" y="81"/>
                    <a:pt x="2686"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3"/>
            <p:cNvSpPr/>
            <p:nvPr/>
          </p:nvSpPr>
          <p:spPr>
            <a:xfrm>
              <a:off x="2035132"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3"/>
            <p:cNvSpPr/>
            <p:nvPr/>
          </p:nvSpPr>
          <p:spPr>
            <a:xfrm>
              <a:off x="2052916"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3"/>
            <p:cNvSpPr/>
            <p:nvPr/>
          </p:nvSpPr>
          <p:spPr>
            <a:xfrm>
              <a:off x="2047040"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30" y="685"/>
                    <a:pt x="685" y="529"/>
                    <a:pt x="685" y="340"/>
                  </a:cubicBezTo>
                  <a:cubicBezTo>
                    <a:pt x="685" y="156"/>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3"/>
            <p:cNvSpPr/>
            <p:nvPr/>
          </p:nvSpPr>
          <p:spPr>
            <a:xfrm>
              <a:off x="2184354"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3"/>
            <p:cNvSpPr/>
            <p:nvPr/>
          </p:nvSpPr>
          <p:spPr>
            <a:xfrm>
              <a:off x="2202138"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3"/>
            <p:cNvSpPr/>
            <p:nvPr/>
          </p:nvSpPr>
          <p:spPr>
            <a:xfrm>
              <a:off x="2196263"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29" y="685"/>
                    <a:pt x="685" y="529"/>
                    <a:pt x="685" y="340"/>
                  </a:cubicBezTo>
                  <a:cubicBezTo>
                    <a:pt x="685" y="156"/>
                    <a:pt x="529"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3"/>
            <p:cNvSpPr/>
            <p:nvPr/>
          </p:nvSpPr>
          <p:spPr>
            <a:xfrm>
              <a:off x="2047040" y="1774884"/>
              <a:ext cx="167216" cy="71529"/>
            </a:xfrm>
            <a:custGeom>
              <a:avLst/>
              <a:gdLst/>
              <a:ahLst/>
              <a:cxnLst/>
              <a:rect l="l" t="t" r="r" b="b"/>
              <a:pathLst>
                <a:path w="6375" h="2727" extrusionOk="0">
                  <a:moveTo>
                    <a:pt x="1703" y="1"/>
                  </a:moveTo>
                  <a:cubicBezTo>
                    <a:pt x="760" y="1"/>
                    <a:pt x="1" y="611"/>
                    <a:pt x="1" y="1364"/>
                  </a:cubicBezTo>
                  <a:cubicBezTo>
                    <a:pt x="1" y="2116"/>
                    <a:pt x="760" y="2727"/>
                    <a:pt x="1703" y="2727"/>
                  </a:cubicBezTo>
                  <a:cubicBezTo>
                    <a:pt x="2340" y="2727"/>
                    <a:pt x="2889" y="2455"/>
                    <a:pt x="3188" y="2042"/>
                  </a:cubicBezTo>
                  <a:cubicBezTo>
                    <a:pt x="3479" y="2455"/>
                    <a:pt x="4035" y="2727"/>
                    <a:pt x="4666" y="2727"/>
                  </a:cubicBezTo>
                  <a:cubicBezTo>
                    <a:pt x="5608" y="2727"/>
                    <a:pt x="6374" y="2116"/>
                    <a:pt x="6374" y="1364"/>
                  </a:cubicBezTo>
                  <a:cubicBezTo>
                    <a:pt x="6374" y="611"/>
                    <a:pt x="5608" y="1"/>
                    <a:pt x="4666" y="1"/>
                  </a:cubicBezTo>
                  <a:cubicBezTo>
                    <a:pt x="4028" y="1"/>
                    <a:pt x="3479" y="272"/>
                    <a:pt x="3188" y="686"/>
                  </a:cubicBezTo>
                  <a:cubicBezTo>
                    <a:pt x="2889" y="279"/>
                    <a:pt x="2340" y="1"/>
                    <a:pt x="1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3"/>
            <p:cNvSpPr/>
            <p:nvPr/>
          </p:nvSpPr>
          <p:spPr>
            <a:xfrm>
              <a:off x="2085467" y="1771343"/>
              <a:ext cx="90205" cy="37588"/>
            </a:xfrm>
            <a:custGeom>
              <a:avLst/>
              <a:gdLst/>
              <a:ahLst/>
              <a:cxnLst/>
              <a:rect l="l" t="t" r="r" b="b"/>
              <a:pathLst>
                <a:path w="3439" h="1433" extrusionOk="0">
                  <a:moveTo>
                    <a:pt x="482" y="0"/>
                  </a:moveTo>
                  <a:cubicBezTo>
                    <a:pt x="149" y="7"/>
                    <a:pt x="0" y="421"/>
                    <a:pt x="258" y="631"/>
                  </a:cubicBezTo>
                  <a:lnTo>
                    <a:pt x="834" y="1112"/>
                  </a:lnTo>
                  <a:cubicBezTo>
                    <a:pt x="1092" y="1326"/>
                    <a:pt x="1407" y="1433"/>
                    <a:pt x="1723" y="1433"/>
                  </a:cubicBezTo>
                  <a:cubicBezTo>
                    <a:pt x="2038" y="1433"/>
                    <a:pt x="2353" y="1326"/>
                    <a:pt x="2611" y="1112"/>
                  </a:cubicBezTo>
                  <a:lnTo>
                    <a:pt x="3180" y="631"/>
                  </a:lnTo>
                  <a:cubicBezTo>
                    <a:pt x="3438" y="421"/>
                    <a:pt x="3289" y="7"/>
                    <a:pt x="29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3"/>
            <p:cNvSpPr/>
            <p:nvPr/>
          </p:nvSpPr>
          <p:spPr>
            <a:xfrm>
              <a:off x="2085467" y="1771526"/>
              <a:ext cx="48762" cy="37404"/>
            </a:xfrm>
            <a:custGeom>
              <a:avLst/>
              <a:gdLst/>
              <a:ahLst/>
              <a:cxnLst/>
              <a:rect l="l" t="t" r="r" b="b"/>
              <a:pathLst>
                <a:path w="1859" h="1426" extrusionOk="0">
                  <a:moveTo>
                    <a:pt x="482" y="0"/>
                  </a:moveTo>
                  <a:cubicBezTo>
                    <a:pt x="149" y="0"/>
                    <a:pt x="0" y="414"/>
                    <a:pt x="251" y="624"/>
                  </a:cubicBezTo>
                  <a:lnTo>
                    <a:pt x="827" y="1105"/>
                  </a:lnTo>
                  <a:cubicBezTo>
                    <a:pt x="1080" y="1311"/>
                    <a:pt x="1390" y="1425"/>
                    <a:pt x="1711" y="1425"/>
                  </a:cubicBezTo>
                  <a:cubicBezTo>
                    <a:pt x="1760" y="1425"/>
                    <a:pt x="1809" y="1423"/>
                    <a:pt x="1858" y="1417"/>
                  </a:cubicBezTo>
                  <a:cubicBezTo>
                    <a:pt x="1817" y="1377"/>
                    <a:pt x="1777" y="1329"/>
                    <a:pt x="1743" y="1288"/>
                  </a:cubicBezTo>
                  <a:lnTo>
                    <a:pt x="1167" y="583"/>
                  </a:lnTo>
                  <a:cubicBezTo>
                    <a:pt x="1044" y="414"/>
                    <a:pt x="1004" y="197"/>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3"/>
            <p:cNvSpPr/>
            <p:nvPr/>
          </p:nvSpPr>
          <p:spPr>
            <a:xfrm>
              <a:off x="2041007" y="1792720"/>
              <a:ext cx="179125" cy="59752"/>
            </a:xfrm>
            <a:custGeom>
              <a:avLst/>
              <a:gdLst/>
              <a:ahLst/>
              <a:cxnLst/>
              <a:rect l="l" t="t" r="r" b="b"/>
              <a:pathLst>
                <a:path w="6829" h="2278" extrusionOk="0">
                  <a:moveTo>
                    <a:pt x="227" y="1"/>
                  </a:moveTo>
                  <a:cubicBezTo>
                    <a:pt x="114" y="1"/>
                    <a:pt x="0" y="77"/>
                    <a:pt x="0" y="230"/>
                  </a:cubicBezTo>
                  <a:cubicBezTo>
                    <a:pt x="0" y="1355"/>
                    <a:pt x="909" y="2270"/>
                    <a:pt x="2034" y="2277"/>
                  </a:cubicBezTo>
                  <a:cubicBezTo>
                    <a:pt x="2495" y="2277"/>
                    <a:pt x="2936" y="2121"/>
                    <a:pt x="3295" y="1830"/>
                  </a:cubicBezTo>
                  <a:cubicBezTo>
                    <a:pt x="3329" y="1803"/>
                    <a:pt x="3370" y="1789"/>
                    <a:pt x="3412" y="1789"/>
                  </a:cubicBezTo>
                  <a:cubicBezTo>
                    <a:pt x="3453" y="1789"/>
                    <a:pt x="3496" y="1803"/>
                    <a:pt x="3533" y="1830"/>
                  </a:cubicBezTo>
                  <a:cubicBezTo>
                    <a:pt x="3885" y="2121"/>
                    <a:pt x="4333" y="2277"/>
                    <a:pt x="4794" y="2277"/>
                  </a:cubicBezTo>
                  <a:cubicBezTo>
                    <a:pt x="5920" y="2270"/>
                    <a:pt x="6828" y="1348"/>
                    <a:pt x="6828" y="230"/>
                  </a:cubicBezTo>
                  <a:cubicBezTo>
                    <a:pt x="6828" y="77"/>
                    <a:pt x="6715" y="1"/>
                    <a:pt x="6601" y="1"/>
                  </a:cubicBezTo>
                  <a:cubicBezTo>
                    <a:pt x="6487" y="1"/>
                    <a:pt x="6374" y="77"/>
                    <a:pt x="6374" y="230"/>
                  </a:cubicBezTo>
                  <a:cubicBezTo>
                    <a:pt x="6374" y="1104"/>
                    <a:pt x="5669" y="1816"/>
                    <a:pt x="4794" y="1816"/>
                  </a:cubicBezTo>
                  <a:cubicBezTo>
                    <a:pt x="4785" y="1816"/>
                    <a:pt x="4775" y="1816"/>
                    <a:pt x="4766" y="1816"/>
                  </a:cubicBezTo>
                  <a:cubicBezTo>
                    <a:pt x="4416" y="1816"/>
                    <a:pt x="4082" y="1695"/>
                    <a:pt x="3818" y="1477"/>
                  </a:cubicBezTo>
                  <a:cubicBezTo>
                    <a:pt x="3699" y="1382"/>
                    <a:pt x="3557" y="1335"/>
                    <a:pt x="3414" y="1335"/>
                  </a:cubicBezTo>
                  <a:cubicBezTo>
                    <a:pt x="3272" y="1335"/>
                    <a:pt x="3129" y="1382"/>
                    <a:pt x="3011" y="1477"/>
                  </a:cubicBezTo>
                  <a:cubicBezTo>
                    <a:pt x="2740" y="1695"/>
                    <a:pt x="2405" y="1816"/>
                    <a:pt x="2062" y="1816"/>
                  </a:cubicBezTo>
                  <a:cubicBezTo>
                    <a:pt x="2053" y="1816"/>
                    <a:pt x="2044" y="1816"/>
                    <a:pt x="2034" y="1816"/>
                  </a:cubicBezTo>
                  <a:cubicBezTo>
                    <a:pt x="1160" y="1816"/>
                    <a:pt x="454" y="1104"/>
                    <a:pt x="454" y="230"/>
                  </a:cubicBezTo>
                  <a:cubicBezTo>
                    <a:pt x="454" y="77"/>
                    <a:pt x="341" y="1"/>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7" name="Google Shape;2017;p53"/>
          <p:cNvGrpSpPr/>
          <p:nvPr/>
        </p:nvGrpSpPr>
        <p:grpSpPr>
          <a:xfrm>
            <a:off x="5074133" y="1871216"/>
            <a:ext cx="637264" cy="544465"/>
            <a:chOff x="3041787" y="2001118"/>
            <a:chExt cx="370158" cy="316255"/>
          </a:xfrm>
        </p:grpSpPr>
        <p:sp>
          <p:nvSpPr>
            <p:cNvPr id="2018" name="Google Shape;2018;p53"/>
            <p:cNvSpPr/>
            <p:nvPr/>
          </p:nvSpPr>
          <p:spPr>
            <a:xfrm>
              <a:off x="3087689" y="2006993"/>
              <a:ext cx="278536" cy="258628"/>
            </a:xfrm>
            <a:custGeom>
              <a:avLst/>
              <a:gdLst/>
              <a:ahLst/>
              <a:cxnLst/>
              <a:rect l="l" t="t" r="r" b="b"/>
              <a:pathLst>
                <a:path w="10619" h="9860" extrusionOk="0">
                  <a:moveTo>
                    <a:pt x="5309" y="1"/>
                  </a:moveTo>
                  <a:cubicBezTo>
                    <a:pt x="3977" y="1"/>
                    <a:pt x="3566" y="333"/>
                    <a:pt x="3065" y="333"/>
                  </a:cubicBezTo>
                  <a:cubicBezTo>
                    <a:pt x="2918" y="333"/>
                    <a:pt x="2764" y="305"/>
                    <a:pt x="2577" y="231"/>
                  </a:cubicBezTo>
                  <a:lnTo>
                    <a:pt x="299" y="231"/>
                  </a:lnTo>
                  <a:lnTo>
                    <a:pt x="0" y="5947"/>
                  </a:lnTo>
                  <a:cubicBezTo>
                    <a:pt x="190" y="8191"/>
                    <a:pt x="1580" y="9419"/>
                    <a:pt x="2679" y="9860"/>
                  </a:cubicBezTo>
                  <a:lnTo>
                    <a:pt x="7934" y="9860"/>
                  </a:lnTo>
                  <a:cubicBezTo>
                    <a:pt x="9039" y="9419"/>
                    <a:pt x="10429" y="8191"/>
                    <a:pt x="10619" y="5947"/>
                  </a:cubicBezTo>
                  <a:lnTo>
                    <a:pt x="10314" y="231"/>
                  </a:lnTo>
                  <a:lnTo>
                    <a:pt x="8042" y="231"/>
                  </a:lnTo>
                  <a:cubicBezTo>
                    <a:pt x="7855" y="305"/>
                    <a:pt x="7700" y="333"/>
                    <a:pt x="7554" y="333"/>
                  </a:cubicBezTo>
                  <a:cubicBezTo>
                    <a:pt x="7053" y="333"/>
                    <a:pt x="6642" y="1"/>
                    <a:pt x="5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3"/>
            <p:cNvSpPr/>
            <p:nvPr/>
          </p:nvSpPr>
          <p:spPr>
            <a:xfrm>
              <a:off x="3298631" y="2001118"/>
              <a:ext cx="113314" cy="184082"/>
            </a:xfrm>
            <a:custGeom>
              <a:avLst/>
              <a:gdLst/>
              <a:ahLst/>
              <a:cxnLst/>
              <a:rect l="l" t="t" r="r" b="b"/>
              <a:pathLst>
                <a:path w="4320" h="7018" extrusionOk="0">
                  <a:moveTo>
                    <a:pt x="1587" y="1"/>
                  </a:moveTo>
                  <a:cubicBezTo>
                    <a:pt x="902" y="1"/>
                    <a:pt x="0" y="455"/>
                    <a:pt x="0" y="455"/>
                  </a:cubicBezTo>
                  <a:cubicBezTo>
                    <a:pt x="2556" y="1215"/>
                    <a:pt x="1166" y="5174"/>
                    <a:pt x="2814" y="6883"/>
                  </a:cubicBezTo>
                  <a:cubicBezTo>
                    <a:pt x="2906" y="6975"/>
                    <a:pt x="3022" y="7018"/>
                    <a:pt x="3136" y="7018"/>
                  </a:cubicBezTo>
                  <a:cubicBezTo>
                    <a:pt x="3324" y="7018"/>
                    <a:pt x="3507" y="6900"/>
                    <a:pt x="3567" y="6693"/>
                  </a:cubicBezTo>
                  <a:cubicBezTo>
                    <a:pt x="3702" y="6266"/>
                    <a:pt x="3831" y="5581"/>
                    <a:pt x="3811" y="4605"/>
                  </a:cubicBezTo>
                  <a:cubicBezTo>
                    <a:pt x="3784" y="3269"/>
                    <a:pt x="4319" y="3188"/>
                    <a:pt x="4319" y="3188"/>
                  </a:cubicBezTo>
                  <a:cubicBezTo>
                    <a:pt x="4319" y="3188"/>
                    <a:pt x="3634" y="1"/>
                    <a:pt x="1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3"/>
            <p:cNvSpPr/>
            <p:nvPr/>
          </p:nvSpPr>
          <p:spPr>
            <a:xfrm>
              <a:off x="3143166" y="2114431"/>
              <a:ext cx="41837" cy="53719"/>
            </a:xfrm>
            <a:custGeom>
              <a:avLst/>
              <a:gdLst/>
              <a:ahLst/>
              <a:cxnLst/>
              <a:rect l="l" t="t" r="r" b="b"/>
              <a:pathLst>
                <a:path w="1595" h="2048" extrusionOk="0">
                  <a:moveTo>
                    <a:pt x="801" y="0"/>
                  </a:moveTo>
                  <a:cubicBezTo>
                    <a:pt x="360" y="0"/>
                    <a:pt x="8" y="359"/>
                    <a:pt x="1" y="800"/>
                  </a:cubicBezTo>
                  <a:lnTo>
                    <a:pt x="1" y="1254"/>
                  </a:lnTo>
                  <a:cubicBezTo>
                    <a:pt x="8" y="1695"/>
                    <a:pt x="360" y="2048"/>
                    <a:pt x="801" y="2048"/>
                  </a:cubicBezTo>
                  <a:cubicBezTo>
                    <a:pt x="1242" y="2048"/>
                    <a:pt x="1594" y="1695"/>
                    <a:pt x="1594" y="1254"/>
                  </a:cubicBezTo>
                  <a:lnTo>
                    <a:pt x="1594" y="800"/>
                  </a:lnTo>
                  <a:cubicBezTo>
                    <a:pt x="1594" y="359"/>
                    <a:pt x="1242" y="0"/>
                    <a:pt x="8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3"/>
            <p:cNvSpPr/>
            <p:nvPr/>
          </p:nvSpPr>
          <p:spPr>
            <a:xfrm>
              <a:off x="3161133" y="2114431"/>
              <a:ext cx="23869" cy="41811"/>
            </a:xfrm>
            <a:custGeom>
              <a:avLst/>
              <a:gdLst/>
              <a:ahLst/>
              <a:cxnLst/>
              <a:rect l="l" t="t" r="r" b="b"/>
              <a:pathLst>
                <a:path w="910" h="1594" extrusionOk="0">
                  <a:moveTo>
                    <a:pt x="116" y="0"/>
                  </a:moveTo>
                  <a:cubicBezTo>
                    <a:pt x="75" y="0"/>
                    <a:pt x="41" y="7"/>
                    <a:pt x="1" y="14"/>
                  </a:cubicBezTo>
                  <a:lnTo>
                    <a:pt x="1" y="1139"/>
                  </a:lnTo>
                  <a:cubicBezTo>
                    <a:pt x="1" y="1390"/>
                    <a:pt x="204" y="1593"/>
                    <a:pt x="455" y="1593"/>
                  </a:cubicBezTo>
                  <a:cubicBezTo>
                    <a:pt x="706" y="1593"/>
                    <a:pt x="909" y="1390"/>
                    <a:pt x="909" y="1139"/>
                  </a:cubicBezTo>
                  <a:lnTo>
                    <a:pt x="909" y="800"/>
                  </a:lnTo>
                  <a:cubicBezTo>
                    <a:pt x="909"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3"/>
            <p:cNvSpPr/>
            <p:nvPr/>
          </p:nvSpPr>
          <p:spPr>
            <a:xfrm>
              <a:off x="3155258" y="2120464"/>
              <a:ext cx="17810" cy="17810"/>
            </a:xfrm>
            <a:custGeom>
              <a:avLst/>
              <a:gdLst/>
              <a:ahLst/>
              <a:cxnLst/>
              <a:rect l="l" t="t" r="r" b="b"/>
              <a:pathLst>
                <a:path w="679" h="679" extrusionOk="0">
                  <a:moveTo>
                    <a:pt x="340" y="1"/>
                  </a:moveTo>
                  <a:cubicBezTo>
                    <a:pt x="150" y="1"/>
                    <a:pt x="1" y="150"/>
                    <a:pt x="1" y="340"/>
                  </a:cubicBezTo>
                  <a:cubicBezTo>
                    <a:pt x="1" y="529"/>
                    <a:pt x="150" y="679"/>
                    <a:pt x="340" y="679"/>
                  </a:cubicBezTo>
                  <a:cubicBezTo>
                    <a:pt x="530" y="679"/>
                    <a:pt x="679" y="529"/>
                    <a:pt x="679" y="340"/>
                  </a:cubicBezTo>
                  <a:cubicBezTo>
                    <a:pt x="679" y="150"/>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3"/>
            <p:cNvSpPr/>
            <p:nvPr/>
          </p:nvSpPr>
          <p:spPr>
            <a:xfrm>
              <a:off x="3268571" y="2114431"/>
              <a:ext cx="41811" cy="53719"/>
            </a:xfrm>
            <a:custGeom>
              <a:avLst/>
              <a:gdLst/>
              <a:ahLst/>
              <a:cxnLst/>
              <a:rect l="l" t="t" r="r" b="b"/>
              <a:pathLst>
                <a:path w="1594" h="2048" extrusionOk="0">
                  <a:moveTo>
                    <a:pt x="800" y="0"/>
                  </a:moveTo>
                  <a:cubicBezTo>
                    <a:pt x="359" y="0"/>
                    <a:pt x="0" y="359"/>
                    <a:pt x="0" y="800"/>
                  </a:cubicBezTo>
                  <a:lnTo>
                    <a:pt x="0" y="1254"/>
                  </a:lnTo>
                  <a:cubicBezTo>
                    <a:pt x="0" y="1695"/>
                    <a:pt x="359" y="2048"/>
                    <a:pt x="800" y="2048"/>
                  </a:cubicBezTo>
                  <a:cubicBezTo>
                    <a:pt x="1234" y="2048"/>
                    <a:pt x="1594" y="1695"/>
                    <a:pt x="1594" y="1254"/>
                  </a:cubicBezTo>
                  <a:lnTo>
                    <a:pt x="1594" y="800"/>
                  </a:lnTo>
                  <a:cubicBezTo>
                    <a:pt x="1594" y="359"/>
                    <a:pt x="1234" y="0"/>
                    <a:pt x="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3"/>
            <p:cNvSpPr/>
            <p:nvPr/>
          </p:nvSpPr>
          <p:spPr>
            <a:xfrm>
              <a:off x="3286513" y="2114431"/>
              <a:ext cx="23869" cy="41811"/>
            </a:xfrm>
            <a:custGeom>
              <a:avLst/>
              <a:gdLst/>
              <a:ahLst/>
              <a:cxnLst/>
              <a:rect l="l" t="t" r="r" b="b"/>
              <a:pathLst>
                <a:path w="910" h="1594" extrusionOk="0">
                  <a:moveTo>
                    <a:pt x="116" y="0"/>
                  </a:moveTo>
                  <a:cubicBezTo>
                    <a:pt x="76" y="0"/>
                    <a:pt x="35" y="7"/>
                    <a:pt x="1" y="14"/>
                  </a:cubicBezTo>
                  <a:lnTo>
                    <a:pt x="1" y="1139"/>
                  </a:lnTo>
                  <a:cubicBezTo>
                    <a:pt x="1" y="1390"/>
                    <a:pt x="204" y="1593"/>
                    <a:pt x="455" y="1593"/>
                  </a:cubicBezTo>
                  <a:cubicBezTo>
                    <a:pt x="706" y="1593"/>
                    <a:pt x="910" y="1390"/>
                    <a:pt x="910" y="1139"/>
                  </a:cubicBezTo>
                  <a:lnTo>
                    <a:pt x="910" y="800"/>
                  </a:lnTo>
                  <a:cubicBezTo>
                    <a:pt x="910"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3"/>
            <p:cNvSpPr/>
            <p:nvPr/>
          </p:nvSpPr>
          <p:spPr>
            <a:xfrm>
              <a:off x="3280480" y="2120464"/>
              <a:ext cx="17994" cy="17810"/>
            </a:xfrm>
            <a:custGeom>
              <a:avLst/>
              <a:gdLst/>
              <a:ahLst/>
              <a:cxnLst/>
              <a:rect l="l" t="t" r="r" b="b"/>
              <a:pathLst>
                <a:path w="686" h="679" extrusionOk="0">
                  <a:moveTo>
                    <a:pt x="346" y="1"/>
                  </a:moveTo>
                  <a:cubicBezTo>
                    <a:pt x="156" y="1"/>
                    <a:pt x="0" y="150"/>
                    <a:pt x="0" y="340"/>
                  </a:cubicBezTo>
                  <a:cubicBezTo>
                    <a:pt x="0" y="529"/>
                    <a:pt x="156" y="679"/>
                    <a:pt x="346" y="679"/>
                  </a:cubicBezTo>
                  <a:cubicBezTo>
                    <a:pt x="529" y="679"/>
                    <a:pt x="685" y="529"/>
                    <a:pt x="685" y="340"/>
                  </a:cubicBezTo>
                  <a:cubicBezTo>
                    <a:pt x="685" y="150"/>
                    <a:pt x="529" y="1"/>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3"/>
            <p:cNvSpPr/>
            <p:nvPr/>
          </p:nvSpPr>
          <p:spPr>
            <a:xfrm>
              <a:off x="3298447" y="2011741"/>
              <a:ext cx="98730" cy="173459"/>
            </a:xfrm>
            <a:custGeom>
              <a:avLst/>
              <a:gdLst/>
              <a:ahLst/>
              <a:cxnLst/>
              <a:rect l="l" t="t" r="r" b="b"/>
              <a:pathLst>
                <a:path w="3764" h="6613" extrusionOk="0">
                  <a:moveTo>
                    <a:pt x="496" y="0"/>
                  </a:moveTo>
                  <a:cubicBezTo>
                    <a:pt x="342" y="0"/>
                    <a:pt x="177" y="17"/>
                    <a:pt x="0" y="50"/>
                  </a:cubicBezTo>
                  <a:cubicBezTo>
                    <a:pt x="2563" y="816"/>
                    <a:pt x="1167" y="4776"/>
                    <a:pt x="2814" y="6478"/>
                  </a:cubicBezTo>
                  <a:cubicBezTo>
                    <a:pt x="2906" y="6570"/>
                    <a:pt x="3022" y="6613"/>
                    <a:pt x="3136" y="6613"/>
                  </a:cubicBezTo>
                  <a:cubicBezTo>
                    <a:pt x="3326" y="6613"/>
                    <a:pt x="3510" y="6495"/>
                    <a:pt x="3574" y="6288"/>
                  </a:cubicBezTo>
                  <a:cubicBezTo>
                    <a:pt x="3669" y="5963"/>
                    <a:pt x="3730" y="5624"/>
                    <a:pt x="3764" y="5291"/>
                  </a:cubicBezTo>
                  <a:cubicBezTo>
                    <a:pt x="3316" y="5068"/>
                    <a:pt x="2936" y="4356"/>
                    <a:pt x="2706" y="3149"/>
                  </a:cubicBezTo>
                  <a:cubicBezTo>
                    <a:pt x="2323" y="1189"/>
                    <a:pt x="1805" y="0"/>
                    <a:pt x="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3"/>
            <p:cNvSpPr/>
            <p:nvPr/>
          </p:nvSpPr>
          <p:spPr>
            <a:xfrm>
              <a:off x="3087506" y="2013052"/>
              <a:ext cx="98730" cy="252569"/>
            </a:xfrm>
            <a:custGeom>
              <a:avLst/>
              <a:gdLst/>
              <a:ahLst/>
              <a:cxnLst/>
              <a:rect l="l" t="t" r="r" b="b"/>
              <a:pathLst>
                <a:path w="3764" h="9629" extrusionOk="0">
                  <a:moveTo>
                    <a:pt x="306" y="0"/>
                  </a:moveTo>
                  <a:lnTo>
                    <a:pt x="0" y="5716"/>
                  </a:lnTo>
                  <a:cubicBezTo>
                    <a:pt x="190" y="7960"/>
                    <a:pt x="1587" y="9188"/>
                    <a:pt x="2686" y="9629"/>
                  </a:cubicBezTo>
                  <a:lnTo>
                    <a:pt x="3764" y="9629"/>
                  </a:lnTo>
                  <a:cubicBezTo>
                    <a:pt x="3764" y="9629"/>
                    <a:pt x="1872" y="8361"/>
                    <a:pt x="1560" y="6116"/>
                  </a:cubicBezTo>
                  <a:cubicBezTo>
                    <a:pt x="950" y="1743"/>
                    <a:pt x="2109" y="434"/>
                    <a:pt x="3113" y="102"/>
                  </a:cubicBezTo>
                  <a:cubicBezTo>
                    <a:pt x="2930" y="102"/>
                    <a:pt x="2747" y="68"/>
                    <a:pt x="25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3"/>
            <p:cNvSpPr/>
            <p:nvPr/>
          </p:nvSpPr>
          <p:spPr>
            <a:xfrm>
              <a:off x="3041787" y="2001118"/>
              <a:ext cx="113497" cy="184082"/>
            </a:xfrm>
            <a:custGeom>
              <a:avLst/>
              <a:gdLst/>
              <a:ahLst/>
              <a:cxnLst/>
              <a:rect l="l" t="t" r="r" b="b"/>
              <a:pathLst>
                <a:path w="4327" h="7018" extrusionOk="0">
                  <a:moveTo>
                    <a:pt x="2733" y="1"/>
                  </a:moveTo>
                  <a:cubicBezTo>
                    <a:pt x="686" y="1"/>
                    <a:pt x="1" y="3188"/>
                    <a:pt x="1" y="3188"/>
                  </a:cubicBezTo>
                  <a:cubicBezTo>
                    <a:pt x="1" y="3188"/>
                    <a:pt x="543" y="3269"/>
                    <a:pt x="509" y="4605"/>
                  </a:cubicBezTo>
                  <a:cubicBezTo>
                    <a:pt x="489" y="5581"/>
                    <a:pt x="625" y="6266"/>
                    <a:pt x="753" y="6693"/>
                  </a:cubicBezTo>
                  <a:cubicBezTo>
                    <a:pt x="813" y="6900"/>
                    <a:pt x="996" y="7018"/>
                    <a:pt x="1184" y="7018"/>
                  </a:cubicBezTo>
                  <a:cubicBezTo>
                    <a:pt x="1298" y="7018"/>
                    <a:pt x="1414" y="6975"/>
                    <a:pt x="1506" y="6883"/>
                  </a:cubicBezTo>
                  <a:cubicBezTo>
                    <a:pt x="3154" y="5174"/>
                    <a:pt x="1764" y="1215"/>
                    <a:pt x="4327" y="455"/>
                  </a:cubicBezTo>
                  <a:cubicBezTo>
                    <a:pt x="4327" y="455"/>
                    <a:pt x="3411"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3"/>
            <p:cNvSpPr/>
            <p:nvPr/>
          </p:nvSpPr>
          <p:spPr>
            <a:xfrm>
              <a:off x="3041787" y="2001118"/>
              <a:ext cx="111373" cy="122232"/>
            </a:xfrm>
            <a:custGeom>
              <a:avLst/>
              <a:gdLst/>
              <a:ahLst/>
              <a:cxnLst/>
              <a:rect l="l" t="t" r="r" b="b"/>
              <a:pathLst>
                <a:path w="4246" h="4660" extrusionOk="0">
                  <a:moveTo>
                    <a:pt x="2733" y="1"/>
                  </a:moveTo>
                  <a:cubicBezTo>
                    <a:pt x="686" y="1"/>
                    <a:pt x="1" y="3188"/>
                    <a:pt x="1" y="3188"/>
                  </a:cubicBezTo>
                  <a:cubicBezTo>
                    <a:pt x="1" y="3188"/>
                    <a:pt x="543" y="3269"/>
                    <a:pt x="509" y="4605"/>
                  </a:cubicBezTo>
                  <a:lnTo>
                    <a:pt x="509" y="4659"/>
                  </a:lnTo>
                  <a:cubicBezTo>
                    <a:pt x="1500" y="916"/>
                    <a:pt x="2883" y="307"/>
                    <a:pt x="3682" y="307"/>
                  </a:cubicBezTo>
                  <a:cubicBezTo>
                    <a:pt x="3944" y="307"/>
                    <a:pt x="4143" y="373"/>
                    <a:pt x="4245" y="414"/>
                  </a:cubicBezTo>
                  <a:cubicBezTo>
                    <a:pt x="4015" y="313"/>
                    <a:pt x="3296" y="1"/>
                    <a:pt x="27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3"/>
            <p:cNvSpPr/>
            <p:nvPr/>
          </p:nvSpPr>
          <p:spPr>
            <a:xfrm>
              <a:off x="3161133" y="2221843"/>
              <a:ext cx="131281" cy="95530"/>
            </a:xfrm>
            <a:custGeom>
              <a:avLst/>
              <a:gdLst/>
              <a:ahLst/>
              <a:cxnLst/>
              <a:rect l="l" t="t" r="r" b="b"/>
              <a:pathLst>
                <a:path w="5005" h="3642" extrusionOk="0">
                  <a:moveTo>
                    <a:pt x="2503" y="0"/>
                  </a:moveTo>
                  <a:cubicBezTo>
                    <a:pt x="1119" y="0"/>
                    <a:pt x="1" y="814"/>
                    <a:pt x="1" y="1824"/>
                  </a:cubicBezTo>
                  <a:cubicBezTo>
                    <a:pt x="1" y="2828"/>
                    <a:pt x="1119" y="3642"/>
                    <a:pt x="2503" y="3642"/>
                  </a:cubicBezTo>
                  <a:cubicBezTo>
                    <a:pt x="3886" y="3642"/>
                    <a:pt x="5005" y="2828"/>
                    <a:pt x="5005" y="1824"/>
                  </a:cubicBezTo>
                  <a:cubicBezTo>
                    <a:pt x="5005" y="814"/>
                    <a:pt x="3886" y="0"/>
                    <a:pt x="25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3"/>
            <p:cNvSpPr/>
            <p:nvPr/>
          </p:nvSpPr>
          <p:spPr>
            <a:xfrm>
              <a:off x="3143166" y="2215968"/>
              <a:ext cx="167216" cy="65680"/>
            </a:xfrm>
            <a:custGeom>
              <a:avLst/>
              <a:gdLst/>
              <a:ahLst/>
              <a:cxnLst/>
              <a:rect l="l" t="t" r="r" b="b"/>
              <a:pathLst>
                <a:path w="6375" h="2504" extrusionOk="0">
                  <a:moveTo>
                    <a:pt x="1709" y="1"/>
                  </a:moveTo>
                  <a:cubicBezTo>
                    <a:pt x="767" y="1"/>
                    <a:pt x="1" y="557"/>
                    <a:pt x="1" y="1248"/>
                  </a:cubicBezTo>
                  <a:cubicBezTo>
                    <a:pt x="1" y="1940"/>
                    <a:pt x="767" y="2503"/>
                    <a:pt x="1709" y="2503"/>
                  </a:cubicBezTo>
                  <a:cubicBezTo>
                    <a:pt x="1720" y="2503"/>
                    <a:pt x="1731" y="2503"/>
                    <a:pt x="1742" y="2503"/>
                  </a:cubicBezTo>
                  <a:cubicBezTo>
                    <a:pt x="2165" y="2503"/>
                    <a:pt x="2579" y="2374"/>
                    <a:pt x="2923" y="2130"/>
                  </a:cubicBezTo>
                  <a:cubicBezTo>
                    <a:pt x="3001" y="2072"/>
                    <a:pt x="3094" y="2043"/>
                    <a:pt x="3189" y="2043"/>
                  </a:cubicBezTo>
                  <a:cubicBezTo>
                    <a:pt x="3283" y="2043"/>
                    <a:pt x="3378" y="2072"/>
                    <a:pt x="3459" y="2130"/>
                  </a:cubicBezTo>
                  <a:cubicBezTo>
                    <a:pt x="3803" y="2374"/>
                    <a:pt x="4211" y="2503"/>
                    <a:pt x="4633" y="2503"/>
                  </a:cubicBezTo>
                  <a:cubicBezTo>
                    <a:pt x="4644" y="2503"/>
                    <a:pt x="4655" y="2503"/>
                    <a:pt x="4666" y="2503"/>
                  </a:cubicBezTo>
                  <a:cubicBezTo>
                    <a:pt x="5608" y="2503"/>
                    <a:pt x="6375" y="1940"/>
                    <a:pt x="6375" y="1248"/>
                  </a:cubicBezTo>
                  <a:cubicBezTo>
                    <a:pt x="6375" y="557"/>
                    <a:pt x="5608" y="1"/>
                    <a:pt x="46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3"/>
            <p:cNvSpPr/>
            <p:nvPr/>
          </p:nvSpPr>
          <p:spPr>
            <a:xfrm>
              <a:off x="3191009" y="2192151"/>
              <a:ext cx="71713" cy="50362"/>
            </a:xfrm>
            <a:custGeom>
              <a:avLst/>
              <a:gdLst/>
              <a:ahLst/>
              <a:cxnLst/>
              <a:rect l="l" t="t" r="r" b="b"/>
              <a:pathLst>
                <a:path w="2734" h="1920" extrusionOk="0">
                  <a:moveTo>
                    <a:pt x="1364" y="0"/>
                  </a:moveTo>
                  <a:cubicBezTo>
                    <a:pt x="611" y="0"/>
                    <a:pt x="1" y="407"/>
                    <a:pt x="1" y="909"/>
                  </a:cubicBezTo>
                  <a:cubicBezTo>
                    <a:pt x="1" y="1397"/>
                    <a:pt x="570" y="1648"/>
                    <a:pt x="984" y="1838"/>
                  </a:cubicBezTo>
                  <a:cubicBezTo>
                    <a:pt x="1106" y="1892"/>
                    <a:pt x="1237" y="1919"/>
                    <a:pt x="1366" y="1919"/>
                  </a:cubicBezTo>
                  <a:cubicBezTo>
                    <a:pt x="1496" y="1919"/>
                    <a:pt x="1625" y="1892"/>
                    <a:pt x="1743" y="1838"/>
                  </a:cubicBezTo>
                  <a:cubicBezTo>
                    <a:pt x="2157" y="1648"/>
                    <a:pt x="2733" y="1390"/>
                    <a:pt x="2733" y="909"/>
                  </a:cubicBezTo>
                  <a:cubicBezTo>
                    <a:pt x="2733" y="407"/>
                    <a:pt x="2123" y="0"/>
                    <a:pt x="1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3"/>
            <p:cNvSpPr/>
            <p:nvPr/>
          </p:nvSpPr>
          <p:spPr>
            <a:xfrm>
              <a:off x="3190826" y="2193908"/>
              <a:ext cx="53221" cy="48604"/>
            </a:xfrm>
            <a:custGeom>
              <a:avLst/>
              <a:gdLst/>
              <a:ahLst/>
              <a:cxnLst/>
              <a:rect l="l" t="t" r="r" b="b"/>
              <a:pathLst>
                <a:path w="2029" h="1853" extrusionOk="0">
                  <a:moveTo>
                    <a:pt x="849" y="1"/>
                  </a:moveTo>
                  <a:lnTo>
                    <a:pt x="849" y="1"/>
                  </a:lnTo>
                  <a:cubicBezTo>
                    <a:pt x="354" y="137"/>
                    <a:pt x="1" y="462"/>
                    <a:pt x="1" y="842"/>
                  </a:cubicBezTo>
                  <a:cubicBezTo>
                    <a:pt x="1" y="1323"/>
                    <a:pt x="577" y="1581"/>
                    <a:pt x="991" y="1771"/>
                  </a:cubicBezTo>
                  <a:cubicBezTo>
                    <a:pt x="1113" y="1825"/>
                    <a:pt x="1242" y="1852"/>
                    <a:pt x="1371" y="1852"/>
                  </a:cubicBezTo>
                  <a:cubicBezTo>
                    <a:pt x="1499" y="1852"/>
                    <a:pt x="1628" y="1825"/>
                    <a:pt x="1750" y="1771"/>
                  </a:cubicBezTo>
                  <a:cubicBezTo>
                    <a:pt x="1839" y="1730"/>
                    <a:pt x="1933" y="1689"/>
                    <a:pt x="2028" y="1642"/>
                  </a:cubicBezTo>
                  <a:cubicBezTo>
                    <a:pt x="1472" y="1540"/>
                    <a:pt x="747" y="1167"/>
                    <a:pt x="679" y="591"/>
                  </a:cubicBezTo>
                  <a:cubicBezTo>
                    <a:pt x="652" y="306"/>
                    <a:pt x="849" y="1"/>
                    <a:pt x="8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30015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1"/>
        <p:cNvGrpSpPr/>
        <p:nvPr/>
      </p:nvGrpSpPr>
      <p:grpSpPr>
        <a:xfrm>
          <a:off x="0" y="0"/>
          <a:ext cx="0" cy="0"/>
          <a:chOff x="0" y="0"/>
          <a:chExt cx="0" cy="0"/>
        </a:xfrm>
      </p:grpSpPr>
      <p:sp>
        <p:nvSpPr>
          <p:cNvPr id="1912" name="Google Shape;1912;p5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id-ID" sz="1800" dirty="0"/>
              <a:t>Metode mengajar yang dapat digunakan dan dilaksanakan guru dalam proses </a:t>
            </a:r>
            <a:r>
              <a:rPr lang="id-ID" sz="1800" dirty="0">
                <a:solidFill>
                  <a:schemeClr val="accent3"/>
                </a:solidFill>
              </a:rPr>
              <a:t>pembelajaran kepada siswa kelas tinggi di Sekolah Dasar adalah sebagai berikut : </a:t>
            </a:r>
            <a:endParaRPr sz="1800" dirty="0">
              <a:solidFill>
                <a:schemeClr val="accent3"/>
              </a:solidFill>
            </a:endParaRPr>
          </a:p>
        </p:txBody>
      </p:sp>
      <p:grpSp>
        <p:nvGrpSpPr>
          <p:cNvPr id="1913" name="Google Shape;1913;p53"/>
          <p:cNvGrpSpPr/>
          <p:nvPr/>
        </p:nvGrpSpPr>
        <p:grpSpPr>
          <a:xfrm>
            <a:off x="1217940" y="1288844"/>
            <a:ext cx="6708120" cy="1642765"/>
            <a:chOff x="1252145" y="1365044"/>
            <a:chExt cx="6708120" cy="1642765"/>
          </a:xfrm>
        </p:grpSpPr>
        <p:sp>
          <p:nvSpPr>
            <p:cNvPr id="1914" name="Google Shape;1914;p53"/>
            <p:cNvSpPr/>
            <p:nvPr/>
          </p:nvSpPr>
          <p:spPr>
            <a:xfrm rot="10800000">
              <a:off x="6248961" y="2185840"/>
              <a:ext cx="1642891" cy="821969"/>
            </a:xfrm>
            <a:custGeom>
              <a:avLst/>
              <a:gdLst/>
              <a:ahLst/>
              <a:cxnLst/>
              <a:rect l="l" t="t" r="r" b="b"/>
              <a:pathLst>
                <a:path w="44066" h="22050" fill="none" extrusionOk="0">
                  <a:moveTo>
                    <a:pt x="1" y="22050"/>
                  </a:moveTo>
                  <a:cubicBezTo>
                    <a:pt x="1" y="9874"/>
                    <a:pt x="9874" y="1"/>
                    <a:pt x="22050" y="1"/>
                  </a:cubicBezTo>
                  <a:cubicBezTo>
                    <a:pt x="34192"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3"/>
            <p:cNvSpPr/>
            <p:nvPr/>
          </p:nvSpPr>
          <p:spPr>
            <a:xfrm rot="10800000">
              <a:off x="4606138" y="1365044"/>
              <a:ext cx="1642891" cy="820739"/>
            </a:xfrm>
            <a:custGeom>
              <a:avLst/>
              <a:gdLst/>
              <a:ahLst/>
              <a:cxnLst/>
              <a:rect l="l" t="t" r="r" b="b"/>
              <a:pathLst>
                <a:path w="44066" h="22017" fill="none" extrusionOk="0">
                  <a:moveTo>
                    <a:pt x="44065" y="1"/>
                  </a:moveTo>
                  <a:cubicBezTo>
                    <a:pt x="44065" y="12176"/>
                    <a:pt x="34191" y="22016"/>
                    <a:pt x="22049" y="22016"/>
                  </a:cubicBezTo>
                  <a:cubicBezTo>
                    <a:pt x="9874" y="22016"/>
                    <a:pt x="0" y="12176"/>
                    <a:pt x="0"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3"/>
            <p:cNvSpPr/>
            <p:nvPr/>
          </p:nvSpPr>
          <p:spPr>
            <a:xfrm rot="10800000">
              <a:off x="2963351" y="2185840"/>
              <a:ext cx="1642853" cy="821969"/>
            </a:xfrm>
            <a:custGeom>
              <a:avLst/>
              <a:gdLst/>
              <a:ahLst/>
              <a:cxnLst/>
              <a:rect l="l" t="t" r="r" b="b"/>
              <a:pathLst>
                <a:path w="44065" h="22050" fill="none" extrusionOk="0">
                  <a:moveTo>
                    <a:pt x="0" y="22050"/>
                  </a:moveTo>
                  <a:cubicBezTo>
                    <a:pt x="0" y="9874"/>
                    <a:pt x="9874" y="1"/>
                    <a:pt x="22049" y="1"/>
                  </a:cubicBezTo>
                  <a:cubicBezTo>
                    <a:pt x="34191" y="1"/>
                    <a:pt x="44065" y="9874"/>
                    <a:pt x="44065" y="22050"/>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3"/>
            <p:cNvSpPr/>
            <p:nvPr/>
          </p:nvSpPr>
          <p:spPr>
            <a:xfrm rot="10800000">
              <a:off x="1320527" y="1365044"/>
              <a:ext cx="1642891" cy="820739"/>
            </a:xfrm>
            <a:custGeom>
              <a:avLst/>
              <a:gdLst/>
              <a:ahLst/>
              <a:cxnLst/>
              <a:rect l="l" t="t" r="r" b="b"/>
              <a:pathLst>
                <a:path w="44066" h="22017" fill="none" extrusionOk="0">
                  <a:moveTo>
                    <a:pt x="44066" y="1"/>
                  </a:moveTo>
                  <a:cubicBezTo>
                    <a:pt x="44066" y="12176"/>
                    <a:pt x="34192" y="22016"/>
                    <a:pt x="22017" y="22016"/>
                  </a:cubicBezTo>
                  <a:cubicBezTo>
                    <a:pt x="9875" y="22016"/>
                    <a:pt x="1" y="12176"/>
                    <a:pt x="1" y="1"/>
                  </a:cubicBezTo>
                </a:path>
              </a:pathLst>
            </a:custGeom>
            <a:solidFill>
              <a:schemeClr val="dk1"/>
            </a:solidFill>
            <a:ln w="38100" cap="rnd" cmpd="sng">
              <a:solidFill>
                <a:srgbClr val="121B4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3"/>
            <p:cNvSpPr/>
            <p:nvPr/>
          </p:nvSpPr>
          <p:spPr>
            <a:xfrm rot="10800000">
              <a:off x="6180579" y="2103665"/>
              <a:ext cx="136861" cy="136847"/>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3"/>
            <p:cNvSpPr/>
            <p:nvPr/>
          </p:nvSpPr>
          <p:spPr>
            <a:xfrm rot="10800000">
              <a:off x="4537793" y="2103665"/>
              <a:ext cx="136824" cy="136847"/>
            </a:xfrm>
            <a:custGeom>
              <a:avLst/>
              <a:gdLst/>
              <a:ahLst/>
              <a:cxnLst/>
              <a:rect l="l" t="t" r="r" b="b"/>
              <a:pathLst>
                <a:path w="3670" h="3671" extrusionOk="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3"/>
            <p:cNvSpPr/>
            <p:nvPr/>
          </p:nvSpPr>
          <p:spPr>
            <a:xfrm rot="10800000">
              <a:off x="2894969"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3"/>
            <p:cNvSpPr/>
            <p:nvPr/>
          </p:nvSpPr>
          <p:spPr>
            <a:xfrm rot="10800000">
              <a:off x="1252145" y="2103665"/>
              <a:ext cx="136824" cy="136847"/>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3"/>
            <p:cNvSpPr/>
            <p:nvPr/>
          </p:nvSpPr>
          <p:spPr>
            <a:xfrm rot="10800000">
              <a:off x="7823401" y="2103666"/>
              <a:ext cx="136864" cy="136846"/>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3" name="Google Shape;1923;p53"/>
          <p:cNvGrpSpPr/>
          <p:nvPr/>
        </p:nvGrpSpPr>
        <p:grpSpPr>
          <a:xfrm>
            <a:off x="1449277" y="1494084"/>
            <a:ext cx="1259786" cy="1673441"/>
            <a:chOff x="1483483" y="1570284"/>
            <a:chExt cx="1259786" cy="1673441"/>
          </a:xfrm>
        </p:grpSpPr>
        <p:sp>
          <p:nvSpPr>
            <p:cNvPr id="1924" name="Google Shape;1924;p53"/>
            <p:cNvSpPr/>
            <p:nvPr/>
          </p:nvSpPr>
          <p:spPr>
            <a:xfrm>
              <a:off x="1545227" y="1641452"/>
              <a:ext cx="1151700" cy="1151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3"/>
            <p:cNvSpPr/>
            <p:nvPr/>
          </p:nvSpPr>
          <p:spPr>
            <a:xfrm rot="10800000">
              <a:off x="1483483" y="1570284"/>
              <a:ext cx="1259786" cy="1259691"/>
            </a:xfrm>
            <a:custGeom>
              <a:avLst/>
              <a:gdLst/>
              <a:ahLst/>
              <a:cxnLst/>
              <a:rect l="l" t="t" r="r" b="b"/>
              <a:pathLst>
                <a:path w="33791" h="33792" extrusionOk="0">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6" name="Google Shape;1926;p53"/>
            <p:cNvCxnSpPr/>
            <p:nvPr/>
          </p:nvCxnSpPr>
          <p:spPr>
            <a:xfrm>
              <a:off x="2104101" y="2804225"/>
              <a:ext cx="0" cy="439500"/>
            </a:xfrm>
            <a:prstGeom prst="straightConnector1">
              <a:avLst/>
            </a:prstGeom>
            <a:noFill/>
            <a:ln w="38100" cap="flat" cmpd="sng">
              <a:solidFill>
                <a:schemeClr val="lt1"/>
              </a:solidFill>
              <a:prstDash val="solid"/>
              <a:round/>
              <a:headEnd type="none" w="med" len="med"/>
              <a:tailEnd type="none" w="med" len="med"/>
            </a:ln>
          </p:spPr>
        </p:cxnSp>
      </p:grpSp>
      <p:grpSp>
        <p:nvGrpSpPr>
          <p:cNvPr id="1927" name="Google Shape;1927;p53"/>
          <p:cNvGrpSpPr/>
          <p:nvPr/>
        </p:nvGrpSpPr>
        <p:grpSpPr>
          <a:xfrm>
            <a:off x="4763482" y="1494084"/>
            <a:ext cx="1259824" cy="1673191"/>
            <a:chOff x="4797688" y="1570284"/>
            <a:chExt cx="1259824" cy="1673191"/>
          </a:xfrm>
        </p:grpSpPr>
        <p:sp>
          <p:nvSpPr>
            <p:cNvPr id="1928" name="Google Shape;1928;p53"/>
            <p:cNvSpPr/>
            <p:nvPr/>
          </p:nvSpPr>
          <p:spPr>
            <a:xfrm>
              <a:off x="4875398" y="1610575"/>
              <a:ext cx="1151700" cy="1151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3"/>
            <p:cNvSpPr/>
            <p:nvPr/>
          </p:nvSpPr>
          <p:spPr>
            <a:xfrm rot="10800000">
              <a:off x="4797688" y="1570284"/>
              <a:ext cx="1259824" cy="1259691"/>
            </a:xfrm>
            <a:custGeom>
              <a:avLst/>
              <a:gdLst/>
              <a:ahLst/>
              <a:cxnLst/>
              <a:rect l="l" t="t" r="r" b="b"/>
              <a:pathLst>
                <a:path w="33792" h="33792" extrusionOk="0">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0" name="Google Shape;1930;p53"/>
            <p:cNvCxnSpPr>
              <a:stCxn id="1928" idx="4"/>
            </p:cNvCxnSpPr>
            <p:nvPr/>
          </p:nvCxnSpPr>
          <p:spPr>
            <a:xfrm>
              <a:off x="5451248" y="2762275"/>
              <a:ext cx="0" cy="481200"/>
            </a:xfrm>
            <a:prstGeom prst="straightConnector1">
              <a:avLst/>
            </a:prstGeom>
            <a:noFill/>
            <a:ln w="38100" cap="flat" cmpd="sng">
              <a:solidFill>
                <a:schemeClr val="lt1"/>
              </a:solidFill>
              <a:prstDash val="solid"/>
              <a:round/>
              <a:headEnd type="none" w="med" len="med"/>
              <a:tailEnd type="none" w="med" len="med"/>
            </a:ln>
          </p:spPr>
        </p:cxnSp>
      </p:grpSp>
      <p:grpSp>
        <p:nvGrpSpPr>
          <p:cNvPr id="1931" name="Google Shape;1931;p53"/>
          <p:cNvGrpSpPr/>
          <p:nvPr/>
        </p:nvGrpSpPr>
        <p:grpSpPr>
          <a:xfrm>
            <a:off x="3105719" y="1494093"/>
            <a:ext cx="1259850" cy="1655322"/>
            <a:chOff x="3139925" y="1570293"/>
            <a:chExt cx="1259850" cy="1655322"/>
          </a:xfrm>
        </p:grpSpPr>
        <p:sp>
          <p:nvSpPr>
            <p:cNvPr id="1932" name="Google Shape;1932;p53"/>
            <p:cNvSpPr/>
            <p:nvPr/>
          </p:nvSpPr>
          <p:spPr>
            <a:xfrm>
              <a:off x="3196350" y="1635915"/>
              <a:ext cx="1151700" cy="1151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3"/>
            <p:cNvSpPr/>
            <p:nvPr/>
          </p:nvSpPr>
          <p:spPr>
            <a:xfrm rot="10800000">
              <a:off x="3139925" y="1570293"/>
              <a:ext cx="1259850" cy="1259681"/>
            </a:xfrm>
            <a:custGeom>
              <a:avLst/>
              <a:gdLst/>
              <a:ahLst/>
              <a:cxnLst/>
              <a:rect l="l" t="t" r="r" b="b"/>
              <a:pathLst>
                <a:path w="33792" h="33792" extrusionOk="0">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4" name="Google Shape;1934;p53"/>
            <p:cNvCxnSpPr>
              <a:stCxn id="1932" idx="4"/>
            </p:cNvCxnSpPr>
            <p:nvPr/>
          </p:nvCxnSpPr>
          <p:spPr>
            <a:xfrm>
              <a:off x="3772200" y="2787615"/>
              <a:ext cx="0" cy="438000"/>
            </a:xfrm>
            <a:prstGeom prst="straightConnector1">
              <a:avLst/>
            </a:prstGeom>
            <a:noFill/>
            <a:ln w="38100" cap="flat" cmpd="sng">
              <a:solidFill>
                <a:schemeClr val="lt1"/>
              </a:solidFill>
              <a:prstDash val="solid"/>
              <a:round/>
              <a:headEnd type="none" w="med" len="med"/>
              <a:tailEnd type="none" w="med" len="med"/>
            </a:ln>
          </p:spPr>
        </p:cxnSp>
      </p:grpSp>
      <p:grpSp>
        <p:nvGrpSpPr>
          <p:cNvPr id="1935" name="Google Shape;1935;p53"/>
          <p:cNvGrpSpPr/>
          <p:nvPr/>
        </p:nvGrpSpPr>
        <p:grpSpPr>
          <a:xfrm>
            <a:off x="6431152" y="1494093"/>
            <a:ext cx="1261081" cy="1674682"/>
            <a:chOff x="6481967" y="1570293"/>
            <a:chExt cx="1261081" cy="1674682"/>
          </a:xfrm>
        </p:grpSpPr>
        <p:sp>
          <p:nvSpPr>
            <p:cNvPr id="1936" name="Google Shape;1936;p53"/>
            <p:cNvSpPr/>
            <p:nvPr/>
          </p:nvSpPr>
          <p:spPr>
            <a:xfrm>
              <a:off x="6532300" y="1610575"/>
              <a:ext cx="1151700" cy="115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3"/>
            <p:cNvSpPr/>
            <p:nvPr/>
          </p:nvSpPr>
          <p:spPr>
            <a:xfrm rot="10800000">
              <a:off x="6481967" y="1570293"/>
              <a:ext cx="1261081" cy="1259681"/>
            </a:xfrm>
            <a:custGeom>
              <a:avLst/>
              <a:gdLst/>
              <a:ahLst/>
              <a:cxnLst/>
              <a:rect l="l" t="t" r="r" b="b"/>
              <a:pathLst>
                <a:path w="33825" h="33792" extrusionOk="0">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8" name="Google Shape;1938;p53"/>
            <p:cNvCxnSpPr/>
            <p:nvPr/>
          </p:nvCxnSpPr>
          <p:spPr>
            <a:xfrm>
              <a:off x="7114950" y="2762275"/>
              <a:ext cx="0" cy="482700"/>
            </a:xfrm>
            <a:prstGeom prst="straightConnector1">
              <a:avLst/>
            </a:prstGeom>
            <a:noFill/>
            <a:ln w="38100" cap="flat" cmpd="sng">
              <a:solidFill>
                <a:schemeClr val="lt1"/>
              </a:solidFill>
              <a:prstDash val="solid"/>
              <a:round/>
              <a:headEnd type="none" w="med" len="med"/>
              <a:tailEnd type="none" w="med" len="med"/>
            </a:ln>
          </p:spPr>
        </p:cxnSp>
      </p:grpSp>
      <p:sp>
        <p:nvSpPr>
          <p:cNvPr id="1939" name="Google Shape;1939;p53"/>
          <p:cNvSpPr txBox="1"/>
          <p:nvPr/>
        </p:nvSpPr>
        <p:spPr>
          <a:xfrm>
            <a:off x="133402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05</a:t>
            </a:r>
            <a:endParaRPr sz="2500" dirty="0">
              <a:latin typeface="Chau Philomene One"/>
              <a:ea typeface="Chau Philomene One"/>
              <a:cs typeface="Chau Philomene One"/>
              <a:sym typeface="Chau Philomene One"/>
            </a:endParaRPr>
          </a:p>
        </p:txBody>
      </p:sp>
      <p:sp>
        <p:nvSpPr>
          <p:cNvPr id="1940" name="Google Shape;1940;p53"/>
          <p:cNvSpPr txBox="1"/>
          <p:nvPr/>
        </p:nvSpPr>
        <p:spPr>
          <a:xfrm>
            <a:off x="3005401"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06</a:t>
            </a:r>
            <a:endParaRPr sz="2500" dirty="0">
              <a:latin typeface="Chau Philomene One"/>
              <a:ea typeface="Chau Philomene One"/>
              <a:cs typeface="Chau Philomene One"/>
              <a:sym typeface="Chau Philomene One"/>
            </a:endParaRPr>
          </a:p>
        </p:txBody>
      </p:sp>
      <p:sp>
        <p:nvSpPr>
          <p:cNvPr id="1941" name="Google Shape;1941;p53"/>
          <p:cNvSpPr txBox="1"/>
          <p:nvPr/>
        </p:nvSpPr>
        <p:spPr>
          <a:xfrm>
            <a:off x="4676775"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07</a:t>
            </a:r>
            <a:endParaRPr sz="2500" dirty="0">
              <a:latin typeface="Chau Philomene One"/>
              <a:ea typeface="Chau Philomene One"/>
              <a:cs typeface="Chau Philomene One"/>
              <a:sym typeface="Chau Philomene One"/>
            </a:endParaRPr>
          </a:p>
        </p:txBody>
      </p:sp>
      <p:sp>
        <p:nvSpPr>
          <p:cNvPr id="1942" name="Google Shape;1942;p53"/>
          <p:cNvSpPr txBox="1"/>
          <p:nvPr/>
        </p:nvSpPr>
        <p:spPr>
          <a:xfrm>
            <a:off x="6348150" y="3238625"/>
            <a:ext cx="14652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500" dirty="0" smtClean="0">
                <a:solidFill>
                  <a:srgbClr val="121B44"/>
                </a:solidFill>
                <a:latin typeface="Chau Philomene One"/>
                <a:ea typeface="Chau Philomene One"/>
                <a:cs typeface="Chau Philomene One"/>
                <a:sym typeface="Chau Philomene One"/>
              </a:rPr>
              <a:t>08</a:t>
            </a:r>
            <a:endParaRPr sz="2500" dirty="0">
              <a:latin typeface="Chau Philomene One"/>
              <a:ea typeface="Chau Philomene One"/>
              <a:cs typeface="Chau Philomene One"/>
              <a:sym typeface="Chau Philomene One"/>
            </a:endParaRPr>
          </a:p>
        </p:txBody>
      </p:sp>
      <p:sp>
        <p:nvSpPr>
          <p:cNvPr id="1943" name="Google Shape;1943;p53"/>
          <p:cNvSpPr txBox="1"/>
          <p:nvPr/>
        </p:nvSpPr>
        <p:spPr>
          <a:xfrm>
            <a:off x="1334045"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Pemecahan masalah</a:t>
            </a:r>
            <a:endParaRPr dirty="0">
              <a:latin typeface="Didact Gothic"/>
              <a:ea typeface="Didact Gothic"/>
              <a:cs typeface="Didact Gothic"/>
              <a:sym typeface="Didact Gothic"/>
            </a:endParaRPr>
          </a:p>
        </p:txBody>
      </p:sp>
      <p:sp>
        <p:nvSpPr>
          <p:cNvPr id="1944" name="Google Shape;1944;p53"/>
          <p:cNvSpPr txBox="1"/>
          <p:nvPr/>
        </p:nvSpPr>
        <p:spPr>
          <a:xfrm>
            <a:off x="3005411"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Karya wisata</a:t>
            </a:r>
            <a:endParaRPr dirty="0">
              <a:solidFill>
                <a:srgbClr val="121B44"/>
              </a:solidFill>
              <a:latin typeface="Didact Gothic"/>
              <a:ea typeface="Didact Gothic"/>
              <a:cs typeface="Didact Gothic"/>
              <a:sym typeface="Didact Gothic"/>
            </a:endParaRPr>
          </a:p>
        </p:txBody>
      </p:sp>
      <p:sp>
        <p:nvSpPr>
          <p:cNvPr id="1945" name="Google Shape;1945;p53"/>
          <p:cNvSpPr txBox="1"/>
          <p:nvPr/>
        </p:nvSpPr>
        <p:spPr>
          <a:xfrm>
            <a:off x="4676778"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rgbClr val="121B44"/>
                </a:solidFill>
                <a:latin typeface="Didact Gothic"/>
                <a:ea typeface="Didact Gothic"/>
                <a:cs typeface="Didact Gothic"/>
                <a:sym typeface="Didact Gothic"/>
              </a:rPr>
              <a:t>Penugasan</a:t>
            </a:r>
            <a:endParaRPr dirty="0">
              <a:solidFill>
                <a:srgbClr val="121B44"/>
              </a:solidFill>
              <a:latin typeface="Didact Gothic"/>
              <a:ea typeface="Didact Gothic"/>
              <a:cs typeface="Didact Gothic"/>
              <a:sym typeface="Didact Gothic"/>
            </a:endParaRPr>
          </a:p>
        </p:txBody>
      </p:sp>
      <p:sp>
        <p:nvSpPr>
          <p:cNvPr id="1946" name="Google Shape;1946;p53"/>
          <p:cNvSpPr txBox="1"/>
          <p:nvPr/>
        </p:nvSpPr>
        <p:spPr>
          <a:xfrm>
            <a:off x="6348145" y="3658310"/>
            <a:ext cx="1465200" cy="6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dirty="0" err="1" smtClean="0">
                <a:solidFill>
                  <a:srgbClr val="121B44"/>
                </a:solidFill>
                <a:latin typeface="Didact Gothic"/>
                <a:ea typeface="Didact Gothic"/>
                <a:cs typeface="Didact Gothic"/>
                <a:sym typeface="Didact Gothic"/>
              </a:rPr>
              <a:t>Proyek</a:t>
            </a:r>
            <a:endParaRPr dirty="0">
              <a:solidFill>
                <a:srgbClr val="121B44"/>
              </a:solidFill>
              <a:latin typeface="Didact Gothic"/>
              <a:ea typeface="Didact Gothic"/>
              <a:cs typeface="Didact Gothic"/>
              <a:sym typeface="Didact Gothic"/>
            </a:endParaRPr>
          </a:p>
        </p:txBody>
      </p:sp>
      <p:grpSp>
        <p:nvGrpSpPr>
          <p:cNvPr id="1947" name="Google Shape;1947;p53"/>
          <p:cNvGrpSpPr/>
          <p:nvPr/>
        </p:nvGrpSpPr>
        <p:grpSpPr>
          <a:xfrm>
            <a:off x="1743841" y="1808195"/>
            <a:ext cx="637234" cy="604222"/>
            <a:chOff x="1942120" y="1985852"/>
            <a:chExt cx="378315" cy="358695"/>
          </a:xfrm>
        </p:grpSpPr>
        <p:sp>
          <p:nvSpPr>
            <p:cNvPr id="1948" name="Google Shape;1948;p53"/>
            <p:cNvSpPr/>
            <p:nvPr/>
          </p:nvSpPr>
          <p:spPr>
            <a:xfrm>
              <a:off x="2161928" y="1985852"/>
              <a:ext cx="158508" cy="158901"/>
            </a:xfrm>
            <a:custGeom>
              <a:avLst/>
              <a:gdLst/>
              <a:ahLst/>
              <a:cxnLst/>
              <a:rect l="l" t="t" r="r" b="b"/>
              <a:pathLst>
                <a:path w="6043" h="6058" extrusionOk="0">
                  <a:moveTo>
                    <a:pt x="3426" y="0"/>
                  </a:moveTo>
                  <a:cubicBezTo>
                    <a:pt x="2360" y="0"/>
                    <a:pt x="1253" y="761"/>
                    <a:pt x="706" y="1986"/>
                  </a:cubicBezTo>
                  <a:cubicBezTo>
                    <a:pt x="1" y="3559"/>
                    <a:pt x="462" y="5295"/>
                    <a:pt x="1744" y="5872"/>
                  </a:cubicBezTo>
                  <a:cubicBezTo>
                    <a:pt x="2024" y="5998"/>
                    <a:pt x="2321" y="6058"/>
                    <a:pt x="2620" y="6058"/>
                  </a:cubicBezTo>
                  <a:cubicBezTo>
                    <a:pt x="3686" y="6058"/>
                    <a:pt x="4787" y="5297"/>
                    <a:pt x="5337" y="4068"/>
                  </a:cubicBezTo>
                  <a:cubicBezTo>
                    <a:pt x="6042" y="2502"/>
                    <a:pt x="5575" y="759"/>
                    <a:pt x="4293" y="183"/>
                  </a:cubicBezTo>
                  <a:cubicBezTo>
                    <a:pt x="4016" y="59"/>
                    <a:pt x="3723" y="0"/>
                    <a:pt x="3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3"/>
            <p:cNvSpPr/>
            <p:nvPr/>
          </p:nvSpPr>
          <p:spPr>
            <a:xfrm>
              <a:off x="2190571" y="2006888"/>
              <a:ext cx="115648" cy="123570"/>
            </a:xfrm>
            <a:custGeom>
              <a:avLst/>
              <a:gdLst/>
              <a:ahLst/>
              <a:cxnLst/>
              <a:rect l="l" t="t" r="r" b="b"/>
              <a:pathLst>
                <a:path w="4409" h="4711" extrusionOk="0">
                  <a:moveTo>
                    <a:pt x="2642" y="1"/>
                  </a:moveTo>
                  <a:cubicBezTo>
                    <a:pt x="1854" y="1"/>
                    <a:pt x="1003" y="629"/>
                    <a:pt x="557" y="1618"/>
                  </a:cubicBezTo>
                  <a:cubicBezTo>
                    <a:pt x="1" y="2852"/>
                    <a:pt x="292" y="4181"/>
                    <a:pt x="1201" y="4588"/>
                  </a:cubicBezTo>
                  <a:cubicBezTo>
                    <a:pt x="1383" y="4671"/>
                    <a:pt x="1576" y="4710"/>
                    <a:pt x="1773" y="4710"/>
                  </a:cubicBezTo>
                  <a:cubicBezTo>
                    <a:pt x="2559" y="4710"/>
                    <a:pt x="3407" y="4083"/>
                    <a:pt x="3852" y="3097"/>
                  </a:cubicBezTo>
                  <a:cubicBezTo>
                    <a:pt x="4408" y="1862"/>
                    <a:pt x="4116" y="533"/>
                    <a:pt x="3208" y="120"/>
                  </a:cubicBezTo>
                  <a:cubicBezTo>
                    <a:pt x="3028" y="39"/>
                    <a:pt x="2837" y="1"/>
                    <a:pt x="2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3"/>
            <p:cNvSpPr/>
            <p:nvPr/>
          </p:nvSpPr>
          <p:spPr>
            <a:xfrm>
              <a:off x="1942120" y="1986009"/>
              <a:ext cx="158665" cy="158928"/>
            </a:xfrm>
            <a:custGeom>
              <a:avLst/>
              <a:gdLst/>
              <a:ahLst/>
              <a:cxnLst/>
              <a:rect l="l" t="t" r="r" b="b"/>
              <a:pathLst>
                <a:path w="6049" h="6059" extrusionOk="0">
                  <a:moveTo>
                    <a:pt x="2619" y="1"/>
                  </a:moveTo>
                  <a:cubicBezTo>
                    <a:pt x="2322" y="1"/>
                    <a:pt x="2028" y="60"/>
                    <a:pt x="1749" y="184"/>
                  </a:cubicBezTo>
                  <a:cubicBezTo>
                    <a:pt x="468" y="760"/>
                    <a:pt x="0" y="2496"/>
                    <a:pt x="705" y="4069"/>
                  </a:cubicBezTo>
                  <a:cubicBezTo>
                    <a:pt x="1256" y="5297"/>
                    <a:pt x="2361" y="6059"/>
                    <a:pt x="3426" y="6059"/>
                  </a:cubicBezTo>
                  <a:cubicBezTo>
                    <a:pt x="3724" y="6059"/>
                    <a:pt x="4020" y="5999"/>
                    <a:pt x="4299" y="5872"/>
                  </a:cubicBezTo>
                  <a:cubicBezTo>
                    <a:pt x="5581" y="5296"/>
                    <a:pt x="6048" y="3560"/>
                    <a:pt x="5343" y="1987"/>
                  </a:cubicBezTo>
                  <a:cubicBezTo>
                    <a:pt x="4791" y="762"/>
                    <a:pt x="3687" y="1"/>
                    <a:pt x="2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3"/>
            <p:cNvSpPr/>
            <p:nvPr/>
          </p:nvSpPr>
          <p:spPr>
            <a:xfrm>
              <a:off x="1956520" y="2007072"/>
              <a:ext cx="115438" cy="123491"/>
            </a:xfrm>
            <a:custGeom>
              <a:avLst/>
              <a:gdLst/>
              <a:ahLst/>
              <a:cxnLst/>
              <a:rect l="l" t="t" r="r" b="b"/>
              <a:pathLst>
                <a:path w="4401" h="4708" extrusionOk="0">
                  <a:moveTo>
                    <a:pt x="1766" y="1"/>
                  </a:moveTo>
                  <a:cubicBezTo>
                    <a:pt x="1571" y="1"/>
                    <a:pt x="1380" y="39"/>
                    <a:pt x="1200" y="120"/>
                  </a:cubicBezTo>
                  <a:cubicBezTo>
                    <a:pt x="285" y="533"/>
                    <a:pt x="0" y="1862"/>
                    <a:pt x="550" y="3096"/>
                  </a:cubicBezTo>
                  <a:cubicBezTo>
                    <a:pt x="995" y="4085"/>
                    <a:pt x="1844" y="4708"/>
                    <a:pt x="2632" y="4708"/>
                  </a:cubicBezTo>
                  <a:cubicBezTo>
                    <a:pt x="2828" y="4708"/>
                    <a:pt x="3020" y="4669"/>
                    <a:pt x="3201" y="4588"/>
                  </a:cubicBezTo>
                  <a:cubicBezTo>
                    <a:pt x="4109" y="4181"/>
                    <a:pt x="4401" y="2852"/>
                    <a:pt x="3845" y="1618"/>
                  </a:cubicBezTo>
                  <a:cubicBezTo>
                    <a:pt x="3404" y="628"/>
                    <a:pt x="2554" y="1"/>
                    <a:pt x="1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3"/>
            <p:cNvSpPr/>
            <p:nvPr/>
          </p:nvSpPr>
          <p:spPr>
            <a:xfrm>
              <a:off x="1986921" y="2043820"/>
              <a:ext cx="289055" cy="300727"/>
            </a:xfrm>
            <a:custGeom>
              <a:avLst/>
              <a:gdLst/>
              <a:ahLst/>
              <a:cxnLst/>
              <a:rect l="l" t="t" r="r" b="b"/>
              <a:pathLst>
                <a:path w="11020" h="11465" extrusionOk="0">
                  <a:moveTo>
                    <a:pt x="5507" y="0"/>
                  </a:moveTo>
                  <a:cubicBezTo>
                    <a:pt x="2645" y="0"/>
                    <a:pt x="1" y="3390"/>
                    <a:pt x="1" y="6781"/>
                  </a:cubicBezTo>
                  <a:cubicBezTo>
                    <a:pt x="1" y="8625"/>
                    <a:pt x="1506" y="10320"/>
                    <a:pt x="3900" y="10849"/>
                  </a:cubicBezTo>
                  <a:cubicBezTo>
                    <a:pt x="4357" y="11259"/>
                    <a:pt x="4932" y="11464"/>
                    <a:pt x="5507" y="11464"/>
                  </a:cubicBezTo>
                  <a:cubicBezTo>
                    <a:pt x="6081" y="11464"/>
                    <a:pt x="6656" y="11259"/>
                    <a:pt x="7114" y="10849"/>
                  </a:cubicBezTo>
                  <a:cubicBezTo>
                    <a:pt x="9507" y="10320"/>
                    <a:pt x="11019" y="8618"/>
                    <a:pt x="11019" y="6781"/>
                  </a:cubicBezTo>
                  <a:cubicBezTo>
                    <a:pt x="11019" y="3390"/>
                    <a:pt x="8368" y="0"/>
                    <a:pt x="5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3"/>
            <p:cNvSpPr/>
            <p:nvPr/>
          </p:nvSpPr>
          <p:spPr>
            <a:xfrm>
              <a:off x="1986737" y="2047178"/>
              <a:ext cx="119215" cy="280687"/>
            </a:xfrm>
            <a:custGeom>
              <a:avLst/>
              <a:gdLst/>
              <a:ahLst/>
              <a:cxnLst/>
              <a:rect l="l" t="t" r="r" b="b"/>
              <a:pathLst>
                <a:path w="4545" h="10701" extrusionOk="0">
                  <a:moveTo>
                    <a:pt x="4544" y="1"/>
                  </a:moveTo>
                  <a:cubicBezTo>
                    <a:pt x="2076" y="645"/>
                    <a:pt x="1" y="3642"/>
                    <a:pt x="1" y="6653"/>
                  </a:cubicBezTo>
                  <a:cubicBezTo>
                    <a:pt x="1" y="8470"/>
                    <a:pt x="1472" y="10145"/>
                    <a:pt x="3812" y="10701"/>
                  </a:cubicBezTo>
                  <a:cubicBezTo>
                    <a:pt x="2523" y="9812"/>
                    <a:pt x="1757" y="8341"/>
                    <a:pt x="1764" y="6775"/>
                  </a:cubicBezTo>
                  <a:cubicBezTo>
                    <a:pt x="1764" y="4035"/>
                    <a:pt x="2951" y="1303"/>
                    <a:pt x="4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3"/>
            <p:cNvSpPr/>
            <p:nvPr/>
          </p:nvSpPr>
          <p:spPr>
            <a:xfrm>
              <a:off x="2084916" y="2316822"/>
              <a:ext cx="92697" cy="27725"/>
            </a:xfrm>
            <a:custGeom>
              <a:avLst/>
              <a:gdLst/>
              <a:ahLst/>
              <a:cxnLst/>
              <a:rect l="l" t="t" r="r" b="b"/>
              <a:pathLst>
                <a:path w="3534" h="1057" extrusionOk="0">
                  <a:moveTo>
                    <a:pt x="8" y="0"/>
                  </a:moveTo>
                  <a:cubicBezTo>
                    <a:pt x="1" y="197"/>
                    <a:pt x="89" y="380"/>
                    <a:pt x="231" y="502"/>
                  </a:cubicBezTo>
                  <a:cubicBezTo>
                    <a:pt x="679" y="872"/>
                    <a:pt x="1225" y="1056"/>
                    <a:pt x="1771" y="1056"/>
                  </a:cubicBezTo>
                  <a:cubicBezTo>
                    <a:pt x="2316" y="1056"/>
                    <a:pt x="2862" y="872"/>
                    <a:pt x="3310" y="502"/>
                  </a:cubicBezTo>
                  <a:cubicBezTo>
                    <a:pt x="3452" y="380"/>
                    <a:pt x="3534" y="197"/>
                    <a:pt x="3534" y="0"/>
                  </a:cubicBezTo>
                  <a:lnTo>
                    <a:pt x="3534" y="0"/>
                  </a:lnTo>
                  <a:lnTo>
                    <a:pt x="2652" y="265"/>
                  </a:lnTo>
                  <a:lnTo>
                    <a:pt x="889" y="265"/>
                  </a:ln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3"/>
            <p:cNvSpPr/>
            <p:nvPr/>
          </p:nvSpPr>
          <p:spPr>
            <a:xfrm>
              <a:off x="2102359" y="2257778"/>
              <a:ext cx="57995" cy="48762"/>
            </a:xfrm>
            <a:custGeom>
              <a:avLst/>
              <a:gdLst/>
              <a:ahLst/>
              <a:cxnLst/>
              <a:rect l="l" t="t" r="r" b="b"/>
              <a:pathLst>
                <a:path w="2211" h="1859" extrusionOk="0">
                  <a:moveTo>
                    <a:pt x="1106" y="0"/>
                  </a:moveTo>
                  <a:cubicBezTo>
                    <a:pt x="495" y="0"/>
                    <a:pt x="7" y="393"/>
                    <a:pt x="0" y="882"/>
                  </a:cubicBezTo>
                  <a:cubicBezTo>
                    <a:pt x="0" y="1350"/>
                    <a:pt x="468" y="1594"/>
                    <a:pt x="801" y="1777"/>
                  </a:cubicBezTo>
                  <a:cubicBezTo>
                    <a:pt x="895" y="1831"/>
                    <a:pt x="1001" y="1858"/>
                    <a:pt x="1106" y="1858"/>
                  </a:cubicBezTo>
                  <a:cubicBezTo>
                    <a:pt x="1211" y="1858"/>
                    <a:pt x="1316" y="1831"/>
                    <a:pt x="1411" y="1777"/>
                  </a:cubicBezTo>
                  <a:cubicBezTo>
                    <a:pt x="1743" y="1594"/>
                    <a:pt x="2211" y="1350"/>
                    <a:pt x="2211" y="882"/>
                  </a:cubicBezTo>
                  <a:cubicBezTo>
                    <a:pt x="2211" y="393"/>
                    <a:pt x="1716" y="0"/>
                    <a:pt x="1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3"/>
            <p:cNvSpPr/>
            <p:nvPr/>
          </p:nvSpPr>
          <p:spPr>
            <a:xfrm>
              <a:off x="2081611" y="2309714"/>
              <a:ext cx="99202" cy="23135"/>
            </a:xfrm>
            <a:custGeom>
              <a:avLst/>
              <a:gdLst/>
              <a:ahLst/>
              <a:cxnLst/>
              <a:rect l="l" t="t" r="r" b="b"/>
              <a:pathLst>
                <a:path w="3782" h="882" extrusionOk="0">
                  <a:moveTo>
                    <a:pt x="308" y="1"/>
                  </a:moveTo>
                  <a:cubicBezTo>
                    <a:pt x="152" y="1"/>
                    <a:pt x="0" y="173"/>
                    <a:pt x="120" y="346"/>
                  </a:cubicBezTo>
                  <a:cubicBezTo>
                    <a:pt x="344" y="685"/>
                    <a:pt x="717" y="882"/>
                    <a:pt x="1124" y="882"/>
                  </a:cubicBezTo>
                  <a:cubicBezTo>
                    <a:pt x="1354" y="882"/>
                    <a:pt x="1578" y="814"/>
                    <a:pt x="1775" y="692"/>
                  </a:cubicBezTo>
                  <a:cubicBezTo>
                    <a:pt x="1812" y="668"/>
                    <a:pt x="1854" y="656"/>
                    <a:pt x="1897" y="656"/>
                  </a:cubicBezTo>
                  <a:cubicBezTo>
                    <a:pt x="1939" y="656"/>
                    <a:pt x="1981" y="668"/>
                    <a:pt x="2019" y="692"/>
                  </a:cubicBezTo>
                  <a:cubicBezTo>
                    <a:pt x="2209" y="814"/>
                    <a:pt x="2439" y="882"/>
                    <a:pt x="2670" y="882"/>
                  </a:cubicBezTo>
                  <a:cubicBezTo>
                    <a:pt x="3070" y="882"/>
                    <a:pt x="3443" y="678"/>
                    <a:pt x="3666" y="346"/>
                  </a:cubicBezTo>
                  <a:cubicBezTo>
                    <a:pt x="3781" y="173"/>
                    <a:pt x="3632" y="1"/>
                    <a:pt x="3477" y="1"/>
                  </a:cubicBezTo>
                  <a:cubicBezTo>
                    <a:pt x="3413" y="1"/>
                    <a:pt x="3348" y="30"/>
                    <a:pt x="3300" y="102"/>
                  </a:cubicBezTo>
                  <a:cubicBezTo>
                    <a:pt x="3158" y="312"/>
                    <a:pt x="2921" y="441"/>
                    <a:pt x="2663" y="441"/>
                  </a:cubicBezTo>
                  <a:cubicBezTo>
                    <a:pt x="2520" y="441"/>
                    <a:pt x="2378" y="393"/>
                    <a:pt x="2256" y="319"/>
                  </a:cubicBezTo>
                  <a:cubicBezTo>
                    <a:pt x="2144" y="244"/>
                    <a:pt x="2017" y="207"/>
                    <a:pt x="1891" y="207"/>
                  </a:cubicBezTo>
                  <a:cubicBezTo>
                    <a:pt x="1764" y="207"/>
                    <a:pt x="1639" y="244"/>
                    <a:pt x="1531" y="319"/>
                  </a:cubicBezTo>
                  <a:cubicBezTo>
                    <a:pt x="1408" y="393"/>
                    <a:pt x="1266" y="441"/>
                    <a:pt x="1124" y="441"/>
                  </a:cubicBezTo>
                  <a:cubicBezTo>
                    <a:pt x="866" y="441"/>
                    <a:pt x="629" y="312"/>
                    <a:pt x="486" y="102"/>
                  </a:cubicBezTo>
                  <a:cubicBezTo>
                    <a:pt x="439" y="30"/>
                    <a:pt x="373"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3"/>
            <p:cNvSpPr/>
            <p:nvPr/>
          </p:nvSpPr>
          <p:spPr>
            <a:xfrm>
              <a:off x="2180892" y="2280756"/>
              <a:ext cx="114809" cy="40709"/>
            </a:xfrm>
            <a:custGeom>
              <a:avLst/>
              <a:gdLst/>
              <a:ahLst/>
              <a:cxnLst/>
              <a:rect l="l" t="t" r="r" b="b"/>
              <a:pathLst>
                <a:path w="4377" h="1552" extrusionOk="0">
                  <a:moveTo>
                    <a:pt x="307" y="1"/>
                  </a:moveTo>
                  <a:cubicBezTo>
                    <a:pt x="56" y="1"/>
                    <a:pt x="0" y="389"/>
                    <a:pt x="275" y="440"/>
                  </a:cubicBezTo>
                  <a:cubicBezTo>
                    <a:pt x="295" y="446"/>
                    <a:pt x="2404" y="833"/>
                    <a:pt x="3970" y="1524"/>
                  </a:cubicBezTo>
                  <a:cubicBezTo>
                    <a:pt x="3997" y="1538"/>
                    <a:pt x="4031" y="1545"/>
                    <a:pt x="4065" y="1545"/>
                  </a:cubicBezTo>
                  <a:lnTo>
                    <a:pt x="4058" y="1552"/>
                  </a:lnTo>
                  <a:cubicBezTo>
                    <a:pt x="4302" y="1552"/>
                    <a:pt x="4377" y="1219"/>
                    <a:pt x="4153" y="1124"/>
                  </a:cubicBezTo>
                  <a:cubicBezTo>
                    <a:pt x="2539" y="406"/>
                    <a:pt x="437" y="26"/>
                    <a:pt x="356" y="6"/>
                  </a:cubicBezTo>
                  <a:cubicBezTo>
                    <a:pt x="339" y="2"/>
                    <a:pt x="323" y="1"/>
                    <a:pt x="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3"/>
            <p:cNvSpPr/>
            <p:nvPr/>
          </p:nvSpPr>
          <p:spPr>
            <a:xfrm>
              <a:off x="2194846" y="2262841"/>
              <a:ext cx="123806" cy="18072"/>
            </a:xfrm>
            <a:custGeom>
              <a:avLst/>
              <a:gdLst/>
              <a:ahLst/>
              <a:cxnLst/>
              <a:rect l="l" t="t" r="r" b="b"/>
              <a:pathLst>
                <a:path w="4720" h="689" extrusionOk="0">
                  <a:moveTo>
                    <a:pt x="1368" y="0"/>
                  </a:moveTo>
                  <a:cubicBezTo>
                    <a:pt x="727" y="0"/>
                    <a:pt x="258" y="21"/>
                    <a:pt x="211" y="24"/>
                  </a:cubicBezTo>
                  <a:cubicBezTo>
                    <a:pt x="88" y="31"/>
                    <a:pt x="0" y="133"/>
                    <a:pt x="0" y="255"/>
                  </a:cubicBezTo>
                  <a:cubicBezTo>
                    <a:pt x="13" y="373"/>
                    <a:pt x="109" y="465"/>
                    <a:pt x="219" y="465"/>
                  </a:cubicBezTo>
                  <a:cubicBezTo>
                    <a:pt x="223" y="465"/>
                    <a:pt x="227" y="465"/>
                    <a:pt x="231" y="465"/>
                  </a:cubicBezTo>
                  <a:cubicBezTo>
                    <a:pt x="242" y="465"/>
                    <a:pt x="693" y="446"/>
                    <a:pt x="1322" y="446"/>
                  </a:cubicBezTo>
                  <a:cubicBezTo>
                    <a:pt x="2229" y="446"/>
                    <a:pt x="3504" y="486"/>
                    <a:pt x="4360" y="682"/>
                  </a:cubicBezTo>
                  <a:cubicBezTo>
                    <a:pt x="4381" y="682"/>
                    <a:pt x="4394" y="689"/>
                    <a:pt x="4415" y="689"/>
                  </a:cubicBezTo>
                  <a:cubicBezTo>
                    <a:pt x="4679" y="689"/>
                    <a:pt x="4720" y="309"/>
                    <a:pt x="4462" y="248"/>
                  </a:cubicBezTo>
                  <a:cubicBezTo>
                    <a:pt x="3570" y="44"/>
                    <a:pt x="2291" y="0"/>
                    <a:pt x="13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3"/>
            <p:cNvSpPr/>
            <p:nvPr/>
          </p:nvSpPr>
          <p:spPr>
            <a:xfrm>
              <a:off x="1967065" y="2280756"/>
              <a:ext cx="114599" cy="40525"/>
            </a:xfrm>
            <a:custGeom>
              <a:avLst/>
              <a:gdLst/>
              <a:ahLst/>
              <a:cxnLst/>
              <a:rect l="l" t="t" r="r" b="b"/>
              <a:pathLst>
                <a:path w="4369" h="1545" extrusionOk="0">
                  <a:moveTo>
                    <a:pt x="4068" y="1"/>
                  </a:moveTo>
                  <a:cubicBezTo>
                    <a:pt x="4053" y="1"/>
                    <a:pt x="4036" y="2"/>
                    <a:pt x="4019" y="6"/>
                  </a:cubicBezTo>
                  <a:cubicBezTo>
                    <a:pt x="3931" y="19"/>
                    <a:pt x="1836" y="406"/>
                    <a:pt x="222" y="1124"/>
                  </a:cubicBezTo>
                  <a:cubicBezTo>
                    <a:pt x="1" y="1218"/>
                    <a:pt x="65" y="1545"/>
                    <a:pt x="303" y="1545"/>
                  </a:cubicBezTo>
                  <a:cubicBezTo>
                    <a:pt x="305" y="1545"/>
                    <a:pt x="308" y="1545"/>
                    <a:pt x="310" y="1545"/>
                  </a:cubicBezTo>
                  <a:cubicBezTo>
                    <a:pt x="344" y="1545"/>
                    <a:pt x="371" y="1538"/>
                    <a:pt x="398" y="1524"/>
                  </a:cubicBezTo>
                  <a:cubicBezTo>
                    <a:pt x="1965" y="826"/>
                    <a:pt x="4074" y="440"/>
                    <a:pt x="4094" y="440"/>
                  </a:cubicBezTo>
                  <a:cubicBezTo>
                    <a:pt x="4368" y="389"/>
                    <a:pt x="4318"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3"/>
            <p:cNvSpPr/>
            <p:nvPr/>
          </p:nvSpPr>
          <p:spPr>
            <a:xfrm>
              <a:off x="1943878" y="2262841"/>
              <a:ext cx="125852" cy="18072"/>
            </a:xfrm>
            <a:custGeom>
              <a:avLst/>
              <a:gdLst/>
              <a:ahLst/>
              <a:cxnLst/>
              <a:rect l="l" t="t" r="r" b="b"/>
              <a:pathLst>
                <a:path w="4798" h="689" extrusionOk="0">
                  <a:moveTo>
                    <a:pt x="3356" y="0"/>
                  </a:moveTo>
                  <a:cubicBezTo>
                    <a:pt x="2433" y="0"/>
                    <a:pt x="1153" y="44"/>
                    <a:pt x="265" y="248"/>
                  </a:cubicBezTo>
                  <a:cubicBezTo>
                    <a:pt x="1" y="309"/>
                    <a:pt x="48" y="689"/>
                    <a:pt x="313" y="689"/>
                  </a:cubicBezTo>
                  <a:cubicBezTo>
                    <a:pt x="326" y="689"/>
                    <a:pt x="347" y="682"/>
                    <a:pt x="360" y="682"/>
                  </a:cubicBezTo>
                  <a:cubicBezTo>
                    <a:pt x="1217" y="486"/>
                    <a:pt x="2492" y="446"/>
                    <a:pt x="3398" y="446"/>
                  </a:cubicBezTo>
                  <a:cubicBezTo>
                    <a:pt x="4027" y="446"/>
                    <a:pt x="4479" y="465"/>
                    <a:pt x="4490" y="465"/>
                  </a:cubicBezTo>
                  <a:cubicBezTo>
                    <a:pt x="4494" y="465"/>
                    <a:pt x="4498" y="465"/>
                    <a:pt x="4503" y="465"/>
                  </a:cubicBezTo>
                  <a:cubicBezTo>
                    <a:pt x="4782" y="465"/>
                    <a:pt x="4797" y="38"/>
                    <a:pt x="4510" y="24"/>
                  </a:cubicBezTo>
                  <a:cubicBezTo>
                    <a:pt x="4466" y="21"/>
                    <a:pt x="3997" y="0"/>
                    <a:pt x="3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3"/>
            <p:cNvSpPr/>
            <p:nvPr/>
          </p:nvSpPr>
          <p:spPr>
            <a:xfrm>
              <a:off x="2050424" y="2182524"/>
              <a:ext cx="40394" cy="52145"/>
            </a:xfrm>
            <a:custGeom>
              <a:avLst/>
              <a:gdLst/>
              <a:ahLst/>
              <a:cxnLst/>
              <a:rect l="l" t="t" r="r" b="b"/>
              <a:pathLst>
                <a:path w="1540" h="1988" extrusionOk="0">
                  <a:moveTo>
                    <a:pt x="767" y="1"/>
                  </a:moveTo>
                  <a:cubicBezTo>
                    <a:pt x="346" y="1"/>
                    <a:pt x="0" y="347"/>
                    <a:pt x="0" y="774"/>
                  </a:cubicBezTo>
                  <a:lnTo>
                    <a:pt x="0" y="1215"/>
                  </a:lnTo>
                  <a:cubicBezTo>
                    <a:pt x="0" y="1642"/>
                    <a:pt x="346" y="1981"/>
                    <a:pt x="767" y="1988"/>
                  </a:cubicBezTo>
                  <a:cubicBezTo>
                    <a:pt x="1194" y="1981"/>
                    <a:pt x="1540" y="1642"/>
                    <a:pt x="1540" y="1215"/>
                  </a:cubicBezTo>
                  <a:lnTo>
                    <a:pt x="1540" y="774"/>
                  </a:lnTo>
                  <a:cubicBezTo>
                    <a:pt x="1540" y="347"/>
                    <a:pt x="1194" y="1"/>
                    <a:pt x="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3"/>
            <p:cNvSpPr/>
            <p:nvPr/>
          </p:nvSpPr>
          <p:spPr>
            <a:xfrm>
              <a:off x="2067683"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3"/>
            <p:cNvSpPr/>
            <p:nvPr/>
          </p:nvSpPr>
          <p:spPr>
            <a:xfrm>
              <a:off x="2061991" y="2188216"/>
              <a:ext cx="17259" cy="17469"/>
            </a:xfrm>
            <a:custGeom>
              <a:avLst/>
              <a:gdLst/>
              <a:ahLst/>
              <a:cxnLst/>
              <a:rect l="l" t="t" r="r" b="b"/>
              <a:pathLst>
                <a:path w="658" h="666" extrusionOk="0">
                  <a:moveTo>
                    <a:pt x="326" y="1"/>
                  </a:moveTo>
                  <a:cubicBezTo>
                    <a:pt x="143" y="1"/>
                    <a:pt x="0" y="150"/>
                    <a:pt x="0" y="333"/>
                  </a:cubicBezTo>
                  <a:cubicBezTo>
                    <a:pt x="0" y="516"/>
                    <a:pt x="143" y="665"/>
                    <a:pt x="326" y="665"/>
                  </a:cubicBezTo>
                  <a:cubicBezTo>
                    <a:pt x="509" y="665"/>
                    <a:pt x="658" y="516"/>
                    <a:pt x="658" y="333"/>
                  </a:cubicBezTo>
                  <a:cubicBezTo>
                    <a:pt x="658" y="150"/>
                    <a:pt x="509"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3"/>
            <p:cNvSpPr/>
            <p:nvPr/>
          </p:nvSpPr>
          <p:spPr>
            <a:xfrm>
              <a:off x="2171711" y="2182524"/>
              <a:ext cx="40578" cy="52145"/>
            </a:xfrm>
            <a:custGeom>
              <a:avLst/>
              <a:gdLst/>
              <a:ahLst/>
              <a:cxnLst/>
              <a:rect l="l" t="t" r="r" b="b"/>
              <a:pathLst>
                <a:path w="1547" h="1988" extrusionOk="0">
                  <a:moveTo>
                    <a:pt x="774" y="1"/>
                  </a:moveTo>
                  <a:cubicBezTo>
                    <a:pt x="347" y="1"/>
                    <a:pt x="8" y="347"/>
                    <a:pt x="1" y="774"/>
                  </a:cubicBezTo>
                  <a:lnTo>
                    <a:pt x="1" y="1215"/>
                  </a:lnTo>
                  <a:cubicBezTo>
                    <a:pt x="8" y="1642"/>
                    <a:pt x="347" y="1981"/>
                    <a:pt x="774" y="1988"/>
                  </a:cubicBezTo>
                  <a:cubicBezTo>
                    <a:pt x="1201" y="1981"/>
                    <a:pt x="1547" y="1642"/>
                    <a:pt x="1547" y="1215"/>
                  </a:cubicBezTo>
                  <a:lnTo>
                    <a:pt x="1547" y="774"/>
                  </a:lnTo>
                  <a:cubicBezTo>
                    <a:pt x="1547" y="347"/>
                    <a:pt x="1201" y="1"/>
                    <a:pt x="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3"/>
            <p:cNvSpPr/>
            <p:nvPr/>
          </p:nvSpPr>
          <p:spPr>
            <a:xfrm>
              <a:off x="2189154" y="2182524"/>
              <a:ext cx="23135" cy="40420"/>
            </a:xfrm>
            <a:custGeom>
              <a:avLst/>
              <a:gdLst/>
              <a:ahLst/>
              <a:cxnLst/>
              <a:rect l="l" t="t" r="r" b="b"/>
              <a:pathLst>
                <a:path w="882" h="1541" extrusionOk="0">
                  <a:moveTo>
                    <a:pt x="109" y="1"/>
                  </a:moveTo>
                  <a:cubicBezTo>
                    <a:pt x="75" y="1"/>
                    <a:pt x="34" y="8"/>
                    <a:pt x="0" y="15"/>
                  </a:cubicBezTo>
                  <a:lnTo>
                    <a:pt x="0" y="1106"/>
                  </a:lnTo>
                  <a:cubicBezTo>
                    <a:pt x="0" y="1344"/>
                    <a:pt x="197" y="1540"/>
                    <a:pt x="441" y="1540"/>
                  </a:cubicBezTo>
                  <a:cubicBezTo>
                    <a:pt x="685" y="1540"/>
                    <a:pt x="882" y="1344"/>
                    <a:pt x="882" y="1106"/>
                  </a:cubicBezTo>
                  <a:lnTo>
                    <a:pt x="882" y="774"/>
                  </a:lnTo>
                  <a:cubicBezTo>
                    <a:pt x="882" y="347"/>
                    <a:pt x="53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3"/>
            <p:cNvSpPr/>
            <p:nvPr/>
          </p:nvSpPr>
          <p:spPr>
            <a:xfrm>
              <a:off x="2183279" y="2188216"/>
              <a:ext cx="17469" cy="17469"/>
            </a:xfrm>
            <a:custGeom>
              <a:avLst/>
              <a:gdLst/>
              <a:ahLst/>
              <a:cxnLst/>
              <a:rect l="l" t="t" r="r" b="b"/>
              <a:pathLst>
                <a:path w="666" h="666" extrusionOk="0">
                  <a:moveTo>
                    <a:pt x="333" y="1"/>
                  </a:moveTo>
                  <a:cubicBezTo>
                    <a:pt x="150" y="1"/>
                    <a:pt x="1" y="150"/>
                    <a:pt x="1" y="333"/>
                  </a:cubicBezTo>
                  <a:cubicBezTo>
                    <a:pt x="1" y="516"/>
                    <a:pt x="150" y="665"/>
                    <a:pt x="333" y="665"/>
                  </a:cubicBezTo>
                  <a:cubicBezTo>
                    <a:pt x="516" y="665"/>
                    <a:pt x="665" y="516"/>
                    <a:pt x="665" y="333"/>
                  </a:cubicBezTo>
                  <a:cubicBezTo>
                    <a:pt x="665" y="150"/>
                    <a:pt x="516" y="1"/>
                    <a:pt x="3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3"/>
            <p:cNvSpPr/>
            <p:nvPr/>
          </p:nvSpPr>
          <p:spPr>
            <a:xfrm>
              <a:off x="2102359" y="2258303"/>
              <a:ext cx="38086" cy="48237"/>
            </a:xfrm>
            <a:custGeom>
              <a:avLst/>
              <a:gdLst/>
              <a:ahLst/>
              <a:cxnLst/>
              <a:rect l="l" t="t" r="r" b="b"/>
              <a:pathLst>
                <a:path w="1452" h="1839" extrusionOk="0">
                  <a:moveTo>
                    <a:pt x="868" y="1"/>
                  </a:moveTo>
                  <a:lnTo>
                    <a:pt x="868" y="1"/>
                  </a:lnTo>
                  <a:cubicBezTo>
                    <a:pt x="373" y="82"/>
                    <a:pt x="0" y="441"/>
                    <a:pt x="0" y="862"/>
                  </a:cubicBezTo>
                  <a:cubicBezTo>
                    <a:pt x="0" y="1330"/>
                    <a:pt x="468" y="1574"/>
                    <a:pt x="801" y="1757"/>
                  </a:cubicBezTo>
                  <a:cubicBezTo>
                    <a:pt x="895" y="1811"/>
                    <a:pt x="1001" y="1838"/>
                    <a:pt x="1106" y="1838"/>
                  </a:cubicBezTo>
                  <a:cubicBezTo>
                    <a:pt x="1211" y="1838"/>
                    <a:pt x="1316" y="1811"/>
                    <a:pt x="1411" y="1757"/>
                  </a:cubicBezTo>
                  <a:lnTo>
                    <a:pt x="1451" y="1736"/>
                  </a:lnTo>
                  <a:cubicBezTo>
                    <a:pt x="1119" y="1513"/>
                    <a:pt x="665" y="1207"/>
                    <a:pt x="665" y="631"/>
                  </a:cubicBezTo>
                  <a:cubicBezTo>
                    <a:pt x="665" y="401"/>
                    <a:pt x="733" y="184"/>
                    <a:pt x="8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53"/>
          <p:cNvGrpSpPr/>
          <p:nvPr/>
        </p:nvGrpSpPr>
        <p:grpSpPr>
          <a:xfrm>
            <a:off x="3412080" y="1786305"/>
            <a:ext cx="637244" cy="647943"/>
            <a:chOff x="2497068" y="1980186"/>
            <a:chExt cx="363994" cy="370105"/>
          </a:xfrm>
        </p:grpSpPr>
        <p:sp>
          <p:nvSpPr>
            <p:cNvPr id="1969" name="Google Shape;1969;p53"/>
            <p:cNvSpPr/>
            <p:nvPr/>
          </p:nvSpPr>
          <p:spPr>
            <a:xfrm>
              <a:off x="2702974" y="1980186"/>
              <a:ext cx="131832" cy="172488"/>
            </a:xfrm>
            <a:custGeom>
              <a:avLst/>
              <a:gdLst/>
              <a:ahLst/>
              <a:cxnLst/>
              <a:rect l="l" t="t" r="r" b="b"/>
              <a:pathLst>
                <a:path w="5026" h="6576" extrusionOk="0">
                  <a:moveTo>
                    <a:pt x="4563" y="0"/>
                  </a:moveTo>
                  <a:cubicBezTo>
                    <a:pt x="4465" y="0"/>
                    <a:pt x="4366" y="31"/>
                    <a:pt x="4279" y="100"/>
                  </a:cubicBezTo>
                  <a:lnTo>
                    <a:pt x="1" y="3606"/>
                  </a:lnTo>
                  <a:lnTo>
                    <a:pt x="5025" y="6576"/>
                  </a:lnTo>
                  <a:lnTo>
                    <a:pt x="5025" y="460"/>
                  </a:lnTo>
                  <a:cubicBezTo>
                    <a:pt x="5025" y="186"/>
                    <a:pt x="4800" y="0"/>
                    <a:pt x="45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3"/>
            <p:cNvSpPr/>
            <p:nvPr/>
          </p:nvSpPr>
          <p:spPr>
            <a:xfrm>
              <a:off x="2742634" y="2020292"/>
              <a:ext cx="80238" cy="125274"/>
            </a:xfrm>
            <a:custGeom>
              <a:avLst/>
              <a:gdLst/>
              <a:ahLst/>
              <a:cxnLst/>
              <a:rect l="l" t="t" r="r" b="b"/>
              <a:pathLst>
                <a:path w="3059" h="4776" extrusionOk="0">
                  <a:moveTo>
                    <a:pt x="2764" y="0"/>
                  </a:moveTo>
                  <a:cubicBezTo>
                    <a:pt x="2688" y="0"/>
                    <a:pt x="2610" y="30"/>
                    <a:pt x="2550" y="97"/>
                  </a:cubicBezTo>
                  <a:lnTo>
                    <a:pt x="1" y="2972"/>
                  </a:lnTo>
                  <a:lnTo>
                    <a:pt x="3059" y="4776"/>
                  </a:lnTo>
                  <a:lnTo>
                    <a:pt x="3059" y="287"/>
                  </a:lnTo>
                  <a:cubicBezTo>
                    <a:pt x="3054" y="113"/>
                    <a:pt x="2911" y="0"/>
                    <a:pt x="27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3"/>
            <p:cNvSpPr/>
            <p:nvPr/>
          </p:nvSpPr>
          <p:spPr>
            <a:xfrm>
              <a:off x="2523351" y="1980186"/>
              <a:ext cx="131806" cy="172488"/>
            </a:xfrm>
            <a:custGeom>
              <a:avLst/>
              <a:gdLst/>
              <a:ahLst/>
              <a:cxnLst/>
              <a:rect l="l" t="t" r="r" b="b"/>
              <a:pathLst>
                <a:path w="5025" h="6576" extrusionOk="0">
                  <a:moveTo>
                    <a:pt x="463" y="0"/>
                  </a:moveTo>
                  <a:cubicBezTo>
                    <a:pt x="225" y="0"/>
                    <a:pt x="0" y="186"/>
                    <a:pt x="0" y="460"/>
                  </a:cubicBezTo>
                  <a:lnTo>
                    <a:pt x="0" y="6576"/>
                  </a:lnTo>
                  <a:lnTo>
                    <a:pt x="5025" y="3606"/>
                  </a:lnTo>
                  <a:lnTo>
                    <a:pt x="746" y="100"/>
                  </a:lnTo>
                  <a:cubicBezTo>
                    <a:pt x="659" y="31"/>
                    <a:pt x="560" y="0"/>
                    <a:pt x="4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3"/>
            <p:cNvSpPr/>
            <p:nvPr/>
          </p:nvSpPr>
          <p:spPr>
            <a:xfrm>
              <a:off x="2535443" y="2020292"/>
              <a:ext cx="80238" cy="125274"/>
            </a:xfrm>
            <a:custGeom>
              <a:avLst/>
              <a:gdLst/>
              <a:ahLst/>
              <a:cxnLst/>
              <a:rect l="l" t="t" r="r" b="b"/>
              <a:pathLst>
                <a:path w="3059" h="4776" extrusionOk="0">
                  <a:moveTo>
                    <a:pt x="291" y="0"/>
                  </a:moveTo>
                  <a:cubicBezTo>
                    <a:pt x="142" y="0"/>
                    <a:pt x="0" y="113"/>
                    <a:pt x="0" y="287"/>
                  </a:cubicBezTo>
                  <a:lnTo>
                    <a:pt x="0" y="4776"/>
                  </a:lnTo>
                  <a:lnTo>
                    <a:pt x="3058" y="2972"/>
                  </a:lnTo>
                  <a:lnTo>
                    <a:pt x="509" y="97"/>
                  </a:lnTo>
                  <a:cubicBezTo>
                    <a:pt x="446" y="30"/>
                    <a:pt x="368"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3"/>
            <p:cNvSpPr/>
            <p:nvPr/>
          </p:nvSpPr>
          <p:spPr>
            <a:xfrm>
              <a:off x="2511416" y="2032961"/>
              <a:ext cx="335298" cy="317331"/>
            </a:xfrm>
            <a:custGeom>
              <a:avLst/>
              <a:gdLst/>
              <a:ahLst/>
              <a:cxnLst/>
              <a:rect l="l" t="t" r="r" b="b"/>
              <a:pathLst>
                <a:path w="12783" h="12098" extrusionOk="0">
                  <a:moveTo>
                    <a:pt x="6388" y="1"/>
                  </a:moveTo>
                  <a:cubicBezTo>
                    <a:pt x="2862" y="1"/>
                    <a:pt x="1" y="2706"/>
                    <a:pt x="1" y="6049"/>
                  </a:cubicBezTo>
                  <a:cubicBezTo>
                    <a:pt x="1" y="9385"/>
                    <a:pt x="2862" y="12097"/>
                    <a:pt x="6388" y="12097"/>
                  </a:cubicBezTo>
                  <a:cubicBezTo>
                    <a:pt x="9921" y="12097"/>
                    <a:pt x="12782" y="9385"/>
                    <a:pt x="12782" y="6049"/>
                  </a:cubicBezTo>
                  <a:cubicBezTo>
                    <a:pt x="12782" y="2706"/>
                    <a:pt x="9921" y="1"/>
                    <a:pt x="63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3"/>
            <p:cNvSpPr/>
            <p:nvPr/>
          </p:nvSpPr>
          <p:spPr>
            <a:xfrm>
              <a:off x="2656914" y="2228610"/>
              <a:ext cx="44302" cy="30112"/>
            </a:xfrm>
            <a:custGeom>
              <a:avLst/>
              <a:gdLst/>
              <a:ahLst/>
              <a:cxnLst/>
              <a:rect l="l" t="t" r="r" b="b"/>
              <a:pathLst>
                <a:path w="1689" h="1148" extrusionOk="0">
                  <a:moveTo>
                    <a:pt x="340" y="0"/>
                  </a:moveTo>
                  <a:cubicBezTo>
                    <a:pt x="123" y="0"/>
                    <a:pt x="0" y="258"/>
                    <a:pt x="136" y="427"/>
                  </a:cubicBezTo>
                  <a:lnTo>
                    <a:pt x="645" y="1051"/>
                  </a:lnTo>
                  <a:cubicBezTo>
                    <a:pt x="695" y="1116"/>
                    <a:pt x="770" y="1148"/>
                    <a:pt x="845" y="1148"/>
                  </a:cubicBezTo>
                  <a:cubicBezTo>
                    <a:pt x="919" y="1148"/>
                    <a:pt x="994" y="1116"/>
                    <a:pt x="1045" y="1051"/>
                  </a:cubicBezTo>
                  <a:lnTo>
                    <a:pt x="1553" y="427"/>
                  </a:lnTo>
                  <a:cubicBezTo>
                    <a:pt x="1689" y="258"/>
                    <a:pt x="1567" y="0"/>
                    <a:pt x="1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3"/>
            <p:cNvSpPr/>
            <p:nvPr/>
          </p:nvSpPr>
          <p:spPr>
            <a:xfrm>
              <a:off x="2737204" y="2253555"/>
              <a:ext cx="111792" cy="42834"/>
            </a:xfrm>
            <a:custGeom>
              <a:avLst/>
              <a:gdLst/>
              <a:ahLst/>
              <a:cxnLst/>
              <a:rect l="l" t="t" r="r" b="b"/>
              <a:pathLst>
                <a:path w="4262" h="1633" extrusionOk="0">
                  <a:moveTo>
                    <a:pt x="321" y="1"/>
                  </a:moveTo>
                  <a:cubicBezTo>
                    <a:pt x="57" y="1"/>
                    <a:pt x="1" y="402"/>
                    <a:pt x="282" y="460"/>
                  </a:cubicBezTo>
                  <a:cubicBezTo>
                    <a:pt x="303" y="460"/>
                    <a:pt x="2459" y="887"/>
                    <a:pt x="3842" y="1605"/>
                  </a:cubicBezTo>
                  <a:cubicBezTo>
                    <a:pt x="3875" y="1619"/>
                    <a:pt x="3908" y="1632"/>
                    <a:pt x="3948" y="1633"/>
                  </a:cubicBezTo>
                  <a:lnTo>
                    <a:pt x="3948" y="1633"/>
                  </a:lnTo>
                  <a:cubicBezTo>
                    <a:pt x="4189" y="1629"/>
                    <a:pt x="4261" y="1307"/>
                    <a:pt x="4052" y="1199"/>
                  </a:cubicBezTo>
                  <a:cubicBezTo>
                    <a:pt x="2615" y="453"/>
                    <a:pt x="459" y="26"/>
                    <a:pt x="370" y="5"/>
                  </a:cubicBezTo>
                  <a:cubicBezTo>
                    <a:pt x="353" y="2"/>
                    <a:pt x="336" y="1"/>
                    <a:pt x="321" y="1"/>
                  </a:cubicBezTo>
                  <a:close/>
                  <a:moveTo>
                    <a:pt x="3948" y="1633"/>
                  </a:moveTo>
                  <a:lnTo>
                    <a:pt x="3948" y="1633"/>
                  </a:lnTo>
                  <a:cubicBezTo>
                    <a:pt x="3946" y="1633"/>
                    <a:pt x="3945" y="1633"/>
                    <a:pt x="3944" y="1633"/>
                  </a:cubicBezTo>
                  <a:lnTo>
                    <a:pt x="3951" y="1633"/>
                  </a:lnTo>
                  <a:cubicBezTo>
                    <a:pt x="3950" y="1633"/>
                    <a:pt x="3949" y="1633"/>
                    <a:pt x="3948" y="16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3"/>
            <p:cNvSpPr/>
            <p:nvPr/>
          </p:nvSpPr>
          <p:spPr>
            <a:xfrm>
              <a:off x="2747670" y="2234879"/>
              <a:ext cx="113392" cy="19541"/>
            </a:xfrm>
            <a:custGeom>
              <a:avLst/>
              <a:gdLst/>
              <a:ahLst/>
              <a:cxnLst/>
              <a:rect l="l" t="t" r="r" b="b"/>
              <a:pathLst>
                <a:path w="4323" h="745" extrusionOk="0">
                  <a:moveTo>
                    <a:pt x="817" y="0"/>
                  </a:moveTo>
                  <a:cubicBezTo>
                    <a:pt x="523" y="0"/>
                    <a:pt x="330" y="5"/>
                    <a:pt x="304" y="5"/>
                  </a:cubicBezTo>
                  <a:cubicBezTo>
                    <a:pt x="1" y="12"/>
                    <a:pt x="12" y="460"/>
                    <a:pt x="311" y="460"/>
                  </a:cubicBezTo>
                  <a:cubicBezTo>
                    <a:pt x="313" y="460"/>
                    <a:pt x="315" y="460"/>
                    <a:pt x="317" y="460"/>
                  </a:cubicBezTo>
                  <a:cubicBezTo>
                    <a:pt x="323" y="460"/>
                    <a:pt x="512" y="454"/>
                    <a:pt x="808" y="454"/>
                  </a:cubicBezTo>
                  <a:cubicBezTo>
                    <a:pt x="1565" y="454"/>
                    <a:pt x="3024" y="489"/>
                    <a:pt x="3945" y="738"/>
                  </a:cubicBezTo>
                  <a:cubicBezTo>
                    <a:pt x="3965" y="744"/>
                    <a:pt x="3986" y="744"/>
                    <a:pt x="4006" y="744"/>
                  </a:cubicBezTo>
                  <a:cubicBezTo>
                    <a:pt x="4008" y="744"/>
                    <a:pt x="4011" y="744"/>
                    <a:pt x="4013" y="744"/>
                  </a:cubicBezTo>
                  <a:cubicBezTo>
                    <a:pt x="4278" y="744"/>
                    <a:pt x="4322" y="364"/>
                    <a:pt x="4067" y="297"/>
                  </a:cubicBezTo>
                  <a:cubicBezTo>
                    <a:pt x="3087" y="36"/>
                    <a:pt x="1597" y="0"/>
                    <a:pt x="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3"/>
            <p:cNvSpPr/>
            <p:nvPr/>
          </p:nvSpPr>
          <p:spPr>
            <a:xfrm>
              <a:off x="2511416" y="2035086"/>
              <a:ext cx="236595" cy="315206"/>
            </a:xfrm>
            <a:custGeom>
              <a:avLst/>
              <a:gdLst/>
              <a:ahLst/>
              <a:cxnLst/>
              <a:rect l="l" t="t" r="r" b="b"/>
              <a:pathLst>
                <a:path w="9020" h="12017" extrusionOk="0">
                  <a:moveTo>
                    <a:pt x="5358" y="1"/>
                  </a:moveTo>
                  <a:cubicBezTo>
                    <a:pt x="2320" y="469"/>
                    <a:pt x="1" y="2964"/>
                    <a:pt x="1" y="5968"/>
                  </a:cubicBezTo>
                  <a:cubicBezTo>
                    <a:pt x="1" y="9311"/>
                    <a:pt x="2862" y="12016"/>
                    <a:pt x="6388" y="12016"/>
                  </a:cubicBezTo>
                  <a:cubicBezTo>
                    <a:pt x="6405" y="12016"/>
                    <a:pt x="6421" y="12016"/>
                    <a:pt x="6437" y="12016"/>
                  </a:cubicBezTo>
                  <a:cubicBezTo>
                    <a:pt x="7329" y="12016"/>
                    <a:pt x="8200" y="11833"/>
                    <a:pt x="9019" y="11480"/>
                  </a:cubicBezTo>
                  <a:lnTo>
                    <a:pt x="9019" y="11480"/>
                  </a:lnTo>
                  <a:cubicBezTo>
                    <a:pt x="8680" y="11535"/>
                    <a:pt x="8334" y="11562"/>
                    <a:pt x="7989" y="11562"/>
                  </a:cubicBezTo>
                  <a:cubicBezTo>
                    <a:pt x="4463" y="11562"/>
                    <a:pt x="1601" y="8850"/>
                    <a:pt x="1601" y="5507"/>
                  </a:cubicBezTo>
                  <a:cubicBezTo>
                    <a:pt x="1601" y="3059"/>
                    <a:pt x="3140" y="943"/>
                    <a:pt x="5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3"/>
            <p:cNvSpPr/>
            <p:nvPr/>
          </p:nvSpPr>
          <p:spPr>
            <a:xfrm>
              <a:off x="2508924" y="2253713"/>
              <a:ext cx="111950" cy="42676"/>
            </a:xfrm>
            <a:custGeom>
              <a:avLst/>
              <a:gdLst/>
              <a:ahLst/>
              <a:cxnLst/>
              <a:rect l="l" t="t" r="r" b="b"/>
              <a:pathLst>
                <a:path w="4268" h="1627" extrusionOk="0">
                  <a:moveTo>
                    <a:pt x="3954" y="0"/>
                  </a:moveTo>
                  <a:cubicBezTo>
                    <a:pt x="3937" y="0"/>
                    <a:pt x="3919" y="2"/>
                    <a:pt x="3900" y="6"/>
                  </a:cubicBezTo>
                  <a:cubicBezTo>
                    <a:pt x="3812" y="20"/>
                    <a:pt x="1655" y="447"/>
                    <a:pt x="218" y="1193"/>
                  </a:cubicBezTo>
                  <a:cubicBezTo>
                    <a:pt x="1" y="1301"/>
                    <a:pt x="82" y="1627"/>
                    <a:pt x="326" y="1627"/>
                  </a:cubicBezTo>
                  <a:cubicBezTo>
                    <a:pt x="360" y="1627"/>
                    <a:pt x="394" y="1613"/>
                    <a:pt x="428" y="1599"/>
                  </a:cubicBezTo>
                  <a:cubicBezTo>
                    <a:pt x="1805" y="881"/>
                    <a:pt x="3968" y="454"/>
                    <a:pt x="3988" y="454"/>
                  </a:cubicBezTo>
                  <a:cubicBezTo>
                    <a:pt x="4267" y="396"/>
                    <a:pt x="4208" y="0"/>
                    <a:pt x="3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3"/>
            <p:cNvSpPr/>
            <p:nvPr/>
          </p:nvSpPr>
          <p:spPr>
            <a:xfrm>
              <a:off x="2497068" y="2234801"/>
              <a:ext cx="113392" cy="19620"/>
            </a:xfrm>
            <a:custGeom>
              <a:avLst/>
              <a:gdLst/>
              <a:ahLst/>
              <a:cxnLst/>
              <a:rect l="l" t="t" r="r" b="b"/>
              <a:pathLst>
                <a:path w="4323" h="748" extrusionOk="0">
                  <a:moveTo>
                    <a:pt x="3488" y="0"/>
                  </a:moveTo>
                  <a:cubicBezTo>
                    <a:pt x="2703" y="0"/>
                    <a:pt x="1228" y="41"/>
                    <a:pt x="256" y="300"/>
                  </a:cubicBezTo>
                  <a:cubicBezTo>
                    <a:pt x="1" y="367"/>
                    <a:pt x="45" y="747"/>
                    <a:pt x="310" y="747"/>
                  </a:cubicBezTo>
                  <a:cubicBezTo>
                    <a:pt x="313" y="747"/>
                    <a:pt x="315" y="747"/>
                    <a:pt x="317" y="747"/>
                  </a:cubicBezTo>
                  <a:cubicBezTo>
                    <a:pt x="338" y="747"/>
                    <a:pt x="358" y="747"/>
                    <a:pt x="378" y="741"/>
                  </a:cubicBezTo>
                  <a:cubicBezTo>
                    <a:pt x="1299" y="492"/>
                    <a:pt x="2758" y="457"/>
                    <a:pt x="3515" y="457"/>
                  </a:cubicBezTo>
                  <a:cubicBezTo>
                    <a:pt x="3812" y="457"/>
                    <a:pt x="4000" y="463"/>
                    <a:pt x="4006" y="463"/>
                  </a:cubicBezTo>
                  <a:cubicBezTo>
                    <a:pt x="4008" y="463"/>
                    <a:pt x="4011" y="463"/>
                    <a:pt x="4013" y="463"/>
                  </a:cubicBezTo>
                  <a:cubicBezTo>
                    <a:pt x="4311" y="463"/>
                    <a:pt x="4322" y="15"/>
                    <a:pt x="4020" y="8"/>
                  </a:cubicBezTo>
                  <a:cubicBezTo>
                    <a:pt x="3993" y="6"/>
                    <a:pt x="3793" y="0"/>
                    <a:pt x="3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3"/>
            <p:cNvSpPr/>
            <p:nvPr/>
          </p:nvSpPr>
          <p:spPr>
            <a:xfrm>
              <a:off x="2589319" y="2158524"/>
              <a:ext cx="41837" cy="54086"/>
            </a:xfrm>
            <a:custGeom>
              <a:avLst/>
              <a:gdLst/>
              <a:ahLst/>
              <a:cxnLst/>
              <a:rect l="l" t="t" r="r" b="b"/>
              <a:pathLst>
                <a:path w="1595" h="2062" extrusionOk="0">
                  <a:moveTo>
                    <a:pt x="794" y="1"/>
                  </a:moveTo>
                  <a:cubicBezTo>
                    <a:pt x="353" y="7"/>
                    <a:pt x="1" y="360"/>
                    <a:pt x="1" y="801"/>
                  </a:cubicBezTo>
                  <a:lnTo>
                    <a:pt x="1" y="1262"/>
                  </a:lnTo>
                  <a:cubicBezTo>
                    <a:pt x="1" y="1703"/>
                    <a:pt x="353" y="2055"/>
                    <a:pt x="794" y="2062"/>
                  </a:cubicBezTo>
                  <a:cubicBezTo>
                    <a:pt x="1235" y="2055"/>
                    <a:pt x="1594" y="1703"/>
                    <a:pt x="1594" y="1262"/>
                  </a:cubicBezTo>
                  <a:lnTo>
                    <a:pt x="1594" y="801"/>
                  </a:lnTo>
                  <a:cubicBezTo>
                    <a:pt x="1594" y="360"/>
                    <a:pt x="1235" y="7"/>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3"/>
            <p:cNvSpPr/>
            <p:nvPr/>
          </p:nvSpPr>
          <p:spPr>
            <a:xfrm>
              <a:off x="2606946" y="2158708"/>
              <a:ext cx="24551" cy="42361"/>
            </a:xfrm>
            <a:custGeom>
              <a:avLst/>
              <a:gdLst/>
              <a:ahLst/>
              <a:cxnLst/>
              <a:rect l="l" t="t" r="r" b="b"/>
              <a:pathLst>
                <a:path w="936" h="1615" extrusionOk="0">
                  <a:moveTo>
                    <a:pt x="122" y="0"/>
                  </a:moveTo>
                  <a:cubicBezTo>
                    <a:pt x="88" y="0"/>
                    <a:pt x="48" y="0"/>
                    <a:pt x="14" y="7"/>
                  </a:cubicBezTo>
                  <a:lnTo>
                    <a:pt x="14" y="1140"/>
                  </a:lnTo>
                  <a:cubicBezTo>
                    <a:pt x="0" y="1397"/>
                    <a:pt x="204" y="1614"/>
                    <a:pt x="468" y="1614"/>
                  </a:cubicBezTo>
                  <a:cubicBezTo>
                    <a:pt x="726" y="1614"/>
                    <a:pt x="936" y="1397"/>
                    <a:pt x="922" y="1140"/>
                  </a:cubicBezTo>
                  <a:lnTo>
                    <a:pt x="922" y="800"/>
                  </a:lnTo>
                  <a:cubicBezTo>
                    <a:pt x="922" y="360"/>
                    <a:pt x="570" y="0"/>
                    <a:pt x="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3"/>
            <p:cNvSpPr/>
            <p:nvPr/>
          </p:nvSpPr>
          <p:spPr>
            <a:xfrm>
              <a:off x="2601254" y="2164583"/>
              <a:ext cx="17968" cy="17968"/>
            </a:xfrm>
            <a:custGeom>
              <a:avLst/>
              <a:gdLst/>
              <a:ahLst/>
              <a:cxnLst/>
              <a:rect l="l" t="t" r="r" b="b"/>
              <a:pathLst>
                <a:path w="685" h="685" extrusionOk="0">
                  <a:moveTo>
                    <a:pt x="339" y="0"/>
                  </a:moveTo>
                  <a:cubicBezTo>
                    <a:pt x="149" y="0"/>
                    <a:pt x="0" y="156"/>
                    <a:pt x="0" y="346"/>
                  </a:cubicBezTo>
                  <a:cubicBezTo>
                    <a:pt x="0" y="536"/>
                    <a:pt x="149" y="685"/>
                    <a:pt x="339" y="685"/>
                  </a:cubicBezTo>
                  <a:cubicBezTo>
                    <a:pt x="529" y="685"/>
                    <a:pt x="685" y="536"/>
                    <a:pt x="685" y="346"/>
                  </a:cubicBezTo>
                  <a:cubicBezTo>
                    <a:pt x="685" y="156"/>
                    <a:pt x="529" y="0"/>
                    <a:pt x="3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3"/>
            <p:cNvSpPr/>
            <p:nvPr/>
          </p:nvSpPr>
          <p:spPr>
            <a:xfrm>
              <a:off x="2727000" y="2158524"/>
              <a:ext cx="41994" cy="54086"/>
            </a:xfrm>
            <a:custGeom>
              <a:avLst/>
              <a:gdLst/>
              <a:ahLst/>
              <a:cxnLst/>
              <a:rect l="l" t="t" r="r" b="b"/>
              <a:pathLst>
                <a:path w="1601" h="2062" extrusionOk="0">
                  <a:moveTo>
                    <a:pt x="800" y="1"/>
                  </a:moveTo>
                  <a:cubicBezTo>
                    <a:pt x="359" y="7"/>
                    <a:pt x="0" y="360"/>
                    <a:pt x="0" y="801"/>
                  </a:cubicBezTo>
                  <a:lnTo>
                    <a:pt x="0" y="1262"/>
                  </a:lnTo>
                  <a:cubicBezTo>
                    <a:pt x="0" y="1703"/>
                    <a:pt x="359" y="2055"/>
                    <a:pt x="800" y="2062"/>
                  </a:cubicBezTo>
                  <a:cubicBezTo>
                    <a:pt x="1241" y="2055"/>
                    <a:pt x="1593" y="1703"/>
                    <a:pt x="1600" y="1262"/>
                  </a:cubicBezTo>
                  <a:lnTo>
                    <a:pt x="1600" y="801"/>
                  </a:lnTo>
                  <a:cubicBezTo>
                    <a:pt x="1593" y="360"/>
                    <a:pt x="1241" y="7"/>
                    <a:pt x="8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3"/>
            <p:cNvSpPr/>
            <p:nvPr/>
          </p:nvSpPr>
          <p:spPr>
            <a:xfrm>
              <a:off x="2744601" y="2158708"/>
              <a:ext cx="24578" cy="42361"/>
            </a:xfrm>
            <a:custGeom>
              <a:avLst/>
              <a:gdLst/>
              <a:ahLst/>
              <a:cxnLst/>
              <a:rect l="l" t="t" r="r" b="b"/>
              <a:pathLst>
                <a:path w="937" h="1615" extrusionOk="0">
                  <a:moveTo>
                    <a:pt x="129" y="0"/>
                  </a:moveTo>
                  <a:cubicBezTo>
                    <a:pt x="88" y="0"/>
                    <a:pt x="48" y="0"/>
                    <a:pt x="14" y="7"/>
                  </a:cubicBezTo>
                  <a:lnTo>
                    <a:pt x="14" y="1140"/>
                  </a:lnTo>
                  <a:cubicBezTo>
                    <a:pt x="0" y="1397"/>
                    <a:pt x="211" y="1614"/>
                    <a:pt x="468" y="1614"/>
                  </a:cubicBezTo>
                  <a:cubicBezTo>
                    <a:pt x="726" y="1614"/>
                    <a:pt x="936" y="1397"/>
                    <a:pt x="922" y="1140"/>
                  </a:cubicBezTo>
                  <a:lnTo>
                    <a:pt x="922" y="800"/>
                  </a:lnTo>
                  <a:cubicBezTo>
                    <a:pt x="929" y="360"/>
                    <a:pt x="570" y="0"/>
                    <a:pt x="1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3"/>
            <p:cNvSpPr/>
            <p:nvPr/>
          </p:nvSpPr>
          <p:spPr>
            <a:xfrm>
              <a:off x="2738909" y="2164583"/>
              <a:ext cx="17994" cy="17968"/>
            </a:xfrm>
            <a:custGeom>
              <a:avLst/>
              <a:gdLst/>
              <a:ahLst/>
              <a:cxnLst/>
              <a:rect l="l" t="t" r="r" b="b"/>
              <a:pathLst>
                <a:path w="686" h="685" extrusionOk="0">
                  <a:moveTo>
                    <a:pt x="346" y="0"/>
                  </a:moveTo>
                  <a:cubicBezTo>
                    <a:pt x="156" y="0"/>
                    <a:pt x="0" y="156"/>
                    <a:pt x="0" y="346"/>
                  </a:cubicBezTo>
                  <a:cubicBezTo>
                    <a:pt x="0" y="536"/>
                    <a:pt x="156" y="685"/>
                    <a:pt x="346" y="685"/>
                  </a:cubicBezTo>
                  <a:cubicBezTo>
                    <a:pt x="536" y="685"/>
                    <a:pt x="685" y="536"/>
                    <a:pt x="685" y="346"/>
                  </a:cubicBezTo>
                  <a:cubicBezTo>
                    <a:pt x="685" y="156"/>
                    <a:pt x="536" y="0"/>
                    <a:pt x="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3"/>
            <p:cNvSpPr/>
            <p:nvPr/>
          </p:nvSpPr>
          <p:spPr>
            <a:xfrm>
              <a:off x="2656914" y="2228768"/>
              <a:ext cx="26886" cy="29981"/>
            </a:xfrm>
            <a:custGeom>
              <a:avLst/>
              <a:gdLst/>
              <a:ahLst/>
              <a:cxnLst/>
              <a:rect l="l" t="t" r="r" b="b"/>
              <a:pathLst>
                <a:path w="1025" h="1143" extrusionOk="0">
                  <a:moveTo>
                    <a:pt x="340" y="1"/>
                  </a:moveTo>
                  <a:cubicBezTo>
                    <a:pt x="123" y="1"/>
                    <a:pt x="0" y="259"/>
                    <a:pt x="143" y="428"/>
                  </a:cubicBezTo>
                  <a:lnTo>
                    <a:pt x="645" y="1052"/>
                  </a:lnTo>
                  <a:cubicBezTo>
                    <a:pt x="694" y="1112"/>
                    <a:pt x="768" y="1143"/>
                    <a:pt x="842" y="1143"/>
                  </a:cubicBezTo>
                  <a:cubicBezTo>
                    <a:pt x="909" y="1143"/>
                    <a:pt x="976" y="1117"/>
                    <a:pt x="1024" y="1065"/>
                  </a:cubicBezTo>
                  <a:lnTo>
                    <a:pt x="1024" y="1052"/>
                  </a:lnTo>
                  <a:lnTo>
                    <a:pt x="516" y="62"/>
                  </a:lnTo>
                  <a:cubicBezTo>
                    <a:pt x="509" y="42"/>
                    <a:pt x="502" y="2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3"/>
            <p:cNvSpPr/>
            <p:nvPr/>
          </p:nvSpPr>
          <p:spPr>
            <a:xfrm>
              <a:off x="2616572" y="2275142"/>
              <a:ext cx="124986" cy="21246"/>
            </a:xfrm>
            <a:custGeom>
              <a:avLst/>
              <a:gdLst/>
              <a:ahLst/>
              <a:cxnLst/>
              <a:rect l="l" t="t" r="r" b="b"/>
              <a:pathLst>
                <a:path w="4765" h="810" extrusionOk="0">
                  <a:moveTo>
                    <a:pt x="330" y="1"/>
                  </a:moveTo>
                  <a:cubicBezTo>
                    <a:pt x="149" y="1"/>
                    <a:pt x="0" y="243"/>
                    <a:pt x="176" y="403"/>
                  </a:cubicBezTo>
                  <a:cubicBezTo>
                    <a:pt x="478" y="672"/>
                    <a:pt x="859" y="809"/>
                    <a:pt x="1241" y="809"/>
                  </a:cubicBezTo>
                  <a:cubicBezTo>
                    <a:pt x="1554" y="809"/>
                    <a:pt x="1868" y="717"/>
                    <a:pt x="2142" y="532"/>
                  </a:cubicBezTo>
                  <a:cubicBezTo>
                    <a:pt x="2213" y="484"/>
                    <a:pt x="2298" y="460"/>
                    <a:pt x="2383" y="460"/>
                  </a:cubicBezTo>
                  <a:cubicBezTo>
                    <a:pt x="2467" y="460"/>
                    <a:pt x="2552" y="484"/>
                    <a:pt x="2623" y="532"/>
                  </a:cubicBezTo>
                  <a:cubicBezTo>
                    <a:pt x="2888" y="715"/>
                    <a:pt x="3207" y="810"/>
                    <a:pt x="3525" y="810"/>
                  </a:cubicBezTo>
                  <a:cubicBezTo>
                    <a:pt x="3918" y="810"/>
                    <a:pt x="4298" y="660"/>
                    <a:pt x="4590" y="403"/>
                  </a:cubicBezTo>
                  <a:cubicBezTo>
                    <a:pt x="4765" y="243"/>
                    <a:pt x="4616" y="1"/>
                    <a:pt x="4435" y="1"/>
                  </a:cubicBezTo>
                  <a:cubicBezTo>
                    <a:pt x="4386" y="1"/>
                    <a:pt x="4333" y="20"/>
                    <a:pt x="4285" y="64"/>
                  </a:cubicBezTo>
                  <a:cubicBezTo>
                    <a:pt x="4067" y="252"/>
                    <a:pt x="3792" y="348"/>
                    <a:pt x="3517" y="348"/>
                  </a:cubicBezTo>
                  <a:cubicBezTo>
                    <a:pt x="3296" y="348"/>
                    <a:pt x="3074" y="286"/>
                    <a:pt x="2881" y="159"/>
                  </a:cubicBezTo>
                  <a:cubicBezTo>
                    <a:pt x="2732" y="54"/>
                    <a:pt x="2557" y="1"/>
                    <a:pt x="2383" y="1"/>
                  </a:cubicBezTo>
                  <a:cubicBezTo>
                    <a:pt x="2208" y="1"/>
                    <a:pt x="2033" y="54"/>
                    <a:pt x="1884" y="159"/>
                  </a:cubicBezTo>
                  <a:cubicBezTo>
                    <a:pt x="1691" y="286"/>
                    <a:pt x="1469" y="348"/>
                    <a:pt x="1248" y="348"/>
                  </a:cubicBezTo>
                  <a:cubicBezTo>
                    <a:pt x="973" y="348"/>
                    <a:pt x="699" y="252"/>
                    <a:pt x="481" y="64"/>
                  </a:cubicBezTo>
                  <a:cubicBezTo>
                    <a:pt x="432" y="20"/>
                    <a:pt x="380" y="1"/>
                    <a:pt x="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8" name="Google Shape;1988;p53"/>
          <p:cNvGrpSpPr/>
          <p:nvPr/>
        </p:nvGrpSpPr>
        <p:grpSpPr>
          <a:xfrm>
            <a:off x="6739541" y="1835050"/>
            <a:ext cx="637254" cy="598645"/>
            <a:chOff x="1933569" y="1512243"/>
            <a:chExt cx="393975" cy="370105"/>
          </a:xfrm>
        </p:grpSpPr>
        <p:sp>
          <p:nvSpPr>
            <p:cNvPr id="1989" name="Google Shape;1989;p53"/>
            <p:cNvSpPr/>
            <p:nvPr/>
          </p:nvSpPr>
          <p:spPr>
            <a:xfrm>
              <a:off x="2184354" y="1512243"/>
              <a:ext cx="113943" cy="113471"/>
            </a:xfrm>
            <a:custGeom>
              <a:avLst/>
              <a:gdLst/>
              <a:ahLst/>
              <a:cxnLst/>
              <a:rect l="l" t="t" r="r" b="b"/>
              <a:pathLst>
                <a:path w="4344" h="4326" extrusionOk="0">
                  <a:moveTo>
                    <a:pt x="3302" y="0"/>
                  </a:moveTo>
                  <a:cubicBezTo>
                    <a:pt x="3217" y="0"/>
                    <a:pt x="3131" y="11"/>
                    <a:pt x="3045" y="33"/>
                  </a:cubicBezTo>
                  <a:cubicBezTo>
                    <a:pt x="2340" y="209"/>
                    <a:pt x="1139" y="684"/>
                    <a:pt x="0" y="1816"/>
                  </a:cubicBezTo>
                  <a:lnTo>
                    <a:pt x="2957" y="4325"/>
                  </a:lnTo>
                  <a:cubicBezTo>
                    <a:pt x="3865" y="3410"/>
                    <a:pt x="4286" y="1904"/>
                    <a:pt x="4320" y="1057"/>
                  </a:cubicBezTo>
                  <a:cubicBezTo>
                    <a:pt x="4343" y="462"/>
                    <a:pt x="3860" y="0"/>
                    <a:pt x="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3"/>
            <p:cNvSpPr/>
            <p:nvPr/>
          </p:nvSpPr>
          <p:spPr>
            <a:xfrm>
              <a:off x="2203214" y="1527273"/>
              <a:ext cx="86979" cy="92749"/>
            </a:xfrm>
            <a:custGeom>
              <a:avLst/>
              <a:gdLst/>
              <a:ahLst/>
              <a:cxnLst/>
              <a:rect l="l" t="t" r="r" b="b"/>
              <a:pathLst>
                <a:path w="3316" h="3536" extrusionOk="0">
                  <a:moveTo>
                    <a:pt x="2703" y="0"/>
                  </a:moveTo>
                  <a:cubicBezTo>
                    <a:pt x="2675" y="0"/>
                    <a:pt x="2646" y="3"/>
                    <a:pt x="2617" y="9"/>
                  </a:cubicBezTo>
                  <a:cubicBezTo>
                    <a:pt x="2217" y="91"/>
                    <a:pt x="1044" y="816"/>
                    <a:pt x="0" y="1853"/>
                  </a:cubicBezTo>
                  <a:lnTo>
                    <a:pt x="1987" y="3535"/>
                  </a:lnTo>
                  <a:cubicBezTo>
                    <a:pt x="2583" y="2830"/>
                    <a:pt x="3099" y="1650"/>
                    <a:pt x="3221" y="986"/>
                  </a:cubicBezTo>
                  <a:cubicBezTo>
                    <a:pt x="3315" y="458"/>
                    <a:pt x="3054" y="0"/>
                    <a:pt x="2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3"/>
            <p:cNvSpPr/>
            <p:nvPr/>
          </p:nvSpPr>
          <p:spPr>
            <a:xfrm>
              <a:off x="1962999" y="1512243"/>
              <a:ext cx="113943" cy="113471"/>
            </a:xfrm>
            <a:custGeom>
              <a:avLst/>
              <a:gdLst/>
              <a:ahLst/>
              <a:cxnLst/>
              <a:rect l="l" t="t" r="r" b="b"/>
              <a:pathLst>
                <a:path w="4344" h="4326" extrusionOk="0">
                  <a:moveTo>
                    <a:pt x="1040" y="0"/>
                  </a:moveTo>
                  <a:cubicBezTo>
                    <a:pt x="479" y="0"/>
                    <a:pt x="0" y="462"/>
                    <a:pt x="18" y="1057"/>
                  </a:cubicBezTo>
                  <a:cubicBezTo>
                    <a:pt x="52" y="1904"/>
                    <a:pt x="472" y="3410"/>
                    <a:pt x="1381" y="4325"/>
                  </a:cubicBezTo>
                  <a:lnTo>
                    <a:pt x="4344" y="1816"/>
                  </a:lnTo>
                  <a:cubicBezTo>
                    <a:pt x="3205" y="684"/>
                    <a:pt x="2004" y="209"/>
                    <a:pt x="1299" y="33"/>
                  </a:cubicBezTo>
                  <a:cubicBezTo>
                    <a:pt x="1212" y="11"/>
                    <a:pt x="1125" y="0"/>
                    <a:pt x="10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3"/>
            <p:cNvSpPr/>
            <p:nvPr/>
          </p:nvSpPr>
          <p:spPr>
            <a:xfrm>
              <a:off x="1970947" y="1527273"/>
              <a:ext cx="87162" cy="92749"/>
            </a:xfrm>
            <a:custGeom>
              <a:avLst/>
              <a:gdLst/>
              <a:ahLst/>
              <a:cxnLst/>
              <a:rect l="l" t="t" r="r" b="b"/>
              <a:pathLst>
                <a:path w="3323" h="3536" extrusionOk="0">
                  <a:moveTo>
                    <a:pt x="619" y="0"/>
                  </a:moveTo>
                  <a:cubicBezTo>
                    <a:pt x="267" y="0"/>
                    <a:pt x="1" y="458"/>
                    <a:pt x="101" y="986"/>
                  </a:cubicBezTo>
                  <a:cubicBezTo>
                    <a:pt x="223" y="1650"/>
                    <a:pt x="739" y="2830"/>
                    <a:pt x="1335" y="3535"/>
                  </a:cubicBezTo>
                  <a:lnTo>
                    <a:pt x="3322" y="1853"/>
                  </a:lnTo>
                  <a:cubicBezTo>
                    <a:pt x="2271" y="816"/>
                    <a:pt x="1098" y="91"/>
                    <a:pt x="705" y="9"/>
                  </a:cubicBezTo>
                  <a:cubicBezTo>
                    <a:pt x="676" y="3"/>
                    <a:pt x="647" y="0"/>
                    <a:pt x="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3"/>
            <p:cNvSpPr/>
            <p:nvPr/>
          </p:nvSpPr>
          <p:spPr>
            <a:xfrm>
              <a:off x="1933569" y="1542093"/>
              <a:ext cx="393975" cy="328347"/>
            </a:xfrm>
            <a:custGeom>
              <a:avLst/>
              <a:gdLst/>
              <a:ahLst/>
              <a:cxnLst/>
              <a:rect l="l" t="t" r="r" b="b"/>
              <a:pathLst>
                <a:path w="15020" h="12518" extrusionOk="0">
                  <a:moveTo>
                    <a:pt x="7514" y="0"/>
                  </a:moveTo>
                  <a:cubicBezTo>
                    <a:pt x="1" y="0"/>
                    <a:pt x="909" y="8645"/>
                    <a:pt x="909" y="8645"/>
                  </a:cubicBezTo>
                  <a:lnTo>
                    <a:pt x="1777" y="8327"/>
                  </a:lnTo>
                  <a:cubicBezTo>
                    <a:pt x="1845" y="9452"/>
                    <a:pt x="2089" y="10557"/>
                    <a:pt x="2509" y="11602"/>
                  </a:cubicBezTo>
                  <a:lnTo>
                    <a:pt x="3160" y="10835"/>
                  </a:lnTo>
                  <a:cubicBezTo>
                    <a:pt x="3642" y="11744"/>
                    <a:pt x="4557" y="12517"/>
                    <a:pt x="4557" y="12517"/>
                  </a:cubicBezTo>
                  <a:lnTo>
                    <a:pt x="5235" y="11602"/>
                  </a:lnTo>
                  <a:lnTo>
                    <a:pt x="9785" y="11602"/>
                  </a:lnTo>
                  <a:lnTo>
                    <a:pt x="10470" y="12517"/>
                  </a:lnTo>
                  <a:cubicBezTo>
                    <a:pt x="10470" y="12517"/>
                    <a:pt x="11379" y="11744"/>
                    <a:pt x="11867" y="10835"/>
                  </a:cubicBezTo>
                  <a:lnTo>
                    <a:pt x="12518" y="11602"/>
                  </a:lnTo>
                  <a:cubicBezTo>
                    <a:pt x="12938" y="10557"/>
                    <a:pt x="13182" y="9452"/>
                    <a:pt x="13250" y="8327"/>
                  </a:cubicBezTo>
                  <a:lnTo>
                    <a:pt x="14111" y="8645"/>
                  </a:lnTo>
                  <a:cubicBezTo>
                    <a:pt x="14111" y="8645"/>
                    <a:pt x="15020" y="0"/>
                    <a:pt x="75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3"/>
            <p:cNvSpPr/>
            <p:nvPr/>
          </p:nvSpPr>
          <p:spPr>
            <a:xfrm>
              <a:off x="1939445" y="1551876"/>
              <a:ext cx="190508" cy="318563"/>
            </a:xfrm>
            <a:custGeom>
              <a:avLst/>
              <a:gdLst/>
              <a:ahLst/>
              <a:cxnLst/>
              <a:rect l="l" t="t" r="r" b="b"/>
              <a:pathLst>
                <a:path w="7263" h="12145" extrusionOk="0">
                  <a:moveTo>
                    <a:pt x="4842" y="0"/>
                  </a:moveTo>
                  <a:lnTo>
                    <a:pt x="4842" y="0"/>
                  </a:lnTo>
                  <a:cubicBezTo>
                    <a:pt x="0" y="1668"/>
                    <a:pt x="692" y="8272"/>
                    <a:pt x="692" y="8272"/>
                  </a:cubicBezTo>
                  <a:lnTo>
                    <a:pt x="1553" y="7954"/>
                  </a:lnTo>
                  <a:cubicBezTo>
                    <a:pt x="1621" y="9079"/>
                    <a:pt x="1865" y="10184"/>
                    <a:pt x="2285" y="11229"/>
                  </a:cubicBezTo>
                  <a:lnTo>
                    <a:pt x="2936" y="10462"/>
                  </a:lnTo>
                  <a:cubicBezTo>
                    <a:pt x="3418" y="11371"/>
                    <a:pt x="4333" y="12144"/>
                    <a:pt x="4333" y="12144"/>
                  </a:cubicBezTo>
                  <a:lnTo>
                    <a:pt x="5011" y="11229"/>
                  </a:lnTo>
                  <a:lnTo>
                    <a:pt x="7262" y="11229"/>
                  </a:lnTo>
                  <a:cubicBezTo>
                    <a:pt x="4611" y="10246"/>
                    <a:pt x="2740" y="7764"/>
                    <a:pt x="2740" y="4862"/>
                  </a:cubicBezTo>
                  <a:cubicBezTo>
                    <a:pt x="2740" y="3017"/>
                    <a:pt x="3499" y="1261"/>
                    <a:pt x="48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3"/>
            <p:cNvSpPr/>
            <p:nvPr/>
          </p:nvSpPr>
          <p:spPr>
            <a:xfrm>
              <a:off x="2199122" y="1856538"/>
              <a:ext cx="23135" cy="13902"/>
            </a:xfrm>
            <a:custGeom>
              <a:avLst/>
              <a:gdLst/>
              <a:ahLst/>
              <a:cxnLst/>
              <a:rect l="l" t="t" r="r" b="b"/>
              <a:pathLst>
                <a:path w="882" h="530" extrusionOk="0">
                  <a:moveTo>
                    <a:pt x="882" y="0"/>
                  </a:moveTo>
                  <a:lnTo>
                    <a:pt x="882" y="0"/>
                  </a:lnTo>
                  <a:cubicBezTo>
                    <a:pt x="590" y="41"/>
                    <a:pt x="298" y="61"/>
                    <a:pt x="0" y="68"/>
                  </a:cubicBezTo>
                  <a:lnTo>
                    <a:pt x="346" y="529"/>
                  </a:lnTo>
                  <a:cubicBezTo>
                    <a:pt x="536" y="360"/>
                    <a:pt x="712" y="183"/>
                    <a:pt x="882" y="0"/>
                  </a:cubicBezTo>
                  <a:close/>
                </a:path>
              </a:pathLst>
            </a:custGeom>
            <a:solidFill>
              <a:srgbClr val="C8D3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3"/>
            <p:cNvSpPr/>
            <p:nvPr/>
          </p:nvSpPr>
          <p:spPr>
            <a:xfrm>
              <a:off x="1950461" y="1650921"/>
              <a:ext cx="120448" cy="219519"/>
            </a:xfrm>
            <a:custGeom>
              <a:avLst/>
              <a:gdLst/>
              <a:ahLst/>
              <a:cxnLst/>
              <a:rect l="l" t="t" r="r" b="b"/>
              <a:pathLst>
                <a:path w="4592" h="8369" extrusionOk="0">
                  <a:moveTo>
                    <a:pt x="814" y="1"/>
                  </a:moveTo>
                  <a:lnTo>
                    <a:pt x="814" y="1"/>
                  </a:lnTo>
                  <a:cubicBezTo>
                    <a:pt x="35" y="2218"/>
                    <a:pt x="272" y="4496"/>
                    <a:pt x="272" y="4496"/>
                  </a:cubicBezTo>
                  <a:lnTo>
                    <a:pt x="1133" y="4178"/>
                  </a:lnTo>
                  <a:cubicBezTo>
                    <a:pt x="1201" y="5303"/>
                    <a:pt x="1445" y="6408"/>
                    <a:pt x="1865" y="7453"/>
                  </a:cubicBezTo>
                  <a:lnTo>
                    <a:pt x="2516" y="6686"/>
                  </a:lnTo>
                  <a:cubicBezTo>
                    <a:pt x="2998" y="7595"/>
                    <a:pt x="3913" y="8368"/>
                    <a:pt x="3913" y="8368"/>
                  </a:cubicBezTo>
                  <a:lnTo>
                    <a:pt x="4591" y="7453"/>
                  </a:lnTo>
                  <a:cubicBezTo>
                    <a:pt x="3140" y="6212"/>
                    <a:pt x="1" y="3839"/>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3"/>
            <p:cNvSpPr/>
            <p:nvPr/>
          </p:nvSpPr>
          <p:spPr>
            <a:xfrm>
              <a:off x="2190230" y="1650921"/>
              <a:ext cx="120422" cy="219519"/>
            </a:xfrm>
            <a:custGeom>
              <a:avLst/>
              <a:gdLst/>
              <a:ahLst/>
              <a:cxnLst/>
              <a:rect l="l" t="t" r="r" b="b"/>
              <a:pathLst>
                <a:path w="4591" h="8369" extrusionOk="0">
                  <a:moveTo>
                    <a:pt x="3784" y="1"/>
                  </a:moveTo>
                  <a:cubicBezTo>
                    <a:pt x="4591" y="3839"/>
                    <a:pt x="1451" y="6212"/>
                    <a:pt x="0" y="7453"/>
                  </a:cubicBezTo>
                  <a:lnTo>
                    <a:pt x="685" y="8368"/>
                  </a:lnTo>
                  <a:cubicBezTo>
                    <a:pt x="685" y="8368"/>
                    <a:pt x="1594" y="7595"/>
                    <a:pt x="2082" y="6686"/>
                  </a:cubicBezTo>
                  <a:lnTo>
                    <a:pt x="2733" y="7453"/>
                  </a:lnTo>
                  <a:cubicBezTo>
                    <a:pt x="3153" y="6408"/>
                    <a:pt x="3397" y="5303"/>
                    <a:pt x="3465" y="4178"/>
                  </a:cubicBezTo>
                  <a:lnTo>
                    <a:pt x="4326" y="4496"/>
                  </a:lnTo>
                  <a:cubicBezTo>
                    <a:pt x="4326" y="4496"/>
                    <a:pt x="4563" y="2218"/>
                    <a:pt x="3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3"/>
            <p:cNvSpPr/>
            <p:nvPr/>
          </p:nvSpPr>
          <p:spPr>
            <a:xfrm>
              <a:off x="2071408" y="1828603"/>
              <a:ext cx="118114" cy="53745"/>
            </a:xfrm>
            <a:custGeom>
              <a:avLst/>
              <a:gdLst/>
              <a:ahLst/>
              <a:cxnLst/>
              <a:rect l="l" t="t" r="r" b="b"/>
              <a:pathLst>
                <a:path w="4503" h="2049" extrusionOk="0">
                  <a:moveTo>
                    <a:pt x="2259" y="1"/>
                  </a:moveTo>
                  <a:lnTo>
                    <a:pt x="1" y="523"/>
                  </a:lnTo>
                  <a:cubicBezTo>
                    <a:pt x="150" y="1397"/>
                    <a:pt x="909" y="2048"/>
                    <a:pt x="1804" y="2048"/>
                  </a:cubicBezTo>
                  <a:lnTo>
                    <a:pt x="2713" y="2048"/>
                  </a:lnTo>
                  <a:cubicBezTo>
                    <a:pt x="3594" y="2048"/>
                    <a:pt x="4354" y="1404"/>
                    <a:pt x="4503" y="530"/>
                  </a:cubicBezTo>
                  <a:lnTo>
                    <a:pt x="22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3"/>
            <p:cNvSpPr/>
            <p:nvPr/>
          </p:nvSpPr>
          <p:spPr>
            <a:xfrm>
              <a:off x="2023040" y="1755395"/>
              <a:ext cx="25627" cy="20958"/>
            </a:xfrm>
            <a:custGeom>
              <a:avLst/>
              <a:gdLst/>
              <a:ahLst/>
              <a:cxnLst/>
              <a:rect l="l" t="t" r="r" b="b"/>
              <a:pathLst>
                <a:path w="977" h="799" extrusionOk="0">
                  <a:moveTo>
                    <a:pt x="305" y="0"/>
                  </a:moveTo>
                  <a:cubicBezTo>
                    <a:pt x="218" y="0"/>
                    <a:pt x="133" y="46"/>
                    <a:pt x="82" y="127"/>
                  </a:cubicBezTo>
                  <a:cubicBezTo>
                    <a:pt x="0" y="256"/>
                    <a:pt x="34" y="432"/>
                    <a:pt x="156" y="520"/>
                  </a:cubicBezTo>
                  <a:cubicBezTo>
                    <a:pt x="285" y="615"/>
                    <a:pt x="414" y="696"/>
                    <a:pt x="549" y="771"/>
                  </a:cubicBezTo>
                  <a:cubicBezTo>
                    <a:pt x="590" y="785"/>
                    <a:pt x="631" y="798"/>
                    <a:pt x="672" y="798"/>
                  </a:cubicBezTo>
                  <a:cubicBezTo>
                    <a:pt x="773" y="798"/>
                    <a:pt x="868" y="737"/>
                    <a:pt x="909" y="642"/>
                  </a:cubicBezTo>
                  <a:cubicBezTo>
                    <a:pt x="977" y="500"/>
                    <a:pt x="922" y="337"/>
                    <a:pt x="794" y="256"/>
                  </a:cubicBezTo>
                  <a:cubicBezTo>
                    <a:pt x="672" y="195"/>
                    <a:pt x="563" y="127"/>
                    <a:pt x="455" y="52"/>
                  </a:cubicBezTo>
                  <a:cubicBezTo>
                    <a:pt x="409" y="17"/>
                    <a:pt x="356"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3"/>
            <p:cNvSpPr/>
            <p:nvPr/>
          </p:nvSpPr>
          <p:spPr>
            <a:xfrm>
              <a:off x="1986213" y="1706188"/>
              <a:ext cx="35778" cy="47922"/>
            </a:xfrm>
            <a:custGeom>
              <a:avLst/>
              <a:gdLst/>
              <a:ahLst/>
              <a:cxnLst/>
              <a:rect l="l" t="t" r="r" b="b"/>
              <a:pathLst>
                <a:path w="1364" h="1827" extrusionOk="0">
                  <a:moveTo>
                    <a:pt x="362" y="1"/>
                  </a:moveTo>
                  <a:cubicBezTo>
                    <a:pt x="330" y="1"/>
                    <a:pt x="297" y="6"/>
                    <a:pt x="265" y="16"/>
                  </a:cubicBezTo>
                  <a:cubicBezTo>
                    <a:pt x="89" y="84"/>
                    <a:pt x="1" y="274"/>
                    <a:pt x="62" y="450"/>
                  </a:cubicBezTo>
                  <a:cubicBezTo>
                    <a:pt x="218" y="904"/>
                    <a:pt x="455" y="1332"/>
                    <a:pt x="760" y="1711"/>
                  </a:cubicBezTo>
                  <a:cubicBezTo>
                    <a:pt x="821" y="1786"/>
                    <a:pt x="909" y="1827"/>
                    <a:pt x="1004" y="1827"/>
                  </a:cubicBezTo>
                  <a:cubicBezTo>
                    <a:pt x="1086" y="1827"/>
                    <a:pt x="1153" y="1799"/>
                    <a:pt x="1214" y="1745"/>
                  </a:cubicBezTo>
                  <a:cubicBezTo>
                    <a:pt x="1350" y="1623"/>
                    <a:pt x="1364" y="1413"/>
                    <a:pt x="1248" y="1264"/>
                  </a:cubicBezTo>
                  <a:cubicBezTo>
                    <a:pt x="1004" y="959"/>
                    <a:pt x="808" y="606"/>
                    <a:pt x="665" y="233"/>
                  </a:cubicBezTo>
                  <a:cubicBezTo>
                    <a:pt x="627" y="90"/>
                    <a:pt x="499"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3"/>
            <p:cNvSpPr/>
            <p:nvPr/>
          </p:nvSpPr>
          <p:spPr>
            <a:xfrm>
              <a:off x="2206571" y="1755474"/>
              <a:ext cx="25653" cy="20879"/>
            </a:xfrm>
            <a:custGeom>
              <a:avLst/>
              <a:gdLst/>
              <a:ahLst/>
              <a:cxnLst/>
              <a:rect l="l" t="t" r="r" b="b"/>
              <a:pathLst>
                <a:path w="978" h="796" extrusionOk="0">
                  <a:moveTo>
                    <a:pt x="676" y="0"/>
                  </a:moveTo>
                  <a:cubicBezTo>
                    <a:pt x="623" y="0"/>
                    <a:pt x="569" y="16"/>
                    <a:pt x="523" y="49"/>
                  </a:cubicBezTo>
                  <a:cubicBezTo>
                    <a:pt x="414" y="124"/>
                    <a:pt x="306" y="192"/>
                    <a:pt x="184" y="259"/>
                  </a:cubicBezTo>
                  <a:cubicBezTo>
                    <a:pt x="55" y="334"/>
                    <a:pt x="1" y="497"/>
                    <a:pt x="69" y="639"/>
                  </a:cubicBezTo>
                  <a:cubicBezTo>
                    <a:pt x="109" y="734"/>
                    <a:pt x="204" y="795"/>
                    <a:pt x="306" y="795"/>
                  </a:cubicBezTo>
                  <a:cubicBezTo>
                    <a:pt x="347" y="795"/>
                    <a:pt x="387" y="788"/>
                    <a:pt x="428" y="768"/>
                  </a:cubicBezTo>
                  <a:cubicBezTo>
                    <a:pt x="564" y="693"/>
                    <a:pt x="699" y="612"/>
                    <a:pt x="821" y="524"/>
                  </a:cubicBezTo>
                  <a:cubicBezTo>
                    <a:pt x="943" y="429"/>
                    <a:pt x="977" y="253"/>
                    <a:pt x="896" y="124"/>
                  </a:cubicBezTo>
                  <a:cubicBezTo>
                    <a:pt x="849" y="44"/>
                    <a:pt x="763" y="0"/>
                    <a:pt x="6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3"/>
            <p:cNvSpPr/>
            <p:nvPr/>
          </p:nvSpPr>
          <p:spPr>
            <a:xfrm>
              <a:off x="2233090" y="1706188"/>
              <a:ext cx="35778" cy="47922"/>
            </a:xfrm>
            <a:custGeom>
              <a:avLst/>
              <a:gdLst/>
              <a:ahLst/>
              <a:cxnLst/>
              <a:rect l="l" t="t" r="r" b="b"/>
              <a:pathLst>
                <a:path w="1364" h="1827" extrusionOk="0">
                  <a:moveTo>
                    <a:pt x="1008" y="1"/>
                  </a:moveTo>
                  <a:cubicBezTo>
                    <a:pt x="869" y="1"/>
                    <a:pt x="737" y="90"/>
                    <a:pt x="699" y="233"/>
                  </a:cubicBezTo>
                  <a:cubicBezTo>
                    <a:pt x="563" y="606"/>
                    <a:pt x="366" y="952"/>
                    <a:pt x="115" y="1264"/>
                  </a:cubicBezTo>
                  <a:cubicBezTo>
                    <a:pt x="0" y="1406"/>
                    <a:pt x="14" y="1616"/>
                    <a:pt x="149" y="1745"/>
                  </a:cubicBezTo>
                  <a:cubicBezTo>
                    <a:pt x="210" y="1799"/>
                    <a:pt x="285" y="1827"/>
                    <a:pt x="360" y="1827"/>
                  </a:cubicBezTo>
                  <a:cubicBezTo>
                    <a:pt x="454" y="1827"/>
                    <a:pt x="549" y="1786"/>
                    <a:pt x="604" y="1711"/>
                  </a:cubicBezTo>
                  <a:cubicBezTo>
                    <a:pt x="909" y="1332"/>
                    <a:pt x="1146" y="904"/>
                    <a:pt x="1309" y="450"/>
                  </a:cubicBezTo>
                  <a:cubicBezTo>
                    <a:pt x="1363" y="274"/>
                    <a:pt x="1275" y="84"/>
                    <a:pt x="1105" y="16"/>
                  </a:cubicBezTo>
                  <a:cubicBezTo>
                    <a:pt x="1073" y="6"/>
                    <a:pt x="1040"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3"/>
            <p:cNvSpPr/>
            <p:nvPr/>
          </p:nvSpPr>
          <p:spPr>
            <a:xfrm>
              <a:off x="2042765" y="1585031"/>
              <a:ext cx="33758" cy="22164"/>
            </a:xfrm>
            <a:custGeom>
              <a:avLst/>
              <a:gdLst/>
              <a:ahLst/>
              <a:cxnLst/>
              <a:rect l="l" t="t" r="r" b="b"/>
              <a:pathLst>
                <a:path w="1287" h="845" extrusionOk="0">
                  <a:moveTo>
                    <a:pt x="870" y="1"/>
                  </a:moveTo>
                  <a:cubicBezTo>
                    <a:pt x="823" y="1"/>
                    <a:pt x="772" y="14"/>
                    <a:pt x="720" y="45"/>
                  </a:cubicBezTo>
                  <a:cubicBezTo>
                    <a:pt x="550" y="126"/>
                    <a:pt x="394" y="221"/>
                    <a:pt x="238" y="316"/>
                  </a:cubicBezTo>
                  <a:cubicBezTo>
                    <a:pt x="1" y="472"/>
                    <a:pt x="109" y="838"/>
                    <a:pt x="387" y="845"/>
                  </a:cubicBezTo>
                  <a:cubicBezTo>
                    <a:pt x="442" y="845"/>
                    <a:pt x="496" y="824"/>
                    <a:pt x="543" y="797"/>
                  </a:cubicBezTo>
                  <a:cubicBezTo>
                    <a:pt x="679" y="709"/>
                    <a:pt x="828" y="628"/>
                    <a:pt x="971" y="553"/>
                  </a:cubicBezTo>
                  <a:cubicBezTo>
                    <a:pt x="1287" y="421"/>
                    <a:pt x="1135" y="1"/>
                    <a:pt x="8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3"/>
            <p:cNvSpPr/>
            <p:nvPr/>
          </p:nvSpPr>
          <p:spPr>
            <a:xfrm>
              <a:off x="2078201" y="1600297"/>
              <a:ext cx="104395" cy="23082"/>
            </a:xfrm>
            <a:custGeom>
              <a:avLst/>
              <a:gdLst/>
              <a:ahLst/>
              <a:cxnLst/>
              <a:rect l="l" t="t" r="r" b="b"/>
              <a:pathLst>
                <a:path w="3980" h="880" extrusionOk="0">
                  <a:moveTo>
                    <a:pt x="1993" y="0"/>
                  </a:moveTo>
                  <a:cubicBezTo>
                    <a:pt x="1415" y="0"/>
                    <a:pt x="837" y="110"/>
                    <a:pt x="291" y="331"/>
                  </a:cubicBezTo>
                  <a:cubicBezTo>
                    <a:pt x="1" y="476"/>
                    <a:pt x="136" y="879"/>
                    <a:pt x="409" y="879"/>
                  </a:cubicBezTo>
                  <a:cubicBezTo>
                    <a:pt x="442" y="879"/>
                    <a:pt x="478" y="873"/>
                    <a:pt x="515" y="860"/>
                  </a:cubicBezTo>
                  <a:cubicBezTo>
                    <a:pt x="989" y="666"/>
                    <a:pt x="1493" y="570"/>
                    <a:pt x="1996" y="570"/>
                  </a:cubicBezTo>
                  <a:cubicBezTo>
                    <a:pt x="2500" y="570"/>
                    <a:pt x="3003" y="666"/>
                    <a:pt x="3478" y="860"/>
                  </a:cubicBezTo>
                  <a:cubicBezTo>
                    <a:pt x="3512" y="873"/>
                    <a:pt x="3552" y="880"/>
                    <a:pt x="3593" y="880"/>
                  </a:cubicBezTo>
                  <a:cubicBezTo>
                    <a:pt x="3898" y="873"/>
                    <a:pt x="3979" y="453"/>
                    <a:pt x="3695" y="331"/>
                  </a:cubicBezTo>
                  <a:cubicBezTo>
                    <a:pt x="3149" y="110"/>
                    <a:pt x="2571" y="0"/>
                    <a:pt x="19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3"/>
            <p:cNvSpPr/>
            <p:nvPr/>
          </p:nvSpPr>
          <p:spPr>
            <a:xfrm>
              <a:off x="2184590" y="1585031"/>
              <a:ext cx="33942" cy="22164"/>
            </a:xfrm>
            <a:custGeom>
              <a:avLst/>
              <a:gdLst/>
              <a:ahLst/>
              <a:cxnLst/>
              <a:rect l="l" t="t" r="r" b="b"/>
              <a:pathLst>
                <a:path w="1294" h="845" extrusionOk="0">
                  <a:moveTo>
                    <a:pt x="421" y="1"/>
                  </a:moveTo>
                  <a:cubicBezTo>
                    <a:pt x="153" y="1"/>
                    <a:pt x="0" y="421"/>
                    <a:pt x="317" y="553"/>
                  </a:cubicBezTo>
                  <a:cubicBezTo>
                    <a:pt x="466" y="628"/>
                    <a:pt x="608" y="709"/>
                    <a:pt x="744" y="797"/>
                  </a:cubicBezTo>
                  <a:cubicBezTo>
                    <a:pt x="791" y="824"/>
                    <a:pt x="846" y="838"/>
                    <a:pt x="900" y="845"/>
                  </a:cubicBezTo>
                  <a:cubicBezTo>
                    <a:pt x="1185" y="838"/>
                    <a:pt x="1293" y="472"/>
                    <a:pt x="1056" y="316"/>
                  </a:cubicBezTo>
                  <a:cubicBezTo>
                    <a:pt x="900" y="221"/>
                    <a:pt x="737" y="126"/>
                    <a:pt x="574" y="45"/>
                  </a:cubicBezTo>
                  <a:cubicBezTo>
                    <a:pt x="521" y="14"/>
                    <a:pt x="469" y="1"/>
                    <a:pt x="4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3"/>
            <p:cNvSpPr/>
            <p:nvPr/>
          </p:nvSpPr>
          <p:spPr>
            <a:xfrm>
              <a:off x="2075264" y="1568952"/>
              <a:ext cx="110717" cy="23922"/>
            </a:xfrm>
            <a:custGeom>
              <a:avLst/>
              <a:gdLst/>
              <a:ahLst/>
              <a:cxnLst/>
              <a:rect l="l" t="t" r="r" b="b"/>
              <a:pathLst>
                <a:path w="4221" h="912" extrusionOk="0">
                  <a:moveTo>
                    <a:pt x="2109" y="0"/>
                  </a:moveTo>
                  <a:cubicBezTo>
                    <a:pt x="1532" y="0"/>
                    <a:pt x="955" y="81"/>
                    <a:pt x="396" y="244"/>
                  </a:cubicBezTo>
                  <a:cubicBezTo>
                    <a:pt x="0" y="355"/>
                    <a:pt x="123" y="912"/>
                    <a:pt x="477" y="912"/>
                  </a:cubicBezTo>
                  <a:cubicBezTo>
                    <a:pt x="511" y="912"/>
                    <a:pt x="547" y="906"/>
                    <a:pt x="586" y="895"/>
                  </a:cubicBezTo>
                  <a:cubicBezTo>
                    <a:pt x="1084" y="753"/>
                    <a:pt x="1596" y="681"/>
                    <a:pt x="2108" y="681"/>
                  </a:cubicBezTo>
                  <a:cubicBezTo>
                    <a:pt x="2620" y="681"/>
                    <a:pt x="3132" y="753"/>
                    <a:pt x="3630" y="895"/>
                  </a:cubicBezTo>
                  <a:cubicBezTo>
                    <a:pt x="3664" y="902"/>
                    <a:pt x="3698" y="909"/>
                    <a:pt x="3725" y="909"/>
                  </a:cubicBezTo>
                  <a:lnTo>
                    <a:pt x="3732" y="909"/>
                  </a:lnTo>
                  <a:cubicBezTo>
                    <a:pt x="3739" y="909"/>
                    <a:pt x="3746" y="909"/>
                    <a:pt x="3752" y="909"/>
                  </a:cubicBezTo>
                  <a:cubicBezTo>
                    <a:pt x="4142" y="909"/>
                    <a:pt x="4220" y="331"/>
                    <a:pt x="3827" y="244"/>
                  </a:cubicBezTo>
                  <a:cubicBezTo>
                    <a:pt x="3264" y="81"/>
                    <a:pt x="2686"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3"/>
            <p:cNvSpPr/>
            <p:nvPr/>
          </p:nvSpPr>
          <p:spPr>
            <a:xfrm>
              <a:off x="2035132"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3"/>
            <p:cNvSpPr/>
            <p:nvPr/>
          </p:nvSpPr>
          <p:spPr>
            <a:xfrm>
              <a:off x="2052916"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3"/>
            <p:cNvSpPr/>
            <p:nvPr/>
          </p:nvSpPr>
          <p:spPr>
            <a:xfrm>
              <a:off x="2047040"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30" y="685"/>
                    <a:pt x="685" y="529"/>
                    <a:pt x="685" y="340"/>
                  </a:cubicBezTo>
                  <a:cubicBezTo>
                    <a:pt x="685" y="156"/>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3"/>
            <p:cNvSpPr/>
            <p:nvPr/>
          </p:nvSpPr>
          <p:spPr>
            <a:xfrm>
              <a:off x="2184354" y="1679381"/>
              <a:ext cx="41811" cy="53745"/>
            </a:xfrm>
            <a:custGeom>
              <a:avLst/>
              <a:gdLst/>
              <a:ahLst/>
              <a:cxnLst/>
              <a:rect l="l" t="t" r="r" b="b"/>
              <a:pathLst>
                <a:path w="1594" h="2049" extrusionOk="0">
                  <a:moveTo>
                    <a:pt x="794" y="1"/>
                  </a:moveTo>
                  <a:cubicBezTo>
                    <a:pt x="353" y="1"/>
                    <a:pt x="0" y="353"/>
                    <a:pt x="0" y="794"/>
                  </a:cubicBezTo>
                  <a:lnTo>
                    <a:pt x="0" y="1248"/>
                  </a:lnTo>
                  <a:cubicBezTo>
                    <a:pt x="0" y="1689"/>
                    <a:pt x="353" y="2048"/>
                    <a:pt x="794" y="2048"/>
                  </a:cubicBezTo>
                  <a:cubicBezTo>
                    <a:pt x="1234" y="2048"/>
                    <a:pt x="1587" y="1689"/>
                    <a:pt x="1594" y="1248"/>
                  </a:cubicBezTo>
                  <a:lnTo>
                    <a:pt x="1594" y="794"/>
                  </a:lnTo>
                  <a:cubicBezTo>
                    <a:pt x="1587" y="353"/>
                    <a:pt x="1234"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3"/>
            <p:cNvSpPr/>
            <p:nvPr/>
          </p:nvSpPr>
          <p:spPr>
            <a:xfrm>
              <a:off x="2202138" y="1679381"/>
              <a:ext cx="24027" cy="41837"/>
            </a:xfrm>
            <a:custGeom>
              <a:avLst/>
              <a:gdLst/>
              <a:ahLst/>
              <a:cxnLst/>
              <a:rect l="l" t="t" r="r" b="b"/>
              <a:pathLst>
                <a:path w="916" h="1595" extrusionOk="0">
                  <a:moveTo>
                    <a:pt x="116" y="1"/>
                  </a:moveTo>
                  <a:cubicBezTo>
                    <a:pt x="82" y="1"/>
                    <a:pt x="41" y="1"/>
                    <a:pt x="0" y="8"/>
                  </a:cubicBezTo>
                  <a:lnTo>
                    <a:pt x="0" y="1140"/>
                  </a:lnTo>
                  <a:cubicBezTo>
                    <a:pt x="0" y="1391"/>
                    <a:pt x="204" y="1594"/>
                    <a:pt x="461" y="1594"/>
                  </a:cubicBezTo>
                  <a:cubicBezTo>
                    <a:pt x="712" y="1594"/>
                    <a:pt x="916" y="1391"/>
                    <a:pt x="916" y="1140"/>
                  </a:cubicBezTo>
                  <a:lnTo>
                    <a:pt x="916" y="801"/>
                  </a:lnTo>
                  <a:cubicBezTo>
                    <a:pt x="916" y="360"/>
                    <a:pt x="556" y="1"/>
                    <a:pt x="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3"/>
            <p:cNvSpPr/>
            <p:nvPr/>
          </p:nvSpPr>
          <p:spPr>
            <a:xfrm>
              <a:off x="2196263" y="1685256"/>
              <a:ext cx="17994" cy="17994"/>
            </a:xfrm>
            <a:custGeom>
              <a:avLst/>
              <a:gdLst/>
              <a:ahLst/>
              <a:cxnLst/>
              <a:rect l="l" t="t" r="r" b="b"/>
              <a:pathLst>
                <a:path w="686" h="686" extrusionOk="0">
                  <a:moveTo>
                    <a:pt x="340" y="1"/>
                  </a:moveTo>
                  <a:cubicBezTo>
                    <a:pt x="150" y="1"/>
                    <a:pt x="1" y="156"/>
                    <a:pt x="1" y="340"/>
                  </a:cubicBezTo>
                  <a:cubicBezTo>
                    <a:pt x="1" y="529"/>
                    <a:pt x="150" y="685"/>
                    <a:pt x="340" y="685"/>
                  </a:cubicBezTo>
                  <a:cubicBezTo>
                    <a:pt x="529" y="685"/>
                    <a:pt x="685" y="529"/>
                    <a:pt x="685" y="340"/>
                  </a:cubicBezTo>
                  <a:cubicBezTo>
                    <a:pt x="685" y="156"/>
                    <a:pt x="529"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3"/>
            <p:cNvSpPr/>
            <p:nvPr/>
          </p:nvSpPr>
          <p:spPr>
            <a:xfrm>
              <a:off x="2047040" y="1774884"/>
              <a:ext cx="167216" cy="71529"/>
            </a:xfrm>
            <a:custGeom>
              <a:avLst/>
              <a:gdLst/>
              <a:ahLst/>
              <a:cxnLst/>
              <a:rect l="l" t="t" r="r" b="b"/>
              <a:pathLst>
                <a:path w="6375" h="2727" extrusionOk="0">
                  <a:moveTo>
                    <a:pt x="1703" y="1"/>
                  </a:moveTo>
                  <a:cubicBezTo>
                    <a:pt x="760" y="1"/>
                    <a:pt x="1" y="611"/>
                    <a:pt x="1" y="1364"/>
                  </a:cubicBezTo>
                  <a:cubicBezTo>
                    <a:pt x="1" y="2116"/>
                    <a:pt x="760" y="2727"/>
                    <a:pt x="1703" y="2727"/>
                  </a:cubicBezTo>
                  <a:cubicBezTo>
                    <a:pt x="2340" y="2727"/>
                    <a:pt x="2889" y="2455"/>
                    <a:pt x="3188" y="2042"/>
                  </a:cubicBezTo>
                  <a:cubicBezTo>
                    <a:pt x="3479" y="2455"/>
                    <a:pt x="4035" y="2727"/>
                    <a:pt x="4666" y="2727"/>
                  </a:cubicBezTo>
                  <a:cubicBezTo>
                    <a:pt x="5608" y="2727"/>
                    <a:pt x="6374" y="2116"/>
                    <a:pt x="6374" y="1364"/>
                  </a:cubicBezTo>
                  <a:cubicBezTo>
                    <a:pt x="6374" y="611"/>
                    <a:pt x="5608" y="1"/>
                    <a:pt x="4666" y="1"/>
                  </a:cubicBezTo>
                  <a:cubicBezTo>
                    <a:pt x="4028" y="1"/>
                    <a:pt x="3479" y="272"/>
                    <a:pt x="3188" y="686"/>
                  </a:cubicBezTo>
                  <a:cubicBezTo>
                    <a:pt x="2889" y="279"/>
                    <a:pt x="2340" y="1"/>
                    <a:pt x="1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3"/>
            <p:cNvSpPr/>
            <p:nvPr/>
          </p:nvSpPr>
          <p:spPr>
            <a:xfrm>
              <a:off x="2085467" y="1771343"/>
              <a:ext cx="90205" cy="37588"/>
            </a:xfrm>
            <a:custGeom>
              <a:avLst/>
              <a:gdLst/>
              <a:ahLst/>
              <a:cxnLst/>
              <a:rect l="l" t="t" r="r" b="b"/>
              <a:pathLst>
                <a:path w="3439" h="1433" extrusionOk="0">
                  <a:moveTo>
                    <a:pt x="482" y="0"/>
                  </a:moveTo>
                  <a:cubicBezTo>
                    <a:pt x="149" y="7"/>
                    <a:pt x="0" y="421"/>
                    <a:pt x="258" y="631"/>
                  </a:cubicBezTo>
                  <a:lnTo>
                    <a:pt x="834" y="1112"/>
                  </a:lnTo>
                  <a:cubicBezTo>
                    <a:pt x="1092" y="1326"/>
                    <a:pt x="1407" y="1433"/>
                    <a:pt x="1723" y="1433"/>
                  </a:cubicBezTo>
                  <a:cubicBezTo>
                    <a:pt x="2038" y="1433"/>
                    <a:pt x="2353" y="1326"/>
                    <a:pt x="2611" y="1112"/>
                  </a:cubicBezTo>
                  <a:lnTo>
                    <a:pt x="3180" y="631"/>
                  </a:lnTo>
                  <a:cubicBezTo>
                    <a:pt x="3438" y="421"/>
                    <a:pt x="3289" y="7"/>
                    <a:pt x="29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3"/>
            <p:cNvSpPr/>
            <p:nvPr/>
          </p:nvSpPr>
          <p:spPr>
            <a:xfrm>
              <a:off x="2085467" y="1771526"/>
              <a:ext cx="48762" cy="37404"/>
            </a:xfrm>
            <a:custGeom>
              <a:avLst/>
              <a:gdLst/>
              <a:ahLst/>
              <a:cxnLst/>
              <a:rect l="l" t="t" r="r" b="b"/>
              <a:pathLst>
                <a:path w="1859" h="1426" extrusionOk="0">
                  <a:moveTo>
                    <a:pt x="482" y="0"/>
                  </a:moveTo>
                  <a:cubicBezTo>
                    <a:pt x="149" y="0"/>
                    <a:pt x="0" y="414"/>
                    <a:pt x="251" y="624"/>
                  </a:cubicBezTo>
                  <a:lnTo>
                    <a:pt x="827" y="1105"/>
                  </a:lnTo>
                  <a:cubicBezTo>
                    <a:pt x="1080" y="1311"/>
                    <a:pt x="1390" y="1425"/>
                    <a:pt x="1711" y="1425"/>
                  </a:cubicBezTo>
                  <a:cubicBezTo>
                    <a:pt x="1760" y="1425"/>
                    <a:pt x="1809" y="1423"/>
                    <a:pt x="1858" y="1417"/>
                  </a:cubicBezTo>
                  <a:cubicBezTo>
                    <a:pt x="1817" y="1377"/>
                    <a:pt x="1777" y="1329"/>
                    <a:pt x="1743" y="1288"/>
                  </a:cubicBezTo>
                  <a:lnTo>
                    <a:pt x="1167" y="583"/>
                  </a:lnTo>
                  <a:cubicBezTo>
                    <a:pt x="1044" y="414"/>
                    <a:pt x="1004" y="197"/>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3"/>
            <p:cNvSpPr/>
            <p:nvPr/>
          </p:nvSpPr>
          <p:spPr>
            <a:xfrm>
              <a:off x="2041007" y="1792720"/>
              <a:ext cx="179125" cy="59752"/>
            </a:xfrm>
            <a:custGeom>
              <a:avLst/>
              <a:gdLst/>
              <a:ahLst/>
              <a:cxnLst/>
              <a:rect l="l" t="t" r="r" b="b"/>
              <a:pathLst>
                <a:path w="6829" h="2278" extrusionOk="0">
                  <a:moveTo>
                    <a:pt x="227" y="1"/>
                  </a:moveTo>
                  <a:cubicBezTo>
                    <a:pt x="114" y="1"/>
                    <a:pt x="0" y="77"/>
                    <a:pt x="0" y="230"/>
                  </a:cubicBezTo>
                  <a:cubicBezTo>
                    <a:pt x="0" y="1355"/>
                    <a:pt x="909" y="2270"/>
                    <a:pt x="2034" y="2277"/>
                  </a:cubicBezTo>
                  <a:cubicBezTo>
                    <a:pt x="2495" y="2277"/>
                    <a:pt x="2936" y="2121"/>
                    <a:pt x="3295" y="1830"/>
                  </a:cubicBezTo>
                  <a:cubicBezTo>
                    <a:pt x="3329" y="1803"/>
                    <a:pt x="3370" y="1789"/>
                    <a:pt x="3412" y="1789"/>
                  </a:cubicBezTo>
                  <a:cubicBezTo>
                    <a:pt x="3453" y="1789"/>
                    <a:pt x="3496" y="1803"/>
                    <a:pt x="3533" y="1830"/>
                  </a:cubicBezTo>
                  <a:cubicBezTo>
                    <a:pt x="3885" y="2121"/>
                    <a:pt x="4333" y="2277"/>
                    <a:pt x="4794" y="2277"/>
                  </a:cubicBezTo>
                  <a:cubicBezTo>
                    <a:pt x="5920" y="2270"/>
                    <a:pt x="6828" y="1348"/>
                    <a:pt x="6828" y="230"/>
                  </a:cubicBezTo>
                  <a:cubicBezTo>
                    <a:pt x="6828" y="77"/>
                    <a:pt x="6715" y="1"/>
                    <a:pt x="6601" y="1"/>
                  </a:cubicBezTo>
                  <a:cubicBezTo>
                    <a:pt x="6487" y="1"/>
                    <a:pt x="6374" y="77"/>
                    <a:pt x="6374" y="230"/>
                  </a:cubicBezTo>
                  <a:cubicBezTo>
                    <a:pt x="6374" y="1104"/>
                    <a:pt x="5669" y="1816"/>
                    <a:pt x="4794" y="1816"/>
                  </a:cubicBezTo>
                  <a:cubicBezTo>
                    <a:pt x="4785" y="1816"/>
                    <a:pt x="4775" y="1816"/>
                    <a:pt x="4766" y="1816"/>
                  </a:cubicBezTo>
                  <a:cubicBezTo>
                    <a:pt x="4416" y="1816"/>
                    <a:pt x="4082" y="1695"/>
                    <a:pt x="3818" y="1477"/>
                  </a:cubicBezTo>
                  <a:cubicBezTo>
                    <a:pt x="3699" y="1382"/>
                    <a:pt x="3557" y="1335"/>
                    <a:pt x="3414" y="1335"/>
                  </a:cubicBezTo>
                  <a:cubicBezTo>
                    <a:pt x="3272" y="1335"/>
                    <a:pt x="3129" y="1382"/>
                    <a:pt x="3011" y="1477"/>
                  </a:cubicBezTo>
                  <a:cubicBezTo>
                    <a:pt x="2740" y="1695"/>
                    <a:pt x="2405" y="1816"/>
                    <a:pt x="2062" y="1816"/>
                  </a:cubicBezTo>
                  <a:cubicBezTo>
                    <a:pt x="2053" y="1816"/>
                    <a:pt x="2044" y="1816"/>
                    <a:pt x="2034" y="1816"/>
                  </a:cubicBezTo>
                  <a:cubicBezTo>
                    <a:pt x="1160" y="1816"/>
                    <a:pt x="454" y="1104"/>
                    <a:pt x="454" y="230"/>
                  </a:cubicBezTo>
                  <a:cubicBezTo>
                    <a:pt x="454" y="77"/>
                    <a:pt x="341" y="1"/>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7" name="Google Shape;2017;p53"/>
          <p:cNvGrpSpPr/>
          <p:nvPr/>
        </p:nvGrpSpPr>
        <p:grpSpPr>
          <a:xfrm>
            <a:off x="5074133" y="1871216"/>
            <a:ext cx="637264" cy="544465"/>
            <a:chOff x="3041787" y="2001118"/>
            <a:chExt cx="370158" cy="316255"/>
          </a:xfrm>
        </p:grpSpPr>
        <p:sp>
          <p:nvSpPr>
            <p:cNvPr id="2018" name="Google Shape;2018;p53"/>
            <p:cNvSpPr/>
            <p:nvPr/>
          </p:nvSpPr>
          <p:spPr>
            <a:xfrm>
              <a:off x="3087689" y="2006993"/>
              <a:ext cx="278536" cy="258628"/>
            </a:xfrm>
            <a:custGeom>
              <a:avLst/>
              <a:gdLst/>
              <a:ahLst/>
              <a:cxnLst/>
              <a:rect l="l" t="t" r="r" b="b"/>
              <a:pathLst>
                <a:path w="10619" h="9860" extrusionOk="0">
                  <a:moveTo>
                    <a:pt x="5309" y="1"/>
                  </a:moveTo>
                  <a:cubicBezTo>
                    <a:pt x="3977" y="1"/>
                    <a:pt x="3566" y="333"/>
                    <a:pt x="3065" y="333"/>
                  </a:cubicBezTo>
                  <a:cubicBezTo>
                    <a:pt x="2918" y="333"/>
                    <a:pt x="2764" y="305"/>
                    <a:pt x="2577" y="231"/>
                  </a:cubicBezTo>
                  <a:lnTo>
                    <a:pt x="299" y="231"/>
                  </a:lnTo>
                  <a:lnTo>
                    <a:pt x="0" y="5947"/>
                  </a:lnTo>
                  <a:cubicBezTo>
                    <a:pt x="190" y="8191"/>
                    <a:pt x="1580" y="9419"/>
                    <a:pt x="2679" y="9860"/>
                  </a:cubicBezTo>
                  <a:lnTo>
                    <a:pt x="7934" y="9860"/>
                  </a:lnTo>
                  <a:cubicBezTo>
                    <a:pt x="9039" y="9419"/>
                    <a:pt x="10429" y="8191"/>
                    <a:pt x="10619" y="5947"/>
                  </a:cubicBezTo>
                  <a:lnTo>
                    <a:pt x="10314" y="231"/>
                  </a:lnTo>
                  <a:lnTo>
                    <a:pt x="8042" y="231"/>
                  </a:lnTo>
                  <a:cubicBezTo>
                    <a:pt x="7855" y="305"/>
                    <a:pt x="7700" y="333"/>
                    <a:pt x="7554" y="333"/>
                  </a:cubicBezTo>
                  <a:cubicBezTo>
                    <a:pt x="7053" y="333"/>
                    <a:pt x="6642" y="1"/>
                    <a:pt x="5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3"/>
            <p:cNvSpPr/>
            <p:nvPr/>
          </p:nvSpPr>
          <p:spPr>
            <a:xfrm>
              <a:off x="3298631" y="2001118"/>
              <a:ext cx="113314" cy="184082"/>
            </a:xfrm>
            <a:custGeom>
              <a:avLst/>
              <a:gdLst/>
              <a:ahLst/>
              <a:cxnLst/>
              <a:rect l="l" t="t" r="r" b="b"/>
              <a:pathLst>
                <a:path w="4320" h="7018" extrusionOk="0">
                  <a:moveTo>
                    <a:pt x="1587" y="1"/>
                  </a:moveTo>
                  <a:cubicBezTo>
                    <a:pt x="902" y="1"/>
                    <a:pt x="0" y="455"/>
                    <a:pt x="0" y="455"/>
                  </a:cubicBezTo>
                  <a:cubicBezTo>
                    <a:pt x="2556" y="1215"/>
                    <a:pt x="1166" y="5174"/>
                    <a:pt x="2814" y="6883"/>
                  </a:cubicBezTo>
                  <a:cubicBezTo>
                    <a:pt x="2906" y="6975"/>
                    <a:pt x="3022" y="7018"/>
                    <a:pt x="3136" y="7018"/>
                  </a:cubicBezTo>
                  <a:cubicBezTo>
                    <a:pt x="3324" y="7018"/>
                    <a:pt x="3507" y="6900"/>
                    <a:pt x="3567" y="6693"/>
                  </a:cubicBezTo>
                  <a:cubicBezTo>
                    <a:pt x="3702" y="6266"/>
                    <a:pt x="3831" y="5581"/>
                    <a:pt x="3811" y="4605"/>
                  </a:cubicBezTo>
                  <a:cubicBezTo>
                    <a:pt x="3784" y="3269"/>
                    <a:pt x="4319" y="3188"/>
                    <a:pt x="4319" y="3188"/>
                  </a:cubicBezTo>
                  <a:cubicBezTo>
                    <a:pt x="4319" y="3188"/>
                    <a:pt x="3634" y="1"/>
                    <a:pt x="1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3"/>
            <p:cNvSpPr/>
            <p:nvPr/>
          </p:nvSpPr>
          <p:spPr>
            <a:xfrm>
              <a:off x="3143166" y="2114431"/>
              <a:ext cx="41837" cy="53719"/>
            </a:xfrm>
            <a:custGeom>
              <a:avLst/>
              <a:gdLst/>
              <a:ahLst/>
              <a:cxnLst/>
              <a:rect l="l" t="t" r="r" b="b"/>
              <a:pathLst>
                <a:path w="1595" h="2048" extrusionOk="0">
                  <a:moveTo>
                    <a:pt x="801" y="0"/>
                  </a:moveTo>
                  <a:cubicBezTo>
                    <a:pt x="360" y="0"/>
                    <a:pt x="8" y="359"/>
                    <a:pt x="1" y="800"/>
                  </a:cubicBezTo>
                  <a:lnTo>
                    <a:pt x="1" y="1254"/>
                  </a:lnTo>
                  <a:cubicBezTo>
                    <a:pt x="8" y="1695"/>
                    <a:pt x="360" y="2048"/>
                    <a:pt x="801" y="2048"/>
                  </a:cubicBezTo>
                  <a:cubicBezTo>
                    <a:pt x="1242" y="2048"/>
                    <a:pt x="1594" y="1695"/>
                    <a:pt x="1594" y="1254"/>
                  </a:cubicBezTo>
                  <a:lnTo>
                    <a:pt x="1594" y="800"/>
                  </a:lnTo>
                  <a:cubicBezTo>
                    <a:pt x="1594" y="359"/>
                    <a:pt x="1242" y="0"/>
                    <a:pt x="8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3"/>
            <p:cNvSpPr/>
            <p:nvPr/>
          </p:nvSpPr>
          <p:spPr>
            <a:xfrm>
              <a:off x="3161133" y="2114431"/>
              <a:ext cx="23869" cy="41811"/>
            </a:xfrm>
            <a:custGeom>
              <a:avLst/>
              <a:gdLst/>
              <a:ahLst/>
              <a:cxnLst/>
              <a:rect l="l" t="t" r="r" b="b"/>
              <a:pathLst>
                <a:path w="910" h="1594" extrusionOk="0">
                  <a:moveTo>
                    <a:pt x="116" y="0"/>
                  </a:moveTo>
                  <a:cubicBezTo>
                    <a:pt x="75" y="0"/>
                    <a:pt x="41" y="7"/>
                    <a:pt x="1" y="14"/>
                  </a:cubicBezTo>
                  <a:lnTo>
                    <a:pt x="1" y="1139"/>
                  </a:lnTo>
                  <a:cubicBezTo>
                    <a:pt x="1" y="1390"/>
                    <a:pt x="204" y="1593"/>
                    <a:pt x="455" y="1593"/>
                  </a:cubicBezTo>
                  <a:cubicBezTo>
                    <a:pt x="706" y="1593"/>
                    <a:pt x="909" y="1390"/>
                    <a:pt x="909" y="1139"/>
                  </a:cubicBezTo>
                  <a:lnTo>
                    <a:pt x="909" y="800"/>
                  </a:lnTo>
                  <a:cubicBezTo>
                    <a:pt x="909"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3"/>
            <p:cNvSpPr/>
            <p:nvPr/>
          </p:nvSpPr>
          <p:spPr>
            <a:xfrm>
              <a:off x="3155258" y="2120464"/>
              <a:ext cx="17810" cy="17810"/>
            </a:xfrm>
            <a:custGeom>
              <a:avLst/>
              <a:gdLst/>
              <a:ahLst/>
              <a:cxnLst/>
              <a:rect l="l" t="t" r="r" b="b"/>
              <a:pathLst>
                <a:path w="679" h="679" extrusionOk="0">
                  <a:moveTo>
                    <a:pt x="340" y="1"/>
                  </a:moveTo>
                  <a:cubicBezTo>
                    <a:pt x="150" y="1"/>
                    <a:pt x="1" y="150"/>
                    <a:pt x="1" y="340"/>
                  </a:cubicBezTo>
                  <a:cubicBezTo>
                    <a:pt x="1" y="529"/>
                    <a:pt x="150" y="679"/>
                    <a:pt x="340" y="679"/>
                  </a:cubicBezTo>
                  <a:cubicBezTo>
                    <a:pt x="530" y="679"/>
                    <a:pt x="679" y="529"/>
                    <a:pt x="679" y="340"/>
                  </a:cubicBezTo>
                  <a:cubicBezTo>
                    <a:pt x="679" y="150"/>
                    <a:pt x="530"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3"/>
            <p:cNvSpPr/>
            <p:nvPr/>
          </p:nvSpPr>
          <p:spPr>
            <a:xfrm>
              <a:off x="3268571" y="2114431"/>
              <a:ext cx="41811" cy="53719"/>
            </a:xfrm>
            <a:custGeom>
              <a:avLst/>
              <a:gdLst/>
              <a:ahLst/>
              <a:cxnLst/>
              <a:rect l="l" t="t" r="r" b="b"/>
              <a:pathLst>
                <a:path w="1594" h="2048" extrusionOk="0">
                  <a:moveTo>
                    <a:pt x="800" y="0"/>
                  </a:moveTo>
                  <a:cubicBezTo>
                    <a:pt x="359" y="0"/>
                    <a:pt x="0" y="359"/>
                    <a:pt x="0" y="800"/>
                  </a:cubicBezTo>
                  <a:lnTo>
                    <a:pt x="0" y="1254"/>
                  </a:lnTo>
                  <a:cubicBezTo>
                    <a:pt x="0" y="1695"/>
                    <a:pt x="359" y="2048"/>
                    <a:pt x="800" y="2048"/>
                  </a:cubicBezTo>
                  <a:cubicBezTo>
                    <a:pt x="1234" y="2048"/>
                    <a:pt x="1594" y="1695"/>
                    <a:pt x="1594" y="1254"/>
                  </a:cubicBezTo>
                  <a:lnTo>
                    <a:pt x="1594" y="800"/>
                  </a:lnTo>
                  <a:cubicBezTo>
                    <a:pt x="1594" y="359"/>
                    <a:pt x="1234" y="0"/>
                    <a:pt x="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3"/>
            <p:cNvSpPr/>
            <p:nvPr/>
          </p:nvSpPr>
          <p:spPr>
            <a:xfrm>
              <a:off x="3286513" y="2114431"/>
              <a:ext cx="23869" cy="41811"/>
            </a:xfrm>
            <a:custGeom>
              <a:avLst/>
              <a:gdLst/>
              <a:ahLst/>
              <a:cxnLst/>
              <a:rect l="l" t="t" r="r" b="b"/>
              <a:pathLst>
                <a:path w="910" h="1594" extrusionOk="0">
                  <a:moveTo>
                    <a:pt x="116" y="0"/>
                  </a:moveTo>
                  <a:cubicBezTo>
                    <a:pt x="76" y="0"/>
                    <a:pt x="35" y="7"/>
                    <a:pt x="1" y="14"/>
                  </a:cubicBezTo>
                  <a:lnTo>
                    <a:pt x="1" y="1139"/>
                  </a:lnTo>
                  <a:cubicBezTo>
                    <a:pt x="1" y="1390"/>
                    <a:pt x="204" y="1593"/>
                    <a:pt x="455" y="1593"/>
                  </a:cubicBezTo>
                  <a:cubicBezTo>
                    <a:pt x="706" y="1593"/>
                    <a:pt x="910" y="1390"/>
                    <a:pt x="910" y="1139"/>
                  </a:cubicBezTo>
                  <a:lnTo>
                    <a:pt x="910" y="800"/>
                  </a:lnTo>
                  <a:cubicBezTo>
                    <a:pt x="910" y="359"/>
                    <a:pt x="557"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3"/>
            <p:cNvSpPr/>
            <p:nvPr/>
          </p:nvSpPr>
          <p:spPr>
            <a:xfrm>
              <a:off x="3280480" y="2120464"/>
              <a:ext cx="17994" cy="17810"/>
            </a:xfrm>
            <a:custGeom>
              <a:avLst/>
              <a:gdLst/>
              <a:ahLst/>
              <a:cxnLst/>
              <a:rect l="l" t="t" r="r" b="b"/>
              <a:pathLst>
                <a:path w="686" h="679" extrusionOk="0">
                  <a:moveTo>
                    <a:pt x="346" y="1"/>
                  </a:moveTo>
                  <a:cubicBezTo>
                    <a:pt x="156" y="1"/>
                    <a:pt x="0" y="150"/>
                    <a:pt x="0" y="340"/>
                  </a:cubicBezTo>
                  <a:cubicBezTo>
                    <a:pt x="0" y="529"/>
                    <a:pt x="156" y="679"/>
                    <a:pt x="346" y="679"/>
                  </a:cubicBezTo>
                  <a:cubicBezTo>
                    <a:pt x="529" y="679"/>
                    <a:pt x="685" y="529"/>
                    <a:pt x="685" y="340"/>
                  </a:cubicBezTo>
                  <a:cubicBezTo>
                    <a:pt x="685" y="150"/>
                    <a:pt x="529" y="1"/>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3"/>
            <p:cNvSpPr/>
            <p:nvPr/>
          </p:nvSpPr>
          <p:spPr>
            <a:xfrm>
              <a:off x="3298447" y="2011741"/>
              <a:ext cx="98730" cy="173459"/>
            </a:xfrm>
            <a:custGeom>
              <a:avLst/>
              <a:gdLst/>
              <a:ahLst/>
              <a:cxnLst/>
              <a:rect l="l" t="t" r="r" b="b"/>
              <a:pathLst>
                <a:path w="3764" h="6613" extrusionOk="0">
                  <a:moveTo>
                    <a:pt x="496" y="0"/>
                  </a:moveTo>
                  <a:cubicBezTo>
                    <a:pt x="342" y="0"/>
                    <a:pt x="177" y="17"/>
                    <a:pt x="0" y="50"/>
                  </a:cubicBezTo>
                  <a:cubicBezTo>
                    <a:pt x="2563" y="816"/>
                    <a:pt x="1167" y="4776"/>
                    <a:pt x="2814" y="6478"/>
                  </a:cubicBezTo>
                  <a:cubicBezTo>
                    <a:pt x="2906" y="6570"/>
                    <a:pt x="3022" y="6613"/>
                    <a:pt x="3136" y="6613"/>
                  </a:cubicBezTo>
                  <a:cubicBezTo>
                    <a:pt x="3326" y="6613"/>
                    <a:pt x="3510" y="6495"/>
                    <a:pt x="3574" y="6288"/>
                  </a:cubicBezTo>
                  <a:cubicBezTo>
                    <a:pt x="3669" y="5963"/>
                    <a:pt x="3730" y="5624"/>
                    <a:pt x="3764" y="5291"/>
                  </a:cubicBezTo>
                  <a:cubicBezTo>
                    <a:pt x="3316" y="5068"/>
                    <a:pt x="2936" y="4356"/>
                    <a:pt x="2706" y="3149"/>
                  </a:cubicBezTo>
                  <a:cubicBezTo>
                    <a:pt x="2323" y="1189"/>
                    <a:pt x="1805" y="0"/>
                    <a:pt x="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3"/>
            <p:cNvSpPr/>
            <p:nvPr/>
          </p:nvSpPr>
          <p:spPr>
            <a:xfrm>
              <a:off x="3087506" y="2013052"/>
              <a:ext cx="98730" cy="252569"/>
            </a:xfrm>
            <a:custGeom>
              <a:avLst/>
              <a:gdLst/>
              <a:ahLst/>
              <a:cxnLst/>
              <a:rect l="l" t="t" r="r" b="b"/>
              <a:pathLst>
                <a:path w="3764" h="9629" extrusionOk="0">
                  <a:moveTo>
                    <a:pt x="306" y="0"/>
                  </a:moveTo>
                  <a:lnTo>
                    <a:pt x="0" y="5716"/>
                  </a:lnTo>
                  <a:cubicBezTo>
                    <a:pt x="190" y="7960"/>
                    <a:pt x="1587" y="9188"/>
                    <a:pt x="2686" y="9629"/>
                  </a:cubicBezTo>
                  <a:lnTo>
                    <a:pt x="3764" y="9629"/>
                  </a:lnTo>
                  <a:cubicBezTo>
                    <a:pt x="3764" y="9629"/>
                    <a:pt x="1872" y="8361"/>
                    <a:pt x="1560" y="6116"/>
                  </a:cubicBezTo>
                  <a:cubicBezTo>
                    <a:pt x="950" y="1743"/>
                    <a:pt x="2109" y="434"/>
                    <a:pt x="3113" y="102"/>
                  </a:cubicBezTo>
                  <a:cubicBezTo>
                    <a:pt x="2930" y="102"/>
                    <a:pt x="2747" y="68"/>
                    <a:pt x="25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3"/>
            <p:cNvSpPr/>
            <p:nvPr/>
          </p:nvSpPr>
          <p:spPr>
            <a:xfrm>
              <a:off x="3041787" y="2001118"/>
              <a:ext cx="113497" cy="184082"/>
            </a:xfrm>
            <a:custGeom>
              <a:avLst/>
              <a:gdLst/>
              <a:ahLst/>
              <a:cxnLst/>
              <a:rect l="l" t="t" r="r" b="b"/>
              <a:pathLst>
                <a:path w="4327" h="7018" extrusionOk="0">
                  <a:moveTo>
                    <a:pt x="2733" y="1"/>
                  </a:moveTo>
                  <a:cubicBezTo>
                    <a:pt x="686" y="1"/>
                    <a:pt x="1" y="3188"/>
                    <a:pt x="1" y="3188"/>
                  </a:cubicBezTo>
                  <a:cubicBezTo>
                    <a:pt x="1" y="3188"/>
                    <a:pt x="543" y="3269"/>
                    <a:pt x="509" y="4605"/>
                  </a:cubicBezTo>
                  <a:cubicBezTo>
                    <a:pt x="489" y="5581"/>
                    <a:pt x="625" y="6266"/>
                    <a:pt x="753" y="6693"/>
                  </a:cubicBezTo>
                  <a:cubicBezTo>
                    <a:pt x="813" y="6900"/>
                    <a:pt x="996" y="7018"/>
                    <a:pt x="1184" y="7018"/>
                  </a:cubicBezTo>
                  <a:cubicBezTo>
                    <a:pt x="1298" y="7018"/>
                    <a:pt x="1414" y="6975"/>
                    <a:pt x="1506" y="6883"/>
                  </a:cubicBezTo>
                  <a:cubicBezTo>
                    <a:pt x="3154" y="5174"/>
                    <a:pt x="1764" y="1215"/>
                    <a:pt x="4327" y="455"/>
                  </a:cubicBezTo>
                  <a:cubicBezTo>
                    <a:pt x="4327" y="455"/>
                    <a:pt x="3411" y="1"/>
                    <a:pt x="2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3"/>
            <p:cNvSpPr/>
            <p:nvPr/>
          </p:nvSpPr>
          <p:spPr>
            <a:xfrm>
              <a:off x="3041787" y="2001118"/>
              <a:ext cx="111373" cy="122232"/>
            </a:xfrm>
            <a:custGeom>
              <a:avLst/>
              <a:gdLst/>
              <a:ahLst/>
              <a:cxnLst/>
              <a:rect l="l" t="t" r="r" b="b"/>
              <a:pathLst>
                <a:path w="4246" h="4660" extrusionOk="0">
                  <a:moveTo>
                    <a:pt x="2733" y="1"/>
                  </a:moveTo>
                  <a:cubicBezTo>
                    <a:pt x="686" y="1"/>
                    <a:pt x="1" y="3188"/>
                    <a:pt x="1" y="3188"/>
                  </a:cubicBezTo>
                  <a:cubicBezTo>
                    <a:pt x="1" y="3188"/>
                    <a:pt x="543" y="3269"/>
                    <a:pt x="509" y="4605"/>
                  </a:cubicBezTo>
                  <a:lnTo>
                    <a:pt x="509" y="4659"/>
                  </a:lnTo>
                  <a:cubicBezTo>
                    <a:pt x="1500" y="916"/>
                    <a:pt x="2883" y="307"/>
                    <a:pt x="3682" y="307"/>
                  </a:cubicBezTo>
                  <a:cubicBezTo>
                    <a:pt x="3944" y="307"/>
                    <a:pt x="4143" y="373"/>
                    <a:pt x="4245" y="414"/>
                  </a:cubicBezTo>
                  <a:cubicBezTo>
                    <a:pt x="4015" y="313"/>
                    <a:pt x="3296" y="1"/>
                    <a:pt x="27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3"/>
            <p:cNvSpPr/>
            <p:nvPr/>
          </p:nvSpPr>
          <p:spPr>
            <a:xfrm>
              <a:off x="3161133" y="2221843"/>
              <a:ext cx="131281" cy="95530"/>
            </a:xfrm>
            <a:custGeom>
              <a:avLst/>
              <a:gdLst/>
              <a:ahLst/>
              <a:cxnLst/>
              <a:rect l="l" t="t" r="r" b="b"/>
              <a:pathLst>
                <a:path w="5005" h="3642" extrusionOk="0">
                  <a:moveTo>
                    <a:pt x="2503" y="0"/>
                  </a:moveTo>
                  <a:cubicBezTo>
                    <a:pt x="1119" y="0"/>
                    <a:pt x="1" y="814"/>
                    <a:pt x="1" y="1824"/>
                  </a:cubicBezTo>
                  <a:cubicBezTo>
                    <a:pt x="1" y="2828"/>
                    <a:pt x="1119" y="3642"/>
                    <a:pt x="2503" y="3642"/>
                  </a:cubicBezTo>
                  <a:cubicBezTo>
                    <a:pt x="3886" y="3642"/>
                    <a:pt x="5005" y="2828"/>
                    <a:pt x="5005" y="1824"/>
                  </a:cubicBezTo>
                  <a:cubicBezTo>
                    <a:pt x="5005" y="814"/>
                    <a:pt x="3886" y="0"/>
                    <a:pt x="25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3"/>
            <p:cNvSpPr/>
            <p:nvPr/>
          </p:nvSpPr>
          <p:spPr>
            <a:xfrm>
              <a:off x="3143166" y="2215968"/>
              <a:ext cx="167216" cy="65680"/>
            </a:xfrm>
            <a:custGeom>
              <a:avLst/>
              <a:gdLst/>
              <a:ahLst/>
              <a:cxnLst/>
              <a:rect l="l" t="t" r="r" b="b"/>
              <a:pathLst>
                <a:path w="6375" h="2504" extrusionOk="0">
                  <a:moveTo>
                    <a:pt x="1709" y="1"/>
                  </a:moveTo>
                  <a:cubicBezTo>
                    <a:pt x="767" y="1"/>
                    <a:pt x="1" y="557"/>
                    <a:pt x="1" y="1248"/>
                  </a:cubicBezTo>
                  <a:cubicBezTo>
                    <a:pt x="1" y="1940"/>
                    <a:pt x="767" y="2503"/>
                    <a:pt x="1709" y="2503"/>
                  </a:cubicBezTo>
                  <a:cubicBezTo>
                    <a:pt x="1720" y="2503"/>
                    <a:pt x="1731" y="2503"/>
                    <a:pt x="1742" y="2503"/>
                  </a:cubicBezTo>
                  <a:cubicBezTo>
                    <a:pt x="2165" y="2503"/>
                    <a:pt x="2579" y="2374"/>
                    <a:pt x="2923" y="2130"/>
                  </a:cubicBezTo>
                  <a:cubicBezTo>
                    <a:pt x="3001" y="2072"/>
                    <a:pt x="3094" y="2043"/>
                    <a:pt x="3189" y="2043"/>
                  </a:cubicBezTo>
                  <a:cubicBezTo>
                    <a:pt x="3283" y="2043"/>
                    <a:pt x="3378" y="2072"/>
                    <a:pt x="3459" y="2130"/>
                  </a:cubicBezTo>
                  <a:cubicBezTo>
                    <a:pt x="3803" y="2374"/>
                    <a:pt x="4211" y="2503"/>
                    <a:pt x="4633" y="2503"/>
                  </a:cubicBezTo>
                  <a:cubicBezTo>
                    <a:pt x="4644" y="2503"/>
                    <a:pt x="4655" y="2503"/>
                    <a:pt x="4666" y="2503"/>
                  </a:cubicBezTo>
                  <a:cubicBezTo>
                    <a:pt x="5608" y="2503"/>
                    <a:pt x="6375" y="1940"/>
                    <a:pt x="6375" y="1248"/>
                  </a:cubicBezTo>
                  <a:cubicBezTo>
                    <a:pt x="6375" y="557"/>
                    <a:pt x="5608" y="1"/>
                    <a:pt x="46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3"/>
            <p:cNvSpPr/>
            <p:nvPr/>
          </p:nvSpPr>
          <p:spPr>
            <a:xfrm>
              <a:off x="3191009" y="2192151"/>
              <a:ext cx="71713" cy="50362"/>
            </a:xfrm>
            <a:custGeom>
              <a:avLst/>
              <a:gdLst/>
              <a:ahLst/>
              <a:cxnLst/>
              <a:rect l="l" t="t" r="r" b="b"/>
              <a:pathLst>
                <a:path w="2734" h="1920" extrusionOk="0">
                  <a:moveTo>
                    <a:pt x="1364" y="0"/>
                  </a:moveTo>
                  <a:cubicBezTo>
                    <a:pt x="611" y="0"/>
                    <a:pt x="1" y="407"/>
                    <a:pt x="1" y="909"/>
                  </a:cubicBezTo>
                  <a:cubicBezTo>
                    <a:pt x="1" y="1397"/>
                    <a:pt x="570" y="1648"/>
                    <a:pt x="984" y="1838"/>
                  </a:cubicBezTo>
                  <a:cubicBezTo>
                    <a:pt x="1106" y="1892"/>
                    <a:pt x="1237" y="1919"/>
                    <a:pt x="1366" y="1919"/>
                  </a:cubicBezTo>
                  <a:cubicBezTo>
                    <a:pt x="1496" y="1919"/>
                    <a:pt x="1625" y="1892"/>
                    <a:pt x="1743" y="1838"/>
                  </a:cubicBezTo>
                  <a:cubicBezTo>
                    <a:pt x="2157" y="1648"/>
                    <a:pt x="2733" y="1390"/>
                    <a:pt x="2733" y="909"/>
                  </a:cubicBezTo>
                  <a:cubicBezTo>
                    <a:pt x="2733" y="407"/>
                    <a:pt x="2123" y="0"/>
                    <a:pt x="1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3"/>
            <p:cNvSpPr/>
            <p:nvPr/>
          </p:nvSpPr>
          <p:spPr>
            <a:xfrm>
              <a:off x="3190826" y="2193908"/>
              <a:ext cx="53221" cy="48604"/>
            </a:xfrm>
            <a:custGeom>
              <a:avLst/>
              <a:gdLst/>
              <a:ahLst/>
              <a:cxnLst/>
              <a:rect l="l" t="t" r="r" b="b"/>
              <a:pathLst>
                <a:path w="2029" h="1853" extrusionOk="0">
                  <a:moveTo>
                    <a:pt x="849" y="1"/>
                  </a:moveTo>
                  <a:lnTo>
                    <a:pt x="849" y="1"/>
                  </a:lnTo>
                  <a:cubicBezTo>
                    <a:pt x="354" y="137"/>
                    <a:pt x="1" y="462"/>
                    <a:pt x="1" y="842"/>
                  </a:cubicBezTo>
                  <a:cubicBezTo>
                    <a:pt x="1" y="1323"/>
                    <a:pt x="577" y="1581"/>
                    <a:pt x="991" y="1771"/>
                  </a:cubicBezTo>
                  <a:cubicBezTo>
                    <a:pt x="1113" y="1825"/>
                    <a:pt x="1242" y="1852"/>
                    <a:pt x="1371" y="1852"/>
                  </a:cubicBezTo>
                  <a:cubicBezTo>
                    <a:pt x="1499" y="1852"/>
                    <a:pt x="1628" y="1825"/>
                    <a:pt x="1750" y="1771"/>
                  </a:cubicBezTo>
                  <a:cubicBezTo>
                    <a:pt x="1839" y="1730"/>
                    <a:pt x="1933" y="1689"/>
                    <a:pt x="2028" y="1642"/>
                  </a:cubicBezTo>
                  <a:cubicBezTo>
                    <a:pt x="1472" y="1540"/>
                    <a:pt x="747" y="1167"/>
                    <a:pt x="679" y="591"/>
                  </a:cubicBezTo>
                  <a:cubicBezTo>
                    <a:pt x="652" y="306"/>
                    <a:pt x="849" y="1"/>
                    <a:pt x="8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Eco-Friendly School Center by Slidesgo">
  <a:themeElements>
    <a:clrScheme name="Simple Light">
      <a:dk1>
        <a:srgbClr val="30353A"/>
      </a:dk1>
      <a:lt1>
        <a:srgbClr val="FFFFFF"/>
      </a:lt1>
      <a:dk2>
        <a:srgbClr val="CBF0F1"/>
      </a:dk2>
      <a:lt2>
        <a:srgbClr val="A8DC7F"/>
      </a:lt2>
      <a:accent1>
        <a:srgbClr val="027182"/>
      </a:accent1>
      <a:accent2>
        <a:srgbClr val="01C1CB"/>
      </a:accent2>
      <a:accent3>
        <a:srgbClr val="078309"/>
      </a:accent3>
      <a:accent4>
        <a:srgbClr val="FB9C05"/>
      </a:accent4>
      <a:accent5>
        <a:srgbClr val="FEC128"/>
      </a:accent5>
      <a:accent6>
        <a:srgbClr val="FFFFFF"/>
      </a:accent6>
      <a:hlink>
        <a:srgbClr val="30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1725</Words>
  <Application>Microsoft Office PowerPoint</Application>
  <PresentationFormat>On-screen Show (16:9)</PresentationFormat>
  <Paragraphs>115</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Roboto Condensed Light</vt:lpstr>
      <vt:lpstr>Didact Gothic</vt:lpstr>
      <vt:lpstr>Chau Philomene One</vt:lpstr>
      <vt:lpstr>Arial</vt:lpstr>
      <vt:lpstr>Bebas Neue</vt:lpstr>
      <vt:lpstr>Eco-Friendly School Center by Slidesgo</vt:lpstr>
      <vt:lpstr>ESENSI KURIKULUM 2013 IPS SD KELAS TINGGI</vt:lpstr>
      <vt:lpstr>A. Konsep Kurikulum 2013</vt:lpstr>
      <vt:lpstr>Kurikulum 2013 dirancang dengan karakteristik sebagai berikut ini : </vt:lpstr>
      <vt:lpstr>B. Tujuan Pendidikan IPS Di Sekolah Dasar </vt:lpstr>
      <vt:lpstr>01</vt:lpstr>
      <vt:lpstr>Susanto (2016) menguraikan tujuan kurikuler yang dimaksud adalah pendidikan IPS secara keseluruhan tujuan pendidikan IPS di SD adalah sebagai berikut:</vt:lpstr>
      <vt:lpstr>C. Karakteristik Ilmu Pengetahuan Sosial Di Sekolah Dasar Kelas Tinggi</vt:lpstr>
      <vt:lpstr>Metode mengajar yang dapat digunakan dan dilaksanakan guru dalam proses pembelajaran kepada siswa kelas tinggi di Sekolah Dasar adalah sebagai berikut : </vt:lpstr>
      <vt:lpstr>Metode mengajar yang dapat digunakan dan dilaksanakan guru dalam proses pembelajaran kepada siswa kelas tinggi di Sekolah Dasar adalah sebagai berikut : </vt:lpstr>
      <vt:lpstr>Metode mengajar yang dapat digunakan dan dilaksanakan guru dalam proses pembelajaran kepada siswa kelas tinggi di Sekolah Dasar adalah sebagai berikut : </vt:lpstr>
      <vt:lpstr>C. Karakteristik Ilmu Pengetahuan Sosial Di Sekolah Dasar Kelas Tinggi</vt:lpstr>
      <vt:lpstr>Hal-hal berikut ini merupakan contoh kegiatan belajar yang dapat dilakukan di dalam pembelajaran IPS kepada siswa kelas tinggi di Sekolah Dasar (SD), yaitu:</vt:lpstr>
      <vt:lpstr>Hal-hal berikut ini merupakan contoh kegiatan belajar yang dapat dilakukan di dalam pembelajaran IPS kepada siswa kelas tinggi di Sekolah Dasar (SD), yaitu:</vt:lpstr>
      <vt:lpstr>D. Kurikulum 2013 Ilmu Pengetahuan Sosial Di Sekolah Dasar</vt:lpstr>
      <vt:lpstr>Sejak diterapkan dan diberlakukannya kurikulum 2013, pembelajaran Pendidikan Ilmu Pengetahuan Sosial khususnya di kelas tinggi sudah terintegrasi bersama mata pelajaran lain yang diajarkan dengan bertema (tematik). Pembelajaran tematik merupakan pembelajaran yang memadukan beberapa mata pelajaran. Pembelajaran terpadu berfungsi memberikan berbagai pengalaman dalam pembelajaran kepada peserta didik. </vt:lpstr>
      <vt:lpstr>E. Peristiwa, Fakta, Konsep Dan Generalisasi Dalam Pembelajaran Di Sekolah Dasar</vt:lpstr>
      <vt:lpstr>01</vt:lpstr>
      <vt:lpstr>Introduction</vt:lpstr>
      <vt:lpstr>Terima kasih!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DOMAIN-DOMAIN KEMAMPUAN YANG AKAN DIEVALUASI</dc:title>
  <cp:lastModifiedBy>Microsoft account</cp:lastModifiedBy>
  <cp:revision>14</cp:revision>
  <dcterms:modified xsi:type="dcterms:W3CDTF">2021-10-22T13:30:39Z</dcterms:modified>
</cp:coreProperties>
</file>