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488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8FCCA3-C7FD-42D9-B2BD-0BFE2B613F9F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838F0B2-B853-4F8E-B14F-937921DEB70B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Faktor-faktor dekat perusahaan yang memengaruhi pelanggan:</a:t>
          </a:r>
          <a:endParaRPr lang="en-US">
            <a:solidFill>
              <a:schemeClr val="tx1"/>
            </a:solidFill>
          </a:endParaRPr>
        </a:p>
      </dgm:t>
    </dgm:pt>
    <dgm:pt modelId="{5B212E0E-0534-49CB-9F45-BE6D9D370FDF}" type="parTrans" cxnId="{91724741-E2D7-4C4B-8734-7A335CB58068}">
      <dgm:prSet/>
      <dgm:spPr/>
      <dgm:t>
        <a:bodyPr/>
        <a:lstStyle/>
        <a:p>
          <a:endParaRPr lang="en-US"/>
        </a:p>
      </dgm:t>
    </dgm:pt>
    <dgm:pt modelId="{8B60BF1F-2B98-4BF1-B52C-EBDECCB0BCE8}" type="sibTrans" cxnId="{91724741-E2D7-4C4B-8734-7A335CB58068}">
      <dgm:prSet/>
      <dgm:spPr/>
      <dgm:t>
        <a:bodyPr/>
        <a:lstStyle/>
        <a:p>
          <a:endParaRPr lang="en-US"/>
        </a:p>
      </dgm:t>
    </dgm:pt>
    <dgm:pt modelId="{A9669C76-F435-4A4A-AFC2-242A05C5259D}">
      <dgm:prSet/>
      <dgm:spPr/>
      <dgm:t>
        <a:bodyPr/>
        <a:lstStyle/>
        <a:p>
          <a:pPr rtl="0"/>
          <a:r>
            <a:rPr lang="en-US" smtClean="0"/>
            <a:t>Pemasok: penyedia bahan baku, produk, jasa</a:t>
          </a:r>
          <a:endParaRPr lang="en-US"/>
        </a:p>
      </dgm:t>
    </dgm:pt>
    <dgm:pt modelId="{A8734E24-D362-4700-A7B4-BA3F55317C85}" type="parTrans" cxnId="{F9E1B617-59D1-49E5-8706-1A51D29AEB12}">
      <dgm:prSet/>
      <dgm:spPr/>
      <dgm:t>
        <a:bodyPr/>
        <a:lstStyle/>
        <a:p>
          <a:endParaRPr lang="en-US"/>
        </a:p>
      </dgm:t>
    </dgm:pt>
    <dgm:pt modelId="{72F8CA6F-7225-41F8-8648-EC6400E91929}" type="sibTrans" cxnId="{F9E1B617-59D1-49E5-8706-1A51D29AEB12}">
      <dgm:prSet/>
      <dgm:spPr/>
      <dgm:t>
        <a:bodyPr/>
        <a:lstStyle/>
        <a:p>
          <a:endParaRPr lang="en-US"/>
        </a:p>
      </dgm:t>
    </dgm:pt>
    <dgm:pt modelId="{DFFBE84D-4848-4E3B-B77C-7E5E9208EC4F}">
      <dgm:prSet/>
      <dgm:spPr/>
      <dgm:t>
        <a:bodyPr/>
        <a:lstStyle/>
        <a:p>
          <a:pPr rtl="0"/>
          <a:r>
            <a:rPr lang="en-US" smtClean="0"/>
            <a:t>Perantara: distributor, agen, pengecer</a:t>
          </a:r>
          <a:endParaRPr lang="en-US"/>
        </a:p>
      </dgm:t>
    </dgm:pt>
    <dgm:pt modelId="{C60856B2-AE20-45D8-9F87-75AD08FA15CA}" type="parTrans" cxnId="{243977BA-6B8F-4C76-BC17-F786EFDBC8F1}">
      <dgm:prSet/>
      <dgm:spPr/>
      <dgm:t>
        <a:bodyPr/>
        <a:lstStyle/>
        <a:p>
          <a:endParaRPr lang="en-US"/>
        </a:p>
      </dgm:t>
    </dgm:pt>
    <dgm:pt modelId="{7BDF5416-A199-45C5-B301-54BFC636DBAE}" type="sibTrans" cxnId="{243977BA-6B8F-4C76-BC17-F786EFDBC8F1}">
      <dgm:prSet/>
      <dgm:spPr/>
      <dgm:t>
        <a:bodyPr/>
        <a:lstStyle/>
        <a:p>
          <a:endParaRPr lang="en-US"/>
        </a:p>
      </dgm:t>
    </dgm:pt>
    <dgm:pt modelId="{78679AEB-4687-40B5-8FAA-587E1022FDB3}">
      <dgm:prSet/>
      <dgm:spPr/>
      <dgm:t>
        <a:bodyPr/>
        <a:lstStyle/>
        <a:p>
          <a:pPr rtl="0"/>
          <a:r>
            <a:rPr lang="en-US" smtClean="0"/>
            <a:t>Pelanggan: konsumen individu, bisnis, pemerintah</a:t>
          </a:r>
          <a:endParaRPr lang="en-US"/>
        </a:p>
      </dgm:t>
    </dgm:pt>
    <dgm:pt modelId="{6895D6BD-AAF0-4D37-B88F-990BDC1B4E70}" type="parTrans" cxnId="{E6746F73-F8E3-47E3-8FB5-6E35899E16D7}">
      <dgm:prSet/>
      <dgm:spPr/>
      <dgm:t>
        <a:bodyPr/>
        <a:lstStyle/>
        <a:p>
          <a:endParaRPr lang="en-US"/>
        </a:p>
      </dgm:t>
    </dgm:pt>
    <dgm:pt modelId="{81BC77F7-848C-4B73-A095-29E920BE6B3A}" type="sibTrans" cxnId="{E6746F73-F8E3-47E3-8FB5-6E35899E16D7}">
      <dgm:prSet/>
      <dgm:spPr/>
      <dgm:t>
        <a:bodyPr/>
        <a:lstStyle/>
        <a:p>
          <a:endParaRPr lang="en-US"/>
        </a:p>
      </dgm:t>
    </dgm:pt>
    <dgm:pt modelId="{676B9FEE-C619-4D8D-AFFF-65B203FB69B0}">
      <dgm:prSet/>
      <dgm:spPr/>
      <dgm:t>
        <a:bodyPr/>
        <a:lstStyle/>
        <a:p>
          <a:pPr rtl="0"/>
          <a:r>
            <a:rPr lang="en-US" smtClean="0"/>
            <a:t>Pesaing: perusahaan lain dengan produk/jasa sejenis</a:t>
          </a:r>
          <a:endParaRPr lang="en-US"/>
        </a:p>
      </dgm:t>
    </dgm:pt>
    <dgm:pt modelId="{A8D4BDB6-5FA5-4F36-976D-386DC0822072}" type="parTrans" cxnId="{696DCD77-03FF-4F66-81F7-C1B762CA615F}">
      <dgm:prSet/>
      <dgm:spPr/>
      <dgm:t>
        <a:bodyPr/>
        <a:lstStyle/>
        <a:p>
          <a:endParaRPr lang="en-US"/>
        </a:p>
      </dgm:t>
    </dgm:pt>
    <dgm:pt modelId="{E7182700-D8F7-4BDE-B170-7C348DB5CE2E}" type="sibTrans" cxnId="{696DCD77-03FF-4F66-81F7-C1B762CA615F}">
      <dgm:prSet/>
      <dgm:spPr/>
      <dgm:t>
        <a:bodyPr/>
        <a:lstStyle/>
        <a:p>
          <a:endParaRPr lang="en-US"/>
        </a:p>
      </dgm:t>
    </dgm:pt>
    <dgm:pt modelId="{7972C192-C7C4-4DE0-A652-E294B4F1ACDA}" type="pres">
      <dgm:prSet presAssocID="{3F8FCCA3-C7FD-42D9-B2BD-0BFE2B613F9F}" presName="Name0" presStyleCnt="0">
        <dgm:presLayoutVars>
          <dgm:dir/>
          <dgm:animLvl val="lvl"/>
          <dgm:resizeHandles val="exact"/>
        </dgm:presLayoutVars>
      </dgm:prSet>
      <dgm:spPr/>
    </dgm:pt>
    <dgm:pt modelId="{EB2325FC-E4B1-4261-AD31-CDF82C41B2CA}" type="pres">
      <dgm:prSet presAssocID="{B838F0B2-B853-4F8E-B14F-937921DEB70B}" presName="linNode" presStyleCnt="0"/>
      <dgm:spPr/>
    </dgm:pt>
    <dgm:pt modelId="{EC121474-6347-4DBB-AA6C-EBA085523E17}" type="pres">
      <dgm:prSet presAssocID="{B838F0B2-B853-4F8E-B14F-937921DEB70B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F5F38E0A-0B1A-4FF7-94BA-9931D7A566FD}" type="pres">
      <dgm:prSet presAssocID="{B838F0B2-B853-4F8E-B14F-937921DEB70B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E2824622-963D-4C4C-ADD4-EF291AFFF560}" type="presOf" srcId="{A9669C76-F435-4A4A-AFC2-242A05C5259D}" destId="{F5F38E0A-0B1A-4FF7-94BA-9931D7A566FD}" srcOrd="0" destOrd="0" presId="urn:microsoft.com/office/officeart/2005/8/layout/vList5"/>
    <dgm:cxn modelId="{F9E1B617-59D1-49E5-8706-1A51D29AEB12}" srcId="{B838F0B2-B853-4F8E-B14F-937921DEB70B}" destId="{A9669C76-F435-4A4A-AFC2-242A05C5259D}" srcOrd="0" destOrd="0" parTransId="{A8734E24-D362-4700-A7B4-BA3F55317C85}" sibTransId="{72F8CA6F-7225-41F8-8648-EC6400E91929}"/>
    <dgm:cxn modelId="{696DCD77-03FF-4F66-81F7-C1B762CA615F}" srcId="{B838F0B2-B853-4F8E-B14F-937921DEB70B}" destId="{676B9FEE-C619-4D8D-AFFF-65B203FB69B0}" srcOrd="3" destOrd="0" parTransId="{A8D4BDB6-5FA5-4F36-976D-386DC0822072}" sibTransId="{E7182700-D8F7-4BDE-B170-7C348DB5CE2E}"/>
    <dgm:cxn modelId="{22CFA4A0-E598-489D-9434-3B7550736639}" type="presOf" srcId="{78679AEB-4687-40B5-8FAA-587E1022FDB3}" destId="{F5F38E0A-0B1A-4FF7-94BA-9931D7A566FD}" srcOrd="0" destOrd="2" presId="urn:microsoft.com/office/officeart/2005/8/layout/vList5"/>
    <dgm:cxn modelId="{91724741-E2D7-4C4B-8734-7A335CB58068}" srcId="{3F8FCCA3-C7FD-42D9-B2BD-0BFE2B613F9F}" destId="{B838F0B2-B853-4F8E-B14F-937921DEB70B}" srcOrd="0" destOrd="0" parTransId="{5B212E0E-0534-49CB-9F45-BE6D9D370FDF}" sibTransId="{8B60BF1F-2B98-4BF1-B52C-EBDECCB0BCE8}"/>
    <dgm:cxn modelId="{F953863D-2435-44C4-B1B7-23F44BD2CF7B}" type="presOf" srcId="{DFFBE84D-4848-4E3B-B77C-7E5E9208EC4F}" destId="{F5F38E0A-0B1A-4FF7-94BA-9931D7A566FD}" srcOrd="0" destOrd="1" presId="urn:microsoft.com/office/officeart/2005/8/layout/vList5"/>
    <dgm:cxn modelId="{8D4A79B5-F7E0-47C4-9BC6-B2FFDFBE23F3}" type="presOf" srcId="{B838F0B2-B853-4F8E-B14F-937921DEB70B}" destId="{EC121474-6347-4DBB-AA6C-EBA085523E17}" srcOrd="0" destOrd="0" presId="urn:microsoft.com/office/officeart/2005/8/layout/vList5"/>
    <dgm:cxn modelId="{E6746F73-F8E3-47E3-8FB5-6E35899E16D7}" srcId="{B838F0B2-B853-4F8E-B14F-937921DEB70B}" destId="{78679AEB-4687-40B5-8FAA-587E1022FDB3}" srcOrd="2" destOrd="0" parTransId="{6895D6BD-AAF0-4D37-B88F-990BDC1B4E70}" sibTransId="{81BC77F7-848C-4B73-A095-29E920BE6B3A}"/>
    <dgm:cxn modelId="{73CD2227-05B3-440C-A46A-0D5DA11ADC4D}" type="presOf" srcId="{3F8FCCA3-C7FD-42D9-B2BD-0BFE2B613F9F}" destId="{7972C192-C7C4-4DE0-A652-E294B4F1ACDA}" srcOrd="0" destOrd="0" presId="urn:microsoft.com/office/officeart/2005/8/layout/vList5"/>
    <dgm:cxn modelId="{A51DE6F7-32E1-43B1-A4C0-E4C8D568877E}" type="presOf" srcId="{676B9FEE-C619-4D8D-AFFF-65B203FB69B0}" destId="{F5F38E0A-0B1A-4FF7-94BA-9931D7A566FD}" srcOrd="0" destOrd="3" presId="urn:microsoft.com/office/officeart/2005/8/layout/vList5"/>
    <dgm:cxn modelId="{243977BA-6B8F-4C76-BC17-F786EFDBC8F1}" srcId="{B838F0B2-B853-4F8E-B14F-937921DEB70B}" destId="{DFFBE84D-4848-4E3B-B77C-7E5E9208EC4F}" srcOrd="1" destOrd="0" parTransId="{C60856B2-AE20-45D8-9F87-75AD08FA15CA}" sibTransId="{7BDF5416-A199-45C5-B301-54BFC636DBAE}"/>
    <dgm:cxn modelId="{8A1475DD-D34A-4623-AA87-9C0C087ECFAD}" type="presParOf" srcId="{7972C192-C7C4-4DE0-A652-E294B4F1ACDA}" destId="{EB2325FC-E4B1-4261-AD31-CDF82C41B2CA}" srcOrd="0" destOrd="0" presId="urn:microsoft.com/office/officeart/2005/8/layout/vList5"/>
    <dgm:cxn modelId="{53D05617-B0A6-4CBD-A2F7-42D4A0F9718B}" type="presParOf" srcId="{EB2325FC-E4B1-4261-AD31-CDF82C41B2CA}" destId="{EC121474-6347-4DBB-AA6C-EBA085523E17}" srcOrd="0" destOrd="0" presId="urn:microsoft.com/office/officeart/2005/8/layout/vList5"/>
    <dgm:cxn modelId="{FD9D2716-C57C-413B-B20E-0F1140E6C28D}" type="presParOf" srcId="{EB2325FC-E4B1-4261-AD31-CDF82C41B2CA}" destId="{F5F38E0A-0B1A-4FF7-94BA-9931D7A566F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7B528FE-23AC-40A8-996D-7B49FB36A5D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6572D12-D55D-4530-A9C8-887FC663C1F3}">
      <dgm:prSet/>
      <dgm:spPr/>
      <dgm:t>
        <a:bodyPr/>
        <a:lstStyle/>
        <a:p>
          <a:pPr rtl="0"/>
          <a:r>
            <a:rPr lang="en-US" b="1" smtClean="0"/>
            <a:t>Positif:</a:t>
          </a:r>
          <a:r>
            <a:rPr lang="en-US" smtClean="0"/>
            <a:t> Perjanjian perdagangan bebas ( MEA, WTO) membuka pasar internasional bagi produk lokal.</a:t>
          </a:r>
          <a:endParaRPr lang="en-US"/>
        </a:p>
      </dgm:t>
    </dgm:pt>
    <dgm:pt modelId="{D482BE05-A2C6-4FDF-B415-B3DC219D6374}" type="parTrans" cxnId="{BE7F3F21-5F8D-4B13-89A6-B706F7FBF1D8}">
      <dgm:prSet/>
      <dgm:spPr/>
      <dgm:t>
        <a:bodyPr/>
        <a:lstStyle/>
        <a:p>
          <a:endParaRPr lang="en-US"/>
        </a:p>
      </dgm:t>
    </dgm:pt>
    <dgm:pt modelId="{F101F35A-DDD7-4930-AA2A-E655685A436C}" type="sibTrans" cxnId="{BE7F3F21-5F8D-4B13-89A6-B706F7FBF1D8}">
      <dgm:prSet/>
      <dgm:spPr/>
      <dgm:t>
        <a:bodyPr/>
        <a:lstStyle/>
        <a:p>
          <a:endParaRPr lang="en-US"/>
        </a:p>
      </dgm:t>
    </dgm:pt>
    <dgm:pt modelId="{1D3EB249-ED85-4B68-B5E4-9C938DF7AE46}">
      <dgm:prSet/>
      <dgm:spPr/>
      <dgm:t>
        <a:bodyPr/>
        <a:lstStyle/>
        <a:p>
          <a:pPr rtl="0"/>
          <a:r>
            <a:rPr lang="en-US" b="1" smtClean="0"/>
            <a:t>Negatif:</a:t>
          </a:r>
          <a:r>
            <a:rPr lang="en-US" smtClean="0"/>
            <a:t> Persaingan global makin ketat karena produk asing mudah masuk ke pasar domestik.</a:t>
          </a:r>
          <a:endParaRPr lang="en-US"/>
        </a:p>
      </dgm:t>
    </dgm:pt>
    <dgm:pt modelId="{801D30D9-3DEB-43B3-9F03-63EA1B510C42}" type="parTrans" cxnId="{788C6258-909E-432A-8F36-69D48ECA1874}">
      <dgm:prSet/>
      <dgm:spPr/>
      <dgm:t>
        <a:bodyPr/>
        <a:lstStyle/>
        <a:p>
          <a:endParaRPr lang="en-US"/>
        </a:p>
      </dgm:t>
    </dgm:pt>
    <dgm:pt modelId="{68AA78FD-1EB0-43A1-8F7F-408D71D4804D}" type="sibTrans" cxnId="{788C6258-909E-432A-8F36-69D48ECA1874}">
      <dgm:prSet/>
      <dgm:spPr/>
      <dgm:t>
        <a:bodyPr/>
        <a:lstStyle/>
        <a:p>
          <a:endParaRPr lang="en-US"/>
        </a:p>
      </dgm:t>
    </dgm:pt>
    <dgm:pt modelId="{C3FCBA68-2F1C-4B21-B681-E6891037FF52}" type="pres">
      <dgm:prSet presAssocID="{A7B528FE-23AC-40A8-996D-7B49FB36A5D8}" presName="compositeShape" presStyleCnt="0">
        <dgm:presLayoutVars>
          <dgm:chMax val="7"/>
          <dgm:dir/>
          <dgm:resizeHandles val="exact"/>
        </dgm:presLayoutVars>
      </dgm:prSet>
      <dgm:spPr/>
    </dgm:pt>
    <dgm:pt modelId="{0204F3B5-69C0-45AD-9BC3-301106DCD7CD}" type="pres">
      <dgm:prSet presAssocID="{16572D12-D55D-4530-A9C8-887FC663C1F3}" presName="circ1" presStyleLbl="vennNode1" presStyleIdx="0" presStyleCnt="2"/>
      <dgm:spPr/>
    </dgm:pt>
    <dgm:pt modelId="{9EAFDD46-DD51-4FED-9D00-2E29E0195DA9}" type="pres">
      <dgm:prSet presAssocID="{16572D12-D55D-4530-A9C8-887FC663C1F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B7E2678-C624-4D4F-B4BF-17CF41FDE309}" type="pres">
      <dgm:prSet presAssocID="{1D3EB249-ED85-4B68-B5E4-9C938DF7AE46}" presName="circ2" presStyleLbl="vennNode1" presStyleIdx="1" presStyleCnt="2"/>
      <dgm:spPr/>
    </dgm:pt>
    <dgm:pt modelId="{E43992B4-F8D9-4145-B6C4-23D4E01B5926}" type="pres">
      <dgm:prSet presAssocID="{1D3EB249-ED85-4B68-B5E4-9C938DF7AE4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6C84BFB-54C4-4E6B-8269-0DCCA7FEC040}" type="presOf" srcId="{A7B528FE-23AC-40A8-996D-7B49FB36A5D8}" destId="{C3FCBA68-2F1C-4B21-B681-E6891037FF52}" srcOrd="0" destOrd="0" presId="urn:microsoft.com/office/officeart/2005/8/layout/venn1"/>
    <dgm:cxn modelId="{BE7F3F21-5F8D-4B13-89A6-B706F7FBF1D8}" srcId="{A7B528FE-23AC-40A8-996D-7B49FB36A5D8}" destId="{16572D12-D55D-4530-A9C8-887FC663C1F3}" srcOrd="0" destOrd="0" parTransId="{D482BE05-A2C6-4FDF-B415-B3DC219D6374}" sibTransId="{F101F35A-DDD7-4930-AA2A-E655685A436C}"/>
    <dgm:cxn modelId="{D32C0465-1629-4190-B113-3D8DA4A84890}" type="presOf" srcId="{1D3EB249-ED85-4B68-B5E4-9C938DF7AE46}" destId="{E43992B4-F8D9-4145-B6C4-23D4E01B5926}" srcOrd="1" destOrd="0" presId="urn:microsoft.com/office/officeart/2005/8/layout/venn1"/>
    <dgm:cxn modelId="{788C6258-909E-432A-8F36-69D48ECA1874}" srcId="{A7B528FE-23AC-40A8-996D-7B49FB36A5D8}" destId="{1D3EB249-ED85-4B68-B5E4-9C938DF7AE46}" srcOrd="1" destOrd="0" parTransId="{801D30D9-3DEB-43B3-9F03-63EA1B510C42}" sibTransId="{68AA78FD-1EB0-43A1-8F7F-408D71D4804D}"/>
    <dgm:cxn modelId="{415769BB-F6BE-4DF0-BF71-D2F5EB8F4C7E}" type="presOf" srcId="{16572D12-D55D-4530-A9C8-887FC663C1F3}" destId="{0204F3B5-69C0-45AD-9BC3-301106DCD7CD}" srcOrd="0" destOrd="0" presId="urn:microsoft.com/office/officeart/2005/8/layout/venn1"/>
    <dgm:cxn modelId="{9A1014E6-87BC-4295-B6C7-597C432BA963}" type="presOf" srcId="{1D3EB249-ED85-4B68-B5E4-9C938DF7AE46}" destId="{5B7E2678-C624-4D4F-B4BF-17CF41FDE309}" srcOrd="0" destOrd="0" presId="urn:microsoft.com/office/officeart/2005/8/layout/venn1"/>
    <dgm:cxn modelId="{6AF465E9-FA79-4F32-8691-530075E56A5C}" type="presOf" srcId="{16572D12-D55D-4530-A9C8-887FC663C1F3}" destId="{9EAFDD46-DD51-4FED-9D00-2E29E0195DA9}" srcOrd="1" destOrd="0" presId="urn:microsoft.com/office/officeart/2005/8/layout/venn1"/>
    <dgm:cxn modelId="{311B1935-5FBA-4D78-B349-216766E8EBD1}" type="presParOf" srcId="{C3FCBA68-2F1C-4B21-B681-E6891037FF52}" destId="{0204F3B5-69C0-45AD-9BC3-301106DCD7CD}" srcOrd="0" destOrd="0" presId="urn:microsoft.com/office/officeart/2005/8/layout/venn1"/>
    <dgm:cxn modelId="{C282DB8D-0B1D-494E-B86F-45AE97A7FD34}" type="presParOf" srcId="{C3FCBA68-2F1C-4B21-B681-E6891037FF52}" destId="{9EAFDD46-DD51-4FED-9D00-2E29E0195DA9}" srcOrd="1" destOrd="0" presId="urn:microsoft.com/office/officeart/2005/8/layout/venn1"/>
    <dgm:cxn modelId="{8523B54F-F70B-4076-976D-32DE049EA2B1}" type="presParOf" srcId="{C3FCBA68-2F1C-4B21-B681-E6891037FF52}" destId="{5B7E2678-C624-4D4F-B4BF-17CF41FDE309}" srcOrd="2" destOrd="0" presId="urn:microsoft.com/office/officeart/2005/8/layout/venn1"/>
    <dgm:cxn modelId="{62F4DBB8-A914-4148-99D3-13B5452C2A40}" type="presParOf" srcId="{C3FCBA68-2F1C-4B21-B681-E6891037FF52}" destId="{E43992B4-F8D9-4145-B6C4-23D4E01B5926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45FE83E-48F4-40F3-9D0A-3E8B1BCD3931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C05DAD7-CC21-4163-A1CB-990BCA67BFF0}">
      <dgm:prSet/>
      <dgm:spPr/>
      <dgm:t>
        <a:bodyPr/>
        <a:lstStyle/>
        <a:p>
          <a:pPr rtl="0"/>
          <a:r>
            <a:rPr lang="en-US" b="1" smtClean="0"/>
            <a:t>Positif:</a:t>
          </a:r>
          <a:r>
            <a:rPr lang="en-US" smtClean="0"/>
            <a:t> Dukungan pemerintah pada transformasi digital (misalnya program UMKM Go Digital, subsidi internet, regulasi fintech) memperluas strategi pemasaran digital.</a:t>
          </a:r>
          <a:endParaRPr lang="en-US"/>
        </a:p>
      </dgm:t>
    </dgm:pt>
    <dgm:pt modelId="{4AC0799E-48C0-4ED9-AE83-6665152E067C}" type="parTrans" cxnId="{A3BD2715-15E6-451A-9C82-E1CF65C63624}">
      <dgm:prSet/>
      <dgm:spPr/>
      <dgm:t>
        <a:bodyPr/>
        <a:lstStyle/>
        <a:p>
          <a:endParaRPr lang="en-US"/>
        </a:p>
      </dgm:t>
    </dgm:pt>
    <dgm:pt modelId="{9119B6C2-C68A-4910-8C70-018BCCE4179F}" type="sibTrans" cxnId="{A3BD2715-15E6-451A-9C82-E1CF65C63624}">
      <dgm:prSet/>
      <dgm:spPr/>
      <dgm:t>
        <a:bodyPr/>
        <a:lstStyle/>
        <a:p>
          <a:endParaRPr lang="en-US"/>
        </a:p>
      </dgm:t>
    </dgm:pt>
    <dgm:pt modelId="{AD2E7E42-A305-4E6F-95EE-C8D7F8F7F566}">
      <dgm:prSet/>
      <dgm:spPr/>
      <dgm:t>
        <a:bodyPr/>
        <a:lstStyle/>
        <a:p>
          <a:pPr rtl="0"/>
          <a:r>
            <a:rPr lang="en-US" b="1" smtClean="0"/>
            <a:t>Negatif:</a:t>
          </a:r>
          <a:r>
            <a:rPr lang="en-US" smtClean="0"/>
            <a:t> Jika aturan terlalu ketat (misalnya pembatasan iklan digital, privasi data), bisa menghambat fleksibilitas perusahaan dalam promosi online.</a:t>
          </a:r>
          <a:endParaRPr lang="en-US"/>
        </a:p>
      </dgm:t>
    </dgm:pt>
    <dgm:pt modelId="{6B9345F1-05D8-42E2-9B5E-25371DB45485}" type="parTrans" cxnId="{639822A2-DD04-459E-9DC2-09BF54088E85}">
      <dgm:prSet/>
      <dgm:spPr/>
      <dgm:t>
        <a:bodyPr/>
        <a:lstStyle/>
        <a:p>
          <a:endParaRPr lang="en-US"/>
        </a:p>
      </dgm:t>
    </dgm:pt>
    <dgm:pt modelId="{2A88269C-615E-4013-B517-8BD8C13C83B0}" type="sibTrans" cxnId="{639822A2-DD04-459E-9DC2-09BF54088E85}">
      <dgm:prSet/>
      <dgm:spPr/>
      <dgm:t>
        <a:bodyPr/>
        <a:lstStyle/>
        <a:p>
          <a:endParaRPr lang="en-US"/>
        </a:p>
      </dgm:t>
    </dgm:pt>
    <dgm:pt modelId="{30E70FBF-17CE-4E8D-95B0-282DC3BC87BA}" type="pres">
      <dgm:prSet presAssocID="{D45FE83E-48F4-40F3-9D0A-3E8B1BCD3931}" presName="compositeShape" presStyleCnt="0">
        <dgm:presLayoutVars>
          <dgm:chMax val="2"/>
          <dgm:dir/>
          <dgm:resizeHandles val="exact"/>
        </dgm:presLayoutVars>
      </dgm:prSet>
      <dgm:spPr/>
    </dgm:pt>
    <dgm:pt modelId="{C0DED2DB-A550-4872-9AB0-B6585B100C1B}" type="pres">
      <dgm:prSet presAssocID="{5C05DAD7-CC21-4163-A1CB-990BCA67BFF0}" presName="upArrow" presStyleLbl="node1" presStyleIdx="0" presStyleCnt="2"/>
      <dgm:spPr/>
    </dgm:pt>
    <dgm:pt modelId="{8C8C137C-855C-452B-A48C-BE878C11CAA9}" type="pres">
      <dgm:prSet presAssocID="{5C05DAD7-CC21-4163-A1CB-990BCA67BFF0}" presName="upArrowText" presStyleLbl="revTx" presStyleIdx="0" presStyleCnt="2">
        <dgm:presLayoutVars>
          <dgm:chMax val="0"/>
          <dgm:bulletEnabled val="1"/>
        </dgm:presLayoutVars>
      </dgm:prSet>
      <dgm:spPr/>
    </dgm:pt>
    <dgm:pt modelId="{21B10C93-AB67-4B75-B9BE-1AC5C6474A30}" type="pres">
      <dgm:prSet presAssocID="{AD2E7E42-A305-4E6F-95EE-C8D7F8F7F566}" presName="downArrow" presStyleLbl="node1" presStyleIdx="1" presStyleCnt="2"/>
      <dgm:spPr/>
    </dgm:pt>
    <dgm:pt modelId="{C9D86313-0BBB-4B84-AD1B-A4E98F239599}" type="pres">
      <dgm:prSet presAssocID="{AD2E7E42-A305-4E6F-95EE-C8D7F8F7F566}" presName="downArrowText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36C07C19-C46D-4CFB-AE55-EF7DA8A81850}" type="presOf" srcId="{5C05DAD7-CC21-4163-A1CB-990BCA67BFF0}" destId="{8C8C137C-855C-452B-A48C-BE878C11CAA9}" srcOrd="0" destOrd="0" presId="urn:microsoft.com/office/officeart/2005/8/layout/arrow4"/>
    <dgm:cxn modelId="{639822A2-DD04-459E-9DC2-09BF54088E85}" srcId="{D45FE83E-48F4-40F3-9D0A-3E8B1BCD3931}" destId="{AD2E7E42-A305-4E6F-95EE-C8D7F8F7F566}" srcOrd="1" destOrd="0" parTransId="{6B9345F1-05D8-42E2-9B5E-25371DB45485}" sibTransId="{2A88269C-615E-4013-B517-8BD8C13C83B0}"/>
    <dgm:cxn modelId="{B40F06A1-6FC1-46A3-8D0C-0AEF92958254}" type="presOf" srcId="{D45FE83E-48F4-40F3-9D0A-3E8B1BCD3931}" destId="{30E70FBF-17CE-4E8D-95B0-282DC3BC87BA}" srcOrd="0" destOrd="0" presId="urn:microsoft.com/office/officeart/2005/8/layout/arrow4"/>
    <dgm:cxn modelId="{A3BD2715-15E6-451A-9C82-E1CF65C63624}" srcId="{D45FE83E-48F4-40F3-9D0A-3E8B1BCD3931}" destId="{5C05DAD7-CC21-4163-A1CB-990BCA67BFF0}" srcOrd="0" destOrd="0" parTransId="{4AC0799E-48C0-4ED9-AE83-6665152E067C}" sibTransId="{9119B6C2-C68A-4910-8C70-018BCCE4179F}"/>
    <dgm:cxn modelId="{BBD5C9C7-DA6B-45C8-A7C4-31F5DAD2718F}" type="presOf" srcId="{AD2E7E42-A305-4E6F-95EE-C8D7F8F7F566}" destId="{C9D86313-0BBB-4B84-AD1B-A4E98F239599}" srcOrd="0" destOrd="0" presId="urn:microsoft.com/office/officeart/2005/8/layout/arrow4"/>
    <dgm:cxn modelId="{659B57EC-BD93-4574-9BB8-7354524B09C1}" type="presParOf" srcId="{30E70FBF-17CE-4E8D-95B0-282DC3BC87BA}" destId="{C0DED2DB-A550-4872-9AB0-B6585B100C1B}" srcOrd="0" destOrd="0" presId="urn:microsoft.com/office/officeart/2005/8/layout/arrow4"/>
    <dgm:cxn modelId="{FA072186-F30E-4D36-A358-A27FFDD09262}" type="presParOf" srcId="{30E70FBF-17CE-4E8D-95B0-282DC3BC87BA}" destId="{8C8C137C-855C-452B-A48C-BE878C11CAA9}" srcOrd="1" destOrd="0" presId="urn:microsoft.com/office/officeart/2005/8/layout/arrow4"/>
    <dgm:cxn modelId="{9F71A096-7A12-4AC3-86F9-C7C65FB1136C}" type="presParOf" srcId="{30E70FBF-17CE-4E8D-95B0-282DC3BC87BA}" destId="{21B10C93-AB67-4B75-B9BE-1AC5C6474A30}" srcOrd="2" destOrd="0" presId="urn:microsoft.com/office/officeart/2005/8/layout/arrow4"/>
    <dgm:cxn modelId="{61B86C27-052B-4BD5-AA3A-CCDDF909B10D}" type="presParOf" srcId="{30E70FBF-17CE-4E8D-95B0-282DC3BC87BA}" destId="{C9D86313-0BBB-4B84-AD1B-A4E98F239599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26A0DD0-8744-44A6-ADD9-C129AA1033D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4C26F0C-3A6F-406B-8520-D9DC7EEEED1A}">
      <dgm:prSet/>
      <dgm:spPr/>
      <dgm:t>
        <a:bodyPr/>
        <a:lstStyle/>
        <a:p>
          <a:pPr rtl="0"/>
          <a:r>
            <a:rPr lang="en-US" b="1" smtClean="0"/>
            <a:t>Positif:</a:t>
          </a:r>
          <a:r>
            <a:rPr lang="en-US" smtClean="0"/>
            <a:t> Dukungan pemerintah pada transformasi digital (misalnya program UMKM Go Digital, subsidi internet, regulasi fintech) memperluas strategi pemasaran digital.</a:t>
          </a:r>
          <a:endParaRPr lang="en-US"/>
        </a:p>
      </dgm:t>
    </dgm:pt>
    <dgm:pt modelId="{2CED134F-738B-45C5-B7D1-36C67BB096C2}" type="parTrans" cxnId="{AC33129C-2247-400E-8B4F-E4BB3EE962AD}">
      <dgm:prSet/>
      <dgm:spPr/>
      <dgm:t>
        <a:bodyPr/>
        <a:lstStyle/>
        <a:p>
          <a:endParaRPr lang="en-US"/>
        </a:p>
      </dgm:t>
    </dgm:pt>
    <dgm:pt modelId="{CED29F10-981F-498B-8804-54E1A5373D49}" type="sibTrans" cxnId="{AC33129C-2247-400E-8B4F-E4BB3EE962AD}">
      <dgm:prSet/>
      <dgm:spPr/>
      <dgm:t>
        <a:bodyPr/>
        <a:lstStyle/>
        <a:p>
          <a:endParaRPr lang="en-US"/>
        </a:p>
      </dgm:t>
    </dgm:pt>
    <dgm:pt modelId="{BABD1A42-BA4F-4150-9DDF-D188D5B15DE9}">
      <dgm:prSet/>
      <dgm:spPr/>
      <dgm:t>
        <a:bodyPr/>
        <a:lstStyle/>
        <a:p>
          <a:pPr rtl="0"/>
          <a:r>
            <a:rPr lang="en-US" b="1" smtClean="0"/>
            <a:t>Negatif:</a:t>
          </a:r>
          <a:r>
            <a:rPr lang="en-US" smtClean="0"/>
            <a:t> Jika aturan terlalu ketat (misalnya pembatasan iklan digital, privasi data), bisa menghambat fleksibilitas perusahaan dalam promosi online.</a:t>
          </a:r>
          <a:endParaRPr lang="en-US"/>
        </a:p>
      </dgm:t>
    </dgm:pt>
    <dgm:pt modelId="{41486A73-DD7E-4D7C-959B-9B6C763E825F}" type="parTrans" cxnId="{F78198AE-0620-4132-A1A6-1FEAA57085EA}">
      <dgm:prSet/>
      <dgm:spPr/>
      <dgm:t>
        <a:bodyPr/>
        <a:lstStyle/>
        <a:p>
          <a:endParaRPr lang="en-US"/>
        </a:p>
      </dgm:t>
    </dgm:pt>
    <dgm:pt modelId="{E28D3D8B-C198-44EC-98B1-00481BFBBCF5}" type="sibTrans" cxnId="{F78198AE-0620-4132-A1A6-1FEAA57085EA}">
      <dgm:prSet/>
      <dgm:spPr/>
      <dgm:t>
        <a:bodyPr/>
        <a:lstStyle/>
        <a:p>
          <a:endParaRPr lang="en-US"/>
        </a:p>
      </dgm:t>
    </dgm:pt>
    <dgm:pt modelId="{F70B5D50-69B8-48CB-88E7-1389ECF18965}" type="pres">
      <dgm:prSet presAssocID="{126A0DD0-8744-44A6-ADD9-C129AA1033DA}" presName="cycle" presStyleCnt="0">
        <dgm:presLayoutVars>
          <dgm:dir/>
          <dgm:resizeHandles val="exact"/>
        </dgm:presLayoutVars>
      </dgm:prSet>
      <dgm:spPr/>
    </dgm:pt>
    <dgm:pt modelId="{F3655319-7A5E-40DC-922F-BB1B11624BC1}" type="pres">
      <dgm:prSet presAssocID="{74C26F0C-3A6F-406B-8520-D9DC7EEEED1A}" presName="dummy" presStyleCnt="0"/>
      <dgm:spPr/>
    </dgm:pt>
    <dgm:pt modelId="{31BC47FA-422B-4E78-849D-093737F28131}" type="pres">
      <dgm:prSet presAssocID="{74C26F0C-3A6F-406B-8520-D9DC7EEEED1A}" presName="node" presStyleLbl="revTx" presStyleIdx="0" presStyleCnt="2">
        <dgm:presLayoutVars>
          <dgm:bulletEnabled val="1"/>
        </dgm:presLayoutVars>
      </dgm:prSet>
      <dgm:spPr/>
    </dgm:pt>
    <dgm:pt modelId="{2D71CC67-DAEC-4D96-B5C9-18F3C74DBC15}" type="pres">
      <dgm:prSet presAssocID="{CED29F10-981F-498B-8804-54E1A5373D49}" presName="sibTrans" presStyleLbl="node1" presStyleIdx="0" presStyleCnt="2"/>
      <dgm:spPr/>
    </dgm:pt>
    <dgm:pt modelId="{D13C4AEB-1B2F-412D-B1B6-F7CCEE7BE5D9}" type="pres">
      <dgm:prSet presAssocID="{BABD1A42-BA4F-4150-9DDF-D188D5B15DE9}" presName="dummy" presStyleCnt="0"/>
      <dgm:spPr/>
    </dgm:pt>
    <dgm:pt modelId="{CDEB459B-DF99-407E-A478-C0678EBED1BC}" type="pres">
      <dgm:prSet presAssocID="{BABD1A42-BA4F-4150-9DDF-D188D5B15DE9}" presName="node" presStyleLbl="revTx" presStyleIdx="1" presStyleCnt="2">
        <dgm:presLayoutVars>
          <dgm:bulletEnabled val="1"/>
        </dgm:presLayoutVars>
      </dgm:prSet>
      <dgm:spPr/>
    </dgm:pt>
    <dgm:pt modelId="{359E8153-6B2D-4761-8D3A-29D3F251E5CE}" type="pres">
      <dgm:prSet presAssocID="{E28D3D8B-C198-44EC-98B1-00481BFBBCF5}" presName="sibTrans" presStyleLbl="node1" presStyleIdx="1" presStyleCnt="2"/>
      <dgm:spPr/>
    </dgm:pt>
  </dgm:ptLst>
  <dgm:cxnLst>
    <dgm:cxn modelId="{AC33129C-2247-400E-8B4F-E4BB3EE962AD}" srcId="{126A0DD0-8744-44A6-ADD9-C129AA1033DA}" destId="{74C26F0C-3A6F-406B-8520-D9DC7EEEED1A}" srcOrd="0" destOrd="0" parTransId="{2CED134F-738B-45C5-B7D1-36C67BB096C2}" sibTransId="{CED29F10-981F-498B-8804-54E1A5373D49}"/>
    <dgm:cxn modelId="{F78198AE-0620-4132-A1A6-1FEAA57085EA}" srcId="{126A0DD0-8744-44A6-ADD9-C129AA1033DA}" destId="{BABD1A42-BA4F-4150-9DDF-D188D5B15DE9}" srcOrd="1" destOrd="0" parTransId="{41486A73-DD7E-4D7C-959B-9B6C763E825F}" sibTransId="{E28D3D8B-C198-44EC-98B1-00481BFBBCF5}"/>
    <dgm:cxn modelId="{11BF8CA5-E4BE-4C45-B7FA-6CC051EFFF5D}" type="presOf" srcId="{CED29F10-981F-498B-8804-54E1A5373D49}" destId="{2D71CC67-DAEC-4D96-B5C9-18F3C74DBC15}" srcOrd="0" destOrd="0" presId="urn:microsoft.com/office/officeart/2005/8/layout/cycle1"/>
    <dgm:cxn modelId="{290E95AB-9218-4C58-87D5-19A185841FC3}" type="presOf" srcId="{126A0DD0-8744-44A6-ADD9-C129AA1033DA}" destId="{F70B5D50-69B8-48CB-88E7-1389ECF18965}" srcOrd="0" destOrd="0" presId="urn:microsoft.com/office/officeart/2005/8/layout/cycle1"/>
    <dgm:cxn modelId="{8CE0C04D-7B2A-4AEB-B999-EDD2BD907089}" type="presOf" srcId="{BABD1A42-BA4F-4150-9DDF-D188D5B15DE9}" destId="{CDEB459B-DF99-407E-A478-C0678EBED1BC}" srcOrd="0" destOrd="0" presId="urn:microsoft.com/office/officeart/2005/8/layout/cycle1"/>
    <dgm:cxn modelId="{BF791A35-6C13-4121-8F25-50F923D27623}" type="presOf" srcId="{E28D3D8B-C198-44EC-98B1-00481BFBBCF5}" destId="{359E8153-6B2D-4761-8D3A-29D3F251E5CE}" srcOrd="0" destOrd="0" presId="urn:microsoft.com/office/officeart/2005/8/layout/cycle1"/>
    <dgm:cxn modelId="{4B1B0E8D-7B9B-4827-9DD9-60BEE34FA67A}" type="presOf" srcId="{74C26F0C-3A6F-406B-8520-D9DC7EEEED1A}" destId="{31BC47FA-422B-4E78-849D-093737F28131}" srcOrd="0" destOrd="0" presId="urn:microsoft.com/office/officeart/2005/8/layout/cycle1"/>
    <dgm:cxn modelId="{389080B9-1641-457E-8E31-CBE7D617FA23}" type="presParOf" srcId="{F70B5D50-69B8-48CB-88E7-1389ECF18965}" destId="{F3655319-7A5E-40DC-922F-BB1B11624BC1}" srcOrd="0" destOrd="0" presId="urn:microsoft.com/office/officeart/2005/8/layout/cycle1"/>
    <dgm:cxn modelId="{5ED676C3-1256-4318-9149-AB48091EFDF4}" type="presParOf" srcId="{F70B5D50-69B8-48CB-88E7-1389ECF18965}" destId="{31BC47FA-422B-4E78-849D-093737F28131}" srcOrd="1" destOrd="0" presId="urn:microsoft.com/office/officeart/2005/8/layout/cycle1"/>
    <dgm:cxn modelId="{0B703DD1-AB63-4404-8524-919AC0826128}" type="presParOf" srcId="{F70B5D50-69B8-48CB-88E7-1389ECF18965}" destId="{2D71CC67-DAEC-4D96-B5C9-18F3C74DBC15}" srcOrd="2" destOrd="0" presId="urn:microsoft.com/office/officeart/2005/8/layout/cycle1"/>
    <dgm:cxn modelId="{CC93A45A-8CAB-4E19-90FB-3F10149689FF}" type="presParOf" srcId="{F70B5D50-69B8-48CB-88E7-1389ECF18965}" destId="{D13C4AEB-1B2F-412D-B1B6-F7CCEE7BE5D9}" srcOrd="3" destOrd="0" presId="urn:microsoft.com/office/officeart/2005/8/layout/cycle1"/>
    <dgm:cxn modelId="{FFAFBB0A-5723-4DB4-BCB4-FD1FC67F7BE6}" type="presParOf" srcId="{F70B5D50-69B8-48CB-88E7-1389ECF18965}" destId="{CDEB459B-DF99-407E-A478-C0678EBED1BC}" srcOrd="4" destOrd="0" presId="urn:microsoft.com/office/officeart/2005/8/layout/cycle1"/>
    <dgm:cxn modelId="{3C908A1D-8CEE-412C-B961-3BB72A81E730}" type="presParOf" srcId="{F70B5D50-69B8-48CB-88E7-1389ECF18965}" destId="{359E8153-6B2D-4761-8D3A-29D3F251E5CE}" srcOrd="5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C2BFCC3-C87D-4B12-9155-FB68E06D1404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2EAC371-BFDC-4701-B8C6-F3226DCBFD49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Lingkungan pemasaran = mikro + makro</a:t>
          </a:r>
          <a:endParaRPr lang="en-US">
            <a:solidFill>
              <a:schemeClr val="tx1"/>
            </a:solidFill>
          </a:endParaRPr>
        </a:p>
      </dgm:t>
    </dgm:pt>
    <dgm:pt modelId="{F2294FE2-D83C-4B5B-A04E-FA82148217AF}" type="parTrans" cxnId="{B48EFEB4-48AC-4D4D-9A1A-7934DEEED9B3}">
      <dgm:prSet/>
      <dgm:spPr/>
      <dgm:t>
        <a:bodyPr/>
        <a:lstStyle/>
        <a:p>
          <a:endParaRPr lang="en-US"/>
        </a:p>
      </dgm:t>
    </dgm:pt>
    <dgm:pt modelId="{1CDFB767-F635-468B-857C-05899736E762}" type="sibTrans" cxnId="{B48EFEB4-48AC-4D4D-9A1A-7934DEEED9B3}">
      <dgm:prSet/>
      <dgm:spPr/>
      <dgm:t>
        <a:bodyPr/>
        <a:lstStyle/>
        <a:p>
          <a:endParaRPr lang="en-US"/>
        </a:p>
      </dgm:t>
    </dgm:pt>
    <dgm:pt modelId="{07DE9A24-EE44-4FA3-984E-F544D3E2660E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SWOT &amp; PESTEL membantu analisis strategi</a:t>
          </a:r>
          <a:endParaRPr lang="en-US">
            <a:solidFill>
              <a:schemeClr val="tx1"/>
            </a:solidFill>
          </a:endParaRPr>
        </a:p>
      </dgm:t>
    </dgm:pt>
    <dgm:pt modelId="{D97D51CF-6F54-41DD-A123-AFC704F298AA}" type="parTrans" cxnId="{F09430BB-EEC4-4B1A-BE8B-5BADF73C96E0}">
      <dgm:prSet/>
      <dgm:spPr/>
      <dgm:t>
        <a:bodyPr/>
        <a:lstStyle/>
        <a:p>
          <a:endParaRPr lang="en-US"/>
        </a:p>
      </dgm:t>
    </dgm:pt>
    <dgm:pt modelId="{E9055E15-AAFB-4AAB-9330-E60B87C1E51C}" type="sibTrans" cxnId="{F09430BB-EEC4-4B1A-BE8B-5BADF73C96E0}">
      <dgm:prSet/>
      <dgm:spPr/>
      <dgm:t>
        <a:bodyPr/>
        <a:lstStyle/>
        <a:p>
          <a:endParaRPr lang="en-US"/>
        </a:p>
      </dgm:t>
    </dgm:pt>
    <dgm:pt modelId="{90A702B9-105D-4B0D-9842-9824CBC4EDBF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Globalisasi membuka peluang sekaligus tantangan</a:t>
          </a:r>
          <a:endParaRPr lang="en-US">
            <a:solidFill>
              <a:schemeClr val="tx1"/>
            </a:solidFill>
          </a:endParaRPr>
        </a:p>
      </dgm:t>
    </dgm:pt>
    <dgm:pt modelId="{ECAE841F-80D3-4E67-B3E6-A350AC71CC9F}" type="parTrans" cxnId="{8C65ED2E-C77E-4FB2-9A60-21448E565534}">
      <dgm:prSet/>
      <dgm:spPr/>
      <dgm:t>
        <a:bodyPr/>
        <a:lstStyle/>
        <a:p>
          <a:endParaRPr lang="en-US"/>
        </a:p>
      </dgm:t>
    </dgm:pt>
    <dgm:pt modelId="{98067E96-D74E-4DFF-9DC4-6CAF6559B4F9}" type="sibTrans" cxnId="{8C65ED2E-C77E-4FB2-9A60-21448E565534}">
      <dgm:prSet/>
      <dgm:spPr/>
      <dgm:t>
        <a:bodyPr/>
        <a:lstStyle/>
        <a:p>
          <a:endParaRPr lang="en-US"/>
        </a:p>
      </dgm:t>
    </dgm:pt>
    <dgm:pt modelId="{69FCFF90-A8ED-4920-B95A-DDEE8722DA98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Digitalisasi mengubah cara perusahaan bersaing</a:t>
          </a:r>
          <a:endParaRPr lang="en-US">
            <a:solidFill>
              <a:schemeClr val="tx1"/>
            </a:solidFill>
          </a:endParaRPr>
        </a:p>
      </dgm:t>
    </dgm:pt>
    <dgm:pt modelId="{5DD2D05F-04B5-41AA-A5CF-53C9F71EB058}" type="parTrans" cxnId="{7B8B0980-7F48-45CE-A989-8D49696F52EE}">
      <dgm:prSet/>
      <dgm:spPr/>
      <dgm:t>
        <a:bodyPr/>
        <a:lstStyle/>
        <a:p>
          <a:endParaRPr lang="en-US"/>
        </a:p>
      </dgm:t>
    </dgm:pt>
    <dgm:pt modelId="{50DDE022-8190-4DEC-A32E-E6D66C79AA20}" type="sibTrans" cxnId="{7B8B0980-7F48-45CE-A989-8D49696F52EE}">
      <dgm:prSet/>
      <dgm:spPr/>
      <dgm:t>
        <a:bodyPr/>
        <a:lstStyle/>
        <a:p>
          <a:endParaRPr lang="en-US"/>
        </a:p>
      </dgm:t>
    </dgm:pt>
    <dgm:pt modelId="{B5A7B82D-203E-49AA-ADF4-772ADB97D9C3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Perusahaan perlu adaptif dan inovatif</a:t>
          </a:r>
          <a:endParaRPr lang="en-US">
            <a:solidFill>
              <a:schemeClr val="tx1"/>
            </a:solidFill>
          </a:endParaRPr>
        </a:p>
      </dgm:t>
    </dgm:pt>
    <dgm:pt modelId="{C1634557-6264-427C-8100-915D6E9798EF}" type="parTrans" cxnId="{D2BB812A-AC56-4836-9C45-C8F0BDFA02DD}">
      <dgm:prSet/>
      <dgm:spPr/>
      <dgm:t>
        <a:bodyPr/>
        <a:lstStyle/>
        <a:p>
          <a:endParaRPr lang="en-US"/>
        </a:p>
      </dgm:t>
    </dgm:pt>
    <dgm:pt modelId="{A658B521-10AE-4E6B-AB07-A2BF130FF78B}" type="sibTrans" cxnId="{D2BB812A-AC56-4836-9C45-C8F0BDFA02DD}">
      <dgm:prSet/>
      <dgm:spPr/>
      <dgm:t>
        <a:bodyPr/>
        <a:lstStyle/>
        <a:p>
          <a:endParaRPr lang="en-US"/>
        </a:p>
      </dgm:t>
    </dgm:pt>
    <dgm:pt modelId="{95E39447-D19A-4CFE-BCAE-B7B3A80CA565}" type="pres">
      <dgm:prSet presAssocID="{1C2BFCC3-C87D-4B12-9155-FB68E06D1404}" presName="CompostProcess" presStyleCnt="0">
        <dgm:presLayoutVars>
          <dgm:dir/>
          <dgm:resizeHandles val="exact"/>
        </dgm:presLayoutVars>
      </dgm:prSet>
      <dgm:spPr/>
    </dgm:pt>
    <dgm:pt modelId="{C920F577-CFDA-41AE-9291-F947380F1D00}" type="pres">
      <dgm:prSet presAssocID="{1C2BFCC3-C87D-4B12-9155-FB68E06D1404}" presName="arrow" presStyleLbl="bgShp" presStyleIdx="0" presStyleCnt="1"/>
      <dgm:spPr/>
    </dgm:pt>
    <dgm:pt modelId="{59BDFF44-F659-442F-A1D7-F08938FD36A5}" type="pres">
      <dgm:prSet presAssocID="{1C2BFCC3-C87D-4B12-9155-FB68E06D1404}" presName="linearProcess" presStyleCnt="0"/>
      <dgm:spPr/>
    </dgm:pt>
    <dgm:pt modelId="{57B979CF-CF47-43E4-B944-A6BDB0C58078}" type="pres">
      <dgm:prSet presAssocID="{92EAC371-BFDC-4701-B8C6-F3226DCBFD49}" presName="textNode" presStyleLbl="node1" presStyleIdx="0" presStyleCnt="5">
        <dgm:presLayoutVars>
          <dgm:bulletEnabled val="1"/>
        </dgm:presLayoutVars>
      </dgm:prSet>
      <dgm:spPr/>
    </dgm:pt>
    <dgm:pt modelId="{F2CF874F-E4DC-46C1-8478-83C67BC528B0}" type="pres">
      <dgm:prSet presAssocID="{1CDFB767-F635-468B-857C-05899736E762}" presName="sibTrans" presStyleCnt="0"/>
      <dgm:spPr/>
    </dgm:pt>
    <dgm:pt modelId="{6B08668B-02AE-4633-A6EC-E39F5FDC8C81}" type="pres">
      <dgm:prSet presAssocID="{07DE9A24-EE44-4FA3-984E-F544D3E2660E}" presName="textNode" presStyleLbl="node1" presStyleIdx="1" presStyleCnt="5">
        <dgm:presLayoutVars>
          <dgm:bulletEnabled val="1"/>
        </dgm:presLayoutVars>
      </dgm:prSet>
      <dgm:spPr/>
    </dgm:pt>
    <dgm:pt modelId="{7A9DA73C-9267-40A8-B078-3B3E545E3716}" type="pres">
      <dgm:prSet presAssocID="{E9055E15-AAFB-4AAB-9330-E60B87C1E51C}" presName="sibTrans" presStyleCnt="0"/>
      <dgm:spPr/>
    </dgm:pt>
    <dgm:pt modelId="{CA8E9545-7835-4171-B459-5F221029335F}" type="pres">
      <dgm:prSet presAssocID="{90A702B9-105D-4B0D-9842-9824CBC4EDBF}" presName="textNode" presStyleLbl="node1" presStyleIdx="2" presStyleCnt="5">
        <dgm:presLayoutVars>
          <dgm:bulletEnabled val="1"/>
        </dgm:presLayoutVars>
      </dgm:prSet>
      <dgm:spPr/>
    </dgm:pt>
    <dgm:pt modelId="{DCAFC1E2-6F5B-4CCF-939A-84D769EF8009}" type="pres">
      <dgm:prSet presAssocID="{98067E96-D74E-4DFF-9DC4-6CAF6559B4F9}" presName="sibTrans" presStyleCnt="0"/>
      <dgm:spPr/>
    </dgm:pt>
    <dgm:pt modelId="{F729D790-02C5-43A5-BD71-8EDFA0A346DA}" type="pres">
      <dgm:prSet presAssocID="{69FCFF90-A8ED-4920-B95A-DDEE8722DA98}" presName="textNode" presStyleLbl="node1" presStyleIdx="3" presStyleCnt="5">
        <dgm:presLayoutVars>
          <dgm:bulletEnabled val="1"/>
        </dgm:presLayoutVars>
      </dgm:prSet>
      <dgm:spPr/>
    </dgm:pt>
    <dgm:pt modelId="{78490819-1080-4AC1-BDCB-D4E0294FE626}" type="pres">
      <dgm:prSet presAssocID="{50DDE022-8190-4DEC-A32E-E6D66C79AA20}" presName="sibTrans" presStyleCnt="0"/>
      <dgm:spPr/>
    </dgm:pt>
    <dgm:pt modelId="{9CCE6443-EACA-45B6-AF43-017B21644515}" type="pres">
      <dgm:prSet presAssocID="{B5A7B82D-203E-49AA-ADF4-772ADB97D9C3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B48EFEB4-48AC-4D4D-9A1A-7934DEEED9B3}" srcId="{1C2BFCC3-C87D-4B12-9155-FB68E06D1404}" destId="{92EAC371-BFDC-4701-B8C6-F3226DCBFD49}" srcOrd="0" destOrd="0" parTransId="{F2294FE2-D83C-4B5B-A04E-FA82148217AF}" sibTransId="{1CDFB767-F635-468B-857C-05899736E762}"/>
    <dgm:cxn modelId="{F09430BB-EEC4-4B1A-BE8B-5BADF73C96E0}" srcId="{1C2BFCC3-C87D-4B12-9155-FB68E06D1404}" destId="{07DE9A24-EE44-4FA3-984E-F544D3E2660E}" srcOrd="1" destOrd="0" parTransId="{D97D51CF-6F54-41DD-A123-AFC704F298AA}" sibTransId="{E9055E15-AAFB-4AAB-9330-E60B87C1E51C}"/>
    <dgm:cxn modelId="{B2AD1285-7E9A-4CA1-A254-DD989ACE49F9}" type="presOf" srcId="{1C2BFCC3-C87D-4B12-9155-FB68E06D1404}" destId="{95E39447-D19A-4CFE-BCAE-B7B3A80CA565}" srcOrd="0" destOrd="0" presId="urn:microsoft.com/office/officeart/2005/8/layout/hProcess9"/>
    <dgm:cxn modelId="{D2BB812A-AC56-4836-9C45-C8F0BDFA02DD}" srcId="{1C2BFCC3-C87D-4B12-9155-FB68E06D1404}" destId="{B5A7B82D-203E-49AA-ADF4-772ADB97D9C3}" srcOrd="4" destOrd="0" parTransId="{C1634557-6264-427C-8100-915D6E9798EF}" sibTransId="{A658B521-10AE-4E6B-AB07-A2BF130FF78B}"/>
    <dgm:cxn modelId="{8C65ED2E-C77E-4FB2-9A60-21448E565534}" srcId="{1C2BFCC3-C87D-4B12-9155-FB68E06D1404}" destId="{90A702B9-105D-4B0D-9842-9824CBC4EDBF}" srcOrd="2" destOrd="0" parTransId="{ECAE841F-80D3-4E67-B3E6-A350AC71CC9F}" sibTransId="{98067E96-D74E-4DFF-9DC4-6CAF6559B4F9}"/>
    <dgm:cxn modelId="{A3EC121B-4348-4EF8-97AB-A41FDA4774B5}" type="presOf" srcId="{69FCFF90-A8ED-4920-B95A-DDEE8722DA98}" destId="{F729D790-02C5-43A5-BD71-8EDFA0A346DA}" srcOrd="0" destOrd="0" presId="urn:microsoft.com/office/officeart/2005/8/layout/hProcess9"/>
    <dgm:cxn modelId="{6A5467B2-5ACC-46D7-B037-47001132DCA2}" type="presOf" srcId="{B5A7B82D-203E-49AA-ADF4-772ADB97D9C3}" destId="{9CCE6443-EACA-45B6-AF43-017B21644515}" srcOrd="0" destOrd="0" presId="urn:microsoft.com/office/officeart/2005/8/layout/hProcess9"/>
    <dgm:cxn modelId="{7E52E4AC-F56E-43CA-985E-AE43B48B5E3D}" type="presOf" srcId="{90A702B9-105D-4B0D-9842-9824CBC4EDBF}" destId="{CA8E9545-7835-4171-B459-5F221029335F}" srcOrd="0" destOrd="0" presId="urn:microsoft.com/office/officeart/2005/8/layout/hProcess9"/>
    <dgm:cxn modelId="{7B8B0980-7F48-45CE-A989-8D49696F52EE}" srcId="{1C2BFCC3-C87D-4B12-9155-FB68E06D1404}" destId="{69FCFF90-A8ED-4920-B95A-DDEE8722DA98}" srcOrd="3" destOrd="0" parTransId="{5DD2D05F-04B5-41AA-A5CF-53C9F71EB058}" sibTransId="{50DDE022-8190-4DEC-A32E-E6D66C79AA20}"/>
    <dgm:cxn modelId="{CB62665E-28FA-4DB4-BD18-DCB107C61489}" type="presOf" srcId="{92EAC371-BFDC-4701-B8C6-F3226DCBFD49}" destId="{57B979CF-CF47-43E4-B944-A6BDB0C58078}" srcOrd="0" destOrd="0" presId="urn:microsoft.com/office/officeart/2005/8/layout/hProcess9"/>
    <dgm:cxn modelId="{4359AD05-2866-456B-AE3D-CA91ABF4AF24}" type="presOf" srcId="{07DE9A24-EE44-4FA3-984E-F544D3E2660E}" destId="{6B08668B-02AE-4633-A6EC-E39F5FDC8C81}" srcOrd="0" destOrd="0" presId="urn:microsoft.com/office/officeart/2005/8/layout/hProcess9"/>
    <dgm:cxn modelId="{F2ADD6E9-2480-4E82-A7C9-DAE476A024D3}" type="presParOf" srcId="{95E39447-D19A-4CFE-BCAE-B7B3A80CA565}" destId="{C920F577-CFDA-41AE-9291-F947380F1D00}" srcOrd="0" destOrd="0" presId="urn:microsoft.com/office/officeart/2005/8/layout/hProcess9"/>
    <dgm:cxn modelId="{531380E2-0D7A-45C1-9D88-F8EF982B3F32}" type="presParOf" srcId="{95E39447-D19A-4CFE-BCAE-B7B3A80CA565}" destId="{59BDFF44-F659-442F-A1D7-F08938FD36A5}" srcOrd="1" destOrd="0" presId="urn:microsoft.com/office/officeart/2005/8/layout/hProcess9"/>
    <dgm:cxn modelId="{691B33F3-4813-46DC-9089-47BFDCB329B9}" type="presParOf" srcId="{59BDFF44-F659-442F-A1D7-F08938FD36A5}" destId="{57B979CF-CF47-43E4-B944-A6BDB0C58078}" srcOrd="0" destOrd="0" presId="urn:microsoft.com/office/officeart/2005/8/layout/hProcess9"/>
    <dgm:cxn modelId="{D299A6A2-F9DA-417C-9705-5E8809CEDED0}" type="presParOf" srcId="{59BDFF44-F659-442F-A1D7-F08938FD36A5}" destId="{F2CF874F-E4DC-46C1-8478-83C67BC528B0}" srcOrd="1" destOrd="0" presId="urn:microsoft.com/office/officeart/2005/8/layout/hProcess9"/>
    <dgm:cxn modelId="{D42E94A6-FF73-4FC7-91FC-3F7343BD4A55}" type="presParOf" srcId="{59BDFF44-F659-442F-A1D7-F08938FD36A5}" destId="{6B08668B-02AE-4633-A6EC-E39F5FDC8C81}" srcOrd="2" destOrd="0" presId="urn:microsoft.com/office/officeart/2005/8/layout/hProcess9"/>
    <dgm:cxn modelId="{B0C292EE-D57A-4057-A547-32F9DB6E1860}" type="presParOf" srcId="{59BDFF44-F659-442F-A1D7-F08938FD36A5}" destId="{7A9DA73C-9267-40A8-B078-3B3E545E3716}" srcOrd="3" destOrd="0" presId="urn:microsoft.com/office/officeart/2005/8/layout/hProcess9"/>
    <dgm:cxn modelId="{64B0306C-F696-42A5-B205-9D870C2DFD36}" type="presParOf" srcId="{59BDFF44-F659-442F-A1D7-F08938FD36A5}" destId="{CA8E9545-7835-4171-B459-5F221029335F}" srcOrd="4" destOrd="0" presId="urn:microsoft.com/office/officeart/2005/8/layout/hProcess9"/>
    <dgm:cxn modelId="{07581695-B838-441A-8975-12F7CD6B3EF8}" type="presParOf" srcId="{59BDFF44-F659-442F-A1D7-F08938FD36A5}" destId="{DCAFC1E2-6F5B-4CCF-939A-84D769EF8009}" srcOrd="5" destOrd="0" presId="urn:microsoft.com/office/officeart/2005/8/layout/hProcess9"/>
    <dgm:cxn modelId="{B6E0A5B9-ECFC-4069-913A-D28696E97FEA}" type="presParOf" srcId="{59BDFF44-F659-442F-A1D7-F08938FD36A5}" destId="{F729D790-02C5-43A5-BD71-8EDFA0A346DA}" srcOrd="6" destOrd="0" presId="urn:microsoft.com/office/officeart/2005/8/layout/hProcess9"/>
    <dgm:cxn modelId="{AC3AE47D-BE38-40EF-B2BF-5C0F7473A7BF}" type="presParOf" srcId="{59BDFF44-F659-442F-A1D7-F08938FD36A5}" destId="{78490819-1080-4AC1-BDCB-D4E0294FE626}" srcOrd="7" destOrd="0" presId="urn:microsoft.com/office/officeart/2005/8/layout/hProcess9"/>
    <dgm:cxn modelId="{714E11CF-D9D1-4C39-BBD8-761635EE9711}" type="presParOf" srcId="{59BDFF44-F659-442F-A1D7-F08938FD36A5}" destId="{9CCE6443-EACA-45B6-AF43-017B21644515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C92429-6735-40EA-AA53-EF8021A3CE5D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5F42C735-6FEC-447D-B461-39F712E1F9FE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Kekuatan besar di luar perusahaan:</a:t>
          </a:r>
          <a:endParaRPr lang="en-US">
            <a:solidFill>
              <a:schemeClr val="tx1"/>
            </a:solidFill>
          </a:endParaRPr>
        </a:p>
      </dgm:t>
    </dgm:pt>
    <dgm:pt modelId="{B336A841-D4B1-4DA6-BB28-F2CD4FAE447B}" type="parTrans" cxnId="{700D745F-F34A-4CF1-8EB3-24FDAB7489F4}">
      <dgm:prSet/>
      <dgm:spPr/>
      <dgm:t>
        <a:bodyPr/>
        <a:lstStyle/>
        <a:p>
          <a:endParaRPr lang="en-US"/>
        </a:p>
      </dgm:t>
    </dgm:pt>
    <dgm:pt modelId="{B211387D-8635-4A66-9EF2-2B6983B8531D}" type="sibTrans" cxnId="{700D745F-F34A-4CF1-8EB3-24FDAB7489F4}">
      <dgm:prSet/>
      <dgm:spPr/>
      <dgm:t>
        <a:bodyPr/>
        <a:lstStyle/>
        <a:p>
          <a:endParaRPr lang="en-US"/>
        </a:p>
      </dgm:t>
    </dgm:pt>
    <dgm:pt modelId="{C65AE124-F28D-4EC0-ACF9-6D5691823882}">
      <dgm:prSet/>
      <dgm:spPr/>
      <dgm:t>
        <a:bodyPr/>
        <a:lstStyle/>
        <a:p>
          <a:pPr rtl="0"/>
          <a:r>
            <a:rPr lang="en-US" smtClean="0"/>
            <a:t>Demografi: jumlah penduduk, struktur umur</a:t>
          </a:r>
          <a:endParaRPr lang="en-US"/>
        </a:p>
      </dgm:t>
    </dgm:pt>
    <dgm:pt modelId="{2F40C1A6-2D5F-4F87-82E0-368638AEEC5D}" type="parTrans" cxnId="{F505974C-E35E-4FE0-AEC6-9829D819A1B6}">
      <dgm:prSet/>
      <dgm:spPr/>
      <dgm:t>
        <a:bodyPr/>
        <a:lstStyle/>
        <a:p>
          <a:endParaRPr lang="en-US"/>
        </a:p>
      </dgm:t>
    </dgm:pt>
    <dgm:pt modelId="{E0C1C289-F5C1-41BA-BCF8-BD34A2C7378A}" type="sibTrans" cxnId="{F505974C-E35E-4FE0-AEC6-9829D819A1B6}">
      <dgm:prSet/>
      <dgm:spPr/>
      <dgm:t>
        <a:bodyPr/>
        <a:lstStyle/>
        <a:p>
          <a:endParaRPr lang="en-US"/>
        </a:p>
      </dgm:t>
    </dgm:pt>
    <dgm:pt modelId="{6C9082AE-E94D-4F4B-967C-7EE9E018CB29}">
      <dgm:prSet/>
      <dgm:spPr/>
      <dgm:t>
        <a:bodyPr/>
        <a:lstStyle/>
        <a:p>
          <a:pPr rtl="0"/>
          <a:r>
            <a:rPr lang="en-US" smtClean="0"/>
            <a:t>Ekonomi: daya beli, inflasi, suku bunga</a:t>
          </a:r>
          <a:endParaRPr lang="en-US"/>
        </a:p>
      </dgm:t>
    </dgm:pt>
    <dgm:pt modelId="{0435D437-6EF7-4DB1-8C73-19A59AEF2ECA}" type="parTrans" cxnId="{113179FF-22DD-47B6-AFBD-74B9D0339346}">
      <dgm:prSet/>
      <dgm:spPr/>
      <dgm:t>
        <a:bodyPr/>
        <a:lstStyle/>
        <a:p>
          <a:endParaRPr lang="en-US"/>
        </a:p>
      </dgm:t>
    </dgm:pt>
    <dgm:pt modelId="{90D257C7-88C5-4588-82C1-0EE4D4BCD040}" type="sibTrans" cxnId="{113179FF-22DD-47B6-AFBD-74B9D0339346}">
      <dgm:prSet/>
      <dgm:spPr/>
      <dgm:t>
        <a:bodyPr/>
        <a:lstStyle/>
        <a:p>
          <a:endParaRPr lang="en-US"/>
        </a:p>
      </dgm:t>
    </dgm:pt>
    <dgm:pt modelId="{9136A08A-282C-4AF1-BC9A-908FE668D076}">
      <dgm:prSet/>
      <dgm:spPr/>
      <dgm:t>
        <a:bodyPr/>
        <a:lstStyle/>
        <a:p>
          <a:pPr rtl="0"/>
          <a:r>
            <a:rPr lang="en-US" smtClean="0"/>
            <a:t>Sosial: gaya hidup, preferensi masyarakat</a:t>
          </a:r>
          <a:endParaRPr lang="en-US"/>
        </a:p>
      </dgm:t>
    </dgm:pt>
    <dgm:pt modelId="{4BFA3225-AF54-47E2-A3B9-03287A055F1E}" type="parTrans" cxnId="{D3AB1681-BC2A-4D98-B9B2-FE5F1C858EEE}">
      <dgm:prSet/>
      <dgm:spPr/>
      <dgm:t>
        <a:bodyPr/>
        <a:lstStyle/>
        <a:p>
          <a:endParaRPr lang="en-US"/>
        </a:p>
      </dgm:t>
    </dgm:pt>
    <dgm:pt modelId="{9EDEE55B-5810-4B26-8202-9951D0BC4E67}" type="sibTrans" cxnId="{D3AB1681-BC2A-4D98-B9B2-FE5F1C858EEE}">
      <dgm:prSet/>
      <dgm:spPr/>
      <dgm:t>
        <a:bodyPr/>
        <a:lstStyle/>
        <a:p>
          <a:endParaRPr lang="en-US"/>
        </a:p>
      </dgm:t>
    </dgm:pt>
    <dgm:pt modelId="{9E9F1008-9511-49B2-97D0-E8F8958514FD}">
      <dgm:prSet/>
      <dgm:spPr/>
      <dgm:t>
        <a:bodyPr/>
        <a:lstStyle/>
        <a:p>
          <a:pPr rtl="0"/>
          <a:r>
            <a:rPr lang="en-US" smtClean="0"/>
            <a:t>Budaya: norma, tradisi, kepercayaan</a:t>
          </a:r>
          <a:endParaRPr lang="en-US"/>
        </a:p>
      </dgm:t>
    </dgm:pt>
    <dgm:pt modelId="{A46EDECD-C481-45FD-A5CF-D04535106928}" type="parTrans" cxnId="{142C6B3D-C03A-4556-B5C5-449873E3ABE8}">
      <dgm:prSet/>
      <dgm:spPr/>
      <dgm:t>
        <a:bodyPr/>
        <a:lstStyle/>
        <a:p>
          <a:endParaRPr lang="en-US"/>
        </a:p>
      </dgm:t>
    </dgm:pt>
    <dgm:pt modelId="{EEE7D577-A9C0-4481-966F-AFD1E17BACE9}" type="sibTrans" cxnId="{142C6B3D-C03A-4556-B5C5-449873E3ABE8}">
      <dgm:prSet/>
      <dgm:spPr/>
      <dgm:t>
        <a:bodyPr/>
        <a:lstStyle/>
        <a:p>
          <a:endParaRPr lang="en-US"/>
        </a:p>
      </dgm:t>
    </dgm:pt>
    <dgm:pt modelId="{E1B3D3BB-E285-49A3-A6F1-D7637B165649}">
      <dgm:prSet/>
      <dgm:spPr/>
      <dgm:t>
        <a:bodyPr/>
        <a:lstStyle/>
        <a:p>
          <a:pPr rtl="0"/>
          <a:r>
            <a:rPr lang="en-US" smtClean="0"/>
            <a:t>Teknologi: inovasi, digitalisasi</a:t>
          </a:r>
          <a:endParaRPr lang="en-US"/>
        </a:p>
      </dgm:t>
    </dgm:pt>
    <dgm:pt modelId="{8F901E2A-CD2F-452A-A878-601F895E074C}" type="parTrans" cxnId="{67AE52D6-E9B0-4F75-BEBD-D332C98AC999}">
      <dgm:prSet/>
      <dgm:spPr/>
      <dgm:t>
        <a:bodyPr/>
        <a:lstStyle/>
        <a:p>
          <a:endParaRPr lang="en-US"/>
        </a:p>
      </dgm:t>
    </dgm:pt>
    <dgm:pt modelId="{8C174E8C-2449-4305-BC96-B423EFB9EA43}" type="sibTrans" cxnId="{67AE52D6-E9B0-4F75-BEBD-D332C98AC999}">
      <dgm:prSet/>
      <dgm:spPr/>
      <dgm:t>
        <a:bodyPr/>
        <a:lstStyle/>
        <a:p>
          <a:endParaRPr lang="en-US"/>
        </a:p>
      </dgm:t>
    </dgm:pt>
    <dgm:pt modelId="{654DCB6B-2900-448E-947A-87BB7A65F527}">
      <dgm:prSet/>
      <dgm:spPr/>
      <dgm:t>
        <a:bodyPr/>
        <a:lstStyle/>
        <a:p>
          <a:pPr rtl="0"/>
          <a:r>
            <a:rPr lang="en-US" smtClean="0"/>
            <a:t>Politik &amp; Hukum: regulasi, kebijakan, stabilitas</a:t>
          </a:r>
          <a:endParaRPr lang="en-US"/>
        </a:p>
      </dgm:t>
    </dgm:pt>
    <dgm:pt modelId="{B2E5C575-3ED8-4FB2-9223-00000052ADD6}" type="parTrans" cxnId="{D27ED5FE-F00D-4C4C-8FCF-A50B513A1BC9}">
      <dgm:prSet/>
      <dgm:spPr/>
      <dgm:t>
        <a:bodyPr/>
        <a:lstStyle/>
        <a:p>
          <a:endParaRPr lang="en-US"/>
        </a:p>
      </dgm:t>
    </dgm:pt>
    <dgm:pt modelId="{71CE7CB4-54FC-4A46-9FE6-E50F5BB0AA21}" type="sibTrans" cxnId="{D27ED5FE-F00D-4C4C-8FCF-A50B513A1BC9}">
      <dgm:prSet/>
      <dgm:spPr/>
      <dgm:t>
        <a:bodyPr/>
        <a:lstStyle/>
        <a:p>
          <a:endParaRPr lang="en-US"/>
        </a:p>
      </dgm:t>
    </dgm:pt>
    <dgm:pt modelId="{1CEAD58D-DCC4-4CC5-8393-E55302AF4FD5}" type="pres">
      <dgm:prSet presAssocID="{47C92429-6735-40EA-AA53-EF8021A3CE5D}" presName="Name0" presStyleCnt="0">
        <dgm:presLayoutVars>
          <dgm:dir/>
          <dgm:animLvl val="lvl"/>
          <dgm:resizeHandles val="exact"/>
        </dgm:presLayoutVars>
      </dgm:prSet>
      <dgm:spPr/>
    </dgm:pt>
    <dgm:pt modelId="{0A01A198-496A-4718-8F84-398F08D72AF0}" type="pres">
      <dgm:prSet presAssocID="{5F42C735-6FEC-447D-B461-39F712E1F9FE}" presName="linNode" presStyleCnt="0"/>
      <dgm:spPr/>
    </dgm:pt>
    <dgm:pt modelId="{582E13B1-BC88-4D92-B065-B87E6F6E242F}" type="pres">
      <dgm:prSet presAssocID="{5F42C735-6FEC-447D-B461-39F712E1F9FE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5072BC11-A72E-4E69-97C2-2E0B36E66B27}" type="pres">
      <dgm:prSet presAssocID="{5F42C735-6FEC-447D-B461-39F712E1F9FE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485694BF-B121-4A66-A2A4-E38305B7F491}" type="presOf" srcId="{5F42C735-6FEC-447D-B461-39F712E1F9FE}" destId="{582E13B1-BC88-4D92-B065-B87E6F6E242F}" srcOrd="0" destOrd="0" presId="urn:microsoft.com/office/officeart/2005/8/layout/vList5"/>
    <dgm:cxn modelId="{67AE52D6-E9B0-4F75-BEBD-D332C98AC999}" srcId="{5F42C735-6FEC-447D-B461-39F712E1F9FE}" destId="{E1B3D3BB-E285-49A3-A6F1-D7637B165649}" srcOrd="4" destOrd="0" parTransId="{8F901E2A-CD2F-452A-A878-601F895E074C}" sibTransId="{8C174E8C-2449-4305-BC96-B423EFB9EA43}"/>
    <dgm:cxn modelId="{700D745F-F34A-4CF1-8EB3-24FDAB7489F4}" srcId="{47C92429-6735-40EA-AA53-EF8021A3CE5D}" destId="{5F42C735-6FEC-447D-B461-39F712E1F9FE}" srcOrd="0" destOrd="0" parTransId="{B336A841-D4B1-4DA6-BB28-F2CD4FAE447B}" sibTransId="{B211387D-8635-4A66-9EF2-2B6983B8531D}"/>
    <dgm:cxn modelId="{29FE72F7-F594-451B-A01A-F3C44CB60DF6}" type="presOf" srcId="{6C9082AE-E94D-4F4B-967C-7EE9E018CB29}" destId="{5072BC11-A72E-4E69-97C2-2E0B36E66B27}" srcOrd="0" destOrd="1" presId="urn:microsoft.com/office/officeart/2005/8/layout/vList5"/>
    <dgm:cxn modelId="{69EE9AB3-6543-4CA1-88EE-375564C24860}" type="presOf" srcId="{9136A08A-282C-4AF1-BC9A-908FE668D076}" destId="{5072BC11-A72E-4E69-97C2-2E0B36E66B27}" srcOrd="0" destOrd="2" presId="urn:microsoft.com/office/officeart/2005/8/layout/vList5"/>
    <dgm:cxn modelId="{D3AB1681-BC2A-4D98-B9B2-FE5F1C858EEE}" srcId="{5F42C735-6FEC-447D-B461-39F712E1F9FE}" destId="{9136A08A-282C-4AF1-BC9A-908FE668D076}" srcOrd="2" destOrd="0" parTransId="{4BFA3225-AF54-47E2-A3B9-03287A055F1E}" sibTransId="{9EDEE55B-5810-4B26-8202-9951D0BC4E67}"/>
    <dgm:cxn modelId="{2AD3017B-9AE0-4682-BCC9-715B5DD2151E}" type="presOf" srcId="{47C92429-6735-40EA-AA53-EF8021A3CE5D}" destId="{1CEAD58D-DCC4-4CC5-8393-E55302AF4FD5}" srcOrd="0" destOrd="0" presId="urn:microsoft.com/office/officeart/2005/8/layout/vList5"/>
    <dgm:cxn modelId="{0CE40D61-2D95-4EF0-A629-7C97A2220D08}" type="presOf" srcId="{654DCB6B-2900-448E-947A-87BB7A65F527}" destId="{5072BC11-A72E-4E69-97C2-2E0B36E66B27}" srcOrd="0" destOrd="5" presId="urn:microsoft.com/office/officeart/2005/8/layout/vList5"/>
    <dgm:cxn modelId="{F505974C-E35E-4FE0-AEC6-9829D819A1B6}" srcId="{5F42C735-6FEC-447D-B461-39F712E1F9FE}" destId="{C65AE124-F28D-4EC0-ACF9-6D5691823882}" srcOrd="0" destOrd="0" parTransId="{2F40C1A6-2D5F-4F87-82E0-368638AEEC5D}" sibTransId="{E0C1C289-F5C1-41BA-BCF8-BD34A2C7378A}"/>
    <dgm:cxn modelId="{F3CB6C00-83F7-4523-85B0-31F31B9D8627}" type="presOf" srcId="{9E9F1008-9511-49B2-97D0-E8F8958514FD}" destId="{5072BC11-A72E-4E69-97C2-2E0B36E66B27}" srcOrd="0" destOrd="3" presId="urn:microsoft.com/office/officeart/2005/8/layout/vList5"/>
    <dgm:cxn modelId="{D27ED5FE-F00D-4C4C-8FCF-A50B513A1BC9}" srcId="{5F42C735-6FEC-447D-B461-39F712E1F9FE}" destId="{654DCB6B-2900-448E-947A-87BB7A65F527}" srcOrd="5" destOrd="0" parTransId="{B2E5C575-3ED8-4FB2-9223-00000052ADD6}" sibTransId="{71CE7CB4-54FC-4A46-9FE6-E50F5BB0AA21}"/>
    <dgm:cxn modelId="{113179FF-22DD-47B6-AFBD-74B9D0339346}" srcId="{5F42C735-6FEC-447D-B461-39F712E1F9FE}" destId="{6C9082AE-E94D-4F4B-967C-7EE9E018CB29}" srcOrd="1" destOrd="0" parTransId="{0435D437-6EF7-4DB1-8C73-19A59AEF2ECA}" sibTransId="{90D257C7-88C5-4588-82C1-0EE4D4BCD040}"/>
    <dgm:cxn modelId="{BFD8D5B1-5212-4B2A-BC02-AD2A3FCFB23A}" type="presOf" srcId="{C65AE124-F28D-4EC0-ACF9-6D5691823882}" destId="{5072BC11-A72E-4E69-97C2-2E0B36E66B27}" srcOrd="0" destOrd="0" presId="urn:microsoft.com/office/officeart/2005/8/layout/vList5"/>
    <dgm:cxn modelId="{142C6B3D-C03A-4556-B5C5-449873E3ABE8}" srcId="{5F42C735-6FEC-447D-B461-39F712E1F9FE}" destId="{9E9F1008-9511-49B2-97D0-E8F8958514FD}" srcOrd="3" destOrd="0" parTransId="{A46EDECD-C481-45FD-A5CF-D04535106928}" sibTransId="{EEE7D577-A9C0-4481-966F-AFD1E17BACE9}"/>
    <dgm:cxn modelId="{5CFB10BD-09E8-425C-B1C8-08F6EAE5D287}" type="presOf" srcId="{E1B3D3BB-E285-49A3-A6F1-D7637B165649}" destId="{5072BC11-A72E-4E69-97C2-2E0B36E66B27}" srcOrd="0" destOrd="4" presId="urn:microsoft.com/office/officeart/2005/8/layout/vList5"/>
    <dgm:cxn modelId="{D399DAF2-516E-4DC1-9F71-5CBAF76E937E}" type="presParOf" srcId="{1CEAD58D-DCC4-4CC5-8393-E55302AF4FD5}" destId="{0A01A198-496A-4718-8F84-398F08D72AF0}" srcOrd="0" destOrd="0" presId="urn:microsoft.com/office/officeart/2005/8/layout/vList5"/>
    <dgm:cxn modelId="{2463EBAF-F37C-4988-BD3B-0653F98D8016}" type="presParOf" srcId="{0A01A198-496A-4718-8F84-398F08D72AF0}" destId="{582E13B1-BC88-4D92-B065-B87E6F6E242F}" srcOrd="0" destOrd="0" presId="urn:microsoft.com/office/officeart/2005/8/layout/vList5"/>
    <dgm:cxn modelId="{F6E12D44-E55F-4480-B480-F930F16BCEC8}" type="presParOf" srcId="{0A01A198-496A-4718-8F84-398F08D72AF0}" destId="{5072BC11-A72E-4E69-97C2-2E0B36E66B2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3C41F7-25E2-499B-8CCF-4AF6F3838FCB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4C8F7EE-AD32-499C-8C0F-4D9F1B5D418C}">
      <dgm:prSet/>
      <dgm:spPr/>
      <dgm:t>
        <a:bodyPr/>
        <a:lstStyle/>
        <a:p>
          <a:pPr rtl="0"/>
          <a:r>
            <a:rPr lang="en-US" b="1" smtClean="0"/>
            <a:t>Strengths: </a:t>
          </a:r>
          <a:r>
            <a:rPr lang="en-US" smtClean="0"/>
            <a:t>keunggulan internal (merek, teknologi)</a:t>
          </a:r>
          <a:endParaRPr lang="en-US"/>
        </a:p>
      </dgm:t>
    </dgm:pt>
    <dgm:pt modelId="{DEB5E50F-2214-4BF9-8141-3B6A7FABAA4C}" type="parTrans" cxnId="{8E798626-F808-4F01-B69D-D2BE28CACF41}">
      <dgm:prSet/>
      <dgm:spPr/>
      <dgm:t>
        <a:bodyPr/>
        <a:lstStyle/>
        <a:p>
          <a:endParaRPr lang="en-US"/>
        </a:p>
      </dgm:t>
    </dgm:pt>
    <dgm:pt modelId="{C641BC8C-4837-4E4C-A44D-F1960924B561}" type="sibTrans" cxnId="{8E798626-F808-4F01-B69D-D2BE28CACF41}">
      <dgm:prSet/>
      <dgm:spPr/>
      <dgm:t>
        <a:bodyPr/>
        <a:lstStyle/>
        <a:p>
          <a:endParaRPr lang="en-US"/>
        </a:p>
      </dgm:t>
    </dgm:pt>
    <dgm:pt modelId="{4D83DC01-AADA-4794-AB5B-E623B1A3819F}">
      <dgm:prSet/>
      <dgm:spPr/>
      <dgm:t>
        <a:bodyPr/>
        <a:lstStyle/>
        <a:p>
          <a:pPr rtl="0"/>
          <a:r>
            <a:rPr lang="en-US" b="1" smtClean="0"/>
            <a:t>Weaknesses:</a:t>
          </a:r>
          <a:r>
            <a:rPr lang="en-US" smtClean="0"/>
            <a:t> keterbatasan internal (SDM, distribusi)</a:t>
          </a:r>
          <a:endParaRPr lang="en-US"/>
        </a:p>
      </dgm:t>
    </dgm:pt>
    <dgm:pt modelId="{2C9BE65D-E0E4-40ED-BC40-A0A8FE8B5A16}" type="parTrans" cxnId="{9ADFCE64-FF52-4BA1-8549-F3628B81656B}">
      <dgm:prSet/>
      <dgm:spPr/>
      <dgm:t>
        <a:bodyPr/>
        <a:lstStyle/>
        <a:p>
          <a:endParaRPr lang="en-US"/>
        </a:p>
      </dgm:t>
    </dgm:pt>
    <dgm:pt modelId="{A5E057A6-E7B3-4016-9423-6C980C80722D}" type="sibTrans" cxnId="{9ADFCE64-FF52-4BA1-8549-F3628B81656B}">
      <dgm:prSet/>
      <dgm:spPr/>
      <dgm:t>
        <a:bodyPr/>
        <a:lstStyle/>
        <a:p>
          <a:endParaRPr lang="en-US"/>
        </a:p>
      </dgm:t>
    </dgm:pt>
    <dgm:pt modelId="{99CEE2D6-FC50-45A8-AD2A-7875B0B5B00D}">
      <dgm:prSet/>
      <dgm:spPr/>
      <dgm:t>
        <a:bodyPr/>
        <a:lstStyle/>
        <a:p>
          <a:pPr rtl="0"/>
          <a:r>
            <a:rPr lang="en-US" b="1" smtClean="0"/>
            <a:t>Opportunities:</a:t>
          </a:r>
          <a:r>
            <a:rPr lang="en-US" smtClean="0"/>
            <a:t> peluang eksternal (tren digital, pasar baru)</a:t>
          </a:r>
          <a:endParaRPr lang="en-US"/>
        </a:p>
      </dgm:t>
    </dgm:pt>
    <dgm:pt modelId="{82AF3C7A-15FB-4E2D-8CF8-BB06587F28D7}" type="parTrans" cxnId="{BBC1E7B6-5BCA-4789-AE68-C779506B058C}">
      <dgm:prSet/>
      <dgm:spPr/>
      <dgm:t>
        <a:bodyPr/>
        <a:lstStyle/>
        <a:p>
          <a:endParaRPr lang="en-US"/>
        </a:p>
      </dgm:t>
    </dgm:pt>
    <dgm:pt modelId="{ABA68507-A0B4-4610-A0AE-1461459F6FDE}" type="sibTrans" cxnId="{BBC1E7B6-5BCA-4789-AE68-C779506B058C}">
      <dgm:prSet/>
      <dgm:spPr/>
      <dgm:t>
        <a:bodyPr/>
        <a:lstStyle/>
        <a:p>
          <a:endParaRPr lang="en-US"/>
        </a:p>
      </dgm:t>
    </dgm:pt>
    <dgm:pt modelId="{D68EA404-428C-4DD0-B526-528F57642028}">
      <dgm:prSet/>
      <dgm:spPr/>
      <dgm:t>
        <a:bodyPr/>
        <a:lstStyle/>
        <a:p>
          <a:pPr rtl="0"/>
          <a:r>
            <a:rPr lang="en-US" b="1" smtClean="0"/>
            <a:t>Threats:</a:t>
          </a:r>
          <a:r>
            <a:rPr lang="en-US" smtClean="0"/>
            <a:t> ancaman eksternal (pesaing baru, regulasi)</a:t>
          </a:r>
          <a:endParaRPr lang="en-US"/>
        </a:p>
      </dgm:t>
    </dgm:pt>
    <dgm:pt modelId="{9ABDCE04-7532-475D-AD64-28494068E55F}" type="parTrans" cxnId="{63186CBD-582B-44C0-96D4-04347954E86B}">
      <dgm:prSet/>
      <dgm:spPr/>
      <dgm:t>
        <a:bodyPr/>
        <a:lstStyle/>
        <a:p>
          <a:endParaRPr lang="en-US"/>
        </a:p>
      </dgm:t>
    </dgm:pt>
    <dgm:pt modelId="{2FC5D0DC-ABBA-4118-8BE0-D50918FBB69E}" type="sibTrans" cxnId="{63186CBD-582B-44C0-96D4-04347954E86B}">
      <dgm:prSet/>
      <dgm:spPr/>
      <dgm:t>
        <a:bodyPr/>
        <a:lstStyle/>
        <a:p>
          <a:endParaRPr lang="en-US"/>
        </a:p>
      </dgm:t>
    </dgm:pt>
    <dgm:pt modelId="{41FA642E-AD43-4089-AE22-0A0388ECF6BA}" type="pres">
      <dgm:prSet presAssocID="{CC3C41F7-25E2-499B-8CCF-4AF6F3838FCB}" presName="Name0" presStyleCnt="0">
        <dgm:presLayoutVars>
          <dgm:dir/>
          <dgm:resizeHandles val="exact"/>
        </dgm:presLayoutVars>
      </dgm:prSet>
      <dgm:spPr/>
    </dgm:pt>
    <dgm:pt modelId="{F99C2FF9-C423-4D2F-A8E2-577901EB8859}" type="pres">
      <dgm:prSet presAssocID="{CC3C41F7-25E2-499B-8CCF-4AF6F3838FCB}" presName="arrow" presStyleLbl="bgShp" presStyleIdx="0" presStyleCnt="1"/>
      <dgm:spPr/>
    </dgm:pt>
    <dgm:pt modelId="{7A59049C-7941-49E5-93E5-CD476B45535A}" type="pres">
      <dgm:prSet presAssocID="{CC3C41F7-25E2-499B-8CCF-4AF6F3838FCB}" presName="points" presStyleCnt="0"/>
      <dgm:spPr/>
    </dgm:pt>
    <dgm:pt modelId="{8386C034-C6FE-477E-BDAC-53F9680227D9}" type="pres">
      <dgm:prSet presAssocID="{04C8F7EE-AD32-499C-8C0F-4D9F1B5D418C}" presName="compositeA" presStyleCnt="0"/>
      <dgm:spPr/>
    </dgm:pt>
    <dgm:pt modelId="{5ECD5867-A60C-45D9-89F4-10F14FD87579}" type="pres">
      <dgm:prSet presAssocID="{04C8F7EE-AD32-499C-8C0F-4D9F1B5D418C}" presName="textA" presStyleLbl="revTx" presStyleIdx="0" presStyleCnt="4">
        <dgm:presLayoutVars>
          <dgm:bulletEnabled val="1"/>
        </dgm:presLayoutVars>
      </dgm:prSet>
      <dgm:spPr/>
    </dgm:pt>
    <dgm:pt modelId="{46EC0554-C7BC-457C-BFB2-6EF73A807FFB}" type="pres">
      <dgm:prSet presAssocID="{04C8F7EE-AD32-499C-8C0F-4D9F1B5D418C}" presName="circleA" presStyleLbl="node1" presStyleIdx="0" presStyleCnt="4"/>
      <dgm:spPr/>
    </dgm:pt>
    <dgm:pt modelId="{65EE0C63-0CD5-4673-A86F-39108A39D31C}" type="pres">
      <dgm:prSet presAssocID="{04C8F7EE-AD32-499C-8C0F-4D9F1B5D418C}" presName="spaceA" presStyleCnt="0"/>
      <dgm:spPr/>
    </dgm:pt>
    <dgm:pt modelId="{98229A70-8002-4329-8D77-72778D66888B}" type="pres">
      <dgm:prSet presAssocID="{C641BC8C-4837-4E4C-A44D-F1960924B561}" presName="space" presStyleCnt="0"/>
      <dgm:spPr/>
    </dgm:pt>
    <dgm:pt modelId="{7BD8868F-2325-44FC-A6E7-67CE5BB20120}" type="pres">
      <dgm:prSet presAssocID="{4D83DC01-AADA-4794-AB5B-E623B1A3819F}" presName="compositeB" presStyleCnt="0"/>
      <dgm:spPr/>
    </dgm:pt>
    <dgm:pt modelId="{51DEBCB6-FC77-4F0B-ABEC-1DE91F8834FA}" type="pres">
      <dgm:prSet presAssocID="{4D83DC01-AADA-4794-AB5B-E623B1A3819F}" presName="textB" presStyleLbl="revTx" presStyleIdx="1" presStyleCnt="4">
        <dgm:presLayoutVars>
          <dgm:bulletEnabled val="1"/>
        </dgm:presLayoutVars>
      </dgm:prSet>
      <dgm:spPr/>
    </dgm:pt>
    <dgm:pt modelId="{4DA5DF39-6604-472D-AD89-D790F2B63BE0}" type="pres">
      <dgm:prSet presAssocID="{4D83DC01-AADA-4794-AB5B-E623B1A3819F}" presName="circleB" presStyleLbl="node1" presStyleIdx="1" presStyleCnt="4"/>
      <dgm:spPr/>
    </dgm:pt>
    <dgm:pt modelId="{413681F9-42FF-4CC6-A85E-8A0568071E28}" type="pres">
      <dgm:prSet presAssocID="{4D83DC01-AADA-4794-AB5B-E623B1A3819F}" presName="spaceB" presStyleCnt="0"/>
      <dgm:spPr/>
    </dgm:pt>
    <dgm:pt modelId="{6F5E6A78-A8A4-4814-9525-821F50F89F1C}" type="pres">
      <dgm:prSet presAssocID="{A5E057A6-E7B3-4016-9423-6C980C80722D}" presName="space" presStyleCnt="0"/>
      <dgm:spPr/>
    </dgm:pt>
    <dgm:pt modelId="{A729D185-5E27-4F52-985A-58EC1A821411}" type="pres">
      <dgm:prSet presAssocID="{99CEE2D6-FC50-45A8-AD2A-7875B0B5B00D}" presName="compositeA" presStyleCnt="0"/>
      <dgm:spPr/>
    </dgm:pt>
    <dgm:pt modelId="{80222C8D-AE7F-451A-8375-0FD273291903}" type="pres">
      <dgm:prSet presAssocID="{99CEE2D6-FC50-45A8-AD2A-7875B0B5B00D}" presName="textA" presStyleLbl="revTx" presStyleIdx="2" presStyleCnt="4">
        <dgm:presLayoutVars>
          <dgm:bulletEnabled val="1"/>
        </dgm:presLayoutVars>
      </dgm:prSet>
      <dgm:spPr/>
    </dgm:pt>
    <dgm:pt modelId="{7B11DC0A-56EA-461D-8E7C-C74246185C57}" type="pres">
      <dgm:prSet presAssocID="{99CEE2D6-FC50-45A8-AD2A-7875B0B5B00D}" presName="circleA" presStyleLbl="node1" presStyleIdx="2" presStyleCnt="4"/>
      <dgm:spPr/>
    </dgm:pt>
    <dgm:pt modelId="{243E39A3-F3EA-4E4F-89A0-69F0B0F8BA37}" type="pres">
      <dgm:prSet presAssocID="{99CEE2D6-FC50-45A8-AD2A-7875B0B5B00D}" presName="spaceA" presStyleCnt="0"/>
      <dgm:spPr/>
    </dgm:pt>
    <dgm:pt modelId="{B2C76194-88EB-47ED-BEE9-3C86E28EED72}" type="pres">
      <dgm:prSet presAssocID="{ABA68507-A0B4-4610-A0AE-1461459F6FDE}" presName="space" presStyleCnt="0"/>
      <dgm:spPr/>
    </dgm:pt>
    <dgm:pt modelId="{A7E351B9-CF46-46B9-A8B1-97E14F915C88}" type="pres">
      <dgm:prSet presAssocID="{D68EA404-428C-4DD0-B526-528F57642028}" presName="compositeB" presStyleCnt="0"/>
      <dgm:spPr/>
    </dgm:pt>
    <dgm:pt modelId="{AF343912-F49C-4C98-A482-8038FD620BDC}" type="pres">
      <dgm:prSet presAssocID="{D68EA404-428C-4DD0-B526-528F57642028}" presName="textB" presStyleLbl="revTx" presStyleIdx="3" presStyleCnt="4">
        <dgm:presLayoutVars>
          <dgm:bulletEnabled val="1"/>
        </dgm:presLayoutVars>
      </dgm:prSet>
      <dgm:spPr/>
    </dgm:pt>
    <dgm:pt modelId="{AAC956B2-FC78-47FB-B605-AC2283D4BFD1}" type="pres">
      <dgm:prSet presAssocID="{D68EA404-428C-4DD0-B526-528F57642028}" presName="circleB" presStyleLbl="node1" presStyleIdx="3" presStyleCnt="4"/>
      <dgm:spPr/>
    </dgm:pt>
    <dgm:pt modelId="{ABD6E876-8630-4D02-98D0-A512C8A14BCD}" type="pres">
      <dgm:prSet presAssocID="{D68EA404-428C-4DD0-B526-528F57642028}" presName="spaceB" presStyleCnt="0"/>
      <dgm:spPr/>
    </dgm:pt>
  </dgm:ptLst>
  <dgm:cxnLst>
    <dgm:cxn modelId="{63186CBD-582B-44C0-96D4-04347954E86B}" srcId="{CC3C41F7-25E2-499B-8CCF-4AF6F3838FCB}" destId="{D68EA404-428C-4DD0-B526-528F57642028}" srcOrd="3" destOrd="0" parTransId="{9ABDCE04-7532-475D-AD64-28494068E55F}" sibTransId="{2FC5D0DC-ABBA-4118-8BE0-D50918FBB69E}"/>
    <dgm:cxn modelId="{E13F091F-FC90-4866-BB92-D3544BA24191}" type="presOf" srcId="{D68EA404-428C-4DD0-B526-528F57642028}" destId="{AF343912-F49C-4C98-A482-8038FD620BDC}" srcOrd="0" destOrd="0" presId="urn:microsoft.com/office/officeart/2005/8/layout/hProcess11"/>
    <dgm:cxn modelId="{6656EB38-AEF7-4391-80D4-E224FFE53354}" type="presOf" srcId="{04C8F7EE-AD32-499C-8C0F-4D9F1B5D418C}" destId="{5ECD5867-A60C-45D9-89F4-10F14FD87579}" srcOrd="0" destOrd="0" presId="urn:microsoft.com/office/officeart/2005/8/layout/hProcess11"/>
    <dgm:cxn modelId="{8E798626-F808-4F01-B69D-D2BE28CACF41}" srcId="{CC3C41F7-25E2-499B-8CCF-4AF6F3838FCB}" destId="{04C8F7EE-AD32-499C-8C0F-4D9F1B5D418C}" srcOrd="0" destOrd="0" parTransId="{DEB5E50F-2214-4BF9-8141-3B6A7FABAA4C}" sibTransId="{C641BC8C-4837-4E4C-A44D-F1960924B561}"/>
    <dgm:cxn modelId="{B75869BA-5795-4DA9-A40C-4AEAC89DC9A7}" type="presOf" srcId="{99CEE2D6-FC50-45A8-AD2A-7875B0B5B00D}" destId="{80222C8D-AE7F-451A-8375-0FD273291903}" srcOrd="0" destOrd="0" presId="urn:microsoft.com/office/officeart/2005/8/layout/hProcess11"/>
    <dgm:cxn modelId="{BBC1E7B6-5BCA-4789-AE68-C779506B058C}" srcId="{CC3C41F7-25E2-499B-8CCF-4AF6F3838FCB}" destId="{99CEE2D6-FC50-45A8-AD2A-7875B0B5B00D}" srcOrd="2" destOrd="0" parTransId="{82AF3C7A-15FB-4E2D-8CF8-BB06587F28D7}" sibTransId="{ABA68507-A0B4-4610-A0AE-1461459F6FDE}"/>
    <dgm:cxn modelId="{F80C6594-5DD6-4C25-BE4F-604E8C14ED96}" type="presOf" srcId="{4D83DC01-AADA-4794-AB5B-E623B1A3819F}" destId="{51DEBCB6-FC77-4F0B-ABEC-1DE91F8834FA}" srcOrd="0" destOrd="0" presId="urn:microsoft.com/office/officeart/2005/8/layout/hProcess11"/>
    <dgm:cxn modelId="{9ADFCE64-FF52-4BA1-8549-F3628B81656B}" srcId="{CC3C41F7-25E2-499B-8CCF-4AF6F3838FCB}" destId="{4D83DC01-AADA-4794-AB5B-E623B1A3819F}" srcOrd="1" destOrd="0" parTransId="{2C9BE65D-E0E4-40ED-BC40-A0A8FE8B5A16}" sibTransId="{A5E057A6-E7B3-4016-9423-6C980C80722D}"/>
    <dgm:cxn modelId="{EED627DD-299B-41C9-8EBC-F655B5F81142}" type="presOf" srcId="{CC3C41F7-25E2-499B-8CCF-4AF6F3838FCB}" destId="{41FA642E-AD43-4089-AE22-0A0388ECF6BA}" srcOrd="0" destOrd="0" presId="urn:microsoft.com/office/officeart/2005/8/layout/hProcess11"/>
    <dgm:cxn modelId="{8757DF06-6AFF-480C-8681-AB8212F4FEFA}" type="presParOf" srcId="{41FA642E-AD43-4089-AE22-0A0388ECF6BA}" destId="{F99C2FF9-C423-4D2F-A8E2-577901EB8859}" srcOrd="0" destOrd="0" presId="urn:microsoft.com/office/officeart/2005/8/layout/hProcess11"/>
    <dgm:cxn modelId="{8F2B7A4B-C552-4FCD-8295-6CBA864B2C2C}" type="presParOf" srcId="{41FA642E-AD43-4089-AE22-0A0388ECF6BA}" destId="{7A59049C-7941-49E5-93E5-CD476B45535A}" srcOrd="1" destOrd="0" presId="urn:microsoft.com/office/officeart/2005/8/layout/hProcess11"/>
    <dgm:cxn modelId="{6EAFCC84-745E-4367-BD4D-5DEC59039854}" type="presParOf" srcId="{7A59049C-7941-49E5-93E5-CD476B45535A}" destId="{8386C034-C6FE-477E-BDAC-53F9680227D9}" srcOrd="0" destOrd="0" presId="urn:microsoft.com/office/officeart/2005/8/layout/hProcess11"/>
    <dgm:cxn modelId="{A58CE66C-A749-4026-A439-0B691E36032F}" type="presParOf" srcId="{8386C034-C6FE-477E-BDAC-53F9680227D9}" destId="{5ECD5867-A60C-45D9-89F4-10F14FD87579}" srcOrd="0" destOrd="0" presId="urn:microsoft.com/office/officeart/2005/8/layout/hProcess11"/>
    <dgm:cxn modelId="{FE1DA655-9298-4A74-8207-4552F3E3BEDD}" type="presParOf" srcId="{8386C034-C6FE-477E-BDAC-53F9680227D9}" destId="{46EC0554-C7BC-457C-BFB2-6EF73A807FFB}" srcOrd="1" destOrd="0" presId="urn:microsoft.com/office/officeart/2005/8/layout/hProcess11"/>
    <dgm:cxn modelId="{77F0EC43-9501-4879-AE72-C386954F3CE1}" type="presParOf" srcId="{8386C034-C6FE-477E-BDAC-53F9680227D9}" destId="{65EE0C63-0CD5-4673-A86F-39108A39D31C}" srcOrd="2" destOrd="0" presId="urn:microsoft.com/office/officeart/2005/8/layout/hProcess11"/>
    <dgm:cxn modelId="{0054F78C-9CD5-48A0-9073-495D2F898BC6}" type="presParOf" srcId="{7A59049C-7941-49E5-93E5-CD476B45535A}" destId="{98229A70-8002-4329-8D77-72778D66888B}" srcOrd="1" destOrd="0" presId="urn:microsoft.com/office/officeart/2005/8/layout/hProcess11"/>
    <dgm:cxn modelId="{9CAFC90C-C14C-49EF-83DB-C90C9DC2E5EA}" type="presParOf" srcId="{7A59049C-7941-49E5-93E5-CD476B45535A}" destId="{7BD8868F-2325-44FC-A6E7-67CE5BB20120}" srcOrd="2" destOrd="0" presId="urn:microsoft.com/office/officeart/2005/8/layout/hProcess11"/>
    <dgm:cxn modelId="{4F51F534-1C33-47C5-AA5A-2AAE0F3D9A59}" type="presParOf" srcId="{7BD8868F-2325-44FC-A6E7-67CE5BB20120}" destId="{51DEBCB6-FC77-4F0B-ABEC-1DE91F8834FA}" srcOrd="0" destOrd="0" presId="urn:microsoft.com/office/officeart/2005/8/layout/hProcess11"/>
    <dgm:cxn modelId="{5AB30335-9B75-4D76-8F79-27D3F17C4CE2}" type="presParOf" srcId="{7BD8868F-2325-44FC-A6E7-67CE5BB20120}" destId="{4DA5DF39-6604-472D-AD89-D790F2B63BE0}" srcOrd="1" destOrd="0" presId="urn:microsoft.com/office/officeart/2005/8/layout/hProcess11"/>
    <dgm:cxn modelId="{FA6AF1F2-B1C1-410C-A6E8-034DB9A9BA28}" type="presParOf" srcId="{7BD8868F-2325-44FC-A6E7-67CE5BB20120}" destId="{413681F9-42FF-4CC6-A85E-8A0568071E28}" srcOrd="2" destOrd="0" presId="urn:microsoft.com/office/officeart/2005/8/layout/hProcess11"/>
    <dgm:cxn modelId="{3B69A160-8921-4A75-BD0B-FC89FC6C0095}" type="presParOf" srcId="{7A59049C-7941-49E5-93E5-CD476B45535A}" destId="{6F5E6A78-A8A4-4814-9525-821F50F89F1C}" srcOrd="3" destOrd="0" presId="urn:microsoft.com/office/officeart/2005/8/layout/hProcess11"/>
    <dgm:cxn modelId="{7BD9FD6D-26B7-44A4-95F4-FC1DCACBC6AC}" type="presParOf" srcId="{7A59049C-7941-49E5-93E5-CD476B45535A}" destId="{A729D185-5E27-4F52-985A-58EC1A821411}" srcOrd="4" destOrd="0" presId="urn:microsoft.com/office/officeart/2005/8/layout/hProcess11"/>
    <dgm:cxn modelId="{1FB71666-5EFA-4C75-B7F3-310A0A7FE75F}" type="presParOf" srcId="{A729D185-5E27-4F52-985A-58EC1A821411}" destId="{80222C8D-AE7F-451A-8375-0FD273291903}" srcOrd="0" destOrd="0" presId="urn:microsoft.com/office/officeart/2005/8/layout/hProcess11"/>
    <dgm:cxn modelId="{6A6A2F09-724E-4345-AB5E-9179598C217C}" type="presParOf" srcId="{A729D185-5E27-4F52-985A-58EC1A821411}" destId="{7B11DC0A-56EA-461D-8E7C-C74246185C57}" srcOrd="1" destOrd="0" presId="urn:microsoft.com/office/officeart/2005/8/layout/hProcess11"/>
    <dgm:cxn modelId="{CAD6E94D-3738-4F30-B49B-CC36309E64D0}" type="presParOf" srcId="{A729D185-5E27-4F52-985A-58EC1A821411}" destId="{243E39A3-F3EA-4E4F-89A0-69F0B0F8BA37}" srcOrd="2" destOrd="0" presId="urn:microsoft.com/office/officeart/2005/8/layout/hProcess11"/>
    <dgm:cxn modelId="{25E95A81-2CA6-4BCA-A6AF-3799AEC0B394}" type="presParOf" srcId="{7A59049C-7941-49E5-93E5-CD476B45535A}" destId="{B2C76194-88EB-47ED-BEE9-3C86E28EED72}" srcOrd="5" destOrd="0" presId="urn:microsoft.com/office/officeart/2005/8/layout/hProcess11"/>
    <dgm:cxn modelId="{4B4A3338-651E-4414-B3E7-0E513F772A48}" type="presParOf" srcId="{7A59049C-7941-49E5-93E5-CD476B45535A}" destId="{A7E351B9-CF46-46B9-A8B1-97E14F915C88}" srcOrd="6" destOrd="0" presId="urn:microsoft.com/office/officeart/2005/8/layout/hProcess11"/>
    <dgm:cxn modelId="{1BE3E48E-E782-48C4-8ABE-ADD867E52C15}" type="presParOf" srcId="{A7E351B9-CF46-46B9-A8B1-97E14F915C88}" destId="{AF343912-F49C-4C98-A482-8038FD620BDC}" srcOrd="0" destOrd="0" presId="urn:microsoft.com/office/officeart/2005/8/layout/hProcess11"/>
    <dgm:cxn modelId="{84D4EDFA-8CD8-42AD-AE24-AC0880F4F663}" type="presParOf" srcId="{A7E351B9-CF46-46B9-A8B1-97E14F915C88}" destId="{AAC956B2-FC78-47FB-B605-AC2283D4BFD1}" srcOrd="1" destOrd="0" presId="urn:microsoft.com/office/officeart/2005/8/layout/hProcess11"/>
    <dgm:cxn modelId="{094B687E-4494-43AD-9955-BC4745959612}" type="presParOf" srcId="{A7E351B9-CF46-46B9-A8B1-97E14F915C88}" destId="{ABD6E876-8630-4D02-98D0-A512C8A14BC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4BE4CC-638C-4C80-9AC8-214E44A3DA8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35C168E-0BE4-4763-9106-20EDBD23F764}">
      <dgm:prSet/>
      <dgm:spPr/>
      <dgm:t>
        <a:bodyPr/>
        <a:lstStyle/>
        <a:p>
          <a:pPr rtl="0"/>
          <a:r>
            <a:rPr lang="en-US" b="1" smtClean="0"/>
            <a:t>Political:</a:t>
          </a:r>
          <a:r>
            <a:rPr lang="en-US" smtClean="0"/>
            <a:t> kebijakan pemerintah, regulasi</a:t>
          </a:r>
          <a:endParaRPr lang="en-US"/>
        </a:p>
      </dgm:t>
    </dgm:pt>
    <dgm:pt modelId="{C5078438-E6AF-487A-A014-2C2FA9D90EFD}" type="parTrans" cxnId="{DBD12C04-D756-4989-91F8-6E16BD94A026}">
      <dgm:prSet/>
      <dgm:spPr/>
      <dgm:t>
        <a:bodyPr/>
        <a:lstStyle/>
        <a:p>
          <a:endParaRPr lang="en-US"/>
        </a:p>
      </dgm:t>
    </dgm:pt>
    <dgm:pt modelId="{3707E341-20AF-4D27-B477-F28F88B42E35}" type="sibTrans" cxnId="{DBD12C04-D756-4989-91F8-6E16BD94A026}">
      <dgm:prSet/>
      <dgm:spPr/>
      <dgm:t>
        <a:bodyPr/>
        <a:lstStyle/>
        <a:p>
          <a:endParaRPr lang="en-US"/>
        </a:p>
      </dgm:t>
    </dgm:pt>
    <dgm:pt modelId="{77D98419-4465-4BD1-9F2E-B82ACD8B04A5}">
      <dgm:prSet/>
      <dgm:spPr/>
      <dgm:t>
        <a:bodyPr/>
        <a:lstStyle/>
        <a:p>
          <a:pPr rtl="0"/>
          <a:r>
            <a:rPr lang="en-US" b="1" smtClean="0"/>
            <a:t>Economic</a:t>
          </a:r>
          <a:r>
            <a:rPr lang="en-US" smtClean="0"/>
            <a:t>: pertumbuhan ekonomi, kurs, inflasi</a:t>
          </a:r>
          <a:endParaRPr lang="en-US"/>
        </a:p>
      </dgm:t>
    </dgm:pt>
    <dgm:pt modelId="{A0D7934E-3408-4974-A83F-E6DE065AAF62}" type="parTrans" cxnId="{0812D209-85D5-410A-9EFA-4816C9614B63}">
      <dgm:prSet/>
      <dgm:spPr/>
      <dgm:t>
        <a:bodyPr/>
        <a:lstStyle/>
        <a:p>
          <a:endParaRPr lang="en-US"/>
        </a:p>
      </dgm:t>
    </dgm:pt>
    <dgm:pt modelId="{ABA966E6-B3A6-4E30-94DC-68791B9F6DB9}" type="sibTrans" cxnId="{0812D209-85D5-410A-9EFA-4816C9614B63}">
      <dgm:prSet/>
      <dgm:spPr/>
      <dgm:t>
        <a:bodyPr/>
        <a:lstStyle/>
        <a:p>
          <a:endParaRPr lang="en-US"/>
        </a:p>
      </dgm:t>
    </dgm:pt>
    <dgm:pt modelId="{DE24A0FC-4713-469D-91DB-A9E051102BC4}">
      <dgm:prSet/>
      <dgm:spPr/>
      <dgm:t>
        <a:bodyPr/>
        <a:lstStyle/>
        <a:p>
          <a:pPr rtl="0"/>
          <a:r>
            <a:rPr lang="en-US" b="1" smtClean="0"/>
            <a:t>Social</a:t>
          </a:r>
          <a:r>
            <a:rPr lang="en-US" smtClean="0"/>
            <a:t>: tren sosial, perilaku konsumen</a:t>
          </a:r>
          <a:endParaRPr lang="en-US"/>
        </a:p>
      </dgm:t>
    </dgm:pt>
    <dgm:pt modelId="{9291AAA7-42A1-4D29-82EB-8F8348EC93B2}" type="parTrans" cxnId="{642BF3E3-76FA-401F-A936-C5D3E729E1FE}">
      <dgm:prSet/>
      <dgm:spPr/>
      <dgm:t>
        <a:bodyPr/>
        <a:lstStyle/>
        <a:p>
          <a:endParaRPr lang="en-US"/>
        </a:p>
      </dgm:t>
    </dgm:pt>
    <dgm:pt modelId="{A7B07638-9982-40B7-90B7-5BA054C5BE46}" type="sibTrans" cxnId="{642BF3E3-76FA-401F-A936-C5D3E729E1FE}">
      <dgm:prSet/>
      <dgm:spPr/>
      <dgm:t>
        <a:bodyPr/>
        <a:lstStyle/>
        <a:p>
          <a:endParaRPr lang="en-US"/>
        </a:p>
      </dgm:t>
    </dgm:pt>
    <dgm:pt modelId="{B539E562-5712-4BC2-B193-0768108AC895}">
      <dgm:prSet/>
      <dgm:spPr/>
      <dgm:t>
        <a:bodyPr/>
        <a:lstStyle/>
        <a:p>
          <a:pPr rtl="0"/>
          <a:r>
            <a:rPr lang="en-US" b="1" smtClean="0"/>
            <a:t>Technological</a:t>
          </a:r>
          <a:r>
            <a:rPr lang="en-US" smtClean="0"/>
            <a:t>: teknologi baru, inovasi digital</a:t>
          </a:r>
          <a:endParaRPr lang="en-US"/>
        </a:p>
      </dgm:t>
    </dgm:pt>
    <dgm:pt modelId="{8E9BA14A-8309-4A95-B97B-E7F55B04B4FE}" type="parTrans" cxnId="{8C96D831-BD71-45C5-B222-1388E920DF07}">
      <dgm:prSet/>
      <dgm:spPr/>
      <dgm:t>
        <a:bodyPr/>
        <a:lstStyle/>
        <a:p>
          <a:endParaRPr lang="en-US"/>
        </a:p>
      </dgm:t>
    </dgm:pt>
    <dgm:pt modelId="{49AA8CE5-25AC-4222-8EF2-D3C057ADB388}" type="sibTrans" cxnId="{8C96D831-BD71-45C5-B222-1388E920DF07}">
      <dgm:prSet/>
      <dgm:spPr/>
      <dgm:t>
        <a:bodyPr/>
        <a:lstStyle/>
        <a:p>
          <a:endParaRPr lang="en-US"/>
        </a:p>
      </dgm:t>
    </dgm:pt>
    <dgm:pt modelId="{900763EB-2AB9-4B2C-A012-20FF0AFF59C1}">
      <dgm:prSet/>
      <dgm:spPr/>
      <dgm:t>
        <a:bodyPr/>
        <a:lstStyle/>
        <a:p>
          <a:pPr rtl="0"/>
          <a:r>
            <a:rPr lang="en-US" b="1" smtClean="0"/>
            <a:t>Environmental:</a:t>
          </a:r>
          <a:r>
            <a:rPr lang="en-US" smtClean="0"/>
            <a:t> isu lingkungan, green marketing</a:t>
          </a:r>
          <a:endParaRPr lang="en-US"/>
        </a:p>
      </dgm:t>
    </dgm:pt>
    <dgm:pt modelId="{CDFFBBA2-10D2-40C3-9A67-D121679578D5}" type="parTrans" cxnId="{906F6CAA-60CC-49B7-A129-67B8D67124F8}">
      <dgm:prSet/>
      <dgm:spPr/>
      <dgm:t>
        <a:bodyPr/>
        <a:lstStyle/>
        <a:p>
          <a:endParaRPr lang="en-US"/>
        </a:p>
      </dgm:t>
    </dgm:pt>
    <dgm:pt modelId="{9DD67AB9-41F4-4904-8A40-715E2F593A8A}" type="sibTrans" cxnId="{906F6CAA-60CC-49B7-A129-67B8D67124F8}">
      <dgm:prSet/>
      <dgm:spPr/>
      <dgm:t>
        <a:bodyPr/>
        <a:lstStyle/>
        <a:p>
          <a:endParaRPr lang="en-US"/>
        </a:p>
      </dgm:t>
    </dgm:pt>
    <dgm:pt modelId="{65CED740-4ECE-4689-90F7-F9AEEB0B2D29}">
      <dgm:prSet/>
      <dgm:spPr/>
      <dgm:t>
        <a:bodyPr/>
        <a:lstStyle/>
        <a:p>
          <a:pPr rtl="0"/>
          <a:r>
            <a:rPr lang="en-US" b="1" smtClean="0"/>
            <a:t>Legal:</a:t>
          </a:r>
          <a:r>
            <a:rPr lang="en-US" smtClean="0"/>
            <a:t> perlindungan konsumen, hukum bisnis</a:t>
          </a:r>
          <a:endParaRPr lang="en-US"/>
        </a:p>
      </dgm:t>
    </dgm:pt>
    <dgm:pt modelId="{46BE32C7-C8F2-406D-BA3B-D8330E4B1D59}" type="parTrans" cxnId="{AE24BF4A-78FA-40F8-958A-03263C554B6D}">
      <dgm:prSet/>
      <dgm:spPr/>
      <dgm:t>
        <a:bodyPr/>
        <a:lstStyle/>
        <a:p>
          <a:endParaRPr lang="en-US"/>
        </a:p>
      </dgm:t>
    </dgm:pt>
    <dgm:pt modelId="{87A327A5-EA83-4E3E-9374-019BCD89C17E}" type="sibTrans" cxnId="{AE24BF4A-78FA-40F8-958A-03263C554B6D}">
      <dgm:prSet/>
      <dgm:spPr/>
      <dgm:t>
        <a:bodyPr/>
        <a:lstStyle/>
        <a:p>
          <a:endParaRPr lang="en-US"/>
        </a:p>
      </dgm:t>
    </dgm:pt>
    <dgm:pt modelId="{772EC65C-B258-452F-8526-30934EB23EAD}" type="pres">
      <dgm:prSet presAssocID="{CE4BE4CC-638C-4C80-9AC8-214E44A3DA8C}" presName="compositeShape" presStyleCnt="0">
        <dgm:presLayoutVars>
          <dgm:chMax val="7"/>
          <dgm:dir/>
          <dgm:resizeHandles val="exact"/>
        </dgm:presLayoutVars>
      </dgm:prSet>
      <dgm:spPr/>
    </dgm:pt>
    <dgm:pt modelId="{2F8D56F5-C21E-41FF-B170-406EB4150FBB}" type="pres">
      <dgm:prSet presAssocID="{B35C168E-0BE4-4763-9106-20EDBD23F764}" presName="circ1" presStyleLbl="vennNode1" presStyleIdx="0" presStyleCnt="6"/>
      <dgm:spPr/>
    </dgm:pt>
    <dgm:pt modelId="{3ED82FBF-2997-404B-BF6C-4721A9B06DC3}" type="pres">
      <dgm:prSet presAssocID="{B35C168E-0BE4-4763-9106-20EDBD23F76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67AA64C-B3DB-4CB5-BD1D-E645C3C41F81}" type="pres">
      <dgm:prSet presAssocID="{77D98419-4465-4BD1-9F2E-B82ACD8B04A5}" presName="circ2" presStyleLbl="vennNode1" presStyleIdx="1" presStyleCnt="6"/>
      <dgm:spPr/>
    </dgm:pt>
    <dgm:pt modelId="{1C08C1EB-CA5C-4DB1-9683-054C3D23CB4B}" type="pres">
      <dgm:prSet presAssocID="{77D98419-4465-4BD1-9F2E-B82ACD8B04A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BCA46CB-601E-4ABB-8791-2C87732B9215}" type="pres">
      <dgm:prSet presAssocID="{DE24A0FC-4713-469D-91DB-A9E051102BC4}" presName="circ3" presStyleLbl="vennNode1" presStyleIdx="2" presStyleCnt="6"/>
      <dgm:spPr/>
    </dgm:pt>
    <dgm:pt modelId="{6D4C38B8-1DCD-498A-A0BB-E7529E8FFDB5}" type="pres">
      <dgm:prSet presAssocID="{DE24A0FC-4713-469D-91DB-A9E051102BC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E56EE34-1865-4179-9895-E39F94379664}" type="pres">
      <dgm:prSet presAssocID="{B539E562-5712-4BC2-B193-0768108AC895}" presName="circ4" presStyleLbl="vennNode1" presStyleIdx="3" presStyleCnt="6"/>
      <dgm:spPr/>
    </dgm:pt>
    <dgm:pt modelId="{8DE0E4EE-EAD1-4E3B-B4F2-02C204920D26}" type="pres">
      <dgm:prSet presAssocID="{B539E562-5712-4BC2-B193-0768108AC895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F820EC2-BD7F-4036-A876-671D55069A37}" type="pres">
      <dgm:prSet presAssocID="{900763EB-2AB9-4B2C-A012-20FF0AFF59C1}" presName="circ5" presStyleLbl="vennNode1" presStyleIdx="4" presStyleCnt="6"/>
      <dgm:spPr/>
    </dgm:pt>
    <dgm:pt modelId="{9619E755-BD98-4C44-8ED7-C1703997CCAA}" type="pres">
      <dgm:prSet presAssocID="{900763EB-2AB9-4B2C-A012-20FF0AFF59C1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E30A377-C78D-47E8-B60E-7130B97A169A}" type="pres">
      <dgm:prSet presAssocID="{65CED740-4ECE-4689-90F7-F9AEEB0B2D29}" presName="circ6" presStyleLbl="vennNode1" presStyleIdx="5" presStyleCnt="6"/>
      <dgm:spPr/>
    </dgm:pt>
    <dgm:pt modelId="{171FAC73-791A-45F3-9372-5CE2210B6C74}" type="pres">
      <dgm:prSet presAssocID="{65CED740-4ECE-4689-90F7-F9AEEB0B2D29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C96D831-BD71-45C5-B222-1388E920DF07}" srcId="{CE4BE4CC-638C-4C80-9AC8-214E44A3DA8C}" destId="{B539E562-5712-4BC2-B193-0768108AC895}" srcOrd="3" destOrd="0" parTransId="{8E9BA14A-8309-4A95-B97B-E7F55B04B4FE}" sibTransId="{49AA8CE5-25AC-4222-8EF2-D3C057ADB388}"/>
    <dgm:cxn modelId="{222A100C-0CB4-483A-8A21-D74C7F1A5FB5}" type="presOf" srcId="{65CED740-4ECE-4689-90F7-F9AEEB0B2D29}" destId="{171FAC73-791A-45F3-9372-5CE2210B6C74}" srcOrd="0" destOrd="0" presId="urn:microsoft.com/office/officeart/2005/8/layout/venn1"/>
    <dgm:cxn modelId="{013F6C48-806E-4A31-BCEC-97548ECA6A49}" type="presOf" srcId="{B539E562-5712-4BC2-B193-0768108AC895}" destId="{8DE0E4EE-EAD1-4E3B-B4F2-02C204920D26}" srcOrd="0" destOrd="0" presId="urn:microsoft.com/office/officeart/2005/8/layout/venn1"/>
    <dgm:cxn modelId="{F06A9808-24ED-4FEA-8AF5-62485D551C9A}" type="presOf" srcId="{CE4BE4CC-638C-4C80-9AC8-214E44A3DA8C}" destId="{772EC65C-B258-452F-8526-30934EB23EAD}" srcOrd="0" destOrd="0" presId="urn:microsoft.com/office/officeart/2005/8/layout/venn1"/>
    <dgm:cxn modelId="{642BF3E3-76FA-401F-A936-C5D3E729E1FE}" srcId="{CE4BE4CC-638C-4C80-9AC8-214E44A3DA8C}" destId="{DE24A0FC-4713-469D-91DB-A9E051102BC4}" srcOrd="2" destOrd="0" parTransId="{9291AAA7-42A1-4D29-82EB-8F8348EC93B2}" sibTransId="{A7B07638-9982-40B7-90B7-5BA054C5BE46}"/>
    <dgm:cxn modelId="{906F6CAA-60CC-49B7-A129-67B8D67124F8}" srcId="{CE4BE4CC-638C-4C80-9AC8-214E44A3DA8C}" destId="{900763EB-2AB9-4B2C-A012-20FF0AFF59C1}" srcOrd="4" destOrd="0" parTransId="{CDFFBBA2-10D2-40C3-9A67-D121679578D5}" sibTransId="{9DD67AB9-41F4-4904-8A40-715E2F593A8A}"/>
    <dgm:cxn modelId="{EC3A7C23-C5CC-4252-A8CC-4D43E7FC8B2D}" type="presOf" srcId="{77D98419-4465-4BD1-9F2E-B82ACD8B04A5}" destId="{1C08C1EB-CA5C-4DB1-9683-054C3D23CB4B}" srcOrd="0" destOrd="0" presId="urn:microsoft.com/office/officeart/2005/8/layout/venn1"/>
    <dgm:cxn modelId="{BEEADAB9-58AD-4C25-8B8C-54A63E9C6385}" type="presOf" srcId="{B35C168E-0BE4-4763-9106-20EDBD23F764}" destId="{3ED82FBF-2997-404B-BF6C-4721A9B06DC3}" srcOrd="0" destOrd="0" presId="urn:microsoft.com/office/officeart/2005/8/layout/venn1"/>
    <dgm:cxn modelId="{0812D209-85D5-410A-9EFA-4816C9614B63}" srcId="{CE4BE4CC-638C-4C80-9AC8-214E44A3DA8C}" destId="{77D98419-4465-4BD1-9F2E-B82ACD8B04A5}" srcOrd="1" destOrd="0" parTransId="{A0D7934E-3408-4974-A83F-E6DE065AAF62}" sibTransId="{ABA966E6-B3A6-4E30-94DC-68791B9F6DB9}"/>
    <dgm:cxn modelId="{DBD12C04-D756-4989-91F8-6E16BD94A026}" srcId="{CE4BE4CC-638C-4C80-9AC8-214E44A3DA8C}" destId="{B35C168E-0BE4-4763-9106-20EDBD23F764}" srcOrd="0" destOrd="0" parTransId="{C5078438-E6AF-487A-A014-2C2FA9D90EFD}" sibTransId="{3707E341-20AF-4D27-B477-F28F88B42E35}"/>
    <dgm:cxn modelId="{AE24BF4A-78FA-40F8-958A-03263C554B6D}" srcId="{CE4BE4CC-638C-4C80-9AC8-214E44A3DA8C}" destId="{65CED740-4ECE-4689-90F7-F9AEEB0B2D29}" srcOrd="5" destOrd="0" parTransId="{46BE32C7-C8F2-406D-BA3B-D8330E4B1D59}" sibTransId="{87A327A5-EA83-4E3E-9374-019BCD89C17E}"/>
    <dgm:cxn modelId="{F7A52B40-5923-4D5F-B6E9-A995F3EBA3BC}" type="presOf" srcId="{DE24A0FC-4713-469D-91DB-A9E051102BC4}" destId="{6D4C38B8-1DCD-498A-A0BB-E7529E8FFDB5}" srcOrd="0" destOrd="0" presId="urn:microsoft.com/office/officeart/2005/8/layout/venn1"/>
    <dgm:cxn modelId="{8B946E87-508B-4A3C-86CC-D8BE12C45207}" type="presOf" srcId="{900763EB-2AB9-4B2C-A012-20FF0AFF59C1}" destId="{9619E755-BD98-4C44-8ED7-C1703997CCAA}" srcOrd="0" destOrd="0" presId="urn:microsoft.com/office/officeart/2005/8/layout/venn1"/>
    <dgm:cxn modelId="{AEF1E856-6F99-4DF0-ACE8-643EB3624E70}" type="presParOf" srcId="{772EC65C-B258-452F-8526-30934EB23EAD}" destId="{2F8D56F5-C21E-41FF-B170-406EB4150FBB}" srcOrd="0" destOrd="0" presId="urn:microsoft.com/office/officeart/2005/8/layout/venn1"/>
    <dgm:cxn modelId="{AC807B29-2BC4-44E3-AABE-214F31E74FCD}" type="presParOf" srcId="{772EC65C-B258-452F-8526-30934EB23EAD}" destId="{3ED82FBF-2997-404B-BF6C-4721A9B06DC3}" srcOrd="1" destOrd="0" presId="urn:microsoft.com/office/officeart/2005/8/layout/venn1"/>
    <dgm:cxn modelId="{9BB71C71-D0E4-4B9E-A934-72EF6BF58F4A}" type="presParOf" srcId="{772EC65C-B258-452F-8526-30934EB23EAD}" destId="{267AA64C-B3DB-4CB5-BD1D-E645C3C41F81}" srcOrd="2" destOrd="0" presId="urn:microsoft.com/office/officeart/2005/8/layout/venn1"/>
    <dgm:cxn modelId="{D69D0BE6-155D-4AAC-916E-395E80DB4AF7}" type="presParOf" srcId="{772EC65C-B258-452F-8526-30934EB23EAD}" destId="{1C08C1EB-CA5C-4DB1-9683-054C3D23CB4B}" srcOrd="3" destOrd="0" presId="urn:microsoft.com/office/officeart/2005/8/layout/venn1"/>
    <dgm:cxn modelId="{0F9A96C2-69B8-4BFC-AADF-92260EAF45A9}" type="presParOf" srcId="{772EC65C-B258-452F-8526-30934EB23EAD}" destId="{BBCA46CB-601E-4ABB-8791-2C87732B9215}" srcOrd="4" destOrd="0" presId="urn:microsoft.com/office/officeart/2005/8/layout/venn1"/>
    <dgm:cxn modelId="{5C26AF0D-9B3A-4584-ADF8-FE36B05EFFDE}" type="presParOf" srcId="{772EC65C-B258-452F-8526-30934EB23EAD}" destId="{6D4C38B8-1DCD-498A-A0BB-E7529E8FFDB5}" srcOrd="5" destOrd="0" presId="urn:microsoft.com/office/officeart/2005/8/layout/venn1"/>
    <dgm:cxn modelId="{6EA4B233-3BB4-4DD9-929A-AF81B178FD0F}" type="presParOf" srcId="{772EC65C-B258-452F-8526-30934EB23EAD}" destId="{DE56EE34-1865-4179-9895-E39F94379664}" srcOrd="6" destOrd="0" presId="urn:microsoft.com/office/officeart/2005/8/layout/venn1"/>
    <dgm:cxn modelId="{24C0492C-555A-417D-94F3-AFE79171966A}" type="presParOf" srcId="{772EC65C-B258-452F-8526-30934EB23EAD}" destId="{8DE0E4EE-EAD1-4E3B-B4F2-02C204920D26}" srcOrd="7" destOrd="0" presId="urn:microsoft.com/office/officeart/2005/8/layout/venn1"/>
    <dgm:cxn modelId="{E5EE3ABE-5D4F-4686-A80A-697A5211E9FA}" type="presParOf" srcId="{772EC65C-B258-452F-8526-30934EB23EAD}" destId="{0F820EC2-BD7F-4036-A876-671D55069A37}" srcOrd="8" destOrd="0" presId="urn:microsoft.com/office/officeart/2005/8/layout/venn1"/>
    <dgm:cxn modelId="{9E1F32FF-CC9D-4D7B-9622-44FD45E05053}" type="presParOf" srcId="{772EC65C-B258-452F-8526-30934EB23EAD}" destId="{9619E755-BD98-4C44-8ED7-C1703997CCAA}" srcOrd="9" destOrd="0" presId="urn:microsoft.com/office/officeart/2005/8/layout/venn1"/>
    <dgm:cxn modelId="{4D292156-816F-46D6-A7DF-B6BEBD43AE62}" type="presParOf" srcId="{772EC65C-B258-452F-8526-30934EB23EAD}" destId="{BE30A377-C78D-47E8-B60E-7130B97A169A}" srcOrd="10" destOrd="0" presId="urn:microsoft.com/office/officeart/2005/8/layout/venn1"/>
    <dgm:cxn modelId="{48E2C0D6-612E-4601-AD22-EA57165D7568}" type="presParOf" srcId="{772EC65C-B258-452F-8526-30934EB23EAD}" destId="{171FAC73-791A-45F3-9372-5CE2210B6C74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FBF7F6-8A62-4CC0-8B7D-A94671172E05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en-US"/>
        </a:p>
      </dgm:t>
    </dgm:pt>
    <dgm:pt modelId="{AB09D67C-14A3-4B66-8973-FD640B7620D3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Peluang dan tantangan globalisasi:</a:t>
          </a:r>
          <a:endParaRPr lang="en-US">
            <a:solidFill>
              <a:schemeClr val="tx1"/>
            </a:solidFill>
          </a:endParaRPr>
        </a:p>
      </dgm:t>
    </dgm:pt>
    <dgm:pt modelId="{2B10A5B4-65D3-48F8-9359-F3FE3FC52D87}" type="parTrans" cxnId="{C08B408D-A134-481C-ACB9-51DA80482113}">
      <dgm:prSet/>
      <dgm:spPr/>
      <dgm:t>
        <a:bodyPr/>
        <a:lstStyle/>
        <a:p>
          <a:endParaRPr lang="en-US"/>
        </a:p>
      </dgm:t>
    </dgm:pt>
    <dgm:pt modelId="{4AD8B762-CB67-4F2E-84A2-F6A9355D2701}" type="sibTrans" cxnId="{C08B408D-A134-481C-ACB9-51DA80482113}">
      <dgm:prSet/>
      <dgm:spPr/>
      <dgm:t>
        <a:bodyPr/>
        <a:lstStyle/>
        <a:p>
          <a:endParaRPr lang="en-US"/>
        </a:p>
      </dgm:t>
    </dgm:pt>
    <dgm:pt modelId="{E9474D1C-86FD-4FE7-BFB1-E76427C7F04B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Perdagangan internasional memperluas pasar</a:t>
          </a:r>
          <a:endParaRPr lang="en-US">
            <a:solidFill>
              <a:schemeClr val="tx1"/>
            </a:solidFill>
          </a:endParaRPr>
        </a:p>
      </dgm:t>
    </dgm:pt>
    <dgm:pt modelId="{510941E6-0C74-46CB-A915-ABC8E7664F3D}" type="parTrans" cxnId="{F4F2E9EC-5759-4364-BB1A-04A7B5F74B17}">
      <dgm:prSet/>
      <dgm:spPr/>
      <dgm:t>
        <a:bodyPr/>
        <a:lstStyle/>
        <a:p>
          <a:endParaRPr lang="en-US"/>
        </a:p>
      </dgm:t>
    </dgm:pt>
    <dgm:pt modelId="{37056ACD-D29C-4549-9E37-822A4032374E}" type="sibTrans" cxnId="{F4F2E9EC-5759-4364-BB1A-04A7B5F74B17}">
      <dgm:prSet/>
      <dgm:spPr/>
      <dgm:t>
        <a:bodyPr/>
        <a:lstStyle/>
        <a:p>
          <a:endParaRPr lang="en-US"/>
        </a:p>
      </dgm:t>
    </dgm:pt>
    <dgm:pt modelId="{43AB43BF-A68E-413D-8C18-5840E8A34476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E-commerce menjangkau konsumen global</a:t>
          </a:r>
          <a:endParaRPr lang="en-US">
            <a:solidFill>
              <a:schemeClr val="tx1"/>
            </a:solidFill>
          </a:endParaRPr>
        </a:p>
      </dgm:t>
    </dgm:pt>
    <dgm:pt modelId="{F95276DC-A054-426A-8AF9-C7CBFD707808}" type="parTrans" cxnId="{9D3F23E0-9186-442E-A34D-C0BC2AE06565}">
      <dgm:prSet/>
      <dgm:spPr/>
      <dgm:t>
        <a:bodyPr/>
        <a:lstStyle/>
        <a:p>
          <a:endParaRPr lang="en-US"/>
        </a:p>
      </dgm:t>
    </dgm:pt>
    <dgm:pt modelId="{42296BA8-DBD5-41F5-9679-96E1B21ED572}" type="sibTrans" cxnId="{9D3F23E0-9186-442E-A34D-C0BC2AE06565}">
      <dgm:prSet/>
      <dgm:spPr/>
      <dgm:t>
        <a:bodyPr/>
        <a:lstStyle/>
        <a:p>
          <a:endParaRPr lang="en-US"/>
        </a:p>
      </dgm:t>
    </dgm:pt>
    <dgm:pt modelId="{C3C9414B-9D5A-4657-A71F-8005133C0195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Tantangan: budaya, regulasi, tarif, logistik</a:t>
          </a:r>
          <a:endParaRPr lang="en-US">
            <a:solidFill>
              <a:schemeClr val="tx1"/>
            </a:solidFill>
          </a:endParaRPr>
        </a:p>
      </dgm:t>
    </dgm:pt>
    <dgm:pt modelId="{BBB077A3-628E-4C13-A3B2-CDD19907B2DF}" type="parTrans" cxnId="{1FCC080E-EC7C-483F-9D6F-CF990A1644CE}">
      <dgm:prSet/>
      <dgm:spPr/>
      <dgm:t>
        <a:bodyPr/>
        <a:lstStyle/>
        <a:p>
          <a:endParaRPr lang="en-US"/>
        </a:p>
      </dgm:t>
    </dgm:pt>
    <dgm:pt modelId="{54D87EA5-4B92-4E33-BB42-952441FEB22A}" type="sibTrans" cxnId="{1FCC080E-EC7C-483F-9D6F-CF990A1644CE}">
      <dgm:prSet/>
      <dgm:spPr/>
      <dgm:t>
        <a:bodyPr/>
        <a:lstStyle/>
        <a:p>
          <a:endParaRPr lang="en-US"/>
        </a:p>
      </dgm:t>
    </dgm:pt>
    <dgm:pt modelId="{B51895F0-E3C7-4705-9C4C-C90588BEA561}">
      <dgm:prSet/>
      <dgm:spPr/>
      <dgm:t>
        <a:bodyPr/>
        <a:lstStyle/>
        <a:p>
          <a:pPr rtl="0"/>
          <a:r>
            <a:rPr lang="en-US" smtClean="0">
              <a:solidFill>
                <a:schemeClr val="tx1"/>
              </a:solidFill>
            </a:rPr>
            <a:t>Strategi: standar global vs adaptasi lokal</a:t>
          </a:r>
          <a:endParaRPr lang="en-US">
            <a:solidFill>
              <a:schemeClr val="tx1"/>
            </a:solidFill>
          </a:endParaRPr>
        </a:p>
      </dgm:t>
    </dgm:pt>
    <dgm:pt modelId="{9E043F14-2584-48B3-9AAB-E3936DCEC010}" type="parTrans" cxnId="{D5D1FD3A-F08E-4D1B-8D07-A6A306B0DAA5}">
      <dgm:prSet/>
      <dgm:spPr/>
      <dgm:t>
        <a:bodyPr/>
        <a:lstStyle/>
        <a:p>
          <a:endParaRPr lang="en-US"/>
        </a:p>
      </dgm:t>
    </dgm:pt>
    <dgm:pt modelId="{CB4731F1-EA72-47EE-85CE-ED6B0C0AECCC}" type="sibTrans" cxnId="{D5D1FD3A-F08E-4D1B-8D07-A6A306B0DAA5}">
      <dgm:prSet/>
      <dgm:spPr/>
      <dgm:t>
        <a:bodyPr/>
        <a:lstStyle/>
        <a:p>
          <a:endParaRPr lang="en-US"/>
        </a:p>
      </dgm:t>
    </dgm:pt>
    <dgm:pt modelId="{B7F416EF-C760-4515-A8C5-E756CC31B8DB}" type="pres">
      <dgm:prSet presAssocID="{33FBF7F6-8A62-4CC0-8B7D-A94671172E0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8010C93-ED96-421C-96BC-93BA633CCAF6}" type="pres">
      <dgm:prSet presAssocID="{AB09D67C-14A3-4B66-8973-FD640B7620D3}" presName="hierRoot1" presStyleCnt="0">
        <dgm:presLayoutVars>
          <dgm:hierBranch val="init"/>
        </dgm:presLayoutVars>
      </dgm:prSet>
      <dgm:spPr/>
    </dgm:pt>
    <dgm:pt modelId="{C8FA322B-B8BB-470A-BA83-83197C8A48C8}" type="pres">
      <dgm:prSet presAssocID="{AB09D67C-14A3-4B66-8973-FD640B7620D3}" presName="rootComposite1" presStyleCnt="0"/>
      <dgm:spPr/>
    </dgm:pt>
    <dgm:pt modelId="{CDF1E580-D6CA-48F7-9A05-AFFDAA65D321}" type="pres">
      <dgm:prSet presAssocID="{AB09D67C-14A3-4B66-8973-FD640B7620D3}" presName="rootText1" presStyleLbl="node0" presStyleIdx="0" presStyleCnt="1">
        <dgm:presLayoutVars>
          <dgm:chPref val="3"/>
        </dgm:presLayoutVars>
      </dgm:prSet>
      <dgm:spPr/>
    </dgm:pt>
    <dgm:pt modelId="{741EF517-7114-48B5-85D2-C9F6D1DB2B5D}" type="pres">
      <dgm:prSet presAssocID="{AB09D67C-14A3-4B66-8973-FD640B7620D3}" presName="rootConnector1" presStyleLbl="node1" presStyleIdx="0" presStyleCnt="0"/>
      <dgm:spPr/>
    </dgm:pt>
    <dgm:pt modelId="{4AA90E96-E293-4A4D-B679-39EE858AC764}" type="pres">
      <dgm:prSet presAssocID="{AB09D67C-14A3-4B66-8973-FD640B7620D3}" presName="hierChild2" presStyleCnt="0"/>
      <dgm:spPr/>
    </dgm:pt>
    <dgm:pt modelId="{1D971272-BE4E-48FB-8D90-79A7FCA03AF9}" type="pres">
      <dgm:prSet presAssocID="{510941E6-0C74-46CB-A915-ABC8E7664F3D}" presName="Name37" presStyleLbl="parChTrans1D2" presStyleIdx="0" presStyleCnt="4"/>
      <dgm:spPr/>
    </dgm:pt>
    <dgm:pt modelId="{949F31A2-31C8-4546-A61D-5E1998D60A75}" type="pres">
      <dgm:prSet presAssocID="{E9474D1C-86FD-4FE7-BFB1-E76427C7F04B}" presName="hierRoot2" presStyleCnt="0">
        <dgm:presLayoutVars>
          <dgm:hierBranch val="init"/>
        </dgm:presLayoutVars>
      </dgm:prSet>
      <dgm:spPr/>
    </dgm:pt>
    <dgm:pt modelId="{924C8B30-B49B-4A23-96D4-ABD9C64E36FD}" type="pres">
      <dgm:prSet presAssocID="{E9474D1C-86FD-4FE7-BFB1-E76427C7F04B}" presName="rootComposite" presStyleCnt="0"/>
      <dgm:spPr/>
    </dgm:pt>
    <dgm:pt modelId="{90932473-EF75-4A36-8AD4-74D620122B93}" type="pres">
      <dgm:prSet presAssocID="{E9474D1C-86FD-4FE7-BFB1-E76427C7F04B}" presName="rootText" presStyleLbl="node2" presStyleIdx="0" presStyleCnt="4">
        <dgm:presLayoutVars>
          <dgm:chPref val="3"/>
        </dgm:presLayoutVars>
      </dgm:prSet>
      <dgm:spPr/>
    </dgm:pt>
    <dgm:pt modelId="{B784AC5D-5627-4B07-8C81-417611D1ADC0}" type="pres">
      <dgm:prSet presAssocID="{E9474D1C-86FD-4FE7-BFB1-E76427C7F04B}" presName="rootConnector" presStyleLbl="node2" presStyleIdx="0" presStyleCnt="4"/>
      <dgm:spPr/>
    </dgm:pt>
    <dgm:pt modelId="{FAA23CE0-C399-4FAF-8F55-4F54AF33B105}" type="pres">
      <dgm:prSet presAssocID="{E9474D1C-86FD-4FE7-BFB1-E76427C7F04B}" presName="hierChild4" presStyleCnt="0"/>
      <dgm:spPr/>
    </dgm:pt>
    <dgm:pt modelId="{73690961-A254-473F-A045-8A15FECEC425}" type="pres">
      <dgm:prSet presAssocID="{E9474D1C-86FD-4FE7-BFB1-E76427C7F04B}" presName="hierChild5" presStyleCnt="0"/>
      <dgm:spPr/>
    </dgm:pt>
    <dgm:pt modelId="{CB0DC1E9-2C35-44DE-AB74-B48F255C0D3C}" type="pres">
      <dgm:prSet presAssocID="{F95276DC-A054-426A-8AF9-C7CBFD707808}" presName="Name37" presStyleLbl="parChTrans1D2" presStyleIdx="1" presStyleCnt="4"/>
      <dgm:spPr/>
    </dgm:pt>
    <dgm:pt modelId="{9FF12B2C-18C1-4023-A517-19DEE867553E}" type="pres">
      <dgm:prSet presAssocID="{43AB43BF-A68E-413D-8C18-5840E8A34476}" presName="hierRoot2" presStyleCnt="0">
        <dgm:presLayoutVars>
          <dgm:hierBranch val="init"/>
        </dgm:presLayoutVars>
      </dgm:prSet>
      <dgm:spPr/>
    </dgm:pt>
    <dgm:pt modelId="{EA32D854-2E7B-4C52-A067-450A994504D5}" type="pres">
      <dgm:prSet presAssocID="{43AB43BF-A68E-413D-8C18-5840E8A34476}" presName="rootComposite" presStyleCnt="0"/>
      <dgm:spPr/>
    </dgm:pt>
    <dgm:pt modelId="{9A97381E-321C-4619-9F8C-E90C682EDC82}" type="pres">
      <dgm:prSet presAssocID="{43AB43BF-A68E-413D-8C18-5840E8A34476}" presName="rootText" presStyleLbl="node2" presStyleIdx="1" presStyleCnt="4">
        <dgm:presLayoutVars>
          <dgm:chPref val="3"/>
        </dgm:presLayoutVars>
      </dgm:prSet>
      <dgm:spPr/>
    </dgm:pt>
    <dgm:pt modelId="{6D09E379-9B8F-42DB-B379-24F4B8682E33}" type="pres">
      <dgm:prSet presAssocID="{43AB43BF-A68E-413D-8C18-5840E8A34476}" presName="rootConnector" presStyleLbl="node2" presStyleIdx="1" presStyleCnt="4"/>
      <dgm:spPr/>
    </dgm:pt>
    <dgm:pt modelId="{FE09E32D-9EEC-4DD8-ADE9-59811F793011}" type="pres">
      <dgm:prSet presAssocID="{43AB43BF-A68E-413D-8C18-5840E8A34476}" presName="hierChild4" presStyleCnt="0"/>
      <dgm:spPr/>
    </dgm:pt>
    <dgm:pt modelId="{4C2F4412-5346-4343-ABD2-DE5B30ED214B}" type="pres">
      <dgm:prSet presAssocID="{43AB43BF-A68E-413D-8C18-5840E8A34476}" presName="hierChild5" presStyleCnt="0"/>
      <dgm:spPr/>
    </dgm:pt>
    <dgm:pt modelId="{7DE84438-B317-4457-9394-66A0358C14E1}" type="pres">
      <dgm:prSet presAssocID="{BBB077A3-628E-4C13-A3B2-CDD19907B2DF}" presName="Name37" presStyleLbl="parChTrans1D2" presStyleIdx="2" presStyleCnt="4"/>
      <dgm:spPr/>
    </dgm:pt>
    <dgm:pt modelId="{1951FAF1-4668-4AC3-A2E2-B755E1A5E5A8}" type="pres">
      <dgm:prSet presAssocID="{C3C9414B-9D5A-4657-A71F-8005133C0195}" presName="hierRoot2" presStyleCnt="0">
        <dgm:presLayoutVars>
          <dgm:hierBranch val="init"/>
        </dgm:presLayoutVars>
      </dgm:prSet>
      <dgm:spPr/>
    </dgm:pt>
    <dgm:pt modelId="{033746AD-B03C-4A7B-9E02-30888FD51751}" type="pres">
      <dgm:prSet presAssocID="{C3C9414B-9D5A-4657-A71F-8005133C0195}" presName="rootComposite" presStyleCnt="0"/>
      <dgm:spPr/>
    </dgm:pt>
    <dgm:pt modelId="{DFF8E616-5E7D-4810-9085-28EA61C185D6}" type="pres">
      <dgm:prSet presAssocID="{C3C9414B-9D5A-4657-A71F-8005133C0195}" presName="rootText" presStyleLbl="node2" presStyleIdx="2" presStyleCnt="4">
        <dgm:presLayoutVars>
          <dgm:chPref val="3"/>
        </dgm:presLayoutVars>
      </dgm:prSet>
      <dgm:spPr/>
    </dgm:pt>
    <dgm:pt modelId="{85702448-4EDB-485B-A6FA-E1F46BFE493A}" type="pres">
      <dgm:prSet presAssocID="{C3C9414B-9D5A-4657-A71F-8005133C0195}" presName="rootConnector" presStyleLbl="node2" presStyleIdx="2" presStyleCnt="4"/>
      <dgm:spPr/>
    </dgm:pt>
    <dgm:pt modelId="{26423B9C-772D-4F1E-B670-4A5777F45DB7}" type="pres">
      <dgm:prSet presAssocID="{C3C9414B-9D5A-4657-A71F-8005133C0195}" presName="hierChild4" presStyleCnt="0"/>
      <dgm:spPr/>
    </dgm:pt>
    <dgm:pt modelId="{69751209-B823-4AEE-867A-089B388A3765}" type="pres">
      <dgm:prSet presAssocID="{C3C9414B-9D5A-4657-A71F-8005133C0195}" presName="hierChild5" presStyleCnt="0"/>
      <dgm:spPr/>
    </dgm:pt>
    <dgm:pt modelId="{7A44C645-AE14-44CF-A814-F508F353DCA9}" type="pres">
      <dgm:prSet presAssocID="{9E043F14-2584-48B3-9AAB-E3936DCEC010}" presName="Name37" presStyleLbl="parChTrans1D2" presStyleIdx="3" presStyleCnt="4"/>
      <dgm:spPr/>
    </dgm:pt>
    <dgm:pt modelId="{6B6C352A-C2B8-4251-9D11-401A1D192960}" type="pres">
      <dgm:prSet presAssocID="{B51895F0-E3C7-4705-9C4C-C90588BEA561}" presName="hierRoot2" presStyleCnt="0">
        <dgm:presLayoutVars>
          <dgm:hierBranch val="init"/>
        </dgm:presLayoutVars>
      </dgm:prSet>
      <dgm:spPr/>
    </dgm:pt>
    <dgm:pt modelId="{CED88643-C1DD-4D54-B9D3-ECC9EB594370}" type="pres">
      <dgm:prSet presAssocID="{B51895F0-E3C7-4705-9C4C-C90588BEA561}" presName="rootComposite" presStyleCnt="0"/>
      <dgm:spPr/>
    </dgm:pt>
    <dgm:pt modelId="{1A80C66E-17CA-4D54-8745-DBC741530374}" type="pres">
      <dgm:prSet presAssocID="{B51895F0-E3C7-4705-9C4C-C90588BEA561}" presName="rootText" presStyleLbl="node2" presStyleIdx="3" presStyleCnt="4">
        <dgm:presLayoutVars>
          <dgm:chPref val="3"/>
        </dgm:presLayoutVars>
      </dgm:prSet>
      <dgm:spPr/>
    </dgm:pt>
    <dgm:pt modelId="{B58B5775-8AF0-40A6-B986-2F9F4E3BA02D}" type="pres">
      <dgm:prSet presAssocID="{B51895F0-E3C7-4705-9C4C-C90588BEA561}" presName="rootConnector" presStyleLbl="node2" presStyleIdx="3" presStyleCnt="4"/>
      <dgm:spPr/>
    </dgm:pt>
    <dgm:pt modelId="{40A5B562-F263-4275-8CF1-6342780BF08B}" type="pres">
      <dgm:prSet presAssocID="{B51895F0-E3C7-4705-9C4C-C90588BEA561}" presName="hierChild4" presStyleCnt="0"/>
      <dgm:spPr/>
    </dgm:pt>
    <dgm:pt modelId="{A9760BD9-AC12-4E20-BAD5-9B971A0A42FA}" type="pres">
      <dgm:prSet presAssocID="{B51895F0-E3C7-4705-9C4C-C90588BEA561}" presName="hierChild5" presStyleCnt="0"/>
      <dgm:spPr/>
    </dgm:pt>
    <dgm:pt modelId="{459EAB86-6670-405E-8DF1-89AB9E64029A}" type="pres">
      <dgm:prSet presAssocID="{AB09D67C-14A3-4B66-8973-FD640B7620D3}" presName="hierChild3" presStyleCnt="0"/>
      <dgm:spPr/>
    </dgm:pt>
  </dgm:ptLst>
  <dgm:cxnLst>
    <dgm:cxn modelId="{92A41010-97D2-460B-B3A0-A0C09A4B28FF}" type="presOf" srcId="{43AB43BF-A68E-413D-8C18-5840E8A34476}" destId="{9A97381E-321C-4619-9F8C-E90C682EDC82}" srcOrd="0" destOrd="0" presId="urn:microsoft.com/office/officeart/2005/8/layout/orgChart1"/>
    <dgm:cxn modelId="{CA4BF5FF-238F-4B98-AC35-DD00977D33AC}" type="presOf" srcId="{F95276DC-A054-426A-8AF9-C7CBFD707808}" destId="{CB0DC1E9-2C35-44DE-AB74-B48F255C0D3C}" srcOrd="0" destOrd="0" presId="urn:microsoft.com/office/officeart/2005/8/layout/orgChart1"/>
    <dgm:cxn modelId="{3ADC3402-9419-487B-BBA5-675BB5CCC094}" type="presOf" srcId="{AB09D67C-14A3-4B66-8973-FD640B7620D3}" destId="{CDF1E580-D6CA-48F7-9A05-AFFDAA65D321}" srcOrd="0" destOrd="0" presId="urn:microsoft.com/office/officeart/2005/8/layout/orgChart1"/>
    <dgm:cxn modelId="{1EC824F5-6AD7-411A-ACF3-730F9779E287}" type="presOf" srcId="{B51895F0-E3C7-4705-9C4C-C90588BEA561}" destId="{1A80C66E-17CA-4D54-8745-DBC741530374}" srcOrd="0" destOrd="0" presId="urn:microsoft.com/office/officeart/2005/8/layout/orgChart1"/>
    <dgm:cxn modelId="{9F7B9BA2-81F1-40CE-99D0-FE6847E7F00B}" type="presOf" srcId="{510941E6-0C74-46CB-A915-ABC8E7664F3D}" destId="{1D971272-BE4E-48FB-8D90-79A7FCA03AF9}" srcOrd="0" destOrd="0" presId="urn:microsoft.com/office/officeart/2005/8/layout/orgChart1"/>
    <dgm:cxn modelId="{9D3F23E0-9186-442E-A34D-C0BC2AE06565}" srcId="{AB09D67C-14A3-4B66-8973-FD640B7620D3}" destId="{43AB43BF-A68E-413D-8C18-5840E8A34476}" srcOrd="1" destOrd="0" parTransId="{F95276DC-A054-426A-8AF9-C7CBFD707808}" sibTransId="{42296BA8-DBD5-41F5-9679-96E1B21ED572}"/>
    <dgm:cxn modelId="{7316EE13-7D77-4CEA-959E-130388D08FFF}" type="presOf" srcId="{C3C9414B-9D5A-4657-A71F-8005133C0195}" destId="{85702448-4EDB-485B-A6FA-E1F46BFE493A}" srcOrd="1" destOrd="0" presId="urn:microsoft.com/office/officeart/2005/8/layout/orgChart1"/>
    <dgm:cxn modelId="{C08B408D-A134-481C-ACB9-51DA80482113}" srcId="{33FBF7F6-8A62-4CC0-8B7D-A94671172E05}" destId="{AB09D67C-14A3-4B66-8973-FD640B7620D3}" srcOrd="0" destOrd="0" parTransId="{2B10A5B4-65D3-48F8-9359-F3FE3FC52D87}" sibTransId="{4AD8B762-CB67-4F2E-84A2-F6A9355D2701}"/>
    <dgm:cxn modelId="{7EBEF6B8-4C9B-49AB-9856-E469F1C4EE5D}" type="presOf" srcId="{E9474D1C-86FD-4FE7-BFB1-E76427C7F04B}" destId="{90932473-EF75-4A36-8AD4-74D620122B93}" srcOrd="0" destOrd="0" presId="urn:microsoft.com/office/officeart/2005/8/layout/orgChart1"/>
    <dgm:cxn modelId="{EF7B97BE-43AE-488B-B0B0-8FBC22299997}" type="presOf" srcId="{9E043F14-2584-48B3-9AAB-E3936DCEC010}" destId="{7A44C645-AE14-44CF-A814-F508F353DCA9}" srcOrd="0" destOrd="0" presId="urn:microsoft.com/office/officeart/2005/8/layout/orgChart1"/>
    <dgm:cxn modelId="{1D69141A-85EE-4563-97B6-60D59E22426E}" type="presOf" srcId="{33FBF7F6-8A62-4CC0-8B7D-A94671172E05}" destId="{B7F416EF-C760-4515-A8C5-E756CC31B8DB}" srcOrd="0" destOrd="0" presId="urn:microsoft.com/office/officeart/2005/8/layout/orgChart1"/>
    <dgm:cxn modelId="{AF7D6939-76B1-43CC-B357-889C74C11776}" type="presOf" srcId="{BBB077A3-628E-4C13-A3B2-CDD19907B2DF}" destId="{7DE84438-B317-4457-9394-66A0358C14E1}" srcOrd="0" destOrd="0" presId="urn:microsoft.com/office/officeart/2005/8/layout/orgChart1"/>
    <dgm:cxn modelId="{6A3AA3D2-9DB9-44BA-BD04-A6451BEE8C3D}" type="presOf" srcId="{43AB43BF-A68E-413D-8C18-5840E8A34476}" destId="{6D09E379-9B8F-42DB-B379-24F4B8682E33}" srcOrd="1" destOrd="0" presId="urn:microsoft.com/office/officeart/2005/8/layout/orgChart1"/>
    <dgm:cxn modelId="{393E4848-BC7C-4E76-B416-C23B7E0DC34E}" type="presOf" srcId="{AB09D67C-14A3-4B66-8973-FD640B7620D3}" destId="{741EF517-7114-48B5-85D2-C9F6D1DB2B5D}" srcOrd="1" destOrd="0" presId="urn:microsoft.com/office/officeart/2005/8/layout/orgChart1"/>
    <dgm:cxn modelId="{D5D1FD3A-F08E-4D1B-8D07-A6A306B0DAA5}" srcId="{AB09D67C-14A3-4B66-8973-FD640B7620D3}" destId="{B51895F0-E3C7-4705-9C4C-C90588BEA561}" srcOrd="3" destOrd="0" parTransId="{9E043F14-2584-48B3-9AAB-E3936DCEC010}" sibTransId="{CB4731F1-EA72-47EE-85CE-ED6B0C0AECCC}"/>
    <dgm:cxn modelId="{50CD3EEB-22B6-4C30-9701-FDD5879D8C2B}" type="presOf" srcId="{C3C9414B-9D5A-4657-A71F-8005133C0195}" destId="{DFF8E616-5E7D-4810-9085-28EA61C185D6}" srcOrd="0" destOrd="0" presId="urn:microsoft.com/office/officeart/2005/8/layout/orgChart1"/>
    <dgm:cxn modelId="{AEDE931D-1890-472D-9AC7-7FB1EF220FCB}" type="presOf" srcId="{E9474D1C-86FD-4FE7-BFB1-E76427C7F04B}" destId="{B784AC5D-5627-4B07-8C81-417611D1ADC0}" srcOrd="1" destOrd="0" presId="urn:microsoft.com/office/officeart/2005/8/layout/orgChart1"/>
    <dgm:cxn modelId="{3E832AED-F508-4D1A-8FF2-77F6139493D4}" type="presOf" srcId="{B51895F0-E3C7-4705-9C4C-C90588BEA561}" destId="{B58B5775-8AF0-40A6-B986-2F9F4E3BA02D}" srcOrd="1" destOrd="0" presId="urn:microsoft.com/office/officeart/2005/8/layout/orgChart1"/>
    <dgm:cxn modelId="{1FCC080E-EC7C-483F-9D6F-CF990A1644CE}" srcId="{AB09D67C-14A3-4B66-8973-FD640B7620D3}" destId="{C3C9414B-9D5A-4657-A71F-8005133C0195}" srcOrd="2" destOrd="0" parTransId="{BBB077A3-628E-4C13-A3B2-CDD19907B2DF}" sibTransId="{54D87EA5-4B92-4E33-BB42-952441FEB22A}"/>
    <dgm:cxn modelId="{F4F2E9EC-5759-4364-BB1A-04A7B5F74B17}" srcId="{AB09D67C-14A3-4B66-8973-FD640B7620D3}" destId="{E9474D1C-86FD-4FE7-BFB1-E76427C7F04B}" srcOrd="0" destOrd="0" parTransId="{510941E6-0C74-46CB-A915-ABC8E7664F3D}" sibTransId="{37056ACD-D29C-4549-9E37-822A4032374E}"/>
    <dgm:cxn modelId="{BEA3D997-6867-4E90-9785-DA8EAD3557D4}" type="presParOf" srcId="{B7F416EF-C760-4515-A8C5-E756CC31B8DB}" destId="{A8010C93-ED96-421C-96BC-93BA633CCAF6}" srcOrd="0" destOrd="0" presId="urn:microsoft.com/office/officeart/2005/8/layout/orgChart1"/>
    <dgm:cxn modelId="{23CE597C-23B0-48F4-B9D3-0273AABBC340}" type="presParOf" srcId="{A8010C93-ED96-421C-96BC-93BA633CCAF6}" destId="{C8FA322B-B8BB-470A-BA83-83197C8A48C8}" srcOrd="0" destOrd="0" presId="urn:microsoft.com/office/officeart/2005/8/layout/orgChart1"/>
    <dgm:cxn modelId="{C1EC572A-6DED-45B5-9FA1-72E327AA8650}" type="presParOf" srcId="{C8FA322B-B8BB-470A-BA83-83197C8A48C8}" destId="{CDF1E580-D6CA-48F7-9A05-AFFDAA65D321}" srcOrd="0" destOrd="0" presId="urn:microsoft.com/office/officeart/2005/8/layout/orgChart1"/>
    <dgm:cxn modelId="{A32EDA82-BD4B-4D4B-A8C1-6F32108ACCB0}" type="presParOf" srcId="{C8FA322B-B8BB-470A-BA83-83197C8A48C8}" destId="{741EF517-7114-48B5-85D2-C9F6D1DB2B5D}" srcOrd="1" destOrd="0" presId="urn:microsoft.com/office/officeart/2005/8/layout/orgChart1"/>
    <dgm:cxn modelId="{66318726-06B2-4736-AA74-E19A54E5F2C9}" type="presParOf" srcId="{A8010C93-ED96-421C-96BC-93BA633CCAF6}" destId="{4AA90E96-E293-4A4D-B679-39EE858AC764}" srcOrd="1" destOrd="0" presId="urn:microsoft.com/office/officeart/2005/8/layout/orgChart1"/>
    <dgm:cxn modelId="{26ECA987-5FEB-42EE-955D-BEDCC535CDDE}" type="presParOf" srcId="{4AA90E96-E293-4A4D-B679-39EE858AC764}" destId="{1D971272-BE4E-48FB-8D90-79A7FCA03AF9}" srcOrd="0" destOrd="0" presId="urn:microsoft.com/office/officeart/2005/8/layout/orgChart1"/>
    <dgm:cxn modelId="{7DD0F698-4749-49A9-ABDE-1B10B933F13B}" type="presParOf" srcId="{4AA90E96-E293-4A4D-B679-39EE858AC764}" destId="{949F31A2-31C8-4546-A61D-5E1998D60A75}" srcOrd="1" destOrd="0" presId="urn:microsoft.com/office/officeart/2005/8/layout/orgChart1"/>
    <dgm:cxn modelId="{85A83728-4046-42B1-8254-21CFF99CF26E}" type="presParOf" srcId="{949F31A2-31C8-4546-A61D-5E1998D60A75}" destId="{924C8B30-B49B-4A23-96D4-ABD9C64E36FD}" srcOrd="0" destOrd="0" presId="urn:microsoft.com/office/officeart/2005/8/layout/orgChart1"/>
    <dgm:cxn modelId="{A4E1E858-97FA-47C1-93B4-CAA2B0938520}" type="presParOf" srcId="{924C8B30-B49B-4A23-96D4-ABD9C64E36FD}" destId="{90932473-EF75-4A36-8AD4-74D620122B93}" srcOrd="0" destOrd="0" presId="urn:microsoft.com/office/officeart/2005/8/layout/orgChart1"/>
    <dgm:cxn modelId="{20E94DCD-B72B-4CF3-9638-920190AB34D5}" type="presParOf" srcId="{924C8B30-B49B-4A23-96D4-ABD9C64E36FD}" destId="{B784AC5D-5627-4B07-8C81-417611D1ADC0}" srcOrd="1" destOrd="0" presId="urn:microsoft.com/office/officeart/2005/8/layout/orgChart1"/>
    <dgm:cxn modelId="{9198B378-486F-4C08-8328-4FF75CE3ABCA}" type="presParOf" srcId="{949F31A2-31C8-4546-A61D-5E1998D60A75}" destId="{FAA23CE0-C399-4FAF-8F55-4F54AF33B105}" srcOrd="1" destOrd="0" presId="urn:microsoft.com/office/officeart/2005/8/layout/orgChart1"/>
    <dgm:cxn modelId="{C645712D-350F-4251-8476-9B6621E51A00}" type="presParOf" srcId="{949F31A2-31C8-4546-A61D-5E1998D60A75}" destId="{73690961-A254-473F-A045-8A15FECEC425}" srcOrd="2" destOrd="0" presId="urn:microsoft.com/office/officeart/2005/8/layout/orgChart1"/>
    <dgm:cxn modelId="{94AFF6F8-5D1D-4E6B-9222-A2BACC1F24C3}" type="presParOf" srcId="{4AA90E96-E293-4A4D-B679-39EE858AC764}" destId="{CB0DC1E9-2C35-44DE-AB74-B48F255C0D3C}" srcOrd="2" destOrd="0" presId="urn:microsoft.com/office/officeart/2005/8/layout/orgChart1"/>
    <dgm:cxn modelId="{1E7D817B-3CBE-45EB-8959-A93E75A07F0E}" type="presParOf" srcId="{4AA90E96-E293-4A4D-B679-39EE858AC764}" destId="{9FF12B2C-18C1-4023-A517-19DEE867553E}" srcOrd="3" destOrd="0" presId="urn:microsoft.com/office/officeart/2005/8/layout/orgChart1"/>
    <dgm:cxn modelId="{71F0B8B1-0513-465E-A23E-37509FD93ECF}" type="presParOf" srcId="{9FF12B2C-18C1-4023-A517-19DEE867553E}" destId="{EA32D854-2E7B-4C52-A067-450A994504D5}" srcOrd="0" destOrd="0" presId="urn:microsoft.com/office/officeart/2005/8/layout/orgChart1"/>
    <dgm:cxn modelId="{EC0EB0A4-004C-4F37-8666-4F683B9B37CA}" type="presParOf" srcId="{EA32D854-2E7B-4C52-A067-450A994504D5}" destId="{9A97381E-321C-4619-9F8C-E90C682EDC82}" srcOrd="0" destOrd="0" presId="urn:microsoft.com/office/officeart/2005/8/layout/orgChart1"/>
    <dgm:cxn modelId="{446D5E2B-2C0D-4D04-AB00-379C939B4ECB}" type="presParOf" srcId="{EA32D854-2E7B-4C52-A067-450A994504D5}" destId="{6D09E379-9B8F-42DB-B379-24F4B8682E33}" srcOrd="1" destOrd="0" presId="urn:microsoft.com/office/officeart/2005/8/layout/orgChart1"/>
    <dgm:cxn modelId="{06B30D18-D280-4D33-B809-9FDDF74759C8}" type="presParOf" srcId="{9FF12B2C-18C1-4023-A517-19DEE867553E}" destId="{FE09E32D-9EEC-4DD8-ADE9-59811F793011}" srcOrd="1" destOrd="0" presId="urn:microsoft.com/office/officeart/2005/8/layout/orgChart1"/>
    <dgm:cxn modelId="{AC63639C-B2BD-4492-8A2E-09CA1FD2E02E}" type="presParOf" srcId="{9FF12B2C-18C1-4023-A517-19DEE867553E}" destId="{4C2F4412-5346-4343-ABD2-DE5B30ED214B}" srcOrd="2" destOrd="0" presId="urn:microsoft.com/office/officeart/2005/8/layout/orgChart1"/>
    <dgm:cxn modelId="{E1490D91-053A-4963-9EE6-2D030ED26E5A}" type="presParOf" srcId="{4AA90E96-E293-4A4D-B679-39EE858AC764}" destId="{7DE84438-B317-4457-9394-66A0358C14E1}" srcOrd="4" destOrd="0" presId="urn:microsoft.com/office/officeart/2005/8/layout/orgChart1"/>
    <dgm:cxn modelId="{A791B052-3A9A-4409-B274-3D1441CFD2F5}" type="presParOf" srcId="{4AA90E96-E293-4A4D-B679-39EE858AC764}" destId="{1951FAF1-4668-4AC3-A2E2-B755E1A5E5A8}" srcOrd="5" destOrd="0" presId="urn:microsoft.com/office/officeart/2005/8/layout/orgChart1"/>
    <dgm:cxn modelId="{9D9C78FA-C409-4541-BA49-9424BB7940AB}" type="presParOf" srcId="{1951FAF1-4668-4AC3-A2E2-B755E1A5E5A8}" destId="{033746AD-B03C-4A7B-9E02-30888FD51751}" srcOrd="0" destOrd="0" presId="urn:microsoft.com/office/officeart/2005/8/layout/orgChart1"/>
    <dgm:cxn modelId="{D16E61D6-0367-4DC3-BB76-D24C4E489E08}" type="presParOf" srcId="{033746AD-B03C-4A7B-9E02-30888FD51751}" destId="{DFF8E616-5E7D-4810-9085-28EA61C185D6}" srcOrd="0" destOrd="0" presId="urn:microsoft.com/office/officeart/2005/8/layout/orgChart1"/>
    <dgm:cxn modelId="{CCFAF810-9CED-4096-B0E2-36584BE91C49}" type="presParOf" srcId="{033746AD-B03C-4A7B-9E02-30888FD51751}" destId="{85702448-4EDB-485B-A6FA-E1F46BFE493A}" srcOrd="1" destOrd="0" presId="urn:microsoft.com/office/officeart/2005/8/layout/orgChart1"/>
    <dgm:cxn modelId="{F9231D69-5DF6-4323-868F-EC5A049EED54}" type="presParOf" srcId="{1951FAF1-4668-4AC3-A2E2-B755E1A5E5A8}" destId="{26423B9C-772D-4F1E-B670-4A5777F45DB7}" srcOrd="1" destOrd="0" presId="urn:microsoft.com/office/officeart/2005/8/layout/orgChart1"/>
    <dgm:cxn modelId="{97FE4D31-AA48-4679-820B-6C11A8009E67}" type="presParOf" srcId="{1951FAF1-4668-4AC3-A2E2-B755E1A5E5A8}" destId="{69751209-B823-4AEE-867A-089B388A3765}" srcOrd="2" destOrd="0" presId="urn:microsoft.com/office/officeart/2005/8/layout/orgChart1"/>
    <dgm:cxn modelId="{FF6B8439-C211-4321-AF42-75986B725FEE}" type="presParOf" srcId="{4AA90E96-E293-4A4D-B679-39EE858AC764}" destId="{7A44C645-AE14-44CF-A814-F508F353DCA9}" srcOrd="6" destOrd="0" presId="urn:microsoft.com/office/officeart/2005/8/layout/orgChart1"/>
    <dgm:cxn modelId="{C30932F0-1868-4C11-A0FA-652430841215}" type="presParOf" srcId="{4AA90E96-E293-4A4D-B679-39EE858AC764}" destId="{6B6C352A-C2B8-4251-9D11-401A1D192960}" srcOrd="7" destOrd="0" presId="urn:microsoft.com/office/officeart/2005/8/layout/orgChart1"/>
    <dgm:cxn modelId="{AC6FC024-FB97-4DF9-B35F-4A772AE3A922}" type="presParOf" srcId="{6B6C352A-C2B8-4251-9D11-401A1D192960}" destId="{CED88643-C1DD-4D54-B9D3-ECC9EB594370}" srcOrd="0" destOrd="0" presId="urn:microsoft.com/office/officeart/2005/8/layout/orgChart1"/>
    <dgm:cxn modelId="{BDBA2A10-CA7F-4D52-B400-F6C658E6D355}" type="presParOf" srcId="{CED88643-C1DD-4D54-B9D3-ECC9EB594370}" destId="{1A80C66E-17CA-4D54-8745-DBC741530374}" srcOrd="0" destOrd="0" presId="urn:microsoft.com/office/officeart/2005/8/layout/orgChart1"/>
    <dgm:cxn modelId="{891F135E-4679-403F-BC71-72731809266A}" type="presParOf" srcId="{CED88643-C1DD-4D54-B9D3-ECC9EB594370}" destId="{B58B5775-8AF0-40A6-B986-2F9F4E3BA02D}" srcOrd="1" destOrd="0" presId="urn:microsoft.com/office/officeart/2005/8/layout/orgChart1"/>
    <dgm:cxn modelId="{2BF3C8F7-27BF-4812-814C-25D0184B90E1}" type="presParOf" srcId="{6B6C352A-C2B8-4251-9D11-401A1D192960}" destId="{40A5B562-F263-4275-8CF1-6342780BF08B}" srcOrd="1" destOrd="0" presId="urn:microsoft.com/office/officeart/2005/8/layout/orgChart1"/>
    <dgm:cxn modelId="{EC335234-3AEA-4F1B-B593-C5112D0CBB36}" type="presParOf" srcId="{6B6C352A-C2B8-4251-9D11-401A1D192960}" destId="{A9760BD9-AC12-4E20-BAD5-9B971A0A42FA}" srcOrd="2" destOrd="0" presId="urn:microsoft.com/office/officeart/2005/8/layout/orgChart1"/>
    <dgm:cxn modelId="{BF449C25-0B34-4B8C-90F1-AC11132350AB}" type="presParOf" srcId="{A8010C93-ED96-421C-96BC-93BA633CCAF6}" destId="{459EAB86-6670-405E-8DF1-89AB9E64029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5770E08-08BF-4887-844E-4E9C52303608}" type="doc">
      <dgm:prSet loTypeId="urn:microsoft.com/office/officeart/2008/layout/LinedLis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C2C6AB79-A916-41A6-AB4B-019807EB317A}">
      <dgm:prSet/>
      <dgm:spPr/>
      <dgm:t>
        <a:bodyPr/>
        <a:lstStyle/>
        <a:p>
          <a:pPr rtl="0"/>
          <a:r>
            <a:rPr lang="en-US" smtClean="0"/>
            <a:t>Transformasi pemasaran modern:</a:t>
          </a:r>
          <a:endParaRPr lang="en-US"/>
        </a:p>
      </dgm:t>
    </dgm:pt>
    <dgm:pt modelId="{3B0848B7-2AD1-4FF8-BC1C-7B48F094B80E}" type="parTrans" cxnId="{21E28479-02A9-4C1A-9BDC-91F89399C07A}">
      <dgm:prSet/>
      <dgm:spPr/>
      <dgm:t>
        <a:bodyPr/>
        <a:lstStyle/>
        <a:p>
          <a:endParaRPr lang="en-US"/>
        </a:p>
      </dgm:t>
    </dgm:pt>
    <dgm:pt modelId="{E1EB0E03-5264-4C58-93E6-619CFE5C9CE5}" type="sibTrans" cxnId="{21E28479-02A9-4C1A-9BDC-91F89399C07A}">
      <dgm:prSet/>
      <dgm:spPr/>
      <dgm:t>
        <a:bodyPr/>
        <a:lstStyle/>
        <a:p>
          <a:endParaRPr lang="en-US"/>
        </a:p>
      </dgm:t>
    </dgm:pt>
    <dgm:pt modelId="{C98EAA08-DDF8-4AF2-B4A2-C3E193498D8A}">
      <dgm:prSet/>
      <dgm:spPr/>
      <dgm:t>
        <a:bodyPr/>
        <a:lstStyle/>
        <a:p>
          <a:pPr rtl="0"/>
          <a:r>
            <a:rPr lang="en-US" smtClean="0"/>
            <a:t>Perubahan perilaku konsumen: belanja online, media sosial</a:t>
          </a:r>
          <a:endParaRPr lang="en-US"/>
        </a:p>
      </dgm:t>
    </dgm:pt>
    <dgm:pt modelId="{F81F5E65-3497-42D5-B367-ED10FCCE6128}" type="parTrans" cxnId="{18789EC8-BEBF-450B-8F34-77609096B42B}">
      <dgm:prSet/>
      <dgm:spPr/>
      <dgm:t>
        <a:bodyPr/>
        <a:lstStyle/>
        <a:p>
          <a:endParaRPr lang="en-US"/>
        </a:p>
      </dgm:t>
    </dgm:pt>
    <dgm:pt modelId="{14DE3DB0-6909-4A08-9BD3-7F599B9F10E6}" type="sibTrans" cxnId="{18789EC8-BEBF-450B-8F34-77609096B42B}">
      <dgm:prSet/>
      <dgm:spPr/>
      <dgm:t>
        <a:bodyPr/>
        <a:lstStyle/>
        <a:p>
          <a:endParaRPr lang="en-US"/>
        </a:p>
      </dgm:t>
    </dgm:pt>
    <dgm:pt modelId="{496F64EC-562B-4639-B3FF-1838CE19EAA8}">
      <dgm:prSet/>
      <dgm:spPr/>
      <dgm:t>
        <a:bodyPr/>
        <a:lstStyle/>
        <a:p>
          <a:pPr rtl="0"/>
          <a:r>
            <a:rPr lang="en-US" smtClean="0"/>
            <a:t>Distribusi: marketplace, e-commerce, aplikasi mobile</a:t>
          </a:r>
          <a:endParaRPr lang="en-US"/>
        </a:p>
      </dgm:t>
    </dgm:pt>
    <dgm:pt modelId="{9E900C40-3345-4D39-8A3F-473E12D577AE}" type="parTrans" cxnId="{339DF4C8-4E0B-4916-A820-B5F95F6D0F75}">
      <dgm:prSet/>
      <dgm:spPr/>
      <dgm:t>
        <a:bodyPr/>
        <a:lstStyle/>
        <a:p>
          <a:endParaRPr lang="en-US"/>
        </a:p>
      </dgm:t>
    </dgm:pt>
    <dgm:pt modelId="{40644A67-523E-4B8E-A4AA-048F3CA362F0}" type="sibTrans" cxnId="{339DF4C8-4E0B-4916-A820-B5F95F6D0F75}">
      <dgm:prSet/>
      <dgm:spPr/>
      <dgm:t>
        <a:bodyPr/>
        <a:lstStyle/>
        <a:p>
          <a:endParaRPr lang="en-US"/>
        </a:p>
      </dgm:t>
    </dgm:pt>
    <dgm:pt modelId="{10D57904-9A83-429C-AF8E-75E9883FD2EA}">
      <dgm:prSet/>
      <dgm:spPr/>
      <dgm:t>
        <a:bodyPr/>
        <a:lstStyle/>
        <a:p>
          <a:pPr rtl="0"/>
          <a:r>
            <a:rPr lang="en-US" smtClean="0"/>
            <a:t>Pemasaran digital:  iklan online, influencer marketing</a:t>
          </a:r>
          <a:endParaRPr lang="en-US"/>
        </a:p>
      </dgm:t>
    </dgm:pt>
    <dgm:pt modelId="{F4E86A39-499D-46C5-B5FD-353AAA63EDB8}" type="parTrans" cxnId="{BF8BA151-6C54-4C05-A061-9286F479AE08}">
      <dgm:prSet/>
      <dgm:spPr/>
      <dgm:t>
        <a:bodyPr/>
        <a:lstStyle/>
        <a:p>
          <a:endParaRPr lang="en-US"/>
        </a:p>
      </dgm:t>
    </dgm:pt>
    <dgm:pt modelId="{07FBD6B0-BFFC-4344-86EF-6F4AF95D3FCA}" type="sibTrans" cxnId="{BF8BA151-6C54-4C05-A061-9286F479AE08}">
      <dgm:prSet/>
      <dgm:spPr/>
      <dgm:t>
        <a:bodyPr/>
        <a:lstStyle/>
        <a:p>
          <a:endParaRPr lang="en-US"/>
        </a:p>
      </dgm:t>
    </dgm:pt>
    <dgm:pt modelId="{30470F92-23F3-4DC2-97CE-08EBAFEEBCE8}">
      <dgm:prSet/>
      <dgm:spPr/>
      <dgm:t>
        <a:bodyPr/>
        <a:lstStyle/>
        <a:p>
          <a:pPr rtl="0"/>
          <a:r>
            <a:rPr lang="en-US" smtClean="0"/>
            <a:t>Big Data &amp; AI: analisis konsumen lebih akurat</a:t>
          </a:r>
          <a:endParaRPr lang="en-US"/>
        </a:p>
      </dgm:t>
    </dgm:pt>
    <dgm:pt modelId="{A27F1FC8-49D0-43A7-B54F-BC2CA8D9DAE5}" type="parTrans" cxnId="{422FBD9D-977C-4B7B-BD28-14A576CF3A0F}">
      <dgm:prSet/>
      <dgm:spPr/>
      <dgm:t>
        <a:bodyPr/>
        <a:lstStyle/>
        <a:p>
          <a:endParaRPr lang="en-US"/>
        </a:p>
      </dgm:t>
    </dgm:pt>
    <dgm:pt modelId="{92470640-F96A-4CE0-8420-B6D222DA116C}" type="sibTrans" cxnId="{422FBD9D-977C-4B7B-BD28-14A576CF3A0F}">
      <dgm:prSet/>
      <dgm:spPr/>
      <dgm:t>
        <a:bodyPr/>
        <a:lstStyle/>
        <a:p>
          <a:endParaRPr lang="en-US"/>
        </a:p>
      </dgm:t>
    </dgm:pt>
    <dgm:pt modelId="{9F6B9FCA-1EDA-4FAE-A722-FA9DAD9E35EF}">
      <dgm:prSet/>
      <dgm:spPr/>
      <dgm:t>
        <a:bodyPr/>
        <a:lstStyle/>
        <a:p>
          <a:pPr rtl="0"/>
          <a:r>
            <a:rPr lang="en-US" smtClean="0"/>
            <a:t>Persaingan lebih ketat di era digital</a:t>
          </a:r>
          <a:endParaRPr lang="en-US"/>
        </a:p>
      </dgm:t>
    </dgm:pt>
    <dgm:pt modelId="{0A0D145D-92A7-4965-851B-B46809968E05}" type="parTrans" cxnId="{E9271A4E-0EBE-4139-B8AC-8F927FA952F5}">
      <dgm:prSet/>
      <dgm:spPr/>
      <dgm:t>
        <a:bodyPr/>
        <a:lstStyle/>
        <a:p>
          <a:endParaRPr lang="en-US"/>
        </a:p>
      </dgm:t>
    </dgm:pt>
    <dgm:pt modelId="{8EE7A870-3432-495A-BF78-A42A5B92592B}" type="sibTrans" cxnId="{E9271A4E-0EBE-4139-B8AC-8F927FA952F5}">
      <dgm:prSet/>
      <dgm:spPr/>
      <dgm:t>
        <a:bodyPr/>
        <a:lstStyle/>
        <a:p>
          <a:endParaRPr lang="en-US"/>
        </a:p>
      </dgm:t>
    </dgm:pt>
    <dgm:pt modelId="{98DEB20B-6AD3-4CF5-8B71-9B4AD6D1CFC2}" type="pres">
      <dgm:prSet presAssocID="{15770E08-08BF-4887-844E-4E9C52303608}" presName="vert0" presStyleCnt="0">
        <dgm:presLayoutVars>
          <dgm:dir/>
          <dgm:animOne val="branch"/>
          <dgm:animLvl val="lvl"/>
        </dgm:presLayoutVars>
      </dgm:prSet>
      <dgm:spPr/>
    </dgm:pt>
    <dgm:pt modelId="{49BA2BD8-C4E1-4B65-8E17-ED41541060C2}" type="pres">
      <dgm:prSet presAssocID="{C2C6AB79-A916-41A6-AB4B-019807EB317A}" presName="thickLine" presStyleLbl="alignNode1" presStyleIdx="0" presStyleCnt="1"/>
      <dgm:spPr/>
    </dgm:pt>
    <dgm:pt modelId="{B2FC5455-3E5A-41EF-8257-A0AE4B0B7FCD}" type="pres">
      <dgm:prSet presAssocID="{C2C6AB79-A916-41A6-AB4B-019807EB317A}" presName="horz1" presStyleCnt="0"/>
      <dgm:spPr/>
    </dgm:pt>
    <dgm:pt modelId="{AA7826BE-781F-436D-88CE-715F88EC94F6}" type="pres">
      <dgm:prSet presAssocID="{C2C6AB79-A916-41A6-AB4B-019807EB317A}" presName="tx1" presStyleLbl="revTx" presStyleIdx="0" presStyleCnt="6"/>
      <dgm:spPr/>
    </dgm:pt>
    <dgm:pt modelId="{2B6E0306-E7AA-404B-96EB-B89FA364F22B}" type="pres">
      <dgm:prSet presAssocID="{C2C6AB79-A916-41A6-AB4B-019807EB317A}" presName="vert1" presStyleCnt="0"/>
      <dgm:spPr/>
    </dgm:pt>
    <dgm:pt modelId="{2CB60705-A54A-4497-87BE-CC9F890BFB1A}" type="pres">
      <dgm:prSet presAssocID="{C98EAA08-DDF8-4AF2-B4A2-C3E193498D8A}" presName="vertSpace2a" presStyleCnt="0"/>
      <dgm:spPr/>
    </dgm:pt>
    <dgm:pt modelId="{A0045F1F-01AC-43EB-97E7-37E6478A4A27}" type="pres">
      <dgm:prSet presAssocID="{C98EAA08-DDF8-4AF2-B4A2-C3E193498D8A}" presName="horz2" presStyleCnt="0"/>
      <dgm:spPr/>
    </dgm:pt>
    <dgm:pt modelId="{A581665A-A1D6-41E1-ADE2-B9343E265906}" type="pres">
      <dgm:prSet presAssocID="{C98EAA08-DDF8-4AF2-B4A2-C3E193498D8A}" presName="horzSpace2" presStyleCnt="0"/>
      <dgm:spPr/>
    </dgm:pt>
    <dgm:pt modelId="{839B032E-3087-45B9-A101-43E04614AE1E}" type="pres">
      <dgm:prSet presAssocID="{C98EAA08-DDF8-4AF2-B4A2-C3E193498D8A}" presName="tx2" presStyleLbl="revTx" presStyleIdx="1" presStyleCnt="6"/>
      <dgm:spPr/>
    </dgm:pt>
    <dgm:pt modelId="{C68F20DA-D629-462F-92EB-6B003F1E1DCF}" type="pres">
      <dgm:prSet presAssocID="{C98EAA08-DDF8-4AF2-B4A2-C3E193498D8A}" presName="vert2" presStyleCnt="0"/>
      <dgm:spPr/>
    </dgm:pt>
    <dgm:pt modelId="{279A5180-AE89-4CBF-BC3A-5E40A9CF4405}" type="pres">
      <dgm:prSet presAssocID="{C98EAA08-DDF8-4AF2-B4A2-C3E193498D8A}" presName="thinLine2b" presStyleLbl="callout" presStyleIdx="0" presStyleCnt="5"/>
      <dgm:spPr/>
    </dgm:pt>
    <dgm:pt modelId="{9610252B-3E76-4069-B1AE-2D1D7171E4F7}" type="pres">
      <dgm:prSet presAssocID="{C98EAA08-DDF8-4AF2-B4A2-C3E193498D8A}" presName="vertSpace2b" presStyleCnt="0"/>
      <dgm:spPr/>
    </dgm:pt>
    <dgm:pt modelId="{CD3CE896-F4BF-4EEF-8EC4-F8A4558CE064}" type="pres">
      <dgm:prSet presAssocID="{496F64EC-562B-4639-B3FF-1838CE19EAA8}" presName="horz2" presStyleCnt="0"/>
      <dgm:spPr/>
    </dgm:pt>
    <dgm:pt modelId="{FAAB1F71-7CCF-4B70-8FF2-323FFE79A2B6}" type="pres">
      <dgm:prSet presAssocID="{496F64EC-562B-4639-B3FF-1838CE19EAA8}" presName="horzSpace2" presStyleCnt="0"/>
      <dgm:spPr/>
    </dgm:pt>
    <dgm:pt modelId="{335A7BD0-6627-4578-9934-631C2A9DC658}" type="pres">
      <dgm:prSet presAssocID="{496F64EC-562B-4639-B3FF-1838CE19EAA8}" presName="tx2" presStyleLbl="revTx" presStyleIdx="2" presStyleCnt="6"/>
      <dgm:spPr/>
    </dgm:pt>
    <dgm:pt modelId="{AB5E37A7-82FA-48E9-A78D-2DDB6EDB924D}" type="pres">
      <dgm:prSet presAssocID="{496F64EC-562B-4639-B3FF-1838CE19EAA8}" presName="vert2" presStyleCnt="0"/>
      <dgm:spPr/>
    </dgm:pt>
    <dgm:pt modelId="{6085B207-0740-4228-9EA5-C067A3F43DB1}" type="pres">
      <dgm:prSet presAssocID="{496F64EC-562B-4639-B3FF-1838CE19EAA8}" presName="thinLine2b" presStyleLbl="callout" presStyleIdx="1" presStyleCnt="5"/>
      <dgm:spPr/>
    </dgm:pt>
    <dgm:pt modelId="{20BADCD2-460D-4E77-99A4-BC93E8492F4C}" type="pres">
      <dgm:prSet presAssocID="{496F64EC-562B-4639-B3FF-1838CE19EAA8}" presName="vertSpace2b" presStyleCnt="0"/>
      <dgm:spPr/>
    </dgm:pt>
    <dgm:pt modelId="{65E1B0AF-C869-46A6-8FF1-782ED09BFCD5}" type="pres">
      <dgm:prSet presAssocID="{10D57904-9A83-429C-AF8E-75E9883FD2EA}" presName="horz2" presStyleCnt="0"/>
      <dgm:spPr/>
    </dgm:pt>
    <dgm:pt modelId="{2A357475-6B67-4897-BAE7-46E71E8D2E47}" type="pres">
      <dgm:prSet presAssocID="{10D57904-9A83-429C-AF8E-75E9883FD2EA}" presName="horzSpace2" presStyleCnt="0"/>
      <dgm:spPr/>
    </dgm:pt>
    <dgm:pt modelId="{07B75AC3-470F-48FD-9E5B-322830D0FBA2}" type="pres">
      <dgm:prSet presAssocID="{10D57904-9A83-429C-AF8E-75E9883FD2EA}" presName="tx2" presStyleLbl="revTx" presStyleIdx="3" presStyleCnt="6"/>
      <dgm:spPr/>
      <dgm:t>
        <a:bodyPr/>
        <a:lstStyle/>
        <a:p>
          <a:endParaRPr lang="en-US"/>
        </a:p>
      </dgm:t>
    </dgm:pt>
    <dgm:pt modelId="{093080B5-45E7-4254-976D-A2270D9D4141}" type="pres">
      <dgm:prSet presAssocID="{10D57904-9A83-429C-AF8E-75E9883FD2EA}" presName="vert2" presStyleCnt="0"/>
      <dgm:spPr/>
    </dgm:pt>
    <dgm:pt modelId="{0CE4F473-ADD9-4780-9A7C-B0CDA75E9015}" type="pres">
      <dgm:prSet presAssocID="{10D57904-9A83-429C-AF8E-75E9883FD2EA}" presName="thinLine2b" presStyleLbl="callout" presStyleIdx="2" presStyleCnt="5"/>
      <dgm:spPr/>
    </dgm:pt>
    <dgm:pt modelId="{C74F90A0-A795-47FA-917B-1097BDF079F4}" type="pres">
      <dgm:prSet presAssocID="{10D57904-9A83-429C-AF8E-75E9883FD2EA}" presName="vertSpace2b" presStyleCnt="0"/>
      <dgm:spPr/>
    </dgm:pt>
    <dgm:pt modelId="{283E708C-C8FA-40C0-996A-B23474147B9F}" type="pres">
      <dgm:prSet presAssocID="{30470F92-23F3-4DC2-97CE-08EBAFEEBCE8}" presName="horz2" presStyleCnt="0"/>
      <dgm:spPr/>
    </dgm:pt>
    <dgm:pt modelId="{2448240D-EDE0-4026-BD64-DC918C8CDCEA}" type="pres">
      <dgm:prSet presAssocID="{30470F92-23F3-4DC2-97CE-08EBAFEEBCE8}" presName="horzSpace2" presStyleCnt="0"/>
      <dgm:spPr/>
    </dgm:pt>
    <dgm:pt modelId="{81D0D0B5-0EA8-478A-9ADA-5FBDE9B2C7C4}" type="pres">
      <dgm:prSet presAssocID="{30470F92-23F3-4DC2-97CE-08EBAFEEBCE8}" presName="tx2" presStyleLbl="revTx" presStyleIdx="4" presStyleCnt="6"/>
      <dgm:spPr/>
    </dgm:pt>
    <dgm:pt modelId="{F83D297C-F128-47C0-936C-04E068395795}" type="pres">
      <dgm:prSet presAssocID="{30470F92-23F3-4DC2-97CE-08EBAFEEBCE8}" presName="vert2" presStyleCnt="0"/>
      <dgm:spPr/>
    </dgm:pt>
    <dgm:pt modelId="{E0F16A8D-50E5-4A01-A7B8-7682110BA06E}" type="pres">
      <dgm:prSet presAssocID="{30470F92-23F3-4DC2-97CE-08EBAFEEBCE8}" presName="thinLine2b" presStyleLbl="callout" presStyleIdx="3" presStyleCnt="5"/>
      <dgm:spPr/>
    </dgm:pt>
    <dgm:pt modelId="{8547FFE8-8977-4C4B-9A94-846F9E89DD0C}" type="pres">
      <dgm:prSet presAssocID="{30470F92-23F3-4DC2-97CE-08EBAFEEBCE8}" presName="vertSpace2b" presStyleCnt="0"/>
      <dgm:spPr/>
    </dgm:pt>
    <dgm:pt modelId="{866C4C8C-04F2-43A2-A6F9-D39AD6249F50}" type="pres">
      <dgm:prSet presAssocID="{9F6B9FCA-1EDA-4FAE-A722-FA9DAD9E35EF}" presName="horz2" presStyleCnt="0"/>
      <dgm:spPr/>
    </dgm:pt>
    <dgm:pt modelId="{8303223D-B0A9-49E2-9125-5CCACD109069}" type="pres">
      <dgm:prSet presAssocID="{9F6B9FCA-1EDA-4FAE-A722-FA9DAD9E35EF}" presName="horzSpace2" presStyleCnt="0"/>
      <dgm:spPr/>
    </dgm:pt>
    <dgm:pt modelId="{051696AC-BCC2-4675-8B6C-4DBF0CF6F93A}" type="pres">
      <dgm:prSet presAssocID="{9F6B9FCA-1EDA-4FAE-A722-FA9DAD9E35EF}" presName="tx2" presStyleLbl="revTx" presStyleIdx="5" presStyleCnt="6"/>
      <dgm:spPr/>
    </dgm:pt>
    <dgm:pt modelId="{410177BB-F0A7-4526-9A57-BADAC30519DD}" type="pres">
      <dgm:prSet presAssocID="{9F6B9FCA-1EDA-4FAE-A722-FA9DAD9E35EF}" presName="vert2" presStyleCnt="0"/>
      <dgm:spPr/>
    </dgm:pt>
    <dgm:pt modelId="{28FF30CC-B745-48C8-BEBA-4F743631AF39}" type="pres">
      <dgm:prSet presAssocID="{9F6B9FCA-1EDA-4FAE-A722-FA9DAD9E35EF}" presName="thinLine2b" presStyleLbl="callout" presStyleIdx="4" presStyleCnt="5"/>
      <dgm:spPr/>
    </dgm:pt>
    <dgm:pt modelId="{3F5C343E-FC30-4664-BB54-D829187AB2BE}" type="pres">
      <dgm:prSet presAssocID="{9F6B9FCA-1EDA-4FAE-A722-FA9DAD9E35EF}" presName="vertSpace2b" presStyleCnt="0"/>
      <dgm:spPr/>
    </dgm:pt>
  </dgm:ptLst>
  <dgm:cxnLst>
    <dgm:cxn modelId="{8E988D10-251E-4C93-8805-A40FAE08A8A1}" type="presOf" srcId="{30470F92-23F3-4DC2-97CE-08EBAFEEBCE8}" destId="{81D0D0B5-0EA8-478A-9ADA-5FBDE9B2C7C4}" srcOrd="0" destOrd="0" presId="urn:microsoft.com/office/officeart/2008/layout/LinedList"/>
    <dgm:cxn modelId="{1EC350D0-C389-4D5D-AD2F-D4F9E4B88FF0}" type="presOf" srcId="{496F64EC-562B-4639-B3FF-1838CE19EAA8}" destId="{335A7BD0-6627-4578-9934-631C2A9DC658}" srcOrd="0" destOrd="0" presId="urn:microsoft.com/office/officeart/2008/layout/LinedList"/>
    <dgm:cxn modelId="{21E28479-02A9-4C1A-9BDC-91F89399C07A}" srcId="{15770E08-08BF-4887-844E-4E9C52303608}" destId="{C2C6AB79-A916-41A6-AB4B-019807EB317A}" srcOrd="0" destOrd="0" parTransId="{3B0848B7-2AD1-4FF8-BC1C-7B48F094B80E}" sibTransId="{E1EB0E03-5264-4C58-93E6-619CFE5C9CE5}"/>
    <dgm:cxn modelId="{18789EC8-BEBF-450B-8F34-77609096B42B}" srcId="{C2C6AB79-A916-41A6-AB4B-019807EB317A}" destId="{C98EAA08-DDF8-4AF2-B4A2-C3E193498D8A}" srcOrd="0" destOrd="0" parTransId="{F81F5E65-3497-42D5-B367-ED10FCCE6128}" sibTransId="{14DE3DB0-6909-4A08-9BD3-7F599B9F10E6}"/>
    <dgm:cxn modelId="{64C6732B-E1C1-415D-8CA3-DAFB4EBDF323}" type="presOf" srcId="{10D57904-9A83-429C-AF8E-75E9883FD2EA}" destId="{07B75AC3-470F-48FD-9E5B-322830D0FBA2}" srcOrd="0" destOrd="0" presId="urn:microsoft.com/office/officeart/2008/layout/LinedList"/>
    <dgm:cxn modelId="{9ED32668-A7FA-4749-B7AC-2F046E318D4C}" type="presOf" srcId="{C98EAA08-DDF8-4AF2-B4A2-C3E193498D8A}" destId="{839B032E-3087-45B9-A101-43E04614AE1E}" srcOrd="0" destOrd="0" presId="urn:microsoft.com/office/officeart/2008/layout/LinedList"/>
    <dgm:cxn modelId="{59F2AE57-CD8A-4A94-9282-45DF50E7AADC}" type="presOf" srcId="{C2C6AB79-A916-41A6-AB4B-019807EB317A}" destId="{AA7826BE-781F-436D-88CE-715F88EC94F6}" srcOrd="0" destOrd="0" presId="urn:microsoft.com/office/officeart/2008/layout/LinedList"/>
    <dgm:cxn modelId="{BF8BA151-6C54-4C05-A061-9286F479AE08}" srcId="{C2C6AB79-A916-41A6-AB4B-019807EB317A}" destId="{10D57904-9A83-429C-AF8E-75E9883FD2EA}" srcOrd="2" destOrd="0" parTransId="{F4E86A39-499D-46C5-B5FD-353AAA63EDB8}" sibTransId="{07FBD6B0-BFFC-4344-86EF-6F4AF95D3FCA}"/>
    <dgm:cxn modelId="{422FBD9D-977C-4B7B-BD28-14A576CF3A0F}" srcId="{C2C6AB79-A916-41A6-AB4B-019807EB317A}" destId="{30470F92-23F3-4DC2-97CE-08EBAFEEBCE8}" srcOrd="3" destOrd="0" parTransId="{A27F1FC8-49D0-43A7-B54F-BC2CA8D9DAE5}" sibTransId="{92470640-F96A-4CE0-8420-B6D222DA116C}"/>
    <dgm:cxn modelId="{9BEEA59D-9D85-410A-9A62-300533BEA730}" type="presOf" srcId="{9F6B9FCA-1EDA-4FAE-A722-FA9DAD9E35EF}" destId="{051696AC-BCC2-4675-8B6C-4DBF0CF6F93A}" srcOrd="0" destOrd="0" presId="urn:microsoft.com/office/officeart/2008/layout/LinedList"/>
    <dgm:cxn modelId="{E9271A4E-0EBE-4139-B8AC-8F927FA952F5}" srcId="{C2C6AB79-A916-41A6-AB4B-019807EB317A}" destId="{9F6B9FCA-1EDA-4FAE-A722-FA9DAD9E35EF}" srcOrd="4" destOrd="0" parTransId="{0A0D145D-92A7-4965-851B-B46809968E05}" sibTransId="{8EE7A870-3432-495A-BF78-A42A5B92592B}"/>
    <dgm:cxn modelId="{97BF0C53-BFCC-405E-9BE5-67DE44A36E3F}" type="presOf" srcId="{15770E08-08BF-4887-844E-4E9C52303608}" destId="{98DEB20B-6AD3-4CF5-8B71-9B4AD6D1CFC2}" srcOrd="0" destOrd="0" presId="urn:microsoft.com/office/officeart/2008/layout/LinedList"/>
    <dgm:cxn modelId="{339DF4C8-4E0B-4916-A820-B5F95F6D0F75}" srcId="{C2C6AB79-A916-41A6-AB4B-019807EB317A}" destId="{496F64EC-562B-4639-B3FF-1838CE19EAA8}" srcOrd="1" destOrd="0" parTransId="{9E900C40-3345-4D39-8A3F-473E12D577AE}" sibTransId="{40644A67-523E-4B8E-A4AA-048F3CA362F0}"/>
    <dgm:cxn modelId="{4921884F-4897-4E77-8769-D28210D2361F}" type="presParOf" srcId="{98DEB20B-6AD3-4CF5-8B71-9B4AD6D1CFC2}" destId="{49BA2BD8-C4E1-4B65-8E17-ED41541060C2}" srcOrd="0" destOrd="0" presId="urn:microsoft.com/office/officeart/2008/layout/LinedList"/>
    <dgm:cxn modelId="{6E8E6B2F-9300-49F4-848A-0490DBF5A70A}" type="presParOf" srcId="{98DEB20B-6AD3-4CF5-8B71-9B4AD6D1CFC2}" destId="{B2FC5455-3E5A-41EF-8257-A0AE4B0B7FCD}" srcOrd="1" destOrd="0" presId="urn:microsoft.com/office/officeart/2008/layout/LinedList"/>
    <dgm:cxn modelId="{60F983E6-950E-42DC-8B7F-A41DCB810D85}" type="presParOf" srcId="{B2FC5455-3E5A-41EF-8257-A0AE4B0B7FCD}" destId="{AA7826BE-781F-436D-88CE-715F88EC94F6}" srcOrd="0" destOrd="0" presId="urn:microsoft.com/office/officeart/2008/layout/LinedList"/>
    <dgm:cxn modelId="{7F01BE9D-6F1F-4086-A094-6B7C5B849232}" type="presParOf" srcId="{B2FC5455-3E5A-41EF-8257-A0AE4B0B7FCD}" destId="{2B6E0306-E7AA-404B-96EB-B89FA364F22B}" srcOrd="1" destOrd="0" presId="urn:microsoft.com/office/officeart/2008/layout/LinedList"/>
    <dgm:cxn modelId="{3C8B4C8B-05D8-4751-B42F-4D1159842669}" type="presParOf" srcId="{2B6E0306-E7AA-404B-96EB-B89FA364F22B}" destId="{2CB60705-A54A-4497-87BE-CC9F890BFB1A}" srcOrd="0" destOrd="0" presId="urn:microsoft.com/office/officeart/2008/layout/LinedList"/>
    <dgm:cxn modelId="{FEDDAA37-52BA-440C-B0E1-0E861A877F6D}" type="presParOf" srcId="{2B6E0306-E7AA-404B-96EB-B89FA364F22B}" destId="{A0045F1F-01AC-43EB-97E7-37E6478A4A27}" srcOrd="1" destOrd="0" presId="urn:microsoft.com/office/officeart/2008/layout/LinedList"/>
    <dgm:cxn modelId="{520531B8-75D2-423C-B8C1-BF22E5F35C71}" type="presParOf" srcId="{A0045F1F-01AC-43EB-97E7-37E6478A4A27}" destId="{A581665A-A1D6-41E1-ADE2-B9343E265906}" srcOrd="0" destOrd="0" presId="urn:microsoft.com/office/officeart/2008/layout/LinedList"/>
    <dgm:cxn modelId="{7859938D-C5B9-411D-A807-B7AB900AE6E9}" type="presParOf" srcId="{A0045F1F-01AC-43EB-97E7-37E6478A4A27}" destId="{839B032E-3087-45B9-A101-43E04614AE1E}" srcOrd="1" destOrd="0" presId="urn:microsoft.com/office/officeart/2008/layout/LinedList"/>
    <dgm:cxn modelId="{621D8B2F-CB80-4E59-A69F-4EAB161A264D}" type="presParOf" srcId="{A0045F1F-01AC-43EB-97E7-37E6478A4A27}" destId="{C68F20DA-D629-462F-92EB-6B003F1E1DCF}" srcOrd="2" destOrd="0" presId="urn:microsoft.com/office/officeart/2008/layout/LinedList"/>
    <dgm:cxn modelId="{0D0F32C6-24A6-4CCD-9EB5-8E9EAC327D52}" type="presParOf" srcId="{2B6E0306-E7AA-404B-96EB-B89FA364F22B}" destId="{279A5180-AE89-4CBF-BC3A-5E40A9CF4405}" srcOrd="2" destOrd="0" presId="urn:microsoft.com/office/officeart/2008/layout/LinedList"/>
    <dgm:cxn modelId="{4A68634B-37A8-491D-A488-895322620CBD}" type="presParOf" srcId="{2B6E0306-E7AA-404B-96EB-B89FA364F22B}" destId="{9610252B-3E76-4069-B1AE-2D1D7171E4F7}" srcOrd="3" destOrd="0" presId="urn:microsoft.com/office/officeart/2008/layout/LinedList"/>
    <dgm:cxn modelId="{A6810DEB-DAA5-4584-9D88-DD704A81A389}" type="presParOf" srcId="{2B6E0306-E7AA-404B-96EB-B89FA364F22B}" destId="{CD3CE896-F4BF-4EEF-8EC4-F8A4558CE064}" srcOrd="4" destOrd="0" presId="urn:microsoft.com/office/officeart/2008/layout/LinedList"/>
    <dgm:cxn modelId="{1EB60D71-7A91-4AF7-8ECB-B6921848A6E4}" type="presParOf" srcId="{CD3CE896-F4BF-4EEF-8EC4-F8A4558CE064}" destId="{FAAB1F71-7CCF-4B70-8FF2-323FFE79A2B6}" srcOrd="0" destOrd="0" presId="urn:microsoft.com/office/officeart/2008/layout/LinedList"/>
    <dgm:cxn modelId="{5E5EA4A7-36C8-4BA5-A173-ACF0B7BCB601}" type="presParOf" srcId="{CD3CE896-F4BF-4EEF-8EC4-F8A4558CE064}" destId="{335A7BD0-6627-4578-9934-631C2A9DC658}" srcOrd="1" destOrd="0" presId="urn:microsoft.com/office/officeart/2008/layout/LinedList"/>
    <dgm:cxn modelId="{8CF64C06-80DB-413E-8D69-A1657EA75868}" type="presParOf" srcId="{CD3CE896-F4BF-4EEF-8EC4-F8A4558CE064}" destId="{AB5E37A7-82FA-48E9-A78D-2DDB6EDB924D}" srcOrd="2" destOrd="0" presId="urn:microsoft.com/office/officeart/2008/layout/LinedList"/>
    <dgm:cxn modelId="{A02A9DED-14C4-4BA7-B880-0B08505C4E87}" type="presParOf" srcId="{2B6E0306-E7AA-404B-96EB-B89FA364F22B}" destId="{6085B207-0740-4228-9EA5-C067A3F43DB1}" srcOrd="5" destOrd="0" presId="urn:microsoft.com/office/officeart/2008/layout/LinedList"/>
    <dgm:cxn modelId="{36BF8755-E9F1-4010-BFDB-17B789CA029C}" type="presParOf" srcId="{2B6E0306-E7AA-404B-96EB-B89FA364F22B}" destId="{20BADCD2-460D-4E77-99A4-BC93E8492F4C}" srcOrd="6" destOrd="0" presId="urn:microsoft.com/office/officeart/2008/layout/LinedList"/>
    <dgm:cxn modelId="{20912017-667F-45DC-9528-F484A5353C2B}" type="presParOf" srcId="{2B6E0306-E7AA-404B-96EB-B89FA364F22B}" destId="{65E1B0AF-C869-46A6-8FF1-782ED09BFCD5}" srcOrd="7" destOrd="0" presId="urn:microsoft.com/office/officeart/2008/layout/LinedList"/>
    <dgm:cxn modelId="{E640710F-4B1F-4588-84EA-C30C2DE32B9F}" type="presParOf" srcId="{65E1B0AF-C869-46A6-8FF1-782ED09BFCD5}" destId="{2A357475-6B67-4897-BAE7-46E71E8D2E47}" srcOrd="0" destOrd="0" presId="urn:microsoft.com/office/officeart/2008/layout/LinedList"/>
    <dgm:cxn modelId="{7F0E4CE8-32B7-466A-957B-80314D706AC3}" type="presParOf" srcId="{65E1B0AF-C869-46A6-8FF1-782ED09BFCD5}" destId="{07B75AC3-470F-48FD-9E5B-322830D0FBA2}" srcOrd="1" destOrd="0" presId="urn:microsoft.com/office/officeart/2008/layout/LinedList"/>
    <dgm:cxn modelId="{C06A1AD0-2517-424F-962E-B56800F2C896}" type="presParOf" srcId="{65E1B0AF-C869-46A6-8FF1-782ED09BFCD5}" destId="{093080B5-45E7-4254-976D-A2270D9D4141}" srcOrd="2" destOrd="0" presId="urn:microsoft.com/office/officeart/2008/layout/LinedList"/>
    <dgm:cxn modelId="{F9DFAC3D-ADF6-494A-9B6A-EF6AF20E9A44}" type="presParOf" srcId="{2B6E0306-E7AA-404B-96EB-B89FA364F22B}" destId="{0CE4F473-ADD9-4780-9A7C-B0CDA75E9015}" srcOrd="8" destOrd="0" presId="urn:microsoft.com/office/officeart/2008/layout/LinedList"/>
    <dgm:cxn modelId="{7CAEA4D3-DD59-4D10-911A-966862A1225D}" type="presParOf" srcId="{2B6E0306-E7AA-404B-96EB-B89FA364F22B}" destId="{C74F90A0-A795-47FA-917B-1097BDF079F4}" srcOrd="9" destOrd="0" presId="urn:microsoft.com/office/officeart/2008/layout/LinedList"/>
    <dgm:cxn modelId="{65D92CB5-1CDD-4A07-B7FB-A2204A47B8F9}" type="presParOf" srcId="{2B6E0306-E7AA-404B-96EB-B89FA364F22B}" destId="{283E708C-C8FA-40C0-996A-B23474147B9F}" srcOrd="10" destOrd="0" presId="urn:microsoft.com/office/officeart/2008/layout/LinedList"/>
    <dgm:cxn modelId="{BE932F49-DA8A-48D5-A626-A5E37074EAD3}" type="presParOf" srcId="{283E708C-C8FA-40C0-996A-B23474147B9F}" destId="{2448240D-EDE0-4026-BD64-DC918C8CDCEA}" srcOrd="0" destOrd="0" presId="urn:microsoft.com/office/officeart/2008/layout/LinedList"/>
    <dgm:cxn modelId="{BBA22034-2AC3-4766-8142-D041CF1DA14F}" type="presParOf" srcId="{283E708C-C8FA-40C0-996A-B23474147B9F}" destId="{81D0D0B5-0EA8-478A-9ADA-5FBDE9B2C7C4}" srcOrd="1" destOrd="0" presId="urn:microsoft.com/office/officeart/2008/layout/LinedList"/>
    <dgm:cxn modelId="{D769CB7E-6AC3-489D-B491-F82AAB79AD77}" type="presParOf" srcId="{283E708C-C8FA-40C0-996A-B23474147B9F}" destId="{F83D297C-F128-47C0-936C-04E068395795}" srcOrd="2" destOrd="0" presId="urn:microsoft.com/office/officeart/2008/layout/LinedList"/>
    <dgm:cxn modelId="{CA70A197-40F4-4463-B9A3-6C7ACC5D1161}" type="presParOf" srcId="{2B6E0306-E7AA-404B-96EB-B89FA364F22B}" destId="{E0F16A8D-50E5-4A01-A7B8-7682110BA06E}" srcOrd="11" destOrd="0" presId="urn:microsoft.com/office/officeart/2008/layout/LinedList"/>
    <dgm:cxn modelId="{AEB3E247-1989-4E5F-AFCD-863CC3F159EE}" type="presParOf" srcId="{2B6E0306-E7AA-404B-96EB-B89FA364F22B}" destId="{8547FFE8-8977-4C4B-9A94-846F9E89DD0C}" srcOrd="12" destOrd="0" presId="urn:microsoft.com/office/officeart/2008/layout/LinedList"/>
    <dgm:cxn modelId="{0EB81A8F-EB05-410D-8775-402925625DCB}" type="presParOf" srcId="{2B6E0306-E7AA-404B-96EB-B89FA364F22B}" destId="{866C4C8C-04F2-43A2-A6F9-D39AD6249F50}" srcOrd="13" destOrd="0" presId="urn:microsoft.com/office/officeart/2008/layout/LinedList"/>
    <dgm:cxn modelId="{7ED8DE27-5612-4FCF-B4D5-24454381E2AA}" type="presParOf" srcId="{866C4C8C-04F2-43A2-A6F9-D39AD6249F50}" destId="{8303223D-B0A9-49E2-9125-5CCACD109069}" srcOrd="0" destOrd="0" presId="urn:microsoft.com/office/officeart/2008/layout/LinedList"/>
    <dgm:cxn modelId="{EC70DDCF-8D50-4C4D-99B2-F03D625E847C}" type="presParOf" srcId="{866C4C8C-04F2-43A2-A6F9-D39AD6249F50}" destId="{051696AC-BCC2-4675-8B6C-4DBF0CF6F93A}" srcOrd="1" destOrd="0" presId="urn:microsoft.com/office/officeart/2008/layout/LinedList"/>
    <dgm:cxn modelId="{ED387F1F-0DCB-4698-86A1-69333ACBCDF9}" type="presParOf" srcId="{866C4C8C-04F2-43A2-A6F9-D39AD6249F50}" destId="{410177BB-F0A7-4526-9A57-BADAC30519DD}" srcOrd="2" destOrd="0" presId="urn:microsoft.com/office/officeart/2008/layout/LinedList"/>
    <dgm:cxn modelId="{CEC85596-5A70-41C8-BF33-814A844A6E65}" type="presParOf" srcId="{2B6E0306-E7AA-404B-96EB-B89FA364F22B}" destId="{28FF30CC-B745-48C8-BEBA-4F743631AF39}" srcOrd="14" destOrd="0" presId="urn:microsoft.com/office/officeart/2008/layout/LinedList"/>
    <dgm:cxn modelId="{1C374487-4261-4B72-978A-5BECDAF15D2B}" type="presParOf" srcId="{2B6E0306-E7AA-404B-96EB-B89FA364F22B}" destId="{3F5C343E-FC30-4664-BB54-D829187AB2BE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40A8FDA-FCF1-41E0-B7A7-6564970250A1}" type="doc">
      <dgm:prSet loTypeId="urn:microsoft.com/office/officeart/2005/8/layout/venn3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A5533EE-C8E7-44B3-AC39-DE6A1AB08442}">
      <dgm:prSet/>
      <dgm:spPr/>
      <dgm:t>
        <a:bodyPr/>
        <a:lstStyle/>
        <a:p>
          <a:pPr rtl="0"/>
          <a:r>
            <a:rPr lang="en-US" b="1" smtClean="0"/>
            <a:t>Regulasi dan Perlindungan Konsumen</a:t>
          </a:r>
          <a:endParaRPr lang="en-US"/>
        </a:p>
      </dgm:t>
    </dgm:pt>
    <dgm:pt modelId="{36106982-7B30-4619-B8CF-2DC1A5968C1D}" type="parTrans" cxnId="{0C5BD5AA-FEFB-469E-98C5-D45E96451E7B}">
      <dgm:prSet/>
      <dgm:spPr/>
      <dgm:t>
        <a:bodyPr/>
        <a:lstStyle/>
        <a:p>
          <a:endParaRPr lang="en-US"/>
        </a:p>
      </dgm:t>
    </dgm:pt>
    <dgm:pt modelId="{E890682B-9F03-45CA-8F44-610F4601C20B}" type="sibTrans" cxnId="{0C5BD5AA-FEFB-469E-98C5-D45E96451E7B}">
      <dgm:prSet/>
      <dgm:spPr/>
      <dgm:t>
        <a:bodyPr/>
        <a:lstStyle/>
        <a:p>
          <a:endParaRPr lang="en-US"/>
        </a:p>
      </dgm:t>
    </dgm:pt>
    <dgm:pt modelId="{E5E2E425-F116-4880-A346-AC98C455A8CF}">
      <dgm:prSet/>
      <dgm:spPr/>
      <dgm:t>
        <a:bodyPr/>
        <a:lstStyle/>
        <a:p>
          <a:pPr rtl="0"/>
          <a:r>
            <a:rPr lang="en-US" b="1" smtClean="0"/>
            <a:t>Positif:</a:t>
          </a:r>
          <a:r>
            <a:rPr lang="en-US" smtClean="0"/>
            <a:t> Meningkatkan kepercayaan konsumen karena produk terjamin aman (misalnya label BPOM, sertifikasi halal, standar SNI).</a:t>
          </a:r>
          <a:endParaRPr lang="en-US"/>
        </a:p>
      </dgm:t>
    </dgm:pt>
    <dgm:pt modelId="{F76A13E4-D410-40E0-A63F-BE2EDDBC1374}" type="parTrans" cxnId="{D94E3A08-27F6-4551-8286-F049A5A535B6}">
      <dgm:prSet/>
      <dgm:spPr/>
      <dgm:t>
        <a:bodyPr/>
        <a:lstStyle/>
        <a:p>
          <a:endParaRPr lang="en-US"/>
        </a:p>
      </dgm:t>
    </dgm:pt>
    <dgm:pt modelId="{42A7D577-15CD-481D-91EB-C8CE6601F7B7}" type="sibTrans" cxnId="{D94E3A08-27F6-4551-8286-F049A5A535B6}">
      <dgm:prSet/>
      <dgm:spPr/>
      <dgm:t>
        <a:bodyPr/>
        <a:lstStyle/>
        <a:p>
          <a:endParaRPr lang="en-US"/>
        </a:p>
      </dgm:t>
    </dgm:pt>
    <dgm:pt modelId="{50FB3D17-9483-4A04-AC50-A111C1E8FC50}">
      <dgm:prSet/>
      <dgm:spPr/>
      <dgm:t>
        <a:bodyPr/>
        <a:lstStyle/>
        <a:p>
          <a:pPr rtl="0"/>
          <a:r>
            <a:rPr lang="en-US" b="1" smtClean="0"/>
            <a:t>Negatif:</a:t>
          </a:r>
          <a:r>
            <a:rPr lang="en-US" smtClean="0"/>
            <a:t> Biaya tambahan bagi perusahaan untuk memenuhi regulasi, misalnya pengujian produk, sertifikasi, atau izin edar.</a:t>
          </a:r>
          <a:endParaRPr lang="en-US"/>
        </a:p>
      </dgm:t>
    </dgm:pt>
    <dgm:pt modelId="{986DCAA1-82F2-4992-BF2D-AA4517B4AE17}" type="parTrans" cxnId="{C3187FBC-2D9D-45E9-ACBD-308BB35CF693}">
      <dgm:prSet/>
      <dgm:spPr/>
      <dgm:t>
        <a:bodyPr/>
        <a:lstStyle/>
        <a:p>
          <a:endParaRPr lang="en-US"/>
        </a:p>
      </dgm:t>
    </dgm:pt>
    <dgm:pt modelId="{8C1FACA8-E435-450B-9C0E-D7A34D94EBCD}" type="sibTrans" cxnId="{C3187FBC-2D9D-45E9-ACBD-308BB35CF693}">
      <dgm:prSet/>
      <dgm:spPr/>
      <dgm:t>
        <a:bodyPr/>
        <a:lstStyle/>
        <a:p>
          <a:endParaRPr lang="en-US"/>
        </a:p>
      </dgm:t>
    </dgm:pt>
    <dgm:pt modelId="{4E3BF9B0-07CF-4B0B-8932-20803BA0F891}" type="pres">
      <dgm:prSet presAssocID="{540A8FDA-FCF1-41E0-B7A7-6564970250A1}" presName="Name0" presStyleCnt="0">
        <dgm:presLayoutVars>
          <dgm:dir/>
          <dgm:resizeHandles val="exact"/>
        </dgm:presLayoutVars>
      </dgm:prSet>
      <dgm:spPr/>
    </dgm:pt>
    <dgm:pt modelId="{F4167B75-BDF6-48D6-8F54-1FEF4FA77539}" type="pres">
      <dgm:prSet presAssocID="{EA5533EE-C8E7-44B3-AC39-DE6A1AB08442}" presName="Name5" presStyleLbl="vennNode1" presStyleIdx="0" presStyleCnt="3">
        <dgm:presLayoutVars>
          <dgm:bulletEnabled val="1"/>
        </dgm:presLayoutVars>
      </dgm:prSet>
      <dgm:spPr/>
    </dgm:pt>
    <dgm:pt modelId="{6F89D662-545E-432A-B2FE-5EEE41A78466}" type="pres">
      <dgm:prSet presAssocID="{E890682B-9F03-45CA-8F44-610F4601C20B}" presName="space" presStyleCnt="0"/>
      <dgm:spPr/>
    </dgm:pt>
    <dgm:pt modelId="{D42974B7-66FC-4C22-9DD6-0BB8D1F42AE7}" type="pres">
      <dgm:prSet presAssocID="{E5E2E425-F116-4880-A346-AC98C455A8CF}" presName="Name5" presStyleLbl="vennNode1" presStyleIdx="1" presStyleCnt="3">
        <dgm:presLayoutVars>
          <dgm:bulletEnabled val="1"/>
        </dgm:presLayoutVars>
      </dgm:prSet>
      <dgm:spPr/>
    </dgm:pt>
    <dgm:pt modelId="{60CD33C7-4882-435F-92D6-59BEA3993A78}" type="pres">
      <dgm:prSet presAssocID="{42A7D577-15CD-481D-91EB-C8CE6601F7B7}" presName="space" presStyleCnt="0"/>
      <dgm:spPr/>
    </dgm:pt>
    <dgm:pt modelId="{0EC48825-6A51-4813-85EC-E3C5CB5AB110}" type="pres">
      <dgm:prSet presAssocID="{50FB3D17-9483-4A04-AC50-A111C1E8FC50}" presName="Name5" presStyleLbl="vennNode1" presStyleIdx="2" presStyleCnt="3">
        <dgm:presLayoutVars>
          <dgm:bulletEnabled val="1"/>
        </dgm:presLayoutVars>
      </dgm:prSet>
      <dgm:spPr/>
    </dgm:pt>
  </dgm:ptLst>
  <dgm:cxnLst>
    <dgm:cxn modelId="{D94E3A08-27F6-4551-8286-F049A5A535B6}" srcId="{540A8FDA-FCF1-41E0-B7A7-6564970250A1}" destId="{E5E2E425-F116-4880-A346-AC98C455A8CF}" srcOrd="1" destOrd="0" parTransId="{F76A13E4-D410-40E0-A63F-BE2EDDBC1374}" sibTransId="{42A7D577-15CD-481D-91EB-C8CE6601F7B7}"/>
    <dgm:cxn modelId="{C3187FBC-2D9D-45E9-ACBD-308BB35CF693}" srcId="{540A8FDA-FCF1-41E0-B7A7-6564970250A1}" destId="{50FB3D17-9483-4A04-AC50-A111C1E8FC50}" srcOrd="2" destOrd="0" parTransId="{986DCAA1-82F2-4992-BF2D-AA4517B4AE17}" sibTransId="{8C1FACA8-E435-450B-9C0E-D7A34D94EBCD}"/>
    <dgm:cxn modelId="{CDB922EA-A3FB-4EF7-B47B-FEB02C111D5C}" type="presOf" srcId="{EA5533EE-C8E7-44B3-AC39-DE6A1AB08442}" destId="{F4167B75-BDF6-48D6-8F54-1FEF4FA77539}" srcOrd="0" destOrd="0" presId="urn:microsoft.com/office/officeart/2005/8/layout/venn3"/>
    <dgm:cxn modelId="{01EEA3B7-22BC-4FCE-9F8C-FD186474244D}" type="presOf" srcId="{540A8FDA-FCF1-41E0-B7A7-6564970250A1}" destId="{4E3BF9B0-07CF-4B0B-8932-20803BA0F891}" srcOrd="0" destOrd="0" presId="urn:microsoft.com/office/officeart/2005/8/layout/venn3"/>
    <dgm:cxn modelId="{0C5BD5AA-FEFB-469E-98C5-D45E96451E7B}" srcId="{540A8FDA-FCF1-41E0-B7A7-6564970250A1}" destId="{EA5533EE-C8E7-44B3-AC39-DE6A1AB08442}" srcOrd="0" destOrd="0" parTransId="{36106982-7B30-4619-B8CF-2DC1A5968C1D}" sibTransId="{E890682B-9F03-45CA-8F44-610F4601C20B}"/>
    <dgm:cxn modelId="{ACC141C2-68AA-4F85-8300-24CB2B6E29A4}" type="presOf" srcId="{E5E2E425-F116-4880-A346-AC98C455A8CF}" destId="{D42974B7-66FC-4C22-9DD6-0BB8D1F42AE7}" srcOrd="0" destOrd="0" presId="urn:microsoft.com/office/officeart/2005/8/layout/venn3"/>
    <dgm:cxn modelId="{F3967DCD-1256-4497-B547-C421FE9A51DA}" type="presOf" srcId="{50FB3D17-9483-4A04-AC50-A111C1E8FC50}" destId="{0EC48825-6A51-4813-85EC-E3C5CB5AB110}" srcOrd="0" destOrd="0" presId="urn:microsoft.com/office/officeart/2005/8/layout/venn3"/>
    <dgm:cxn modelId="{4F83A952-86AA-46FF-A91D-471BA0E98DDE}" type="presParOf" srcId="{4E3BF9B0-07CF-4B0B-8932-20803BA0F891}" destId="{F4167B75-BDF6-48D6-8F54-1FEF4FA77539}" srcOrd="0" destOrd="0" presId="urn:microsoft.com/office/officeart/2005/8/layout/venn3"/>
    <dgm:cxn modelId="{CBAC5AD2-5F7C-4892-9372-81ED0727E54E}" type="presParOf" srcId="{4E3BF9B0-07CF-4B0B-8932-20803BA0F891}" destId="{6F89D662-545E-432A-B2FE-5EEE41A78466}" srcOrd="1" destOrd="0" presId="urn:microsoft.com/office/officeart/2005/8/layout/venn3"/>
    <dgm:cxn modelId="{2426DC40-25A9-4DE9-9F41-ACD4BADAB7CA}" type="presParOf" srcId="{4E3BF9B0-07CF-4B0B-8932-20803BA0F891}" destId="{D42974B7-66FC-4C22-9DD6-0BB8D1F42AE7}" srcOrd="2" destOrd="0" presId="urn:microsoft.com/office/officeart/2005/8/layout/venn3"/>
    <dgm:cxn modelId="{99ADD4FD-F7A5-4256-BCE5-75255ECF8185}" type="presParOf" srcId="{4E3BF9B0-07CF-4B0B-8932-20803BA0F891}" destId="{60CD33C7-4882-435F-92D6-59BEA3993A78}" srcOrd="3" destOrd="0" presId="urn:microsoft.com/office/officeart/2005/8/layout/venn3"/>
    <dgm:cxn modelId="{97029748-3D22-4401-914B-8F5521DF41C7}" type="presParOf" srcId="{4E3BF9B0-07CF-4B0B-8932-20803BA0F891}" destId="{0EC48825-6A51-4813-85EC-E3C5CB5AB110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F3B950E-94A4-4B72-BD3E-5A3EC955B1C7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C43ED3E-8433-4A04-B7F2-966FEB81FC2A}">
      <dgm:prSet/>
      <dgm:spPr/>
      <dgm:t>
        <a:bodyPr/>
        <a:lstStyle/>
        <a:p>
          <a:pPr rtl="0"/>
          <a:r>
            <a:rPr lang="en-US" b="1" smtClean="0"/>
            <a:t>Positif:</a:t>
          </a:r>
          <a:r>
            <a:rPr lang="en-US" smtClean="0"/>
            <a:t> Pajak yang kompetitif dapat menarik investor dan mendorong harga produk lebih bersaing.</a:t>
          </a:r>
          <a:endParaRPr lang="en-US"/>
        </a:p>
      </dgm:t>
    </dgm:pt>
    <dgm:pt modelId="{74790EA5-8A6C-4A67-9E3A-2B44F86BC874}" type="parTrans" cxnId="{A3B5992D-7BF1-4AB3-91DB-B3A5094FCD5A}">
      <dgm:prSet/>
      <dgm:spPr/>
      <dgm:t>
        <a:bodyPr/>
        <a:lstStyle/>
        <a:p>
          <a:endParaRPr lang="en-US"/>
        </a:p>
      </dgm:t>
    </dgm:pt>
    <dgm:pt modelId="{92F4FC46-8547-4216-AB79-DBF0D5FCE88D}" type="sibTrans" cxnId="{A3B5992D-7BF1-4AB3-91DB-B3A5094FCD5A}">
      <dgm:prSet/>
      <dgm:spPr/>
      <dgm:t>
        <a:bodyPr/>
        <a:lstStyle/>
        <a:p>
          <a:endParaRPr lang="en-US"/>
        </a:p>
      </dgm:t>
    </dgm:pt>
    <dgm:pt modelId="{0F31F598-5511-483D-A8D0-69021D6A34DF}">
      <dgm:prSet/>
      <dgm:spPr/>
      <dgm:t>
        <a:bodyPr/>
        <a:lstStyle/>
        <a:p>
          <a:pPr rtl="0"/>
          <a:r>
            <a:rPr lang="en-US" b="1" smtClean="0"/>
            <a:t>Negatif:</a:t>
          </a:r>
          <a:r>
            <a:rPr lang="en-US" smtClean="0"/>
            <a:t> Pajak tinggi atau tarif impor bisa meningkatkan harga produk, sehingga mengurangi daya beli konsumen.</a:t>
          </a:r>
          <a:endParaRPr lang="en-US"/>
        </a:p>
      </dgm:t>
    </dgm:pt>
    <dgm:pt modelId="{1985A535-9E3B-4B1E-9FFF-843640734627}" type="parTrans" cxnId="{7289EF27-1C81-413F-AEFF-70CE76E78167}">
      <dgm:prSet/>
      <dgm:spPr/>
      <dgm:t>
        <a:bodyPr/>
        <a:lstStyle/>
        <a:p>
          <a:endParaRPr lang="en-US"/>
        </a:p>
      </dgm:t>
    </dgm:pt>
    <dgm:pt modelId="{FA4CB2D0-BCB2-4C11-B838-4AA2EBEB0B57}" type="sibTrans" cxnId="{7289EF27-1C81-413F-AEFF-70CE76E78167}">
      <dgm:prSet/>
      <dgm:spPr/>
      <dgm:t>
        <a:bodyPr/>
        <a:lstStyle/>
        <a:p>
          <a:endParaRPr lang="en-US"/>
        </a:p>
      </dgm:t>
    </dgm:pt>
    <dgm:pt modelId="{5DD3B8AF-A268-4E73-9076-76F8C1276C88}" type="pres">
      <dgm:prSet presAssocID="{4F3B950E-94A4-4B72-BD3E-5A3EC955B1C7}" presName="Name0" presStyleCnt="0">
        <dgm:presLayoutVars>
          <dgm:dir/>
          <dgm:resizeHandles val="exact"/>
        </dgm:presLayoutVars>
      </dgm:prSet>
      <dgm:spPr/>
    </dgm:pt>
    <dgm:pt modelId="{111E2C1A-0478-4522-A569-3CD6A95EE51D}" type="pres">
      <dgm:prSet presAssocID="{4F3B950E-94A4-4B72-BD3E-5A3EC955B1C7}" presName="arrow" presStyleLbl="bgShp" presStyleIdx="0" presStyleCnt="1"/>
      <dgm:spPr/>
    </dgm:pt>
    <dgm:pt modelId="{72D9DEF7-01F4-462C-82C3-12A060857B7E}" type="pres">
      <dgm:prSet presAssocID="{4F3B950E-94A4-4B72-BD3E-5A3EC955B1C7}" presName="points" presStyleCnt="0"/>
      <dgm:spPr/>
    </dgm:pt>
    <dgm:pt modelId="{777C2A47-93EB-490B-A94F-0BF965E697FE}" type="pres">
      <dgm:prSet presAssocID="{5C43ED3E-8433-4A04-B7F2-966FEB81FC2A}" presName="compositeA" presStyleCnt="0"/>
      <dgm:spPr/>
    </dgm:pt>
    <dgm:pt modelId="{1EC7C759-7E90-4478-B080-BFF43A513E3C}" type="pres">
      <dgm:prSet presAssocID="{5C43ED3E-8433-4A04-B7F2-966FEB81FC2A}" presName="textA" presStyleLbl="revTx" presStyleIdx="0" presStyleCnt="2">
        <dgm:presLayoutVars>
          <dgm:bulletEnabled val="1"/>
        </dgm:presLayoutVars>
      </dgm:prSet>
      <dgm:spPr/>
    </dgm:pt>
    <dgm:pt modelId="{61DFD0E0-7B73-4409-A619-6A802CA54BA6}" type="pres">
      <dgm:prSet presAssocID="{5C43ED3E-8433-4A04-B7F2-966FEB81FC2A}" presName="circleA" presStyleLbl="node1" presStyleIdx="0" presStyleCnt="2"/>
      <dgm:spPr/>
    </dgm:pt>
    <dgm:pt modelId="{089FBAE9-C1D0-4A5A-AA58-12AD869980B8}" type="pres">
      <dgm:prSet presAssocID="{5C43ED3E-8433-4A04-B7F2-966FEB81FC2A}" presName="spaceA" presStyleCnt="0"/>
      <dgm:spPr/>
    </dgm:pt>
    <dgm:pt modelId="{68BA4BEC-7CBE-4276-86DF-980FCEDD79EE}" type="pres">
      <dgm:prSet presAssocID="{92F4FC46-8547-4216-AB79-DBF0D5FCE88D}" presName="space" presStyleCnt="0"/>
      <dgm:spPr/>
    </dgm:pt>
    <dgm:pt modelId="{03E9E3FE-6251-4676-9C16-B17F9214590C}" type="pres">
      <dgm:prSet presAssocID="{0F31F598-5511-483D-A8D0-69021D6A34DF}" presName="compositeB" presStyleCnt="0"/>
      <dgm:spPr/>
    </dgm:pt>
    <dgm:pt modelId="{D714E1EC-72E2-42D2-9105-AA28C93ABF69}" type="pres">
      <dgm:prSet presAssocID="{0F31F598-5511-483D-A8D0-69021D6A34DF}" presName="textB" presStyleLbl="revTx" presStyleIdx="1" presStyleCnt="2">
        <dgm:presLayoutVars>
          <dgm:bulletEnabled val="1"/>
        </dgm:presLayoutVars>
      </dgm:prSet>
      <dgm:spPr/>
    </dgm:pt>
    <dgm:pt modelId="{F6CE795F-8E96-46F2-9520-B6C371FDB522}" type="pres">
      <dgm:prSet presAssocID="{0F31F598-5511-483D-A8D0-69021D6A34DF}" presName="circleB" presStyleLbl="node1" presStyleIdx="1" presStyleCnt="2"/>
      <dgm:spPr/>
    </dgm:pt>
    <dgm:pt modelId="{CA6FAB47-70AD-407D-A213-3C75A7A0A654}" type="pres">
      <dgm:prSet presAssocID="{0F31F598-5511-483D-A8D0-69021D6A34DF}" presName="spaceB" presStyleCnt="0"/>
      <dgm:spPr/>
    </dgm:pt>
  </dgm:ptLst>
  <dgm:cxnLst>
    <dgm:cxn modelId="{2C7BD6BE-71A0-46FB-944A-895965E60F7C}" type="presOf" srcId="{0F31F598-5511-483D-A8D0-69021D6A34DF}" destId="{D714E1EC-72E2-42D2-9105-AA28C93ABF69}" srcOrd="0" destOrd="0" presId="urn:microsoft.com/office/officeart/2005/8/layout/hProcess11"/>
    <dgm:cxn modelId="{A3B5992D-7BF1-4AB3-91DB-B3A5094FCD5A}" srcId="{4F3B950E-94A4-4B72-BD3E-5A3EC955B1C7}" destId="{5C43ED3E-8433-4A04-B7F2-966FEB81FC2A}" srcOrd="0" destOrd="0" parTransId="{74790EA5-8A6C-4A67-9E3A-2B44F86BC874}" sibTransId="{92F4FC46-8547-4216-AB79-DBF0D5FCE88D}"/>
    <dgm:cxn modelId="{3C4981A3-4AF6-43DE-B849-0B7B6F45DE6C}" type="presOf" srcId="{5C43ED3E-8433-4A04-B7F2-966FEB81FC2A}" destId="{1EC7C759-7E90-4478-B080-BFF43A513E3C}" srcOrd="0" destOrd="0" presId="urn:microsoft.com/office/officeart/2005/8/layout/hProcess11"/>
    <dgm:cxn modelId="{7289EF27-1C81-413F-AEFF-70CE76E78167}" srcId="{4F3B950E-94A4-4B72-BD3E-5A3EC955B1C7}" destId="{0F31F598-5511-483D-A8D0-69021D6A34DF}" srcOrd="1" destOrd="0" parTransId="{1985A535-9E3B-4B1E-9FFF-843640734627}" sibTransId="{FA4CB2D0-BCB2-4C11-B838-4AA2EBEB0B57}"/>
    <dgm:cxn modelId="{6CA12DD7-1B4F-414B-B689-4525B014770E}" type="presOf" srcId="{4F3B950E-94A4-4B72-BD3E-5A3EC955B1C7}" destId="{5DD3B8AF-A268-4E73-9076-76F8C1276C88}" srcOrd="0" destOrd="0" presId="urn:microsoft.com/office/officeart/2005/8/layout/hProcess11"/>
    <dgm:cxn modelId="{D3D6DE1C-5F6E-4924-9BAB-39C525DBF539}" type="presParOf" srcId="{5DD3B8AF-A268-4E73-9076-76F8C1276C88}" destId="{111E2C1A-0478-4522-A569-3CD6A95EE51D}" srcOrd="0" destOrd="0" presId="urn:microsoft.com/office/officeart/2005/8/layout/hProcess11"/>
    <dgm:cxn modelId="{772306E9-782E-4F26-88EA-5106B06E846C}" type="presParOf" srcId="{5DD3B8AF-A268-4E73-9076-76F8C1276C88}" destId="{72D9DEF7-01F4-462C-82C3-12A060857B7E}" srcOrd="1" destOrd="0" presId="urn:microsoft.com/office/officeart/2005/8/layout/hProcess11"/>
    <dgm:cxn modelId="{CB0D0EFA-5FE7-4F30-A24A-43B3103B01D7}" type="presParOf" srcId="{72D9DEF7-01F4-462C-82C3-12A060857B7E}" destId="{777C2A47-93EB-490B-A94F-0BF965E697FE}" srcOrd="0" destOrd="0" presId="urn:microsoft.com/office/officeart/2005/8/layout/hProcess11"/>
    <dgm:cxn modelId="{5FDE05E7-6D46-4C2C-81C2-76B7AA49FB40}" type="presParOf" srcId="{777C2A47-93EB-490B-A94F-0BF965E697FE}" destId="{1EC7C759-7E90-4478-B080-BFF43A513E3C}" srcOrd="0" destOrd="0" presId="urn:microsoft.com/office/officeart/2005/8/layout/hProcess11"/>
    <dgm:cxn modelId="{2FD2C8B1-131A-4464-BC50-446753000BE3}" type="presParOf" srcId="{777C2A47-93EB-490B-A94F-0BF965E697FE}" destId="{61DFD0E0-7B73-4409-A619-6A802CA54BA6}" srcOrd="1" destOrd="0" presId="urn:microsoft.com/office/officeart/2005/8/layout/hProcess11"/>
    <dgm:cxn modelId="{374282FE-D6F3-4540-A8B6-56D4579CF7D0}" type="presParOf" srcId="{777C2A47-93EB-490B-A94F-0BF965E697FE}" destId="{089FBAE9-C1D0-4A5A-AA58-12AD869980B8}" srcOrd="2" destOrd="0" presId="urn:microsoft.com/office/officeart/2005/8/layout/hProcess11"/>
    <dgm:cxn modelId="{EEDA5953-037C-4AFF-BF38-DD434264A7A0}" type="presParOf" srcId="{72D9DEF7-01F4-462C-82C3-12A060857B7E}" destId="{68BA4BEC-7CBE-4276-86DF-980FCEDD79EE}" srcOrd="1" destOrd="0" presId="urn:microsoft.com/office/officeart/2005/8/layout/hProcess11"/>
    <dgm:cxn modelId="{76FEFB02-EECF-4BC5-8F93-ADA2742C90EF}" type="presParOf" srcId="{72D9DEF7-01F4-462C-82C3-12A060857B7E}" destId="{03E9E3FE-6251-4676-9C16-B17F9214590C}" srcOrd="2" destOrd="0" presId="urn:microsoft.com/office/officeart/2005/8/layout/hProcess11"/>
    <dgm:cxn modelId="{65DDE797-7109-4605-AF37-CA194AA0FDD3}" type="presParOf" srcId="{03E9E3FE-6251-4676-9C16-B17F9214590C}" destId="{D714E1EC-72E2-42D2-9105-AA28C93ABF69}" srcOrd="0" destOrd="0" presId="urn:microsoft.com/office/officeart/2005/8/layout/hProcess11"/>
    <dgm:cxn modelId="{15EAB3EF-B346-40F8-AEB1-B9DAD61C9BAF}" type="presParOf" srcId="{03E9E3FE-6251-4676-9C16-B17F9214590C}" destId="{F6CE795F-8E96-46F2-9520-B6C371FDB522}" srcOrd="1" destOrd="0" presId="urn:microsoft.com/office/officeart/2005/8/layout/hProcess11"/>
    <dgm:cxn modelId="{07473758-D847-482A-B8E1-23223DA54F26}" type="presParOf" srcId="{03E9E3FE-6251-4676-9C16-B17F9214590C}" destId="{CA6FAB47-70AD-407D-A213-3C75A7A0A654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760419D-D76F-4DAD-9643-87A95F0377D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726A1CF-CA3D-4F38-B258-F3BBA7C126FD}">
      <dgm:prSet/>
      <dgm:spPr/>
      <dgm:t>
        <a:bodyPr/>
        <a:lstStyle/>
        <a:p>
          <a:pPr rtl="0"/>
          <a:r>
            <a:rPr lang="en-US" b="1" smtClean="0"/>
            <a:t>Positif:</a:t>
          </a:r>
          <a:r>
            <a:rPr lang="en-US" smtClean="0"/>
            <a:t> Stabilitas ekonomi (suku bunga rendah, inflasi terkendali) meningkatkan daya beli masyarakat → peluang pasar lebih besar.</a:t>
          </a:r>
          <a:endParaRPr lang="en-US"/>
        </a:p>
      </dgm:t>
    </dgm:pt>
    <dgm:pt modelId="{3226E1FB-6EE4-48D4-B6BD-0258E910627F}" type="parTrans" cxnId="{77A5487E-3301-4F6F-90CC-DC2157E6C843}">
      <dgm:prSet/>
      <dgm:spPr/>
      <dgm:t>
        <a:bodyPr/>
        <a:lstStyle/>
        <a:p>
          <a:endParaRPr lang="en-US"/>
        </a:p>
      </dgm:t>
    </dgm:pt>
    <dgm:pt modelId="{614D3F0C-81F3-4F6A-B228-05ADD145B4E3}" type="sibTrans" cxnId="{77A5487E-3301-4F6F-90CC-DC2157E6C843}">
      <dgm:prSet/>
      <dgm:spPr/>
      <dgm:t>
        <a:bodyPr/>
        <a:lstStyle/>
        <a:p>
          <a:endParaRPr lang="en-US"/>
        </a:p>
      </dgm:t>
    </dgm:pt>
    <dgm:pt modelId="{00ABE199-D6ED-4008-9BB9-28827F1B3BB9}">
      <dgm:prSet/>
      <dgm:spPr/>
      <dgm:t>
        <a:bodyPr/>
        <a:lstStyle/>
        <a:p>
          <a:pPr rtl="0"/>
          <a:r>
            <a:rPr lang="en-US" b="1" smtClean="0"/>
            <a:t>Negatif:</a:t>
          </a:r>
          <a:r>
            <a:rPr lang="en-US" smtClean="0"/>
            <a:t> Kebijakan moneter ketat (suku bunga tinggi) menekan konsumsi dan pembiayaan usaha → pemasaran jadi lebih sulit.</a:t>
          </a:r>
          <a:endParaRPr lang="en-US"/>
        </a:p>
      </dgm:t>
    </dgm:pt>
    <dgm:pt modelId="{280069C9-C009-4915-8180-27ACC11C2428}" type="parTrans" cxnId="{CC317DCF-7D7B-4520-B3F9-715585E378CE}">
      <dgm:prSet/>
      <dgm:spPr/>
      <dgm:t>
        <a:bodyPr/>
        <a:lstStyle/>
        <a:p>
          <a:endParaRPr lang="en-US"/>
        </a:p>
      </dgm:t>
    </dgm:pt>
    <dgm:pt modelId="{028B4399-FE32-4430-A689-74129216FF52}" type="sibTrans" cxnId="{CC317DCF-7D7B-4520-B3F9-715585E378CE}">
      <dgm:prSet/>
      <dgm:spPr/>
      <dgm:t>
        <a:bodyPr/>
        <a:lstStyle/>
        <a:p>
          <a:endParaRPr lang="en-US"/>
        </a:p>
      </dgm:t>
    </dgm:pt>
    <dgm:pt modelId="{CD19FC73-2620-46C3-B7CD-0F6CCE57E516}" type="pres">
      <dgm:prSet presAssocID="{0760419D-D76F-4DAD-9643-87A95F0377DE}" presName="cycle" presStyleCnt="0">
        <dgm:presLayoutVars>
          <dgm:dir/>
          <dgm:resizeHandles val="exact"/>
        </dgm:presLayoutVars>
      </dgm:prSet>
      <dgm:spPr/>
    </dgm:pt>
    <dgm:pt modelId="{D0404C56-C2B2-4547-98A3-46B6B79A7A3E}" type="pres">
      <dgm:prSet presAssocID="{C726A1CF-CA3D-4F38-B258-F3BBA7C126FD}" presName="dummy" presStyleCnt="0"/>
      <dgm:spPr/>
    </dgm:pt>
    <dgm:pt modelId="{F4DA7E32-ECA8-490E-8897-4CC0137A2E4D}" type="pres">
      <dgm:prSet presAssocID="{C726A1CF-CA3D-4F38-B258-F3BBA7C126FD}" presName="node" presStyleLbl="revTx" presStyleIdx="0" presStyleCnt="2">
        <dgm:presLayoutVars>
          <dgm:bulletEnabled val="1"/>
        </dgm:presLayoutVars>
      </dgm:prSet>
      <dgm:spPr/>
    </dgm:pt>
    <dgm:pt modelId="{C46CEB05-503B-4990-857D-FBBB12357182}" type="pres">
      <dgm:prSet presAssocID="{614D3F0C-81F3-4F6A-B228-05ADD145B4E3}" presName="sibTrans" presStyleLbl="node1" presStyleIdx="0" presStyleCnt="2"/>
      <dgm:spPr/>
    </dgm:pt>
    <dgm:pt modelId="{41346EA0-E676-48B6-A2BC-F2B40B229491}" type="pres">
      <dgm:prSet presAssocID="{00ABE199-D6ED-4008-9BB9-28827F1B3BB9}" presName="dummy" presStyleCnt="0"/>
      <dgm:spPr/>
    </dgm:pt>
    <dgm:pt modelId="{F462468F-64DF-4013-9C60-232C93954DFA}" type="pres">
      <dgm:prSet presAssocID="{00ABE199-D6ED-4008-9BB9-28827F1B3BB9}" presName="node" presStyleLbl="revTx" presStyleIdx="1" presStyleCnt="2">
        <dgm:presLayoutVars>
          <dgm:bulletEnabled val="1"/>
        </dgm:presLayoutVars>
      </dgm:prSet>
      <dgm:spPr/>
    </dgm:pt>
    <dgm:pt modelId="{8A1FB9FF-36BE-49F9-BBBA-BBF774206006}" type="pres">
      <dgm:prSet presAssocID="{028B4399-FE32-4430-A689-74129216FF52}" presName="sibTrans" presStyleLbl="node1" presStyleIdx="1" presStyleCnt="2"/>
      <dgm:spPr/>
    </dgm:pt>
  </dgm:ptLst>
  <dgm:cxnLst>
    <dgm:cxn modelId="{9E03CB65-0762-4AB3-BC02-2D13B48D3CC7}" type="presOf" srcId="{028B4399-FE32-4430-A689-74129216FF52}" destId="{8A1FB9FF-36BE-49F9-BBBA-BBF774206006}" srcOrd="0" destOrd="0" presId="urn:microsoft.com/office/officeart/2005/8/layout/cycle1"/>
    <dgm:cxn modelId="{98D9BFB3-532B-4A84-953C-8F26CEDCE475}" type="presOf" srcId="{0760419D-D76F-4DAD-9643-87A95F0377DE}" destId="{CD19FC73-2620-46C3-B7CD-0F6CCE57E516}" srcOrd="0" destOrd="0" presId="urn:microsoft.com/office/officeart/2005/8/layout/cycle1"/>
    <dgm:cxn modelId="{77A5487E-3301-4F6F-90CC-DC2157E6C843}" srcId="{0760419D-D76F-4DAD-9643-87A95F0377DE}" destId="{C726A1CF-CA3D-4F38-B258-F3BBA7C126FD}" srcOrd="0" destOrd="0" parTransId="{3226E1FB-6EE4-48D4-B6BD-0258E910627F}" sibTransId="{614D3F0C-81F3-4F6A-B228-05ADD145B4E3}"/>
    <dgm:cxn modelId="{B16051B9-247A-4D9F-9FF1-AE7ED57836FA}" type="presOf" srcId="{C726A1CF-CA3D-4F38-B258-F3BBA7C126FD}" destId="{F4DA7E32-ECA8-490E-8897-4CC0137A2E4D}" srcOrd="0" destOrd="0" presId="urn:microsoft.com/office/officeart/2005/8/layout/cycle1"/>
    <dgm:cxn modelId="{CC317DCF-7D7B-4520-B3F9-715585E378CE}" srcId="{0760419D-D76F-4DAD-9643-87A95F0377DE}" destId="{00ABE199-D6ED-4008-9BB9-28827F1B3BB9}" srcOrd="1" destOrd="0" parTransId="{280069C9-C009-4915-8180-27ACC11C2428}" sibTransId="{028B4399-FE32-4430-A689-74129216FF52}"/>
    <dgm:cxn modelId="{82D7CB53-A52F-4060-A8BB-DE9A8EBEC15C}" type="presOf" srcId="{614D3F0C-81F3-4F6A-B228-05ADD145B4E3}" destId="{C46CEB05-503B-4990-857D-FBBB12357182}" srcOrd="0" destOrd="0" presId="urn:microsoft.com/office/officeart/2005/8/layout/cycle1"/>
    <dgm:cxn modelId="{8EB0A174-E2E7-46E2-9084-AD4BEC571787}" type="presOf" srcId="{00ABE199-D6ED-4008-9BB9-28827F1B3BB9}" destId="{F462468F-64DF-4013-9C60-232C93954DFA}" srcOrd="0" destOrd="0" presId="urn:microsoft.com/office/officeart/2005/8/layout/cycle1"/>
    <dgm:cxn modelId="{5C754C55-5595-472F-BB98-F18A86FA3BE4}" type="presParOf" srcId="{CD19FC73-2620-46C3-B7CD-0F6CCE57E516}" destId="{D0404C56-C2B2-4547-98A3-46B6B79A7A3E}" srcOrd="0" destOrd="0" presId="urn:microsoft.com/office/officeart/2005/8/layout/cycle1"/>
    <dgm:cxn modelId="{278D31AF-570D-4C41-8BFB-BA5354ABD05F}" type="presParOf" srcId="{CD19FC73-2620-46C3-B7CD-0F6CCE57E516}" destId="{F4DA7E32-ECA8-490E-8897-4CC0137A2E4D}" srcOrd="1" destOrd="0" presId="urn:microsoft.com/office/officeart/2005/8/layout/cycle1"/>
    <dgm:cxn modelId="{75FAA8C8-D3CF-4D77-99A1-75CA7FD3E9FB}" type="presParOf" srcId="{CD19FC73-2620-46C3-B7CD-0F6CCE57E516}" destId="{C46CEB05-503B-4990-857D-FBBB12357182}" srcOrd="2" destOrd="0" presId="urn:microsoft.com/office/officeart/2005/8/layout/cycle1"/>
    <dgm:cxn modelId="{1522F195-9DF3-4AD3-8807-BF4326F76C8E}" type="presParOf" srcId="{CD19FC73-2620-46C3-B7CD-0F6CCE57E516}" destId="{41346EA0-E676-48B6-A2BC-F2B40B229491}" srcOrd="3" destOrd="0" presId="urn:microsoft.com/office/officeart/2005/8/layout/cycle1"/>
    <dgm:cxn modelId="{68E4D791-568B-4445-B2B4-32E9F1F79A79}" type="presParOf" srcId="{CD19FC73-2620-46C3-B7CD-0F6CCE57E516}" destId="{F462468F-64DF-4013-9C60-232C93954DFA}" srcOrd="4" destOrd="0" presId="urn:microsoft.com/office/officeart/2005/8/layout/cycle1"/>
    <dgm:cxn modelId="{AB56376D-CC51-4912-939D-5DC523FFFAD2}" type="presParOf" srcId="{CD19FC73-2620-46C3-B7CD-0F6CCE57E516}" destId="{8A1FB9FF-36BE-49F9-BBBA-BBF774206006}" srcOrd="5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F38E0A-0B1A-4FF7-94BA-9931D7A566FD}">
      <dsp:nvSpPr>
        <dsp:cNvPr id="0" name=""/>
        <dsp:cNvSpPr/>
      </dsp:nvSpPr>
      <dsp:spPr>
        <a:xfrm rot="5400000">
          <a:off x="3785742" y="-370490"/>
          <a:ext cx="3620770" cy="526694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smtClean="0"/>
            <a:t>Pemasok: penyedia bahan baku, produk, jasa</a:t>
          </a:r>
          <a:endParaRPr lang="en-US" sz="2600" kern="1200"/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smtClean="0"/>
            <a:t>Perantara: distributor, agen, pengecer</a:t>
          </a:r>
          <a:endParaRPr lang="en-US" sz="2600" kern="1200"/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smtClean="0"/>
            <a:t>Pelanggan: konsumen individu, bisnis, pemerintah</a:t>
          </a:r>
          <a:endParaRPr lang="en-US" sz="2600" kern="1200"/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smtClean="0"/>
            <a:t>Pesaing: perusahaan lain dengan produk/jasa sejenis</a:t>
          </a:r>
          <a:endParaRPr lang="en-US" sz="2600" kern="1200"/>
        </a:p>
      </dsp:txBody>
      <dsp:txXfrm rot="-5400000">
        <a:off x="2962656" y="629347"/>
        <a:ext cx="5090193" cy="3267268"/>
      </dsp:txXfrm>
    </dsp:sp>
    <dsp:sp modelId="{EC121474-6347-4DBB-AA6C-EBA085523E17}">
      <dsp:nvSpPr>
        <dsp:cNvPr id="0" name=""/>
        <dsp:cNvSpPr/>
      </dsp:nvSpPr>
      <dsp:spPr>
        <a:xfrm>
          <a:off x="0" y="0"/>
          <a:ext cx="2962656" cy="452596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smtClean="0">
              <a:solidFill>
                <a:schemeClr val="tx1"/>
              </a:solidFill>
            </a:rPr>
            <a:t>Faktor-faktor dekat perusahaan yang memengaruhi pelanggan:</a:t>
          </a:r>
          <a:endParaRPr lang="en-US" sz="3300" kern="1200">
            <a:solidFill>
              <a:schemeClr val="tx1"/>
            </a:solidFill>
          </a:endParaRPr>
        </a:p>
      </dsp:txBody>
      <dsp:txXfrm>
        <a:off x="144625" y="144625"/>
        <a:ext cx="2673406" cy="423671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04F3B5-69C0-45AD-9BC3-301106DCD7CD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/>
            <a:t>Positif:</a:t>
          </a:r>
          <a:r>
            <a:rPr lang="en-US" sz="2800" kern="1200" smtClean="0"/>
            <a:t> Perjanjian perdagangan bebas ( MEA, WTO) membuka pasar internasional bagi produk lokal.</a:t>
          </a:r>
          <a:endParaRPr lang="en-US" sz="2800" kern="1200"/>
        </a:p>
      </dsp:txBody>
      <dsp:txXfrm>
        <a:off x="870589" y="543115"/>
        <a:ext cx="2595368" cy="3439731"/>
      </dsp:txXfrm>
    </dsp:sp>
    <dsp:sp modelId="{5B7E2678-C624-4D4F-B4BF-17CF41FDE309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/>
            <a:t>Negatif:</a:t>
          </a:r>
          <a:r>
            <a:rPr lang="en-US" sz="2800" kern="1200" smtClean="0"/>
            <a:t> Persaingan global makin ketat karena produk asing mudah masuk ke pasar domestik.</a:t>
          </a:r>
          <a:endParaRPr lang="en-US" sz="2800" kern="1200"/>
        </a:p>
      </dsp:txBody>
      <dsp:txXfrm>
        <a:off x="4763642" y="543115"/>
        <a:ext cx="2595368" cy="343973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DED2DB-A550-4872-9AB0-B6585B100C1B}">
      <dsp:nvSpPr>
        <dsp:cNvPr id="0" name=""/>
        <dsp:cNvSpPr/>
      </dsp:nvSpPr>
      <dsp:spPr>
        <a:xfrm>
          <a:off x="4526" y="0"/>
          <a:ext cx="2715768" cy="2172462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8C137C-855C-452B-A48C-BE878C11CAA9}">
      <dsp:nvSpPr>
        <dsp:cNvPr id="0" name=""/>
        <dsp:cNvSpPr/>
      </dsp:nvSpPr>
      <dsp:spPr>
        <a:xfrm>
          <a:off x="2801767" y="0"/>
          <a:ext cx="4608576" cy="2172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0" rIns="163576" bIns="163576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smtClean="0"/>
            <a:t>Positif:</a:t>
          </a:r>
          <a:r>
            <a:rPr lang="en-US" sz="2300" kern="1200" smtClean="0"/>
            <a:t> Dukungan pemerintah pada transformasi digital (misalnya program UMKM Go Digital, subsidi internet, regulasi fintech) memperluas strategi pemasaran digital.</a:t>
          </a:r>
          <a:endParaRPr lang="en-US" sz="2300" kern="1200"/>
        </a:p>
      </dsp:txBody>
      <dsp:txXfrm>
        <a:off x="2801767" y="0"/>
        <a:ext cx="4608576" cy="2172462"/>
      </dsp:txXfrm>
    </dsp:sp>
    <dsp:sp modelId="{21B10C93-AB67-4B75-B9BE-1AC5C6474A30}">
      <dsp:nvSpPr>
        <dsp:cNvPr id="0" name=""/>
        <dsp:cNvSpPr/>
      </dsp:nvSpPr>
      <dsp:spPr>
        <a:xfrm>
          <a:off x="819256" y="2353500"/>
          <a:ext cx="2715768" cy="2172462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D86313-0BBB-4B84-AD1B-A4E98F239599}">
      <dsp:nvSpPr>
        <dsp:cNvPr id="0" name=""/>
        <dsp:cNvSpPr/>
      </dsp:nvSpPr>
      <dsp:spPr>
        <a:xfrm>
          <a:off x="3616497" y="2353500"/>
          <a:ext cx="4608576" cy="2172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0" rIns="163576" bIns="163576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smtClean="0"/>
            <a:t>Negatif:</a:t>
          </a:r>
          <a:r>
            <a:rPr lang="en-US" sz="2300" kern="1200" smtClean="0"/>
            <a:t> Jika aturan terlalu ketat (misalnya pembatasan iklan digital, privasi data), bisa menghambat fleksibilitas perusahaan dalam promosi online.</a:t>
          </a:r>
          <a:endParaRPr lang="en-US" sz="2300" kern="1200"/>
        </a:p>
      </dsp:txBody>
      <dsp:txXfrm>
        <a:off x="3616497" y="2353500"/>
        <a:ext cx="4608576" cy="217246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BC47FA-422B-4E78-849D-093737F28131}">
      <dsp:nvSpPr>
        <dsp:cNvPr id="0" name=""/>
        <dsp:cNvSpPr/>
      </dsp:nvSpPr>
      <dsp:spPr>
        <a:xfrm>
          <a:off x="4813276" y="1161951"/>
          <a:ext cx="2202060" cy="2202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smtClean="0"/>
            <a:t>Positif:</a:t>
          </a:r>
          <a:r>
            <a:rPr lang="en-US" sz="1700" kern="1200" smtClean="0"/>
            <a:t> Dukungan pemerintah pada transformasi digital (misalnya program UMKM Go Digital, subsidi internet, regulasi fintech) memperluas strategi pemasaran digital.</a:t>
          </a:r>
          <a:endParaRPr lang="en-US" sz="1700" kern="1200"/>
        </a:p>
      </dsp:txBody>
      <dsp:txXfrm>
        <a:off x="4813276" y="1161951"/>
        <a:ext cx="2202060" cy="2202060"/>
      </dsp:txXfrm>
    </dsp:sp>
    <dsp:sp modelId="{2D71CC67-DAEC-4D96-B5C9-18F3C74DBC15}">
      <dsp:nvSpPr>
        <dsp:cNvPr id="0" name=""/>
        <dsp:cNvSpPr/>
      </dsp:nvSpPr>
      <dsp:spPr>
        <a:xfrm>
          <a:off x="1850107" y="-1710"/>
          <a:ext cx="4529384" cy="4529384"/>
        </a:xfrm>
        <a:prstGeom prst="circularArrow">
          <a:avLst>
            <a:gd name="adj1" fmla="val 9480"/>
            <a:gd name="adj2" fmla="val 684733"/>
            <a:gd name="adj3" fmla="val 7851859"/>
            <a:gd name="adj4" fmla="val 2263409"/>
            <a:gd name="adj5" fmla="val 110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B459B-DF99-407E-A478-C0678EBED1BC}">
      <dsp:nvSpPr>
        <dsp:cNvPr id="0" name=""/>
        <dsp:cNvSpPr/>
      </dsp:nvSpPr>
      <dsp:spPr>
        <a:xfrm>
          <a:off x="1214262" y="1161951"/>
          <a:ext cx="2202060" cy="2202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smtClean="0"/>
            <a:t>Negatif:</a:t>
          </a:r>
          <a:r>
            <a:rPr lang="en-US" sz="1700" kern="1200" smtClean="0"/>
            <a:t> Jika aturan terlalu ketat (misalnya pembatasan iklan digital, privasi data), bisa menghambat fleksibilitas perusahaan dalam promosi online.</a:t>
          </a:r>
          <a:endParaRPr lang="en-US" sz="1700" kern="1200"/>
        </a:p>
      </dsp:txBody>
      <dsp:txXfrm>
        <a:off x="1214262" y="1161951"/>
        <a:ext cx="2202060" cy="2202060"/>
      </dsp:txXfrm>
    </dsp:sp>
    <dsp:sp modelId="{359E8153-6B2D-4761-8D3A-29D3F251E5CE}">
      <dsp:nvSpPr>
        <dsp:cNvPr id="0" name=""/>
        <dsp:cNvSpPr/>
      </dsp:nvSpPr>
      <dsp:spPr>
        <a:xfrm>
          <a:off x="1850107" y="-1710"/>
          <a:ext cx="4529384" cy="4529384"/>
        </a:xfrm>
        <a:prstGeom prst="circularArrow">
          <a:avLst>
            <a:gd name="adj1" fmla="val 9480"/>
            <a:gd name="adj2" fmla="val 684733"/>
            <a:gd name="adj3" fmla="val 18651859"/>
            <a:gd name="adj4" fmla="val 13063409"/>
            <a:gd name="adj5" fmla="val 110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20F577-CFDA-41AE-9291-F947380F1D00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B979CF-CF47-43E4-B944-A6BDB0C58078}">
      <dsp:nvSpPr>
        <dsp:cNvPr id="0" name=""/>
        <dsp:cNvSpPr/>
      </dsp:nvSpPr>
      <dsp:spPr>
        <a:xfrm>
          <a:off x="3616" y="1357788"/>
          <a:ext cx="1581224" cy="181038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solidFill>
                <a:schemeClr val="tx1"/>
              </a:solidFill>
            </a:rPr>
            <a:t>Lingkungan pemasaran = mikro + makro</a:t>
          </a:r>
          <a:endParaRPr lang="en-US" sz="2000" kern="1200">
            <a:solidFill>
              <a:schemeClr val="tx1"/>
            </a:solidFill>
          </a:endParaRPr>
        </a:p>
      </dsp:txBody>
      <dsp:txXfrm>
        <a:off x="80805" y="1434977"/>
        <a:ext cx="1426846" cy="1656007"/>
      </dsp:txXfrm>
    </dsp:sp>
    <dsp:sp modelId="{6B08668B-02AE-4633-A6EC-E39F5FDC8C81}">
      <dsp:nvSpPr>
        <dsp:cNvPr id="0" name=""/>
        <dsp:cNvSpPr/>
      </dsp:nvSpPr>
      <dsp:spPr>
        <a:xfrm>
          <a:off x="1663902" y="1357788"/>
          <a:ext cx="1581224" cy="1810385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solidFill>
                <a:schemeClr val="tx1"/>
              </a:solidFill>
            </a:rPr>
            <a:t>SWOT &amp; PESTEL membantu analisis strategi</a:t>
          </a:r>
          <a:endParaRPr lang="en-US" sz="2000" kern="1200">
            <a:solidFill>
              <a:schemeClr val="tx1"/>
            </a:solidFill>
          </a:endParaRPr>
        </a:p>
      </dsp:txBody>
      <dsp:txXfrm>
        <a:off x="1741091" y="1434977"/>
        <a:ext cx="1426846" cy="1656007"/>
      </dsp:txXfrm>
    </dsp:sp>
    <dsp:sp modelId="{CA8E9545-7835-4171-B459-5F221029335F}">
      <dsp:nvSpPr>
        <dsp:cNvPr id="0" name=""/>
        <dsp:cNvSpPr/>
      </dsp:nvSpPr>
      <dsp:spPr>
        <a:xfrm>
          <a:off x="3324187" y="1357788"/>
          <a:ext cx="1581224" cy="1810385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solidFill>
                <a:schemeClr val="tx1"/>
              </a:solidFill>
            </a:rPr>
            <a:t>Globalisasi membuka peluang sekaligus tantangan</a:t>
          </a:r>
          <a:endParaRPr lang="en-US" sz="2000" kern="1200">
            <a:solidFill>
              <a:schemeClr val="tx1"/>
            </a:solidFill>
          </a:endParaRPr>
        </a:p>
      </dsp:txBody>
      <dsp:txXfrm>
        <a:off x="3401376" y="1434977"/>
        <a:ext cx="1426846" cy="1656007"/>
      </dsp:txXfrm>
    </dsp:sp>
    <dsp:sp modelId="{F729D790-02C5-43A5-BD71-8EDFA0A346DA}">
      <dsp:nvSpPr>
        <dsp:cNvPr id="0" name=""/>
        <dsp:cNvSpPr/>
      </dsp:nvSpPr>
      <dsp:spPr>
        <a:xfrm>
          <a:off x="4984473" y="1357788"/>
          <a:ext cx="1581224" cy="1810385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solidFill>
                <a:schemeClr val="tx1"/>
              </a:solidFill>
            </a:rPr>
            <a:t>Digitalisasi mengubah cara perusahaan bersaing</a:t>
          </a:r>
          <a:endParaRPr lang="en-US" sz="2000" kern="1200">
            <a:solidFill>
              <a:schemeClr val="tx1"/>
            </a:solidFill>
          </a:endParaRPr>
        </a:p>
      </dsp:txBody>
      <dsp:txXfrm>
        <a:off x="5061662" y="1434977"/>
        <a:ext cx="1426846" cy="1656007"/>
      </dsp:txXfrm>
    </dsp:sp>
    <dsp:sp modelId="{9CCE6443-EACA-45B6-AF43-017B21644515}">
      <dsp:nvSpPr>
        <dsp:cNvPr id="0" name=""/>
        <dsp:cNvSpPr/>
      </dsp:nvSpPr>
      <dsp:spPr>
        <a:xfrm>
          <a:off x="6644759" y="1357788"/>
          <a:ext cx="1581224" cy="1810385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solidFill>
                <a:schemeClr val="tx1"/>
              </a:solidFill>
            </a:rPr>
            <a:t>Perusahaan perlu adaptif dan inovatif</a:t>
          </a:r>
          <a:endParaRPr lang="en-US" sz="2000" kern="1200">
            <a:solidFill>
              <a:schemeClr val="tx1"/>
            </a:solidFill>
          </a:endParaRPr>
        </a:p>
      </dsp:txBody>
      <dsp:txXfrm>
        <a:off x="6721948" y="1434977"/>
        <a:ext cx="1426846" cy="16560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72BC11-A72E-4E69-97C2-2E0B36E66B27}">
      <dsp:nvSpPr>
        <dsp:cNvPr id="0" name=""/>
        <dsp:cNvSpPr/>
      </dsp:nvSpPr>
      <dsp:spPr>
        <a:xfrm rot="5400000">
          <a:off x="3785742" y="-370490"/>
          <a:ext cx="3620770" cy="526694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smtClean="0"/>
            <a:t>Demografi: jumlah penduduk, struktur umur</a:t>
          </a:r>
          <a:endParaRPr lang="en-US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smtClean="0"/>
            <a:t>Ekonomi: daya beli, inflasi, suku bunga</a:t>
          </a:r>
          <a:endParaRPr lang="en-US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smtClean="0"/>
            <a:t>Sosial: gaya hidup, preferensi masyarakat</a:t>
          </a:r>
          <a:endParaRPr lang="en-US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smtClean="0"/>
            <a:t>Budaya: norma, tradisi, kepercayaan</a:t>
          </a:r>
          <a:endParaRPr lang="en-US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smtClean="0"/>
            <a:t>Teknologi: inovasi, digitalisasi</a:t>
          </a:r>
          <a:endParaRPr lang="en-US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smtClean="0"/>
            <a:t>Politik &amp; Hukum: regulasi, kebijakan, stabilitas</a:t>
          </a:r>
          <a:endParaRPr lang="en-US" sz="2300" kern="1200"/>
        </a:p>
      </dsp:txBody>
      <dsp:txXfrm rot="-5400000">
        <a:off x="2962656" y="629347"/>
        <a:ext cx="5090193" cy="3267268"/>
      </dsp:txXfrm>
    </dsp:sp>
    <dsp:sp modelId="{582E13B1-BC88-4D92-B065-B87E6F6E242F}">
      <dsp:nvSpPr>
        <dsp:cNvPr id="0" name=""/>
        <dsp:cNvSpPr/>
      </dsp:nvSpPr>
      <dsp:spPr>
        <a:xfrm>
          <a:off x="0" y="0"/>
          <a:ext cx="2962656" cy="452596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smtClean="0">
              <a:solidFill>
                <a:schemeClr val="tx1"/>
              </a:solidFill>
            </a:rPr>
            <a:t>Kekuatan besar di luar perusahaan:</a:t>
          </a:r>
          <a:endParaRPr lang="en-US" sz="3700" kern="1200">
            <a:solidFill>
              <a:schemeClr val="tx1"/>
            </a:solidFill>
          </a:endParaRPr>
        </a:p>
      </dsp:txBody>
      <dsp:txXfrm>
        <a:off x="144625" y="144625"/>
        <a:ext cx="2673406" cy="42367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9C2FF9-C423-4D2F-A8E2-577901EB8859}">
      <dsp:nvSpPr>
        <dsp:cNvPr id="0" name=""/>
        <dsp:cNvSpPr/>
      </dsp:nvSpPr>
      <dsp:spPr>
        <a:xfrm>
          <a:off x="0" y="1357788"/>
          <a:ext cx="8229600" cy="181038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CD5867-A60C-45D9-89F4-10F14FD87579}">
      <dsp:nvSpPr>
        <dsp:cNvPr id="0" name=""/>
        <dsp:cNvSpPr/>
      </dsp:nvSpPr>
      <dsp:spPr>
        <a:xfrm>
          <a:off x="3706" y="0"/>
          <a:ext cx="178294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smtClean="0"/>
            <a:t>Strengths: </a:t>
          </a:r>
          <a:r>
            <a:rPr lang="en-US" sz="1900" kern="1200" smtClean="0"/>
            <a:t>keunggulan internal (merek, teknologi)</a:t>
          </a:r>
          <a:endParaRPr lang="en-US" sz="1900" kern="1200"/>
        </a:p>
      </dsp:txBody>
      <dsp:txXfrm>
        <a:off x="3706" y="0"/>
        <a:ext cx="1782946" cy="1810385"/>
      </dsp:txXfrm>
    </dsp:sp>
    <dsp:sp modelId="{46EC0554-C7BC-457C-BFB2-6EF73A807FFB}">
      <dsp:nvSpPr>
        <dsp:cNvPr id="0" name=""/>
        <dsp:cNvSpPr/>
      </dsp:nvSpPr>
      <dsp:spPr>
        <a:xfrm>
          <a:off x="668881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DEBCB6-FC77-4F0B-ABEC-1DE91F8834FA}">
      <dsp:nvSpPr>
        <dsp:cNvPr id="0" name=""/>
        <dsp:cNvSpPr/>
      </dsp:nvSpPr>
      <dsp:spPr>
        <a:xfrm>
          <a:off x="1875800" y="2715577"/>
          <a:ext cx="178294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smtClean="0"/>
            <a:t>Weaknesses:</a:t>
          </a:r>
          <a:r>
            <a:rPr lang="en-US" sz="1900" kern="1200" smtClean="0"/>
            <a:t> keterbatasan internal (SDM, distribusi)</a:t>
          </a:r>
          <a:endParaRPr lang="en-US" sz="1900" kern="1200"/>
        </a:p>
      </dsp:txBody>
      <dsp:txXfrm>
        <a:off x="1875800" y="2715577"/>
        <a:ext cx="1782946" cy="1810385"/>
      </dsp:txXfrm>
    </dsp:sp>
    <dsp:sp modelId="{4DA5DF39-6604-472D-AD89-D790F2B63BE0}">
      <dsp:nvSpPr>
        <dsp:cNvPr id="0" name=""/>
        <dsp:cNvSpPr/>
      </dsp:nvSpPr>
      <dsp:spPr>
        <a:xfrm>
          <a:off x="2540975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222C8D-AE7F-451A-8375-0FD273291903}">
      <dsp:nvSpPr>
        <dsp:cNvPr id="0" name=""/>
        <dsp:cNvSpPr/>
      </dsp:nvSpPr>
      <dsp:spPr>
        <a:xfrm>
          <a:off x="3747893" y="0"/>
          <a:ext cx="178294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smtClean="0"/>
            <a:t>Opportunities:</a:t>
          </a:r>
          <a:r>
            <a:rPr lang="en-US" sz="1900" kern="1200" smtClean="0"/>
            <a:t> peluang eksternal (tren digital, pasar baru)</a:t>
          </a:r>
          <a:endParaRPr lang="en-US" sz="1900" kern="1200"/>
        </a:p>
      </dsp:txBody>
      <dsp:txXfrm>
        <a:off x="3747893" y="0"/>
        <a:ext cx="1782946" cy="1810385"/>
      </dsp:txXfrm>
    </dsp:sp>
    <dsp:sp modelId="{7B11DC0A-56EA-461D-8E7C-C74246185C57}">
      <dsp:nvSpPr>
        <dsp:cNvPr id="0" name=""/>
        <dsp:cNvSpPr/>
      </dsp:nvSpPr>
      <dsp:spPr>
        <a:xfrm>
          <a:off x="4413068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343912-F49C-4C98-A482-8038FD620BDC}">
      <dsp:nvSpPr>
        <dsp:cNvPr id="0" name=""/>
        <dsp:cNvSpPr/>
      </dsp:nvSpPr>
      <dsp:spPr>
        <a:xfrm>
          <a:off x="5619987" y="2715577"/>
          <a:ext cx="178294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smtClean="0"/>
            <a:t>Threats:</a:t>
          </a:r>
          <a:r>
            <a:rPr lang="en-US" sz="1900" kern="1200" smtClean="0"/>
            <a:t> ancaman eksternal (pesaing baru, regulasi)</a:t>
          </a:r>
          <a:endParaRPr lang="en-US" sz="1900" kern="1200"/>
        </a:p>
      </dsp:txBody>
      <dsp:txXfrm>
        <a:off x="5619987" y="2715577"/>
        <a:ext cx="1782946" cy="1810385"/>
      </dsp:txXfrm>
    </dsp:sp>
    <dsp:sp modelId="{AAC956B2-FC78-47FB-B605-AC2283D4BFD1}">
      <dsp:nvSpPr>
        <dsp:cNvPr id="0" name=""/>
        <dsp:cNvSpPr/>
      </dsp:nvSpPr>
      <dsp:spPr>
        <a:xfrm>
          <a:off x="6285161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8D56F5-C21E-41FF-B170-406EB4150FBB}">
      <dsp:nvSpPr>
        <dsp:cNvPr id="0" name=""/>
        <dsp:cNvSpPr/>
      </dsp:nvSpPr>
      <dsp:spPr>
        <a:xfrm>
          <a:off x="3416896" y="1041876"/>
          <a:ext cx="1395806" cy="13958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ED82FBF-2997-404B-BF6C-4721A9B06DC3}">
      <dsp:nvSpPr>
        <dsp:cNvPr id="0" name=""/>
        <dsp:cNvSpPr/>
      </dsp:nvSpPr>
      <dsp:spPr>
        <a:xfrm>
          <a:off x="3242420" y="0"/>
          <a:ext cx="1744758" cy="95045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/>
            <a:t>Political:</a:t>
          </a:r>
          <a:r>
            <a:rPr lang="en-US" sz="1800" kern="1200" smtClean="0"/>
            <a:t> kebijakan pemerintah, regulasi</a:t>
          </a:r>
          <a:endParaRPr lang="en-US" sz="1800" kern="1200"/>
        </a:p>
      </dsp:txBody>
      <dsp:txXfrm>
        <a:off x="3242420" y="0"/>
        <a:ext cx="1744758" cy="950452"/>
      </dsp:txXfrm>
    </dsp:sp>
    <dsp:sp modelId="{267AA64C-B3DB-4CB5-BD1D-E645C3C41F81}">
      <dsp:nvSpPr>
        <dsp:cNvPr id="0" name=""/>
        <dsp:cNvSpPr/>
      </dsp:nvSpPr>
      <dsp:spPr>
        <a:xfrm>
          <a:off x="3869952" y="1303477"/>
          <a:ext cx="1395806" cy="13958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C08C1EB-CA5C-4DB1-9683-054C3D23CB4B}">
      <dsp:nvSpPr>
        <dsp:cNvPr id="0" name=""/>
        <dsp:cNvSpPr/>
      </dsp:nvSpPr>
      <dsp:spPr>
        <a:xfrm>
          <a:off x="5369281" y="905192"/>
          <a:ext cx="1653449" cy="104097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/>
            <a:t>Economic</a:t>
          </a:r>
          <a:r>
            <a:rPr lang="en-US" sz="1800" kern="1200" smtClean="0"/>
            <a:t>: pertumbuhan ekonomi, kurs, inflasi</a:t>
          </a:r>
          <a:endParaRPr lang="en-US" sz="1800" kern="1200"/>
        </a:p>
      </dsp:txBody>
      <dsp:txXfrm>
        <a:off x="5369281" y="905192"/>
        <a:ext cx="1653449" cy="1040971"/>
      </dsp:txXfrm>
    </dsp:sp>
    <dsp:sp modelId="{BBCA46CB-601E-4ABB-8791-2C87732B9215}">
      <dsp:nvSpPr>
        <dsp:cNvPr id="0" name=""/>
        <dsp:cNvSpPr/>
      </dsp:nvSpPr>
      <dsp:spPr>
        <a:xfrm>
          <a:off x="3869952" y="1826678"/>
          <a:ext cx="1395806" cy="13958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D4C38B8-1DCD-498A-A0BB-E7529E8FFDB5}">
      <dsp:nvSpPr>
        <dsp:cNvPr id="0" name=""/>
        <dsp:cNvSpPr/>
      </dsp:nvSpPr>
      <dsp:spPr>
        <a:xfrm>
          <a:off x="5369281" y="2457597"/>
          <a:ext cx="1653449" cy="116317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/>
            <a:t>Social</a:t>
          </a:r>
          <a:r>
            <a:rPr lang="en-US" sz="1800" kern="1200" smtClean="0"/>
            <a:t>: tren sosial, perilaku konsumen</a:t>
          </a:r>
          <a:endParaRPr lang="en-US" sz="1800" kern="1200"/>
        </a:p>
      </dsp:txBody>
      <dsp:txXfrm>
        <a:off x="5369281" y="2457597"/>
        <a:ext cx="1653449" cy="1163172"/>
      </dsp:txXfrm>
    </dsp:sp>
    <dsp:sp modelId="{DE56EE34-1865-4179-9895-E39F94379664}">
      <dsp:nvSpPr>
        <dsp:cNvPr id="0" name=""/>
        <dsp:cNvSpPr/>
      </dsp:nvSpPr>
      <dsp:spPr>
        <a:xfrm>
          <a:off x="3416896" y="2088731"/>
          <a:ext cx="1395806" cy="13958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DE0E4EE-EAD1-4E3B-B4F2-02C204920D26}">
      <dsp:nvSpPr>
        <dsp:cNvPr id="0" name=""/>
        <dsp:cNvSpPr/>
      </dsp:nvSpPr>
      <dsp:spPr>
        <a:xfrm>
          <a:off x="3242420" y="3575510"/>
          <a:ext cx="1744758" cy="95045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/>
            <a:t>Technological</a:t>
          </a:r>
          <a:r>
            <a:rPr lang="en-US" sz="1800" kern="1200" smtClean="0"/>
            <a:t>: teknologi baru, inovasi digital</a:t>
          </a:r>
          <a:endParaRPr lang="en-US" sz="1800" kern="1200"/>
        </a:p>
      </dsp:txBody>
      <dsp:txXfrm>
        <a:off x="3242420" y="3575510"/>
        <a:ext cx="1744758" cy="950452"/>
      </dsp:txXfrm>
    </dsp:sp>
    <dsp:sp modelId="{0F820EC2-BD7F-4036-A876-671D55069A37}">
      <dsp:nvSpPr>
        <dsp:cNvPr id="0" name=""/>
        <dsp:cNvSpPr/>
      </dsp:nvSpPr>
      <dsp:spPr>
        <a:xfrm>
          <a:off x="2963840" y="1826678"/>
          <a:ext cx="1395806" cy="13958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619E755-BD98-4C44-8ED7-C1703997CCAA}">
      <dsp:nvSpPr>
        <dsp:cNvPr id="0" name=""/>
        <dsp:cNvSpPr/>
      </dsp:nvSpPr>
      <dsp:spPr>
        <a:xfrm>
          <a:off x="1206868" y="2457597"/>
          <a:ext cx="1653449" cy="116317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/>
            <a:t>Environmental:</a:t>
          </a:r>
          <a:r>
            <a:rPr lang="en-US" sz="1800" kern="1200" smtClean="0"/>
            <a:t> isu lingkungan, green marketing</a:t>
          </a:r>
          <a:endParaRPr lang="en-US" sz="1800" kern="1200"/>
        </a:p>
      </dsp:txBody>
      <dsp:txXfrm>
        <a:off x="1206868" y="2457597"/>
        <a:ext cx="1653449" cy="1163172"/>
      </dsp:txXfrm>
    </dsp:sp>
    <dsp:sp modelId="{BE30A377-C78D-47E8-B60E-7130B97A169A}">
      <dsp:nvSpPr>
        <dsp:cNvPr id="0" name=""/>
        <dsp:cNvSpPr/>
      </dsp:nvSpPr>
      <dsp:spPr>
        <a:xfrm>
          <a:off x="2963840" y="1303477"/>
          <a:ext cx="1395806" cy="13958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71FAC73-791A-45F3-9372-5CE2210B6C74}">
      <dsp:nvSpPr>
        <dsp:cNvPr id="0" name=""/>
        <dsp:cNvSpPr/>
      </dsp:nvSpPr>
      <dsp:spPr>
        <a:xfrm>
          <a:off x="1206868" y="905192"/>
          <a:ext cx="1653449" cy="116317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/>
            <a:t>Legal:</a:t>
          </a:r>
          <a:r>
            <a:rPr lang="en-US" sz="1800" kern="1200" smtClean="0"/>
            <a:t> perlindungan konsumen, hukum bisnis</a:t>
          </a:r>
          <a:endParaRPr lang="en-US" sz="1800" kern="1200"/>
        </a:p>
      </dsp:txBody>
      <dsp:txXfrm>
        <a:off x="1206868" y="905192"/>
        <a:ext cx="1653449" cy="11631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44C645-AE14-44CF-A814-F508F353DCA9}">
      <dsp:nvSpPr>
        <dsp:cNvPr id="0" name=""/>
        <dsp:cNvSpPr/>
      </dsp:nvSpPr>
      <dsp:spPr>
        <a:xfrm>
          <a:off x="4114800" y="2076542"/>
          <a:ext cx="3222736" cy="372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439"/>
              </a:lnTo>
              <a:lnTo>
                <a:pt x="3222736" y="186439"/>
              </a:lnTo>
              <a:lnTo>
                <a:pt x="3222736" y="37287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E84438-B317-4457-9394-66A0358C14E1}">
      <dsp:nvSpPr>
        <dsp:cNvPr id="0" name=""/>
        <dsp:cNvSpPr/>
      </dsp:nvSpPr>
      <dsp:spPr>
        <a:xfrm>
          <a:off x="4114800" y="2076542"/>
          <a:ext cx="1074245" cy="372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439"/>
              </a:lnTo>
              <a:lnTo>
                <a:pt x="1074245" y="186439"/>
              </a:lnTo>
              <a:lnTo>
                <a:pt x="1074245" y="37287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DC1E9-2C35-44DE-AB74-B48F255C0D3C}">
      <dsp:nvSpPr>
        <dsp:cNvPr id="0" name=""/>
        <dsp:cNvSpPr/>
      </dsp:nvSpPr>
      <dsp:spPr>
        <a:xfrm>
          <a:off x="3040554" y="2076542"/>
          <a:ext cx="1074245" cy="372878"/>
        </a:xfrm>
        <a:custGeom>
          <a:avLst/>
          <a:gdLst/>
          <a:ahLst/>
          <a:cxnLst/>
          <a:rect l="0" t="0" r="0" b="0"/>
          <a:pathLst>
            <a:path>
              <a:moveTo>
                <a:pt x="1074245" y="0"/>
              </a:moveTo>
              <a:lnTo>
                <a:pt x="1074245" y="186439"/>
              </a:lnTo>
              <a:lnTo>
                <a:pt x="0" y="186439"/>
              </a:lnTo>
              <a:lnTo>
                <a:pt x="0" y="37287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971272-BE4E-48FB-8D90-79A7FCA03AF9}">
      <dsp:nvSpPr>
        <dsp:cNvPr id="0" name=""/>
        <dsp:cNvSpPr/>
      </dsp:nvSpPr>
      <dsp:spPr>
        <a:xfrm>
          <a:off x="892063" y="2076542"/>
          <a:ext cx="3222736" cy="372878"/>
        </a:xfrm>
        <a:custGeom>
          <a:avLst/>
          <a:gdLst/>
          <a:ahLst/>
          <a:cxnLst/>
          <a:rect l="0" t="0" r="0" b="0"/>
          <a:pathLst>
            <a:path>
              <a:moveTo>
                <a:pt x="3222736" y="0"/>
              </a:moveTo>
              <a:lnTo>
                <a:pt x="3222736" y="186439"/>
              </a:lnTo>
              <a:lnTo>
                <a:pt x="0" y="186439"/>
              </a:lnTo>
              <a:lnTo>
                <a:pt x="0" y="37287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F1E580-D6CA-48F7-9A05-AFFDAA65D321}">
      <dsp:nvSpPr>
        <dsp:cNvPr id="0" name=""/>
        <dsp:cNvSpPr/>
      </dsp:nvSpPr>
      <dsp:spPr>
        <a:xfrm>
          <a:off x="3226993" y="1188735"/>
          <a:ext cx="1775612" cy="88780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solidFill>
                <a:schemeClr val="tx1"/>
              </a:solidFill>
            </a:rPr>
            <a:t>Peluang dan tantangan globalisasi:</a:t>
          </a:r>
          <a:endParaRPr lang="en-US" sz="1800" kern="1200">
            <a:solidFill>
              <a:schemeClr val="tx1"/>
            </a:solidFill>
          </a:endParaRPr>
        </a:p>
      </dsp:txBody>
      <dsp:txXfrm>
        <a:off x="3226993" y="1188735"/>
        <a:ext cx="1775612" cy="887806"/>
      </dsp:txXfrm>
    </dsp:sp>
    <dsp:sp modelId="{90932473-EF75-4A36-8AD4-74D620122B93}">
      <dsp:nvSpPr>
        <dsp:cNvPr id="0" name=""/>
        <dsp:cNvSpPr/>
      </dsp:nvSpPr>
      <dsp:spPr>
        <a:xfrm>
          <a:off x="4256" y="2449420"/>
          <a:ext cx="1775612" cy="8878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solidFill>
                <a:schemeClr val="tx1"/>
              </a:solidFill>
            </a:rPr>
            <a:t>Perdagangan internasional memperluas pasar</a:t>
          </a:r>
          <a:endParaRPr lang="en-US" sz="1800" kern="1200">
            <a:solidFill>
              <a:schemeClr val="tx1"/>
            </a:solidFill>
          </a:endParaRPr>
        </a:p>
      </dsp:txBody>
      <dsp:txXfrm>
        <a:off x="4256" y="2449420"/>
        <a:ext cx="1775612" cy="887806"/>
      </dsp:txXfrm>
    </dsp:sp>
    <dsp:sp modelId="{9A97381E-321C-4619-9F8C-E90C682EDC82}">
      <dsp:nvSpPr>
        <dsp:cNvPr id="0" name=""/>
        <dsp:cNvSpPr/>
      </dsp:nvSpPr>
      <dsp:spPr>
        <a:xfrm>
          <a:off x="2152748" y="2449420"/>
          <a:ext cx="1775612" cy="8878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solidFill>
                <a:schemeClr val="tx1"/>
              </a:solidFill>
            </a:rPr>
            <a:t>E-commerce menjangkau konsumen global</a:t>
          </a:r>
          <a:endParaRPr lang="en-US" sz="1800" kern="1200">
            <a:solidFill>
              <a:schemeClr val="tx1"/>
            </a:solidFill>
          </a:endParaRPr>
        </a:p>
      </dsp:txBody>
      <dsp:txXfrm>
        <a:off x="2152748" y="2449420"/>
        <a:ext cx="1775612" cy="887806"/>
      </dsp:txXfrm>
    </dsp:sp>
    <dsp:sp modelId="{DFF8E616-5E7D-4810-9085-28EA61C185D6}">
      <dsp:nvSpPr>
        <dsp:cNvPr id="0" name=""/>
        <dsp:cNvSpPr/>
      </dsp:nvSpPr>
      <dsp:spPr>
        <a:xfrm>
          <a:off x="4301239" y="2449420"/>
          <a:ext cx="1775612" cy="8878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solidFill>
                <a:schemeClr val="tx1"/>
              </a:solidFill>
            </a:rPr>
            <a:t>Tantangan: budaya, regulasi, tarif, logistik</a:t>
          </a:r>
          <a:endParaRPr lang="en-US" sz="1800" kern="1200">
            <a:solidFill>
              <a:schemeClr val="tx1"/>
            </a:solidFill>
          </a:endParaRPr>
        </a:p>
      </dsp:txBody>
      <dsp:txXfrm>
        <a:off x="4301239" y="2449420"/>
        <a:ext cx="1775612" cy="887806"/>
      </dsp:txXfrm>
    </dsp:sp>
    <dsp:sp modelId="{1A80C66E-17CA-4D54-8745-DBC741530374}">
      <dsp:nvSpPr>
        <dsp:cNvPr id="0" name=""/>
        <dsp:cNvSpPr/>
      </dsp:nvSpPr>
      <dsp:spPr>
        <a:xfrm>
          <a:off x="6449730" y="2449420"/>
          <a:ext cx="1775612" cy="8878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solidFill>
                <a:schemeClr val="tx1"/>
              </a:solidFill>
            </a:rPr>
            <a:t>Strategi: standar global vs adaptasi lokal</a:t>
          </a:r>
          <a:endParaRPr lang="en-US" sz="1800" kern="1200">
            <a:solidFill>
              <a:schemeClr val="tx1"/>
            </a:solidFill>
          </a:endParaRPr>
        </a:p>
      </dsp:txBody>
      <dsp:txXfrm>
        <a:off x="6449730" y="2449420"/>
        <a:ext cx="1775612" cy="8878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A2BD8-C4E1-4B65-8E17-ED41541060C2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7826BE-781F-436D-88CE-715F88EC94F6}">
      <dsp:nvSpPr>
        <dsp:cNvPr id="0" name=""/>
        <dsp:cNvSpPr/>
      </dsp:nvSpPr>
      <dsp:spPr>
        <a:xfrm>
          <a:off x="0" y="0"/>
          <a:ext cx="164592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Transformasi pemasaran modern:</a:t>
          </a:r>
          <a:endParaRPr lang="en-US" sz="2200" kern="1200"/>
        </a:p>
      </dsp:txBody>
      <dsp:txXfrm>
        <a:off x="0" y="0"/>
        <a:ext cx="1645920" cy="4525963"/>
      </dsp:txXfrm>
    </dsp:sp>
    <dsp:sp modelId="{839B032E-3087-45B9-A101-43E04614AE1E}">
      <dsp:nvSpPr>
        <dsp:cNvPr id="0" name=""/>
        <dsp:cNvSpPr/>
      </dsp:nvSpPr>
      <dsp:spPr>
        <a:xfrm>
          <a:off x="1769364" y="4265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Perubahan perilaku konsumen: belanja online, media sosial</a:t>
          </a:r>
          <a:endParaRPr lang="en-US" sz="2400" kern="1200"/>
        </a:p>
      </dsp:txBody>
      <dsp:txXfrm>
        <a:off x="1769364" y="42651"/>
        <a:ext cx="6460236" cy="853037"/>
      </dsp:txXfrm>
    </dsp:sp>
    <dsp:sp modelId="{279A5180-AE89-4CBF-BC3A-5E40A9CF4405}">
      <dsp:nvSpPr>
        <dsp:cNvPr id="0" name=""/>
        <dsp:cNvSpPr/>
      </dsp:nvSpPr>
      <dsp:spPr>
        <a:xfrm>
          <a:off x="1645920" y="895689"/>
          <a:ext cx="658368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5A7BD0-6627-4578-9934-631C2A9DC658}">
      <dsp:nvSpPr>
        <dsp:cNvPr id="0" name=""/>
        <dsp:cNvSpPr/>
      </dsp:nvSpPr>
      <dsp:spPr>
        <a:xfrm>
          <a:off x="1769364" y="93834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Distribusi: marketplace, e-commerce, aplikasi mobile</a:t>
          </a:r>
          <a:endParaRPr lang="en-US" sz="2400" kern="1200"/>
        </a:p>
      </dsp:txBody>
      <dsp:txXfrm>
        <a:off x="1769364" y="938341"/>
        <a:ext cx="6460236" cy="853037"/>
      </dsp:txXfrm>
    </dsp:sp>
    <dsp:sp modelId="{6085B207-0740-4228-9EA5-C067A3F43DB1}">
      <dsp:nvSpPr>
        <dsp:cNvPr id="0" name=""/>
        <dsp:cNvSpPr/>
      </dsp:nvSpPr>
      <dsp:spPr>
        <a:xfrm>
          <a:off x="1645920" y="1791379"/>
          <a:ext cx="658368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B75AC3-470F-48FD-9E5B-322830D0FBA2}">
      <dsp:nvSpPr>
        <dsp:cNvPr id="0" name=""/>
        <dsp:cNvSpPr/>
      </dsp:nvSpPr>
      <dsp:spPr>
        <a:xfrm>
          <a:off x="1769364" y="183403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Pemasaran digital:  iklan online, influencer marketing</a:t>
          </a:r>
          <a:endParaRPr lang="en-US" sz="2400" kern="1200"/>
        </a:p>
      </dsp:txBody>
      <dsp:txXfrm>
        <a:off x="1769364" y="1834031"/>
        <a:ext cx="6460236" cy="853037"/>
      </dsp:txXfrm>
    </dsp:sp>
    <dsp:sp modelId="{0CE4F473-ADD9-4780-9A7C-B0CDA75E9015}">
      <dsp:nvSpPr>
        <dsp:cNvPr id="0" name=""/>
        <dsp:cNvSpPr/>
      </dsp:nvSpPr>
      <dsp:spPr>
        <a:xfrm>
          <a:off x="1645920" y="2687069"/>
          <a:ext cx="658368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D0D0B5-0EA8-478A-9ADA-5FBDE9B2C7C4}">
      <dsp:nvSpPr>
        <dsp:cNvPr id="0" name=""/>
        <dsp:cNvSpPr/>
      </dsp:nvSpPr>
      <dsp:spPr>
        <a:xfrm>
          <a:off x="1769364" y="272972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Big Data &amp; AI: analisis konsumen lebih akurat</a:t>
          </a:r>
          <a:endParaRPr lang="en-US" sz="2400" kern="1200"/>
        </a:p>
      </dsp:txBody>
      <dsp:txXfrm>
        <a:off x="1769364" y="2729721"/>
        <a:ext cx="6460236" cy="853037"/>
      </dsp:txXfrm>
    </dsp:sp>
    <dsp:sp modelId="{E0F16A8D-50E5-4A01-A7B8-7682110BA06E}">
      <dsp:nvSpPr>
        <dsp:cNvPr id="0" name=""/>
        <dsp:cNvSpPr/>
      </dsp:nvSpPr>
      <dsp:spPr>
        <a:xfrm>
          <a:off x="1645920" y="3582759"/>
          <a:ext cx="658368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1696AC-BCC2-4675-8B6C-4DBF0CF6F93A}">
      <dsp:nvSpPr>
        <dsp:cNvPr id="0" name=""/>
        <dsp:cNvSpPr/>
      </dsp:nvSpPr>
      <dsp:spPr>
        <a:xfrm>
          <a:off x="1769364" y="362541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Persaingan lebih ketat di era digital</a:t>
          </a:r>
          <a:endParaRPr lang="en-US" sz="2400" kern="1200"/>
        </a:p>
      </dsp:txBody>
      <dsp:txXfrm>
        <a:off x="1769364" y="3625411"/>
        <a:ext cx="6460236" cy="853037"/>
      </dsp:txXfrm>
    </dsp:sp>
    <dsp:sp modelId="{28FF30CC-B745-48C8-BEBA-4F743631AF39}">
      <dsp:nvSpPr>
        <dsp:cNvPr id="0" name=""/>
        <dsp:cNvSpPr/>
      </dsp:nvSpPr>
      <dsp:spPr>
        <a:xfrm>
          <a:off x="1645920" y="4478449"/>
          <a:ext cx="658368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167B75-BDF6-48D6-8F54-1FEF4FA77539}">
      <dsp:nvSpPr>
        <dsp:cNvPr id="0" name=""/>
        <dsp:cNvSpPr/>
      </dsp:nvSpPr>
      <dsp:spPr>
        <a:xfrm>
          <a:off x="3616" y="681757"/>
          <a:ext cx="3162448" cy="3162448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4040" tIns="21590" rIns="17404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smtClean="0"/>
            <a:t>Regulasi dan Perlindungan Konsumen</a:t>
          </a:r>
          <a:endParaRPr lang="en-US" sz="1700" kern="1200"/>
        </a:p>
      </dsp:txBody>
      <dsp:txXfrm>
        <a:off x="466746" y="1144887"/>
        <a:ext cx="2236188" cy="2236188"/>
      </dsp:txXfrm>
    </dsp:sp>
    <dsp:sp modelId="{D42974B7-66FC-4C22-9DD6-0BB8D1F42AE7}">
      <dsp:nvSpPr>
        <dsp:cNvPr id="0" name=""/>
        <dsp:cNvSpPr/>
      </dsp:nvSpPr>
      <dsp:spPr>
        <a:xfrm>
          <a:off x="2533575" y="681757"/>
          <a:ext cx="3162448" cy="3162448"/>
        </a:xfrm>
        <a:prstGeom prst="ellipse">
          <a:avLst/>
        </a:prstGeom>
        <a:solidFill>
          <a:schemeClr val="accent2">
            <a:alpha val="50000"/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4040" tIns="21590" rIns="17404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smtClean="0"/>
            <a:t>Positif:</a:t>
          </a:r>
          <a:r>
            <a:rPr lang="en-US" sz="1700" kern="1200" smtClean="0"/>
            <a:t> Meningkatkan kepercayaan konsumen karena produk terjamin aman (misalnya label BPOM, sertifikasi halal, standar SNI).</a:t>
          </a:r>
          <a:endParaRPr lang="en-US" sz="1700" kern="1200"/>
        </a:p>
      </dsp:txBody>
      <dsp:txXfrm>
        <a:off x="2996705" y="1144887"/>
        <a:ext cx="2236188" cy="2236188"/>
      </dsp:txXfrm>
    </dsp:sp>
    <dsp:sp modelId="{0EC48825-6A51-4813-85EC-E3C5CB5AB110}">
      <dsp:nvSpPr>
        <dsp:cNvPr id="0" name=""/>
        <dsp:cNvSpPr/>
      </dsp:nvSpPr>
      <dsp:spPr>
        <a:xfrm>
          <a:off x="5063534" y="681757"/>
          <a:ext cx="3162448" cy="3162448"/>
        </a:xfrm>
        <a:prstGeom prst="ellipse">
          <a:avLst/>
        </a:prstGeom>
        <a:solidFill>
          <a:schemeClr val="accent2">
            <a:alpha val="50000"/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4040" tIns="21590" rIns="17404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smtClean="0"/>
            <a:t>Negatif:</a:t>
          </a:r>
          <a:r>
            <a:rPr lang="en-US" sz="1700" kern="1200" smtClean="0"/>
            <a:t> Biaya tambahan bagi perusahaan untuk memenuhi regulasi, misalnya pengujian produk, sertifikasi, atau izin edar.</a:t>
          </a:r>
          <a:endParaRPr lang="en-US" sz="1700" kern="1200"/>
        </a:p>
      </dsp:txBody>
      <dsp:txXfrm>
        <a:off x="5526664" y="1144887"/>
        <a:ext cx="2236188" cy="223618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E2C1A-0478-4522-A569-3CD6A95EE51D}">
      <dsp:nvSpPr>
        <dsp:cNvPr id="0" name=""/>
        <dsp:cNvSpPr/>
      </dsp:nvSpPr>
      <dsp:spPr>
        <a:xfrm>
          <a:off x="0" y="1357788"/>
          <a:ext cx="8229600" cy="181038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C7C759-7E90-4478-B080-BFF43A513E3C}">
      <dsp:nvSpPr>
        <dsp:cNvPr id="0" name=""/>
        <dsp:cNvSpPr/>
      </dsp:nvSpPr>
      <dsp:spPr>
        <a:xfrm>
          <a:off x="90" y="0"/>
          <a:ext cx="361290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b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/>
            <a:t>Positif:</a:t>
          </a:r>
          <a:r>
            <a:rPr lang="en-US" sz="2100" kern="1200" smtClean="0"/>
            <a:t> Pajak yang kompetitif dapat menarik investor dan mendorong harga produk lebih bersaing.</a:t>
          </a:r>
          <a:endParaRPr lang="en-US" sz="2100" kern="1200"/>
        </a:p>
      </dsp:txBody>
      <dsp:txXfrm>
        <a:off x="90" y="0"/>
        <a:ext cx="3612906" cy="1810385"/>
      </dsp:txXfrm>
    </dsp:sp>
    <dsp:sp modelId="{61DFD0E0-7B73-4409-A619-6A802CA54BA6}">
      <dsp:nvSpPr>
        <dsp:cNvPr id="0" name=""/>
        <dsp:cNvSpPr/>
      </dsp:nvSpPr>
      <dsp:spPr>
        <a:xfrm>
          <a:off x="1580245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14E1EC-72E2-42D2-9105-AA28C93ABF69}">
      <dsp:nvSpPr>
        <dsp:cNvPr id="0" name=""/>
        <dsp:cNvSpPr/>
      </dsp:nvSpPr>
      <dsp:spPr>
        <a:xfrm>
          <a:off x="3793642" y="2715577"/>
          <a:ext cx="361290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/>
            <a:t>Negatif:</a:t>
          </a:r>
          <a:r>
            <a:rPr lang="en-US" sz="2100" kern="1200" smtClean="0"/>
            <a:t> Pajak tinggi atau tarif impor bisa meningkatkan harga produk, sehingga mengurangi daya beli konsumen.</a:t>
          </a:r>
          <a:endParaRPr lang="en-US" sz="2100" kern="1200"/>
        </a:p>
      </dsp:txBody>
      <dsp:txXfrm>
        <a:off x="3793642" y="2715577"/>
        <a:ext cx="3612906" cy="1810385"/>
      </dsp:txXfrm>
    </dsp:sp>
    <dsp:sp modelId="{F6CE795F-8E96-46F2-9520-B6C371FDB522}">
      <dsp:nvSpPr>
        <dsp:cNvPr id="0" name=""/>
        <dsp:cNvSpPr/>
      </dsp:nvSpPr>
      <dsp:spPr>
        <a:xfrm>
          <a:off x="5373797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A7E32-ECA8-490E-8897-4CC0137A2E4D}">
      <dsp:nvSpPr>
        <dsp:cNvPr id="0" name=""/>
        <dsp:cNvSpPr/>
      </dsp:nvSpPr>
      <dsp:spPr>
        <a:xfrm>
          <a:off x="4813276" y="1161951"/>
          <a:ext cx="2202060" cy="2202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smtClean="0"/>
            <a:t>Positif:</a:t>
          </a:r>
          <a:r>
            <a:rPr lang="en-US" sz="1900" kern="1200" smtClean="0"/>
            <a:t> Stabilitas ekonomi (suku bunga rendah, inflasi terkendali) meningkatkan daya beli masyarakat → peluang pasar lebih besar.</a:t>
          </a:r>
          <a:endParaRPr lang="en-US" sz="1900" kern="1200"/>
        </a:p>
      </dsp:txBody>
      <dsp:txXfrm>
        <a:off x="4813276" y="1161951"/>
        <a:ext cx="2202060" cy="2202060"/>
      </dsp:txXfrm>
    </dsp:sp>
    <dsp:sp modelId="{C46CEB05-503B-4990-857D-FBBB12357182}">
      <dsp:nvSpPr>
        <dsp:cNvPr id="0" name=""/>
        <dsp:cNvSpPr/>
      </dsp:nvSpPr>
      <dsp:spPr>
        <a:xfrm>
          <a:off x="1850107" y="-1710"/>
          <a:ext cx="4529384" cy="4529384"/>
        </a:xfrm>
        <a:prstGeom prst="circularArrow">
          <a:avLst>
            <a:gd name="adj1" fmla="val 9480"/>
            <a:gd name="adj2" fmla="val 684733"/>
            <a:gd name="adj3" fmla="val 7851859"/>
            <a:gd name="adj4" fmla="val 2263409"/>
            <a:gd name="adj5" fmla="val 110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62468F-64DF-4013-9C60-232C93954DFA}">
      <dsp:nvSpPr>
        <dsp:cNvPr id="0" name=""/>
        <dsp:cNvSpPr/>
      </dsp:nvSpPr>
      <dsp:spPr>
        <a:xfrm>
          <a:off x="1214262" y="1161951"/>
          <a:ext cx="2202060" cy="2202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smtClean="0"/>
            <a:t>Negatif:</a:t>
          </a:r>
          <a:r>
            <a:rPr lang="en-US" sz="1900" kern="1200" smtClean="0"/>
            <a:t> Kebijakan moneter ketat (suku bunga tinggi) menekan konsumsi dan pembiayaan usaha → pemasaran jadi lebih sulit.</a:t>
          </a:r>
          <a:endParaRPr lang="en-US" sz="1900" kern="1200"/>
        </a:p>
      </dsp:txBody>
      <dsp:txXfrm>
        <a:off x="1214262" y="1161951"/>
        <a:ext cx="2202060" cy="2202060"/>
      </dsp:txXfrm>
    </dsp:sp>
    <dsp:sp modelId="{8A1FB9FF-36BE-49F9-BBBA-BBF774206006}">
      <dsp:nvSpPr>
        <dsp:cNvPr id="0" name=""/>
        <dsp:cNvSpPr/>
      </dsp:nvSpPr>
      <dsp:spPr>
        <a:xfrm>
          <a:off x="1850107" y="-1710"/>
          <a:ext cx="4529384" cy="4529384"/>
        </a:xfrm>
        <a:prstGeom prst="circularArrow">
          <a:avLst>
            <a:gd name="adj1" fmla="val 9480"/>
            <a:gd name="adj2" fmla="val 684733"/>
            <a:gd name="adj3" fmla="val 18651859"/>
            <a:gd name="adj4" fmla="val 13063409"/>
            <a:gd name="adj5" fmla="val 110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Lingkungan Pemasaran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Kebijakan Ekonomi dan Moneter</a:t>
            </a:r>
            <a:endParaRPr lang="en-US" b="1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04838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1062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Kebijakan Perdagangan</a:t>
            </a:r>
            <a:endParaRPr lang="en-US" b="1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1785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7986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/>
              <a:t>Kebijakan Teknologi dan Digitalisasi</a:t>
            </a:r>
            <a:endParaRPr lang="en-US" b="1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9960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0571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/>
              <a:t>Kebijakan Teknologi dan Digitalisasi</a:t>
            </a:r>
            <a:endParaRPr lang="en-US" b="1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82169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3731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30623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Lingkungan Mikro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2727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Lingkungan Makro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29504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SWOT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9488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PESTEL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15888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Globalisasi &amp; Pasar Internasional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9501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Dampak Digitalisasi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49461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Dampak </a:t>
            </a:r>
            <a:r>
              <a:rPr lang="en-US"/>
              <a:t>Kebijakan Pemerintah terhadap Pemasaran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1986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6063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Kebijakan Pajak dan Tarif</a:t>
            </a:r>
            <a:endParaRPr lang="en-US" b="1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1581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3196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557</Words>
  <Application>Microsoft Office PowerPoint</Application>
  <PresentationFormat>On-screen Show (4:3)</PresentationFormat>
  <Paragraphs>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Lingkungan Pemasaran</vt:lpstr>
      <vt:lpstr>Lingkungan Mikro</vt:lpstr>
      <vt:lpstr>Lingkungan Makro</vt:lpstr>
      <vt:lpstr>Analisis SWOT</vt:lpstr>
      <vt:lpstr>Analisis PESTEL</vt:lpstr>
      <vt:lpstr>Globalisasi &amp; Pasar Internasional</vt:lpstr>
      <vt:lpstr>Dampak Digitalisasi</vt:lpstr>
      <vt:lpstr>Dampak Kebijakan Pemerintah terhadap Pemasaran</vt:lpstr>
      <vt:lpstr>Kebijakan Pajak dan Tarif</vt:lpstr>
      <vt:lpstr>Kebijakan Ekonomi dan Moneter</vt:lpstr>
      <vt:lpstr>Kebijakan Perdagangan</vt:lpstr>
      <vt:lpstr>Kebijakan Teknologi dan Digitalisasi</vt:lpstr>
      <vt:lpstr>Kebijakan Teknologi dan Digitalisasi</vt:lpstr>
      <vt:lpstr>Penutup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Lingkungan Pemasaran</dc:title>
  <dc:subject/>
  <dc:creator/>
  <cp:keywords/>
  <dc:description>generated using python-pptx</dc:description>
  <cp:lastModifiedBy>Microsoft account</cp:lastModifiedBy>
  <cp:revision>3</cp:revision>
  <dcterms:created xsi:type="dcterms:W3CDTF">2013-01-27T09:14:16Z</dcterms:created>
  <dcterms:modified xsi:type="dcterms:W3CDTF">2025-09-08T03:18:10Z</dcterms:modified>
  <cp:category/>
</cp:coreProperties>
</file>