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B11C-C1E6-42BE-A149-ABEAC97F0513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EAD1-9EA4-4431-A6C1-90F10A1795E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B11C-C1E6-42BE-A149-ABEAC97F0513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EAD1-9EA4-4431-A6C1-90F10A179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B11C-C1E6-42BE-A149-ABEAC97F0513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EAD1-9EA4-4431-A6C1-90F10A179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B11C-C1E6-42BE-A149-ABEAC97F0513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EAD1-9EA4-4431-A6C1-90F10A179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B11C-C1E6-42BE-A149-ABEAC97F0513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EAD1-9EA4-4431-A6C1-90F10A1795E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B11C-C1E6-42BE-A149-ABEAC97F0513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EAD1-9EA4-4431-A6C1-90F10A179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B11C-C1E6-42BE-A149-ABEAC97F0513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EAD1-9EA4-4431-A6C1-90F10A179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B11C-C1E6-42BE-A149-ABEAC97F0513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EAD1-9EA4-4431-A6C1-90F10A179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B11C-C1E6-42BE-A149-ABEAC97F0513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EAD1-9EA4-4431-A6C1-90F10A179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B11C-C1E6-42BE-A149-ABEAC97F0513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EAD1-9EA4-4431-A6C1-90F10A179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B11C-C1E6-42BE-A149-ABEAC97F0513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F65EAD1-9EA4-4431-A6C1-90F10A1795E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0AEB11C-C1E6-42BE-A149-ABEAC97F0513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F65EAD1-9EA4-4431-A6C1-90F10A1795EF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D" b="1" dirty="0" smtClean="0"/>
              <a:t>RATIONAL EXPECTATION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723900"/>
            <a:ext cx="705802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5838" y="1047750"/>
            <a:ext cx="71723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8713" y="890588"/>
            <a:ext cx="6886575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4925" y="823913"/>
            <a:ext cx="6534150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000108"/>
            <a:ext cx="622935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8238" y="719138"/>
            <a:ext cx="6867525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2550" y="800100"/>
            <a:ext cx="64389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2038" y="685800"/>
            <a:ext cx="70199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9700" y="1152525"/>
            <a:ext cx="6324600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2563" y="1171575"/>
            <a:ext cx="6238875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195388"/>
            <a:ext cx="48768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9213" y="795338"/>
            <a:ext cx="6505575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</TotalTime>
  <Words>2</Words>
  <Application>Microsoft Office PowerPoint</Application>
  <PresentationFormat>On-screen Show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RATIONAL EXPECTATION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RATIONAL EXPECTATION</dc:title>
  <dc:creator>BETTY</dc:creator>
  <cp:lastModifiedBy>BETTY</cp:lastModifiedBy>
  <cp:revision>1</cp:revision>
  <dcterms:created xsi:type="dcterms:W3CDTF">2020-11-14T05:39:28Z</dcterms:created>
  <dcterms:modified xsi:type="dcterms:W3CDTF">2020-11-14T06:21:02Z</dcterms:modified>
</cp:coreProperties>
</file>