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s>
</file>

<file path=ppt/presentation.xml><?xml version="1.0" encoding="utf-8"?>
<p:presentation xmlns:p="http://schemas.openxmlformats.org/presentationml/2006/main" xmlns:r="http://schemas.openxmlformats.org/officeDocument/2006/relationships" xmlns:a="http://schemas.openxmlformats.org/drawingml/2006/main" autoCompressPictures="0" embedTrueTypeFonts="1" saveSubsetFonts="1" strictFirstAndLastChars="0">
  <p:sldMasterIdLst>
    <p:sldMasterId id="2147483648" r:id="rId1"/>
  </p:sldMasterIdLst>
  <p:notesMasterIdLst>
    <p:notesMasterId r:id="rId2"/>
  </p:notesMasterIdLst>
  <p:sldIdLst>
    <p:sldId id="257" r:id="rId3"/>
    <p:sldId id="258" r:id="rId4"/>
    <p:sldId id="259" r:id="rId5"/>
    <p:sldId id="260" r:id="rId6"/>
    <p:sldId id="261" r:id="rId7"/>
    <p:sldId id="262" r:id="rId8"/>
    <p:sldId id="263" r:id="rId9"/>
    <p:sldId id="264" r:id="rId10"/>
    <p:sldId id="265" r:id="rId11"/>
    <p:sldId id="266" r:id="rId12"/>
    <p:sldId id="268" r:id="rId13"/>
    <p:sldId id="269" r:id="rId14"/>
  </p:sldIdLst>
  <p:sldSz type="screen16x9" cy="5143500" cx="9144000"/>
  <p:notesSz cx="6858000" cy="9144000"/>
  <p:embeddedFontLst>
    <p:embeddedFont>
      <p:font typeface="Algerian" pitchFamily="82" charset="0"/>
      <p:regular r:id="rId15"/>
    </p:embeddedFont>
    <p:embeddedFont>
      <p:font typeface="Britannic Bold" panose="020B0903060703020204" pitchFamily="34" charset="0"/>
      <p:regular r:id="rId16"/>
    </p:embeddedFont>
    <p:embeddedFont>
      <p:font typeface="Caveat"/>
      <p:regular r:id="rId17"/>
      <p:bold r:id="rId18"/>
    </p:embeddedFont>
    <p:embeddedFont>
      <p:font typeface="Courgette" panose="02000603070400060004" pitchFamily="2" charset="0"/>
      <p:regular r:id="rId19"/>
    </p:embeddedFont>
    <p:embeddedFont>
      <p:font typeface="Nunito" pitchFamily="2" charset="0"/>
      <p:regular r:id="rId20"/>
      <p:bold r:id="rId21"/>
      <p:italic r:id="rId22"/>
      <p:boldItalic r:id="rId23"/>
    </p:embeddedFont>
  </p:embeddedFontLst>
  <p:defaultTextStyle>
    <a:defPPr algn="l" lvl="0" marR="0" rtl="0">
      <a:lnSpc>
        <a:spcPct val="100000"/>
      </a:lnSpc>
      <a:spcBef>
        <a:spcPts val="0"/>
      </a:spcBef>
      <a:spcAft>
        <a:spcPts val="0"/>
      </a:spcAft>
    </a:defPPr>
    <a:lvl1pPr algn="l" lvl="0"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1pPr>
    <a:lvl2pPr algn="l" lvl="1"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2pPr>
    <a:lvl3pPr algn="l" lvl="2"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3pPr>
    <a:lvl4pPr algn="l" lvl="3"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4pPr>
    <a:lvl5pPr algn="l" lvl="4"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5pPr>
    <a:lvl6pPr algn="l" lvl="5"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6pPr>
    <a:lvl7pPr algn="l" lvl="6"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7pPr>
    <a:lvl8pPr algn="l" lvl="7"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8pPr>
    <a:lvl9pPr algn="l" lvl="8"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file>

<file path=ppt/tableStyles.xml><?xml version="1.0" encoding="utf-8"?>
<a:tblStyleLst xmlns:a="http://schemas.openxmlformats.org/drawingml/2006/main" def="{5C22544A-7EE6-4342-B048-85BDC9FD1C3A}">
  <a:tblStyle styleId="{19D2297F-F7C4-4860-B6FE-7589B204FCB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Style>
        <a:tcBdr/>
      </a:tcStyle>
    </a:band1H>
    <a:band2H>
      <a:tcStyle>
        <a:tcBdr/>
      </a:tcStyle>
    </a:band2H>
    <a:band1V>
      <a:tcStyle>
        <a:tcBdr/>
      </a:tcStyle>
    </a:band1V>
    <a:band2V>
      <a:tcStyle>
        <a:tcBdr/>
      </a:tcStyle>
    </a:band2V>
    <a:lastCol>
      <a:tcStyle>
        <a:tcBdr/>
      </a:tcStyle>
    </a:lastCol>
    <a:firstCol>
      <a:tcStyle>
        <a:tcBdr/>
      </a:tcStyle>
    </a:firstCol>
    <a:lastRow>
      <a:tcStyle>
        <a:tcBdr/>
      </a:tcStyle>
    </a:lastRow>
    <a:seCell>
      <a:tcStyle>
        <a:tcBdr/>
      </a:tcStyle>
    </a:seCell>
    <a:swCell>
      <a:tcStyle>
        <a:tcBdr/>
      </a:tcStyle>
    </a:swCell>
    <a:firstRow>
      <a:tcStyle>
        <a:tcBdr/>
      </a:tcStyle>
    </a:firstRow>
    <a:neCell>
      <a:tcStyle>
        <a:tcBdr/>
      </a:tcStyle>
    </a:neCell>
    <a:nwCell>
      <a:tcStyle>
        <a:tcBdr/>
      </a:tcStyle>
    </a:nwCell>
  </a:tblStyle>
</a:tblStyleLst>
</file>

<file path=ppt/viewProps.xml><?xml version="1.0" encoding="utf-8"?>
<p:viewPr xmlns:p="http://schemas.openxmlformats.org/presentationml/2006/main" xmlns:r="http://schemas.openxmlformats.org/officeDocument/2006/relationships" xmlns:a="http://schemas.openxmlformats.org/drawingml/2006/main">
  <p:normalViewPr>
    <p:restoredLeft sz="15588" autoAdjust="0"/>
    <p:restoredTop sz="94624" autoAdjust="0"/>
  </p:normalViewPr>
  <p:slideViewPr>
    <p:cSldViewPr>
      <p:cViewPr>
        <p:scale>
          <a:sx n="64" d="100"/>
          <a:sy n="64" d="100"/>
        </p:scale>
        <p:origin x="-1482" y="-474"/>
      </p:cViewPr>
      <p:guideLst>
        <p:guide orient="horz" pos="1620"/>
        <p:guide pos="2880"/>
      </p:guideLst>
    </p:cSldViewPr>
  </p:slideViewPr>
  <p:outlineViewPr>
    <p:cViewPr>
      <p:scale>
        <a:sx n="33" d="100"/>
        <a:sy n="33" d="100"/>
      </p:scale>
      <p:origin x="0" y="4944"/>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font" Target="fonts/font1.fntdata"/><Relationship Id="rId16" Type="http://schemas.openxmlformats.org/officeDocument/2006/relationships/font" Target="fonts/font2.fntdata"/><Relationship Id="rId17" Type="http://schemas.openxmlformats.org/officeDocument/2006/relationships/font" Target="fonts/font3.fntdata"/><Relationship Id="rId18" Type="http://schemas.openxmlformats.org/officeDocument/2006/relationships/font" Target="fonts/font4.fntdata"/><Relationship Id="rId19" Type="http://schemas.openxmlformats.org/officeDocument/2006/relationships/font" Target="fonts/font5.fntdata"/><Relationship Id="rId20" Type="http://schemas.openxmlformats.org/officeDocument/2006/relationships/font" Target="fonts/font6.fntdata"/><Relationship Id="rId21" Type="http://schemas.openxmlformats.org/officeDocument/2006/relationships/font" Target="fonts/font7.fntdata"/><Relationship Id="rId22" Type="http://schemas.openxmlformats.org/officeDocument/2006/relationships/font" Target="fonts/font8.fntdata"/><Relationship Id="rId23" Type="http://schemas.openxmlformats.org/officeDocument/2006/relationships/font" Target="fonts/font9.fntdata"/><Relationship Id="rId24" Type="http://schemas.openxmlformats.org/officeDocument/2006/relationships/tableStyles" Target="tableStyles.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89" name="Shape 2"/>
        <p:cNvGrpSpPr/>
        <p:nvPr/>
      </p:nvGrpSpPr>
      <p:grpSpPr>
        <a:xfrm>
          <a:off x="0" y="0"/>
          <a:ext cx="0" cy="0"/>
          <a:chOff x="0" y="0"/>
          <a:chExt cx="0" cy="0"/>
        </a:xfrm>
      </p:grpSpPr>
      <p:sp>
        <p:nvSpPr>
          <p:cNvPr id="1048913" name="Google Shape;3;n"/>
          <p:cNvSpPr>
            <a:spLocks noChangeAspect="1" noRot="1" noGrp="1"/>
          </p:cNvSpPr>
          <p:nvPr>
            <p:ph type="sldImg" idx="2"/>
          </p:nvPr>
        </p:nvSpPr>
        <p:spPr>
          <a:xfrm>
            <a:off x="381300" y="685800"/>
            <a:ext cx="6096075" cy="3429000"/>
          </a:xfrm>
          <a:custGeom>
            <a:avLst/>
            <a:ah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48914" name="Google Shape;4;n"/>
          <p:cNvSpPr txBox="1">
            <a:spLocks noGrp="1"/>
          </p:cNvSpPr>
          <p:nvPr>
            <p:ph type="body" idx="1"/>
          </p:nvPr>
        </p:nvSpPr>
        <p:spPr>
          <a:xfrm>
            <a:off x="685800" y="4343400"/>
            <a:ext cx="5486400" cy="4114800"/>
          </a:xfrm>
          <a:prstGeom prst="rect"/>
          <a:noFill/>
          <a:ln>
            <a:noFill/>
          </a:ln>
        </p:spPr>
        <p:txBody>
          <a:bodyPr anchor="t" anchorCtr="0" bIns="91425" lIns="91425" rIns="91425" spcFirstLastPara="1" tIns="91425" wrap="square">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hlink="hlink" folHlink="folHlink"/>
  <p:notesStyle>
    <a:defPPr algn="l" lvl="0" marR="0" rtl="0">
      <a:lnSpc>
        <a:spcPct val="100000"/>
      </a:lnSpc>
      <a:spcBef>
        <a:spcPts val="0"/>
      </a:spcBef>
      <a:spcAft>
        <a:spcPts val="0"/>
      </a:spcAft>
    </a:defPPr>
    <a:lvl1pPr algn="l" lvl="0"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1pPr>
    <a:lvl2pPr algn="l" lvl="1"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2pPr>
    <a:lvl3pPr algn="l" lvl="2"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3pPr>
    <a:lvl4pPr algn="l" lvl="3"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4pPr>
    <a:lvl5pPr algn="l" lvl="4"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5pPr>
    <a:lvl6pPr algn="l" lvl="5"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6pPr>
    <a:lvl7pPr algn="l" lvl="6"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7pPr>
    <a:lvl8pPr algn="l" lvl="7"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8pPr>
    <a:lvl9pPr algn="l" lvl="8"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30" name="Shape 729"/>
        <p:cNvGrpSpPr/>
        <p:nvPr/>
      </p:nvGrpSpPr>
      <p:grpSpPr>
        <a:xfrm>
          <a:off x="0" y="0"/>
          <a:ext cx="0" cy="0"/>
          <a:chOff x="0" y="0"/>
          <a:chExt cx="0" cy="0"/>
        </a:xfrm>
      </p:grpSpPr>
      <p:sp>
        <p:nvSpPr>
          <p:cNvPr id="1048611" name="Google Shape;730;p: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8612" name="Google Shape;731;p: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PhAnim="0" showMasterSp="0">
  <p:cSld>
    <p:spTree>
      <p:nvGrpSpPr>
        <p:cNvPr id="41" name="Shape 742"/>
        <p:cNvGrpSpPr/>
        <p:nvPr/>
      </p:nvGrpSpPr>
      <p:grpSpPr>
        <a:xfrm>
          <a:off x="0" y="0"/>
          <a:ext cx="0" cy="0"/>
          <a:chOff x="0" y="0"/>
          <a:chExt cx="0" cy="0"/>
        </a:xfrm>
      </p:grpSpPr>
      <p:sp>
        <p:nvSpPr>
          <p:cNvPr id="1048676" name="Google Shape;743;g854eeb7eaf_0_597: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8677" name="Google Shape;744;g854eeb7eaf_0_597: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PhAnim="0" showMasterSp="0">
  <p:cSld>
    <p:spTree>
      <p:nvGrpSpPr>
        <p:cNvPr id="48" name="Shape 779"/>
        <p:cNvGrpSpPr/>
        <p:nvPr/>
      </p:nvGrpSpPr>
      <p:grpSpPr>
        <a:xfrm>
          <a:off x="0" y="0"/>
          <a:ext cx="0" cy="0"/>
          <a:chOff x="0" y="0"/>
          <a:chExt cx="0" cy="0"/>
        </a:xfrm>
      </p:grpSpPr>
      <p:sp>
        <p:nvSpPr>
          <p:cNvPr id="1048712" name="Google Shape;780;g854eeb7eaf_0_675: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8713" name="Google Shape;781;g854eeb7eaf_0_675: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PhAnim="0" showMasterSp="0">
  <p:cSld>
    <p:spTree>
      <p:nvGrpSpPr>
        <p:cNvPr id="52" name="Shape 786"/>
        <p:cNvGrpSpPr/>
        <p:nvPr/>
      </p:nvGrpSpPr>
      <p:grpSpPr>
        <a:xfrm>
          <a:off x="0" y="0"/>
          <a:ext cx="0" cy="0"/>
          <a:chOff x="0" y="0"/>
          <a:chExt cx="0" cy="0"/>
        </a:xfrm>
      </p:grpSpPr>
      <p:sp>
        <p:nvSpPr>
          <p:cNvPr id="1048735" name="Google Shape;787;g854eeb7eaf_0_657: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8736" name="Google Shape;788;g854eeb7eaf_0_657: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PhAnim="0" showMasterSp="0">
  <p:cSld>
    <p:spTree>
      <p:nvGrpSpPr>
        <p:cNvPr id="61" name="Shape 792"/>
        <p:cNvGrpSpPr/>
        <p:nvPr/>
      </p:nvGrpSpPr>
      <p:grpSpPr>
        <a:xfrm>
          <a:off x="0" y="0"/>
          <a:ext cx="0" cy="0"/>
          <a:chOff x="0" y="0"/>
          <a:chExt cx="0" cy="0"/>
        </a:xfrm>
      </p:grpSpPr>
      <p:sp>
        <p:nvSpPr>
          <p:cNvPr id="1048776" name="Google Shape;793;g854eeb7eaf_0_684: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8777" name="Google Shape;794;g854eeb7eaf_0_684: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PhAnim="0" showMasterSp="0">
  <p:cSld>
    <p:spTree>
      <p:nvGrpSpPr>
        <p:cNvPr id="68" name="Shape 824"/>
        <p:cNvGrpSpPr/>
        <p:nvPr/>
      </p:nvGrpSpPr>
      <p:grpSpPr>
        <a:xfrm>
          <a:off x="0" y="0"/>
          <a:ext cx="0" cy="0"/>
          <a:chOff x="0" y="0"/>
          <a:chExt cx="0" cy="0"/>
        </a:xfrm>
      </p:grpSpPr>
      <p:sp>
        <p:nvSpPr>
          <p:cNvPr id="1048813" name="Google Shape;825;g8728aa27b5_1_36351: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8814" name="Google Shape;826;g8728aa27b5_1_36351: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PhAnim="0" showMasterSp="0">
  <p:cSld>
    <p:spTree>
      <p:nvGrpSpPr>
        <p:cNvPr id="73" name="Shape 864"/>
        <p:cNvGrpSpPr/>
        <p:nvPr/>
      </p:nvGrpSpPr>
      <p:grpSpPr>
        <a:xfrm>
          <a:off x="0" y="0"/>
          <a:ext cx="0" cy="0"/>
          <a:chOff x="0" y="0"/>
          <a:chExt cx="0" cy="0"/>
        </a:xfrm>
      </p:grpSpPr>
      <p:sp>
        <p:nvSpPr>
          <p:cNvPr id="1048838" name="Google Shape;865;g8728aa27b5_1_36709: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8839" name="Google Shape;866;g8728aa27b5_1_36709: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24" name="Shape 7"/>
        <p:cNvGrpSpPr/>
        <p:nvPr/>
      </p:nvGrpSpPr>
      <p:grpSpPr>
        <a:xfrm>
          <a:off x="0" y="0"/>
          <a:ext cx="0" cy="0"/>
          <a:chOff x="0" y="0"/>
          <a:chExt cx="0" cy="0"/>
        </a:xfrm>
      </p:grpSpPr>
      <p:sp>
        <p:nvSpPr>
          <p:cNvPr id="1048577" name="Google Shape;8;p2"/>
          <p:cNvSpPr txBox="1">
            <a:spLocks noGrp="1"/>
          </p:cNvSpPr>
          <p:nvPr>
            <p:ph type="sldNum" idx="12"/>
          </p:nvPr>
        </p:nvSpPr>
        <p:spPr>
          <a:xfrm>
            <a:off x="8472458" y="4663217"/>
            <a:ext cx="548700" cy="393600"/>
          </a:xfrm>
          <a:prstGeom prst="rect"/>
          <a:noFill/>
          <a:ln>
            <a:noFill/>
          </a:ln>
        </p:spPr>
        <p:txBody>
          <a:bodyPr anchor="ctr" anchorCtr="0" bIns="91425" lIns="91425" rIns="91425" spcFirstLastPara="1" tIns="91425" wrap="square">
            <a:noAutofit/>
          </a:bodyPr>
          <a:lstStyle>
            <a:lvl1pPr lvl="0">
              <a:buNone/>
            </a:lvl1pPr>
            <a:lvl2pPr lvl="1">
              <a:buNone/>
            </a:lvl2pPr>
            <a:lvl3pPr lvl="2">
              <a:buNone/>
            </a:lvl3pPr>
            <a:lvl4pPr lvl="3">
              <a:buNone/>
            </a:lvl4pPr>
            <a:lvl5pPr lvl="4">
              <a:buNone/>
            </a:lvl5pPr>
            <a:lvl6pPr lvl="5">
              <a:buNone/>
            </a:lvl6pPr>
            <a:lvl7pPr lvl="6">
              <a:buNone/>
            </a:lvl7pPr>
            <a:lvl8pPr lvl="7">
              <a:buNone/>
            </a:lvl8pPr>
            <a:lvl9pPr lvl="8">
              <a:buNone/>
            </a:lvl9pPr>
          </a:lstStyle>
          <a:p>
            <a:pPr algn="l" indent="0" lvl="0" marL="0" rtl="0">
              <a:spcBef>
                <a:spcPts val="0"/>
              </a:spcBef>
              <a:spcAft>
                <a:spcPts val="0"/>
              </a:spcAft>
              <a:buNone/>
            </a:pPr>
            <a:fld id="{00000000-1234-1234-1234-123412341234}" type="slidenum">
              <a:rPr lang="en"/>
              <a:pPr algn="l" indent="0" lvl="0" marL="0" rtl="0">
                <a:spcBef>
                  <a:spcPts val="0"/>
                </a:spcBef>
                <a:spcAft>
                  <a:spcPts val="0"/>
                </a:spcAft>
                <a:buNone/>
              </a:pPr>
              <a:t>‹#›</a:t>
            </a:fld>
          </a:p>
        </p:txBody>
      </p:sp>
      <p:grpSp>
        <p:nvGrpSpPr>
          <p:cNvPr id="25" name="Google Shape;9;p2"/>
          <p:cNvGrpSpPr/>
          <p:nvPr/>
        </p:nvGrpSpPr>
        <p:grpSpPr>
          <a:xfrm>
            <a:off x="-13710" y="-6911"/>
            <a:ext cx="9157658" cy="5155276"/>
            <a:chOff x="238125" y="839425"/>
            <a:chExt cx="7136023" cy="4012825"/>
          </a:xfrm>
        </p:grpSpPr>
        <p:sp>
          <p:nvSpPr>
            <p:cNvPr id="1048578" name="Google Shape;10;p2"/>
            <p:cNvSpPr/>
            <p:nvPr/>
          </p:nvSpPr>
          <p:spPr>
            <a:xfrm>
              <a:off x="240700" y="839425"/>
              <a:ext cx="7133425" cy="4012825"/>
            </a:xfrm>
            <a:custGeom>
              <a:avLst/>
              <a:ahLst/>
              <a:rect l="l" t="t" r="r" b="b"/>
              <a:pathLst>
                <a:path w="285337" h="160513" extrusionOk="0">
                  <a:moveTo>
                    <a:pt x="1" y="0"/>
                  </a:moveTo>
                  <a:lnTo>
                    <a:pt x="1" y="160513"/>
                  </a:lnTo>
                  <a:lnTo>
                    <a:pt x="285336" y="160513"/>
                  </a:lnTo>
                  <a:lnTo>
                    <a:pt x="285336" y="0"/>
                  </a:lnTo>
                  <a:close/>
                </a:path>
              </a:pathLst>
            </a:custGeom>
            <a:solidFill>
              <a:schemeClr val="accen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79" name="Google Shape;11;p2"/>
            <p:cNvSpPr/>
            <p:nvPr/>
          </p:nvSpPr>
          <p:spPr>
            <a:xfrm>
              <a:off x="788600" y="1649850"/>
              <a:ext cx="145525" cy="130525"/>
            </a:xfrm>
            <a:custGeom>
              <a:avLst/>
              <a:ahLst/>
              <a:rect l="l" t="t" r="r" b="b"/>
              <a:pathLst>
                <a:path w="5821" h="5221" extrusionOk="0">
                  <a:moveTo>
                    <a:pt x="3294" y="0"/>
                  </a:moveTo>
                  <a:cubicBezTo>
                    <a:pt x="3024" y="0"/>
                    <a:pt x="2734" y="83"/>
                    <a:pt x="2486" y="208"/>
                  </a:cubicBezTo>
                  <a:cubicBezTo>
                    <a:pt x="1284" y="788"/>
                    <a:pt x="0" y="2362"/>
                    <a:pt x="539" y="3770"/>
                  </a:cubicBezTo>
                  <a:cubicBezTo>
                    <a:pt x="725" y="4247"/>
                    <a:pt x="1098" y="4620"/>
                    <a:pt x="1533" y="4848"/>
                  </a:cubicBezTo>
                  <a:cubicBezTo>
                    <a:pt x="1989" y="5096"/>
                    <a:pt x="2548" y="5220"/>
                    <a:pt x="3128" y="5220"/>
                  </a:cubicBezTo>
                  <a:cubicBezTo>
                    <a:pt x="4143" y="5220"/>
                    <a:pt x="5179" y="4806"/>
                    <a:pt x="5614" y="3853"/>
                  </a:cubicBezTo>
                  <a:cubicBezTo>
                    <a:pt x="5800" y="3460"/>
                    <a:pt x="5821" y="2983"/>
                    <a:pt x="5717" y="2548"/>
                  </a:cubicBezTo>
                  <a:cubicBezTo>
                    <a:pt x="5696" y="2445"/>
                    <a:pt x="5676" y="2341"/>
                    <a:pt x="5634" y="2238"/>
                  </a:cubicBezTo>
                  <a:cubicBezTo>
                    <a:pt x="5448" y="1720"/>
                    <a:pt x="5116" y="1264"/>
                    <a:pt x="4764" y="850"/>
                  </a:cubicBezTo>
                  <a:cubicBezTo>
                    <a:pt x="4454" y="498"/>
                    <a:pt x="4081" y="125"/>
                    <a:pt x="3604" y="21"/>
                  </a:cubicBezTo>
                  <a:cubicBezTo>
                    <a:pt x="3501" y="0"/>
                    <a:pt x="3397" y="0"/>
                    <a:pt x="3294"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80" name="Google Shape;12;p2"/>
            <p:cNvSpPr/>
            <p:nvPr/>
          </p:nvSpPr>
          <p:spPr>
            <a:xfrm>
              <a:off x="2244275" y="1026475"/>
              <a:ext cx="74575" cy="71375"/>
            </a:xfrm>
            <a:custGeom>
              <a:avLst/>
              <a:ahLst/>
              <a:rect l="l" t="t" r="r" b="b"/>
              <a:pathLst>
                <a:path w="2983" h="2855" extrusionOk="0">
                  <a:moveTo>
                    <a:pt x="1613" y="1"/>
                  </a:moveTo>
                  <a:cubicBezTo>
                    <a:pt x="1436" y="1"/>
                    <a:pt x="1267" y="43"/>
                    <a:pt x="1098" y="120"/>
                  </a:cubicBezTo>
                  <a:cubicBezTo>
                    <a:pt x="1036" y="141"/>
                    <a:pt x="994" y="161"/>
                    <a:pt x="953" y="182"/>
                  </a:cubicBezTo>
                  <a:cubicBezTo>
                    <a:pt x="684" y="348"/>
                    <a:pt x="497" y="555"/>
                    <a:pt x="311" y="804"/>
                  </a:cubicBezTo>
                  <a:cubicBezTo>
                    <a:pt x="145" y="1011"/>
                    <a:pt x="0" y="1239"/>
                    <a:pt x="0" y="1508"/>
                  </a:cubicBezTo>
                  <a:cubicBezTo>
                    <a:pt x="0" y="1715"/>
                    <a:pt x="83" y="1901"/>
                    <a:pt x="228" y="2067"/>
                  </a:cubicBezTo>
                  <a:cubicBezTo>
                    <a:pt x="547" y="2477"/>
                    <a:pt x="1156" y="2854"/>
                    <a:pt x="1719" y="2854"/>
                  </a:cubicBezTo>
                  <a:cubicBezTo>
                    <a:pt x="1924" y="2854"/>
                    <a:pt x="2123" y="2804"/>
                    <a:pt x="2299" y="2689"/>
                  </a:cubicBezTo>
                  <a:cubicBezTo>
                    <a:pt x="2527" y="2544"/>
                    <a:pt x="2693" y="2316"/>
                    <a:pt x="2755" y="2046"/>
                  </a:cubicBezTo>
                  <a:cubicBezTo>
                    <a:pt x="2983" y="1301"/>
                    <a:pt x="2631" y="224"/>
                    <a:pt x="1802" y="16"/>
                  </a:cubicBezTo>
                  <a:cubicBezTo>
                    <a:pt x="1738" y="6"/>
                    <a:pt x="1675" y="1"/>
                    <a:pt x="1613"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81" name="Google Shape;13;p2"/>
            <p:cNvSpPr/>
            <p:nvPr/>
          </p:nvSpPr>
          <p:spPr>
            <a:xfrm>
              <a:off x="5206375" y="1026350"/>
              <a:ext cx="74075" cy="71500"/>
            </a:xfrm>
            <a:custGeom>
              <a:avLst/>
              <a:ahLst/>
              <a:rect l="l" t="t" r="r" b="b"/>
              <a:pathLst>
                <a:path w="2963" h="2860" extrusionOk="0">
                  <a:moveTo>
                    <a:pt x="1575" y="1"/>
                  </a:moveTo>
                  <a:cubicBezTo>
                    <a:pt x="1409" y="1"/>
                    <a:pt x="1243" y="42"/>
                    <a:pt x="1078" y="125"/>
                  </a:cubicBezTo>
                  <a:cubicBezTo>
                    <a:pt x="1036" y="146"/>
                    <a:pt x="974" y="166"/>
                    <a:pt x="933" y="187"/>
                  </a:cubicBezTo>
                  <a:cubicBezTo>
                    <a:pt x="684" y="353"/>
                    <a:pt x="477" y="560"/>
                    <a:pt x="290" y="809"/>
                  </a:cubicBezTo>
                  <a:cubicBezTo>
                    <a:pt x="145" y="1016"/>
                    <a:pt x="0" y="1244"/>
                    <a:pt x="0" y="1513"/>
                  </a:cubicBezTo>
                  <a:cubicBezTo>
                    <a:pt x="0" y="1720"/>
                    <a:pt x="83" y="1906"/>
                    <a:pt x="208" y="2072"/>
                  </a:cubicBezTo>
                  <a:cubicBezTo>
                    <a:pt x="539" y="2486"/>
                    <a:pt x="1140" y="2859"/>
                    <a:pt x="1699" y="2859"/>
                  </a:cubicBezTo>
                  <a:cubicBezTo>
                    <a:pt x="1906" y="2859"/>
                    <a:pt x="2113" y="2818"/>
                    <a:pt x="2300" y="2694"/>
                  </a:cubicBezTo>
                  <a:cubicBezTo>
                    <a:pt x="2527" y="2549"/>
                    <a:pt x="2672" y="2321"/>
                    <a:pt x="2755" y="2051"/>
                  </a:cubicBezTo>
                  <a:cubicBezTo>
                    <a:pt x="2962" y="1306"/>
                    <a:pt x="2631" y="229"/>
                    <a:pt x="1782" y="21"/>
                  </a:cubicBezTo>
                  <a:cubicBezTo>
                    <a:pt x="1720" y="21"/>
                    <a:pt x="1637" y="1"/>
                    <a:pt x="1575"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82" name="Google Shape;14;p2"/>
            <p:cNvSpPr/>
            <p:nvPr/>
          </p:nvSpPr>
          <p:spPr>
            <a:xfrm>
              <a:off x="6738700" y="4540500"/>
              <a:ext cx="94775" cy="84950"/>
            </a:xfrm>
            <a:custGeom>
              <a:avLst/>
              <a:ahLst/>
              <a:rect l="l" t="t" r="r" b="b"/>
              <a:pathLst>
                <a:path w="3791" h="3398" extrusionOk="0">
                  <a:moveTo>
                    <a:pt x="1947" y="0"/>
                  </a:moveTo>
                  <a:cubicBezTo>
                    <a:pt x="1699" y="0"/>
                    <a:pt x="1471" y="104"/>
                    <a:pt x="1284" y="269"/>
                  </a:cubicBezTo>
                  <a:cubicBezTo>
                    <a:pt x="601" y="787"/>
                    <a:pt x="0" y="1968"/>
                    <a:pt x="518" y="2776"/>
                  </a:cubicBezTo>
                  <a:cubicBezTo>
                    <a:pt x="684" y="3045"/>
                    <a:pt x="974" y="3231"/>
                    <a:pt x="1284" y="3335"/>
                  </a:cubicBezTo>
                  <a:cubicBezTo>
                    <a:pt x="1471" y="3376"/>
                    <a:pt x="1657" y="3397"/>
                    <a:pt x="1864" y="3397"/>
                  </a:cubicBezTo>
                  <a:cubicBezTo>
                    <a:pt x="2672" y="3397"/>
                    <a:pt x="3542" y="2983"/>
                    <a:pt x="3729" y="2154"/>
                  </a:cubicBezTo>
                  <a:cubicBezTo>
                    <a:pt x="3791" y="1885"/>
                    <a:pt x="3749" y="1595"/>
                    <a:pt x="3625" y="1326"/>
                  </a:cubicBezTo>
                  <a:cubicBezTo>
                    <a:pt x="3604" y="1264"/>
                    <a:pt x="3563" y="1201"/>
                    <a:pt x="3542" y="1139"/>
                  </a:cubicBezTo>
                  <a:cubicBezTo>
                    <a:pt x="3356" y="829"/>
                    <a:pt x="3087" y="580"/>
                    <a:pt x="2797" y="373"/>
                  </a:cubicBezTo>
                  <a:cubicBezTo>
                    <a:pt x="2548" y="186"/>
                    <a:pt x="2279" y="0"/>
                    <a:pt x="1947"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83" name="Google Shape;15;p2"/>
            <p:cNvSpPr/>
            <p:nvPr/>
          </p:nvSpPr>
          <p:spPr>
            <a:xfrm>
              <a:off x="6984150" y="1877700"/>
              <a:ext cx="94800" cy="84950"/>
            </a:xfrm>
            <a:custGeom>
              <a:avLst/>
              <a:ahLst/>
              <a:rect l="l" t="t" r="r" b="b"/>
              <a:pathLst>
                <a:path w="3792" h="3398" extrusionOk="0">
                  <a:moveTo>
                    <a:pt x="1948" y="1"/>
                  </a:moveTo>
                  <a:cubicBezTo>
                    <a:pt x="1699" y="1"/>
                    <a:pt x="1471" y="104"/>
                    <a:pt x="1264" y="270"/>
                  </a:cubicBezTo>
                  <a:cubicBezTo>
                    <a:pt x="601" y="788"/>
                    <a:pt x="1" y="1968"/>
                    <a:pt x="518" y="2776"/>
                  </a:cubicBezTo>
                  <a:cubicBezTo>
                    <a:pt x="684" y="3046"/>
                    <a:pt x="974" y="3232"/>
                    <a:pt x="1285" y="3336"/>
                  </a:cubicBezTo>
                  <a:cubicBezTo>
                    <a:pt x="1471" y="3377"/>
                    <a:pt x="1658" y="3398"/>
                    <a:pt x="1865" y="3398"/>
                  </a:cubicBezTo>
                  <a:cubicBezTo>
                    <a:pt x="2673" y="3398"/>
                    <a:pt x="3543" y="2983"/>
                    <a:pt x="3729" y="2155"/>
                  </a:cubicBezTo>
                  <a:cubicBezTo>
                    <a:pt x="3791" y="1886"/>
                    <a:pt x="3750" y="1575"/>
                    <a:pt x="3626" y="1326"/>
                  </a:cubicBezTo>
                  <a:cubicBezTo>
                    <a:pt x="3605" y="1264"/>
                    <a:pt x="3563" y="1202"/>
                    <a:pt x="3543" y="1140"/>
                  </a:cubicBezTo>
                  <a:cubicBezTo>
                    <a:pt x="3356" y="829"/>
                    <a:pt x="3087" y="581"/>
                    <a:pt x="2797" y="373"/>
                  </a:cubicBezTo>
                  <a:cubicBezTo>
                    <a:pt x="2548" y="187"/>
                    <a:pt x="2279" y="1"/>
                    <a:pt x="1948"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84" name="Google Shape;16;p2"/>
            <p:cNvSpPr/>
            <p:nvPr/>
          </p:nvSpPr>
          <p:spPr>
            <a:xfrm>
              <a:off x="238125" y="1658125"/>
              <a:ext cx="2600" cy="45075"/>
            </a:xfrm>
            <a:custGeom>
              <a:avLst/>
              <a:ahLst/>
              <a:rect l="l" t="t" r="r" b="b"/>
              <a:pathLst>
                <a:path w="104" h="1803" extrusionOk="0">
                  <a:moveTo>
                    <a:pt x="104" y="1"/>
                  </a:moveTo>
                  <a:cubicBezTo>
                    <a:pt x="62" y="22"/>
                    <a:pt x="41" y="42"/>
                    <a:pt x="0" y="42"/>
                  </a:cubicBezTo>
                  <a:lnTo>
                    <a:pt x="0" y="1803"/>
                  </a:lnTo>
                  <a:cubicBezTo>
                    <a:pt x="41" y="1782"/>
                    <a:pt x="62" y="1762"/>
                    <a:pt x="104" y="1762"/>
                  </a:cubicBezTo>
                  <a:lnTo>
                    <a:pt x="104" y="1"/>
                  </a:lnTo>
                  <a:close/>
                </a:path>
              </a:pathLst>
            </a:custGeom>
            <a:solidFill>
              <a:schemeClr val="l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85" name="Google Shape;17;p2"/>
            <p:cNvSpPr/>
            <p:nvPr/>
          </p:nvSpPr>
          <p:spPr>
            <a:xfrm>
              <a:off x="240700" y="839425"/>
              <a:ext cx="1086475" cy="862750"/>
            </a:xfrm>
            <a:custGeom>
              <a:avLst/>
              <a:ahLst/>
              <a:rect l="l" t="t" r="r" b="b"/>
              <a:pathLst>
                <a:path w="43459" h="34510" extrusionOk="0">
                  <a:moveTo>
                    <a:pt x="41491" y="0"/>
                  </a:moveTo>
                  <a:cubicBezTo>
                    <a:pt x="32604" y="12159"/>
                    <a:pt x="19327" y="22827"/>
                    <a:pt x="1803" y="31858"/>
                  </a:cubicBezTo>
                  <a:cubicBezTo>
                    <a:pt x="1243" y="32127"/>
                    <a:pt x="643" y="32438"/>
                    <a:pt x="1" y="32749"/>
                  </a:cubicBezTo>
                  <a:lnTo>
                    <a:pt x="1" y="34510"/>
                  </a:lnTo>
                  <a:cubicBezTo>
                    <a:pt x="912" y="34075"/>
                    <a:pt x="1782" y="33640"/>
                    <a:pt x="2528" y="33246"/>
                  </a:cubicBezTo>
                  <a:cubicBezTo>
                    <a:pt x="20715" y="23883"/>
                    <a:pt x="34427" y="12739"/>
                    <a:pt x="43459"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86" name="Google Shape;18;p2"/>
            <p:cNvSpPr/>
            <p:nvPr/>
          </p:nvSpPr>
          <p:spPr>
            <a:xfrm>
              <a:off x="1804100" y="3500125"/>
              <a:ext cx="74600" cy="71375"/>
            </a:xfrm>
            <a:custGeom>
              <a:avLst/>
              <a:ahLst/>
              <a:rect l="l" t="t" r="r" b="b"/>
              <a:pathLst>
                <a:path w="2984" h="2855" extrusionOk="0">
                  <a:moveTo>
                    <a:pt x="1264" y="1"/>
                  </a:moveTo>
                  <a:cubicBezTo>
                    <a:pt x="1059" y="1"/>
                    <a:pt x="860" y="50"/>
                    <a:pt x="684" y="166"/>
                  </a:cubicBezTo>
                  <a:cubicBezTo>
                    <a:pt x="456" y="311"/>
                    <a:pt x="290" y="539"/>
                    <a:pt x="228" y="808"/>
                  </a:cubicBezTo>
                  <a:cubicBezTo>
                    <a:pt x="0" y="1554"/>
                    <a:pt x="352" y="2631"/>
                    <a:pt x="1181" y="2838"/>
                  </a:cubicBezTo>
                  <a:cubicBezTo>
                    <a:pt x="1245" y="2849"/>
                    <a:pt x="1308" y="2854"/>
                    <a:pt x="1370" y="2854"/>
                  </a:cubicBezTo>
                  <a:cubicBezTo>
                    <a:pt x="1547" y="2854"/>
                    <a:pt x="1716" y="2812"/>
                    <a:pt x="1885" y="2735"/>
                  </a:cubicBezTo>
                  <a:cubicBezTo>
                    <a:pt x="1927" y="2714"/>
                    <a:pt x="1989" y="2693"/>
                    <a:pt x="2030" y="2673"/>
                  </a:cubicBezTo>
                  <a:cubicBezTo>
                    <a:pt x="2279" y="2507"/>
                    <a:pt x="2486" y="2300"/>
                    <a:pt x="2672" y="2051"/>
                  </a:cubicBezTo>
                  <a:cubicBezTo>
                    <a:pt x="2838" y="1844"/>
                    <a:pt x="2983" y="1616"/>
                    <a:pt x="2983" y="1347"/>
                  </a:cubicBezTo>
                  <a:cubicBezTo>
                    <a:pt x="2983" y="1140"/>
                    <a:pt x="2900" y="953"/>
                    <a:pt x="2755" y="788"/>
                  </a:cubicBezTo>
                  <a:cubicBezTo>
                    <a:pt x="2436" y="377"/>
                    <a:pt x="1827" y="1"/>
                    <a:pt x="1264"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87" name="Google Shape;19;p2"/>
            <p:cNvSpPr/>
            <p:nvPr/>
          </p:nvSpPr>
          <p:spPr>
            <a:xfrm>
              <a:off x="6052916" y="1257614"/>
              <a:ext cx="1321232" cy="1222376"/>
            </a:xfrm>
            <a:custGeom>
              <a:avLst/>
              <a:ahLst/>
              <a:rect l="l" t="t" r="r" b="b"/>
              <a:pathLst>
                <a:path w="66452" h="61480" extrusionOk="0">
                  <a:moveTo>
                    <a:pt x="41698" y="1"/>
                  </a:moveTo>
                  <a:cubicBezTo>
                    <a:pt x="37804" y="1"/>
                    <a:pt x="33806" y="125"/>
                    <a:pt x="29725" y="394"/>
                  </a:cubicBezTo>
                  <a:lnTo>
                    <a:pt x="29270" y="436"/>
                  </a:lnTo>
                  <a:cubicBezTo>
                    <a:pt x="20342" y="1016"/>
                    <a:pt x="9198" y="1741"/>
                    <a:pt x="3750" y="8141"/>
                  </a:cubicBezTo>
                  <a:cubicBezTo>
                    <a:pt x="1099" y="11228"/>
                    <a:pt x="1" y="15412"/>
                    <a:pt x="477" y="20591"/>
                  </a:cubicBezTo>
                  <a:cubicBezTo>
                    <a:pt x="2486" y="42299"/>
                    <a:pt x="25728" y="52014"/>
                    <a:pt x="35608" y="55183"/>
                  </a:cubicBezTo>
                  <a:cubicBezTo>
                    <a:pt x="46504" y="58663"/>
                    <a:pt x="56799" y="60755"/>
                    <a:pt x="66451" y="61480"/>
                  </a:cubicBezTo>
                  <a:lnTo>
                    <a:pt x="66451" y="59885"/>
                  </a:lnTo>
                  <a:cubicBezTo>
                    <a:pt x="56944" y="59181"/>
                    <a:pt x="46814" y="57109"/>
                    <a:pt x="36105" y="53671"/>
                  </a:cubicBezTo>
                  <a:cubicBezTo>
                    <a:pt x="30181" y="51786"/>
                    <a:pt x="19348" y="47477"/>
                    <a:pt x="11456" y="39585"/>
                  </a:cubicBezTo>
                  <a:cubicBezTo>
                    <a:pt x="6546" y="34697"/>
                    <a:pt x="2797" y="28400"/>
                    <a:pt x="2051" y="20446"/>
                  </a:cubicBezTo>
                  <a:cubicBezTo>
                    <a:pt x="1616" y="15640"/>
                    <a:pt x="2569" y="11953"/>
                    <a:pt x="4951" y="9156"/>
                  </a:cubicBezTo>
                  <a:cubicBezTo>
                    <a:pt x="9964" y="3274"/>
                    <a:pt x="20735" y="2569"/>
                    <a:pt x="29373" y="2010"/>
                  </a:cubicBezTo>
                  <a:lnTo>
                    <a:pt x="29829" y="1989"/>
                  </a:lnTo>
                  <a:cubicBezTo>
                    <a:pt x="33868" y="1720"/>
                    <a:pt x="37845" y="1596"/>
                    <a:pt x="41719" y="1596"/>
                  </a:cubicBezTo>
                  <a:cubicBezTo>
                    <a:pt x="47705" y="1596"/>
                    <a:pt x="53484" y="1906"/>
                    <a:pt x="58953" y="2528"/>
                  </a:cubicBezTo>
                  <a:cubicBezTo>
                    <a:pt x="61521" y="2839"/>
                    <a:pt x="64007" y="3191"/>
                    <a:pt x="66451" y="3626"/>
                  </a:cubicBezTo>
                  <a:lnTo>
                    <a:pt x="66451" y="2031"/>
                  </a:lnTo>
                  <a:cubicBezTo>
                    <a:pt x="64069" y="1616"/>
                    <a:pt x="61625" y="1244"/>
                    <a:pt x="59139" y="954"/>
                  </a:cubicBezTo>
                  <a:cubicBezTo>
                    <a:pt x="53588" y="332"/>
                    <a:pt x="47767" y="1"/>
                    <a:pt x="41698"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88" name="Google Shape;20;p2"/>
            <p:cNvSpPr/>
            <p:nvPr/>
          </p:nvSpPr>
          <p:spPr>
            <a:xfrm rot="10800000">
              <a:off x="238126" y="2927691"/>
              <a:ext cx="582600" cy="911475"/>
            </a:xfrm>
            <a:custGeom>
              <a:avLst/>
              <a:ahLst/>
              <a:rect l="l" t="t" r="r" b="b"/>
              <a:pathLst>
                <a:path w="23304" h="36459" extrusionOk="0">
                  <a:moveTo>
                    <a:pt x="19829" y="0"/>
                  </a:moveTo>
                  <a:cubicBezTo>
                    <a:pt x="17493" y="0"/>
                    <a:pt x="15105" y="475"/>
                    <a:pt x="13008" y="1174"/>
                  </a:cubicBezTo>
                  <a:cubicBezTo>
                    <a:pt x="6111" y="3432"/>
                    <a:pt x="0" y="9169"/>
                    <a:pt x="228" y="16979"/>
                  </a:cubicBezTo>
                  <a:cubicBezTo>
                    <a:pt x="394" y="22509"/>
                    <a:pt x="4391" y="28723"/>
                    <a:pt x="8451" y="32224"/>
                  </a:cubicBezTo>
                  <a:cubicBezTo>
                    <a:pt x="11887" y="35200"/>
                    <a:pt x="14959" y="36459"/>
                    <a:pt x="18940" y="36459"/>
                  </a:cubicBezTo>
                  <a:cubicBezTo>
                    <a:pt x="19808" y="36459"/>
                    <a:pt x="20720" y="36399"/>
                    <a:pt x="21688" y="36284"/>
                  </a:cubicBezTo>
                  <a:cubicBezTo>
                    <a:pt x="22226" y="36222"/>
                    <a:pt x="22765" y="36139"/>
                    <a:pt x="23303" y="36035"/>
                  </a:cubicBezTo>
                  <a:lnTo>
                    <a:pt x="23303" y="407"/>
                  </a:lnTo>
                  <a:cubicBezTo>
                    <a:pt x="22392" y="179"/>
                    <a:pt x="21460" y="55"/>
                    <a:pt x="20507" y="14"/>
                  </a:cubicBezTo>
                  <a:cubicBezTo>
                    <a:pt x="20282" y="5"/>
                    <a:pt x="20056" y="0"/>
                    <a:pt x="19829"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89" name="Google Shape;21;p2"/>
            <p:cNvSpPr/>
            <p:nvPr/>
          </p:nvSpPr>
          <p:spPr>
            <a:xfrm rot="10800000">
              <a:off x="238126" y="3119516"/>
              <a:ext cx="486300" cy="919725"/>
            </a:xfrm>
            <a:custGeom>
              <a:avLst/>
              <a:ahLst/>
              <a:rect l="l" t="t" r="r" b="b"/>
              <a:pathLst>
                <a:path w="19452" h="36789" extrusionOk="0">
                  <a:moveTo>
                    <a:pt x="19451" y="0"/>
                  </a:moveTo>
                  <a:cubicBezTo>
                    <a:pt x="16945" y="63"/>
                    <a:pt x="14687" y="643"/>
                    <a:pt x="13154" y="1160"/>
                  </a:cubicBezTo>
                  <a:cubicBezTo>
                    <a:pt x="7044" y="3170"/>
                    <a:pt x="1" y="8555"/>
                    <a:pt x="249" y="17131"/>
                  </a:cubicBezTo>
                  <a:cubicBezTo>
                    <a:pt x="415" y="22931"/>
                    <a:pt x="4661" y="29166"/>
                    <a:pt x="8535" y="32501"/>
                  </a:cubicBezTo>
                  <a:cubicBezTo>
                    <a:pt x="11994" y="35504"/>
                    <a:pt x="15060" y="36789"/>
                    <a:pt x="19120" y="36789"/>
                  </a:cubicBezTo>
                  <a:lnTo>
                    <a:pt x="19451" y="36789"/>
                  </a:lnTo>
                  <a:lnTo>
                    <a:pt x="19451" y="36436"/>
                  </a:lnTo>
                  <a:cubicBezTo>
                    <a:pt x="19354" y="36438"/>
                    <a:pt x="19256" y="36439"/>
                    <a:pt x="19160" y="36439"/>
                  </a:cubicBezTo>
                  <a:cubicBezTo>
                    <a:pt x="15183" y="36439"/>
                    <a:pt x="12160" y="35184"/>
                    <a:pt x="8763" y="32252"/>
                  </a:cubicBezTo>
                  <a:cubicBezTo>
                    <a:pt x="4951" y="28959"/>
                    <a:pt x="767" y="22827"/>
                    <a:pt x="602" y="17131"/>
                  </a:cubicBezTo>
                  <a:cubicBezTo>
                    <a:pt x="353" y="8721"/>
                    <a:pt x="7271" y="3460"/>
                    <a:pt x="13258" y="1471"/>
                  </a:cubicBezTo>
                  <a:cubicBezTo>
                    <a:pt x="14770" y="974"/>
                    <a:pt x="16986" y="415"/>
                    <a:pt x="19451" y="353"/>
                  </a:cubicBezTo>
                  <a:lnTo>
                    <a:pt x="19451" y="0"/>
                  </a:ln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90" name="Google Shape;22;p2"/>
            <p:cNvSpPr/>
            <p:nvPr/>
          </p:nvSpPr>
          <p:spPr>
            <a:xfrm>
              <a:off x="6685524" y="3235218"/>
              <a:ext cx="195250" cy="156775"/>
            </a:xfrm>
            <a:custGeom>
              <a:avLst/>
              <a:ahLst/>
              <a:rect l="l" t="t" r="r" b="b"/>
              <a:pathLst>
                <a:path w="7810" h="6271" extrusionOk="0">
                  <a:moveTo>
                    <a:pt x="3540" y="1"/>
                  </a:moveTo>
                  <a:cubicBezTo>
                    <a:pt x="3370" y="1"/>
                    <a:pt x="3198" y="20"/>
                    <a:pt x="3024" y="61"/>
                  </a:cubicBezTo>
                  <a:cubicBezTo>
                    <a:pt x="2755" y="123"/>
                    <a:pt x="2465" y="248"/>
                    <a:pt x="2175" y="434"/>
                  </a:cubicBezTo>
                  <a:cubicBezTo>
                    <a:pt x="725" y="1408"/>
                    <a:pt x="0" y="2961"/>
                    <a:pt x="1119" y="4494"/>
                  </a:cubicBezTo>
                  <a:cubicBezTo>
                    <a:pt x="1772" y="5436"/>
                    <a:pt x="2568" y="6270"/>
                    <a:pt x="3738" y="6270"/>
                  </a:cubicBezTo>
                  <a:cubicBezTo>
                    <a:pt x="3829" y="6270"/>
                    <a:pt x="3923" y="6265"/>
                    <a:pt x="4019" y="6255"/>
                  </a:cubicBezTo>
                  <a:cubicBezTo>
                    <a:pt x="5075" y="6130"/>
                    <a:pt x="6649" y="5136"/>
                    <a:pt x="7229" y="4121"/>
                  </a:cubicBezTo>
                  <a:cubicBezTo>
                    <a:pt x="7809" y="3065"/>
                    <a:pt x="7229" y="2505"/>
                    <a:pt x="6484" y="1718"/>
                  </a:cubicBezTo>
                  <a:cubicBezTo>
                    <a:pt x="5658" y="821"/>
                    <a:pt x="4645" y="1"/>
                    <a:pt x="3540"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91" name="Google Shape;23;p2"/>
            <p:cNvSpPr/>
            <p:nvPr/>
          </p:nvSpPr>
          <p:spPr>
            <a:xfrm>
              <a:off x="6909224" y="3458118"/>
              <a:ext cx="138225" cy="127725"/>
            </a:xfrm>
            <a:custGeom>
              <a:avLst/>
              <a:ahLst/>
              <a:rect l="l" t="t" r="r" b="b"/>
              <a:pathLst>
                <a:path w="5529" h="5109" extrusionOk="0">
                  <a:moveTo>
                    <a:pt x="2709" y="0"/>
                  </a:moveTo>
                  <a:cubicBezTo>
                    <a:pt x="2647" y="0"/>
                    <a:pt x="2587" y="4"/>
                    <a:pt x="2528" y="11"/>
                  </a:cubicBezTo>
                  <a:cubicBezTo>
                    <a:pt x="2300" y="52"/>
                    <a:pt x="2093" y="94"/>
                    <a:pt x="1906" y="177"/>
                  </a:cubicBezTo>
                  <a:cubicBezTo>
                    <a:pt x="374" y="839"/>
                    <a:pt x="1" y="3014"/>
                    <a:pt x="1161" y="4216"/>
                  </a:cubicBezTo>
                  <a:cubicBezTo>
                    <a:pt x="1709" y="4764"/>
                    <a:pt x="2092" y="5108"/>
                    <a:pt x="2586" y="5108"/>
                  </a:cubicBezTo>
                  <a:cubicBezTo>
                    <a:pt x="2895" y="5108"/>
                    <a:pt x="3247" y="4974"/>
                    <a:pt x="3708" y="4671"/>
                  </a:cubicBezTo>
                  <a:cubicBezTo>
                    <a:pt x="4516" y="4133"/>
                    <a:pt x="5407" y="3408"/>
                    <a:pt x="5469" y="2476"/>
                  </a:cubicBezTo>
                  <a:cubicBezTo>
                    <a:pt x="5528" y="1275"/>
                    <a:pt x="3886" y="0"/>
                    <a:pt x="2709"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92" name="Google Shape;24;p2"/>
            <p:cNvSpPr/>
            <p:nvPr/>
          </p:nvSpPr>
          <p:spPr>
            <a:xfrm>
              <a:off x="6568474" y="3486343"/>
              <a:ext cx="153825" cy="75375"/>
            </a:xfrm>
            <a:custGeom>
              <a:avLst/>
              <a:ahLst/>
              <a:rect l="l" t="t" r="r" b="b"/>
              <a:pathLst>
                <a:path w="6153" h="3015" extrusionOk="0">
                  <a:moveTo>
                    <a:pt x="1368" y="0"/>
                  </a:moveTo>
                  <a:cubicBezTo>
                    <a:pt x="1" y="311"/>
                    <a:pt x="788" y="1637"/>
                    <a:pt x="1430" y="2196"/>
                  </a:cubicBezTo>
                  <a:cubicBezTo>
                    <a:pt x="1956" y="2647"/>
                    <a:pt x="2483" y="3015"/>
                    <a:pt x="3041" y="3015"/>
                  </a:cubicBezTo>
                  <a:cubicBezTo>
                    <a:pt x="3406" y="3015"/>
                    <a:pt x="3784" y="2858"/>
                    <a:pt x="4185" y="2465"/>
                  </a:cubicBezTo>
                  <a:cubicBezTo>
                    <a:pt x="6153" y="539"/>
                    <a:pt x="3004" y="145"/>
                    <a:pt x="1368"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93" name="Google Shape;25;p2"/>
            <p:cNvSpPr/>
            <p:nvPr/>
          </p:nvSpPr>
          <p:spPr>
            <a:xfrm>
              <a:off x="7113274" y="3646818"/>
              <a:ext cx="122325" cy="77525"/>
            </a:xfrm>
            <a:custGeom>
              <a:avLst/>
              <a:ahLst/>
              <a:rect l="l" t="t" r="r" b="b"/>
              <a:pathLst>
                <a:path w="4893" h="3101" extrusionOk="0">
                  <a:moveTo>
                    <a:pt x="1399" y="1"/>
                  </a:moveTo>
                  <a:cubicBezTo>
                    <a:pt x="1368" y="1"/>
                    <a:pt x="1336" y="1"/>
                    <a:pt x="1305" y="3"/>
                  </a:cubicBezTo>
                  <a:cubicBezTo>
                    <a:pt x="352" y="790"/>
                    <a:pt x="0" y="1018"/>
                    <a:pt x="476" y="2198"/>
                  </a:cubicBezTo>
                  <a:cubicBezTo>
                    <a:pt x="753" y="2861"/>
                    <a:pt x="1222" y="3101"/>
                    <a:pt x="1805" y="3101"/>
                  </a:cubicBezTo>
                  <a:cubicBezTo>
                    <a:pt x="2097" y="3101"/>
                    <a:pt x="2417" y="3041"/>
                    <a:pt x="2755" y="2944"/>
                  </a:cubicBezTo>
                  <a:cubicBezTo>
                    <a:pt x="4893" y="2313"/>
                    <a:pt x="3208" y="1"/>
                    <a:pt x="1399"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94" name="Google Shape;26;p2"/>
            <p:cNvSpPr/>
            <p:nvPr/>
          </p:nvSpPr>
          <p:spPr>
            <a:xfrm>
              <a:off x="7087374" y="3324768"/>
              <a:ext cx="75100" cy="67775"/>
            </a:xfrm>
            <a:custGeom>
              <a:avLst/>
              <a:ahLst/>
              <a:rect l="l" t="t" r="r" b="b"/>
              <a:pathLst>
                <a:path w="3004" h="2711" extrusionOk="0">
                  <a:moveTo>
                    <a:pt x="1782" y="1"/>
                  </a:moveTo>
                  <a:cubicBezTo>
                    <a:pt x="829" y="332"/>
                    <a:pt x="0" y="1057"/>
                    <a:pt x="642" y="1989"/>
                  </a:cubicBezTo>
                  <a:cubicBezTo>
                    <a:pt x="918" y="2374"/>
                    <a:pt x="1339" y="2711"/>
                    <a:pt x="1835" y="2711"/>
                  </a:cubicBezTo>
                  <a:cubicBezTo>
                    <a:pt x="1899" y="2711"/>
                    <a:pt x="1964" y="2705"/>
                    <a:pt x="2030" y="2693"/>
                  </a:cubicBezTo>
                  <a:cubicBezTo>
                    <a:pt x="3004" y="2507"/>
                    <a:pt x="2880" y="249"/>
                    <a:pt x="2051" y="146"/>
                  </a:cubicBezTo>
                  <a:lnTo>
                    <a:pt x="1782" y="1"/>
                  </a:ln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95" name="Google Shape;27;p2"/>
            <p:cNvSpPr/>
            <p:nvPr/>
          </p:nvSpPr>
          <p:spPr>
            <a:xfrm>
              <a:off x="3254600" y="839425"/>
              <a:ext cx="1860650" cy="811175"/>
            </a:xfrm>
            <a:custGeom>
              <a:avLst/>
              <a:ahLst/>
              <a:rect l="l" t="t" r="r" b="b"/>
              <a:pathLst>
                <a:path w="74426" h="32447" extrusionOk="0">
                  <a:moveTo>
                    <a:pt x="11455" y="0"/>
                  </a:moveTo>
                  <a:cubicBezTo>
                    <a:pt x="4764" y="8721"/>
                    <a:pt x="0" y="18353"/>
                    <a:pt x="10689" y="22081"/>
                  </a:cubicBezTo>
                  <a:cubicBezTo>
                    <a:pt x="17276" y="24360"/>
                    <a:pt x="24712" y="22744"/>
                    <a:pt x="31361" y="25395"/>
                  </a:cubicBezTo>
                  <a:cubicBezTo>
                    <a:pt x="38368" y="28167"/>
                    <a:pt x="44051" y="32446"/>
                    <a:pt x="51684" y="32446"/>
                  </a:cubicBezTo>
                  <a:cubicBezTo>
                    <a:pt x="52152" y="32446"/>
                    <a:pt x="52628" y="32430"/>
                    <a:pt x="53111" y="32397"/>
                  </a:cubicBezTo>
                  <a:cubicBezTo>
                    <a:pt x="60133" y="31920"/>
                    <a:pt x="62722" y="26203"/>
                    <a:pt x="63468" y="19927"/>
                  </a:cubicBezTo>
                  <a:cubicBezTo>
                    <a:pt x="64255" y="13423"/>
                    <a:pt x="66513" y="11993"/>
                    <a:pt x="70676" y="7229"/>
                  </a:cubicBezTo>
                  <a:cubicBezTo>
                    <a:pt x="72520" y="5075"/>
                    <a:pt x="74074" y="2548"/>
                    <a:pt x="74426" y="0"/>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8596" name="Google Shape;28;p2"/>
          <p:cNvSpPr txBox="1">
            <a:spLocks noGrp="1"/>
          </p:cNvSpPr>
          <p:nvPr>
            <p:ph type="ctrTitle"/>
          </p:nvPr>
        </p:nvSpPr>
        <p:spPr>
          <a:xfrm>
            <a:off x="1938528" y="1746504"/>
            <a:ext cx="5266800" cy="1143000"/>
          </a:xfrm>
          <a:prstGeom prst="rect"/>
        </p:spPr>
        <p:txBody>
          <a:bodyPr anchor="b" anchorCtr="0" bIns="91425" lIns="91425" rIns="91425" spcFirstLastPara="1" tIns="91425" wrap="square">
            <a:noAutofit/>
          </a:bodyPr>
          <a:lstStyle>
            <a:lvl1pPr algn="ctr" lvl="0" rtl="0">
              <a:spcBef>
                <a:spcPts val="0"/>
              </a:spcBef>
              <a:spcAft>
                <a:spcPts val="0"/>
              </a:spcAft>
              <a:buClr>
                <a:schemeClr val="dk2"/>
              </a:buClr>
              <a:buSzPts val="7200"/>
              <a:buFont typeface="Caveat"/>
              <a:buNone/>
              <a:defRPr sz="7200">
                <a:solidFill>
                  <a:schemeClr val="dk2"/>
                </a:solidFill>
                <a:latin typeface="Caveat"/>
                <a:ea typeface="Caveat"/>
                <a:cs typeface="Caveat"/>
                <a:sym typeface="Caveat"/>
              </a:defRPr>
            </a:lvl1pPr>
            <a:lvl2pPr algn="ctr" lvl="1" rtl="0">
              <a:spcBef>
                <a:spcPts val="0"/>
              </a:spcBef>
              <a:spcAft>
                <a:spcPts val="0"/>
              </a:spcAft>
              <a:buClr>
                <a:schemeClr val="dk2"/>
              </a:buClr>
              <a:buSzPts val="7200"/>
              <a:buFont typeface="Courgette"/>
              <a:buNone/>
              <a:defRPr sz="7200">
                <a:solidFill>
                  <a:schemeClr val="dk2"/>
                </a:solidFill>
                <a:latin typeface="Courgette"/>
                <a:ea typeface="Courgette"/>
                <a:cs typeface="Courgette"/>
                <a:sym typeface="Courgette"/>
              </a:defRPr>
            </a:lvl2pPr>
            <a:lvl3pPr algn="ctr" lvl="2" rtl="0">
              <a:spcBef>
                <a:spcPts val="0"/>
              </a:spcBef>
              <a:spcAft>
                <a:spcPts val="0"/>
              </a:spcAft>
              <a:buClr>
                <a:schemeClr val="dk2"/>
              </a:buClr>
              <a:buSzPts val="7200"/>
              <a:buFont typeface="Courgette"/>
              <a:buNone/>
              <a:defRPr sz="7200">
                <a:solidFill>
                  <a:schemeClr val="dk2"/>
                </a:solidFill>
                <a:latin typeface="Courgette"/>
                <a:ea typeface="Courgette"/>
                <a:cs typeface="Courgette"/>
                <a:sym typeface="Courgette"/>
              </a:defRPr>
            </a:lvl3pPr>
            <a:lvl4pPr algn="ctr" lvl="3" rtl="0">
              <a:spcBef>
                <a:spcPts val="0"/>
              </a:spcBef>
              <a:spcAft>
                <a:spcPts val="0"/>
              </a:spcAft>
              <a:buClr>
                <a:schemeClr val="dk2"/>
              </a:buClr>
              <a:buSzPts val="7200"/>
              <a:buFont typeface="Courgette"/>
              <a:buNone/>
              <a:defRPr sz="7200">
                <a:solidFill>
                  <a:schemeClr val="dk2"/>
                </a:solidFill>
                <a:latin typeface="Courgette"/>
                <a:ea typeface="Courgette"/>
                <a:cs typeface="Courgette"/>
                <a:sym typeface="Courgette"/>
              </a:defRPr>
            </a:lvl4pPr>
            <a:lvl5pPr algn="ctr" lvl="4" rtl="0">
              <a:spcBef>
                <a:spcPts val="0"/>
              </a:spcBef>
              <a:spcAft>
                <a:spcPts val="0"/>
              </a:spcAft>
              <a:buClr>
                <a:schemeClr val="dk2"/>
              </a:buClr>
              <a:buSzPts val="7200"/>
              <a:buFont typeface="Courgette"/>
              <a:buNone/>
              <a:defRPr sz="7200">
                <a:solidFill>
                  <a:schemeClr val="dk2"/>
                </a:solidFill>
                <a:latin typeface="Courgette"/>
                <a:ea typeface="Courgette"/>
                <a:cs typeface="Courgette"/>
                <a:sym typeface="Courgette"/>
              </a:defRPr>
            </a:lvl5pPr>
            <a:lvl6pPr algn="ctr" lvl="5" rtl="0">
              <a:spcBef>
                <a:spcPts val="0"/>
              </a:spcBef>
              <a:spcAft>
                <a:spcPts val="0"/>
              </a:spcAft>
              <a:buClr>
                <a:schemeClr val="dk2"/>
              </a:buClr>
              <a:buSzPts val="7200"/>
              <a:buFont typeface="Courgette"/>
              <a:buNone/>
              <a:defRPr sz="7200">
                <a:solidFill>
                  <a:schemeClr val="dk2"/>
                </a:solidFill>
                <a:latin typeface="Courgette"/>
                <a:ea typeface="Courgette"/>
                <a:cs typeface="Courgette"/>
                <a:sym typeface="Courgette"/>
              </a:defRPr>
            </a:lvl6pPr>
            <a:lvl7pPr algn="ctr" lvl="6" rtl="0">
              <a:spcBef>
                <a:spcPts val="0"/>
              </a:spcBef>
              <a:spcAft>
                <a:spcPts val="0"/>
              </a:spcAft>
              <a:buClr>
                <a:schemeClr val="dk2"/>
              </a:buClr>
              <a:buSzPts val="7200"/>
              <a:buFont typeface="Courgette"/>
              <a:buNone/>
              <a:defRPr sz="7200">
                <a:solidFill>
                  <a:schemeClr val="dk2"/>
                </a:solidFill>
                <a:latin typeface="Courgette"/>
                <a:ea typeface="Courgette"/>
                <a:cs typeface="Courgette"/>
                <a:sym typeface="Courgette"/>
              </a:defRPr>
            </a:lvl7pPr>
            <a:lvl8pPr algn="ctr" lvl="7" rtl="0">
              <a:spcBef>
                <a:spcPts val="0"/>
              </a:spcBef>
              <a:spcAft>
                <a:spcPts val="0"/>
              </a:spcAft>
              <a:buClr>
                <a:schemeClr val="dk2"/>
              </a:buClr>
              <a:buSzPts val="7200"/>
              <a:buFont typeface="Courgette"/>
              <a:buNone/>
              <a:defRPr sz="7200">
                <a:solidFill>
                  <a:schemeClr val="dk2"/>
                </a:solidFill>
                <a:latin typeface="Courgette"/>
                <a:ea typeface="Courgette"/>
                <a:cs typeface="Courgette"/>
                <a:sym typeface="Courgette"/>
              </a:defRPr>
            </a:lvl8pPr>
            <a:lvl9pPr algn="ctr" lvl="8" rtl="0">
              <a:spcBef>
                <a:spcPts val="0"/>
              </a:spcBef>
              <a:spcAft>
                <a:spcPts val="0"/>
              </a:spcAft>
              <a:buClr>
                <a:schemeClr val="dk2"/>
              </a:buClr>
              <a:buSzPts val="7200"/>
              <a:buFont typeface="Courgette"/>
              <a:buNone/>
              <a:defRPr sz="7200">
                <a:solidFill>
                  <a:schemeClr val="dk2"/>
                </a:solidFill>
                <a:latin typeface="Courgette"/>
                <a:ea typeface="Courgette"/>
                <a:cs typeface="Courgette"/>
                <a:sym typeface="Courgette"/>
              </a:defRPr>
            </a:lvl9pPr>
          </a:lstStyle>
          <a:p/>
        </p:txBody>
      </p:sp>
      <p:sp>
        <p:nvSpPr>
          <p:cNvPr id="1048597" name="Google Shape;29;p2"/>
          <p:cNvSpPr txBox="1">
            <a:spLocks noGrp="1"/>
          </p:cNvSpPr>
          <p:nvPr>
            <p:ph type="subTitle" idx="1"/>
          </p:nvPr>
        </p:nvSpPr>
        <p:spPr>
          <a:xfrm>
            <a:off x="1938528" y="2999232"/>
            <a:ext cx="5266800" cy="402300"/>
          </a:xfrm>
          <a:prstGeom prst="rect"/>
        </p:spPr>
        <p:txBody>
          <a:bodyPr anchor="t" anchorCtr="0" bIns="91425" lIns="91425" rIns="91425" spcFirstLastPara="1" tIns="91425" wrap="square">
            <a:noAutofit/>
          </a:bodyPr>
          <a:lstStyle>
            <a:lvl1pPr algn="ctr" lvl="0" rtl="0">
              <a:lnSpc>
                <a:spcPct val="100000"/>
              </a:lnSpc>
              <a:spcBef>
                <a:spcPts val="0"/>
              </a:spcBef>
              <a:spcAft>
                <a:spcPts val="0"/>
              </a:spcAft>
              <a:buClr>
                <a:schemeClr val="dk2"/>
              </a:buClr>
              <a:buSzPts val="1600"/>
              <a:buFont typeface="Nunito"/>
              <a:buNone/>
              <a:defRPr sz="1600">
                <a:solidFill>
                  <a:schemeClr val="dk2"/>
                </a:solidFill>
              </a:defRPr>
            </a:lvl1pPr>
            <a:lvl2pPr lvl="1" rtl="0">
              <a:lnSpc>
                <a:spcPct val="100000"/>
              </a:lnSpc>
              <a:spcBef>
                <a:spcPts val="0"/>
              </a:spcBef>
              <a:spcAft>
                <a:spcPts val="0"/>
              </a:spcAft>
              <a:buClr>
                <a:schemeClr val="dk2"/>
              </a:buClr>
              <a:buSzPts val="1600"/>
              <a:buFont typeface="Nunito"/>
              <a:buNone/>
              <a:defRPr sz="1600">
                <a:solidFill>
                  <a:schemeClr val="dk2"/>
                </a:solidFill>
              </a:defRPr>
            </a:lvl2pPr>
            <a:lvl3pPr lvl="2" rtl="0">
              <a:lnSpc>
                <a:spcPct val="100000"/>
              </a:lnSpc>
              <a:spcBef>
                <a:spcPts val="0"/>
              </a:spcBef>
              <a:spcAft>
                <a:spcPts val="0"/>
              </a:spcAft>
              <a:buClr>
                <a:schemeClr val="dk2"/>
              </a:buClr>
              <a:buSzPts val="1600"/>
              <a:buFont typeface="Nunito"/>
              <a:buNone/>
              <a:defRPr sz="1600">
                <a:solidFill>
                  <a:schemeClr val="dk2"/>
                </a:solidFill>
              </a:defRPr>
            </a:lvl3pPr>
            <a:lvl4pPr lvl="3" rtl="0">
              <a:lnSpc>
                <a:spcPct val="100000"/>
              </a:lnSpc>
              <a:spcBef>
                <a:spcPts val="0"/>
              </a:spcBef>
              <a:spcAft>
                <a:spcPts val="0"/>
              </a:spcAft>
              <a:buClr>
                <a:schemeClr val="dk2"/>
              </a:buClr>
              <a:buSzPts val="1600"/>
              <a:buFont typeface="Nunito"/>
              <a:buNone/>
              <a:defRPr sz="1600">
                <a:solidFill>
                  <a:schemeClr val="dk2"/>
                </a:solidFill>
              </a:defRPr>
            </a:lvl4pPr>
            <a:lvl5pPr lvl="4" rtl="0">
              <a:lnSpc>
                <a:spcPct val="100000"/>
              </a:lnSpc>
              <a:spcBef>
                <a:spcPts val="0"/>
              </a:spcBef>
              <a:spcAft>
                <a:spcPts val="0"/>
              </a:spcAft>
              <a:buClr>
                <a:schemeClr val="dk2"/>
              </a:buClr>
              <a:buSzPts val="1600"/>
              <a:buFont typeface="Nunito"/>
              <a:buNone/>
              <a:defRPr sz="1600">
                <a:solidFill>
                  <a:schemeClr val="dk2"/>
                </a:solidFill>
              </a:defRPr>
            </a:lvl5pPr>
            <a:lvl6pPr lvl="5" rtl="0">
              <a:lnSpc>
                <a:spcPct val="100000"/>
              </a:lnSpc>
              <a:spcBef>
                <a:spcPts val="0"/>
              </a:spcBef>
              <a:spcAft>
                <a:spcPts val="0"/>
              </a:spcAft>
              <a:buClr>
                <a:schemeClr val="dk2"/>
              </a:buClr>
              <a:buSzPts val="1600"/>
              <a:buFont typeface="Nunito"/>
              <a:buNone/>
              <a:defRPr sz="1600">
                <a:solidFill>
                  <a:schemeClr val="dk2"/>
                </a:solidFill>
              </a:defRPr>
            </a:lvl6pPr>
            <a:lvl7pPr lvl="6" rtl="0">
              <a:lnSpc>
                <a:spcPct val="100000"/>
              </a:lnSpc>
              <a:spcBef>
                <a:spcPts val="0"/>
              </a:spcBef>
              <a:spcAft>
                <a:spcPts val="0"/>
              </a:spcAft>
              <a:buClr>
                <a:schemeClr val="dk2"/>
              </a:buClr>
              <a:buSzPts val="1600"/>
              <a:buFont typeface="Nunito"/>
              <a:buNone/>
              <a:defRPr sz="1600">
                <a:solidFill>
                  <a:schemeClr val="dk2"/>
                </a:solidFill>
              </a:defRPr>
            </a:lvl7pPr>
            <a:lvl8pPr lvl="7" rtl="0">
              <a:lnSpc>
                <a:spcPct val="100000"/>
              </a:lnSpc>
              <a:spcBef>
                <a:spcPts val="0"/>
              </a:spcBef>
              <a:spcAft>
                <a:spcPts val="0"/>
              </a:spcAft>
              <a:buClr>
                <a:schemeClr val="dk2"/>
              </a:buClr>
              <a:buSzPts val="1600"/>
              <a:buFont typeface="Nunito"/>
              <a:buNone/>
              <a:defRPr sz="1600">
                <a:solidFill>
                  <a:schemeClr val="dk2"/>
                </a:solidFill>
              </a:defRPr>
            </a:lvl8pPr>
            <a:lvl9pPr lvl="8" rtl="0">
              <a:lnSpc>
                <a:spcPct val="100000"/>
              </a:lnSpc>
              <a:spcBef>
                <a:spcPts val="0"/>
              </a:spcBef>
              <a:spcAft>
                <a:spcPts val="0"/>
              </a:spcAft>
              <a:buClr>
                <a:schemeClr val="dk2"/>
              </a:buClr>
              <a:buSzPts val="1600"/>
              <a:buFont typeface="Nunito"/>
              <a:buNone/>
              <a:defRPr sz="1600">
                <a:solidFill>
                  <a:schemeClr val="dk2"/>
                </a:solidFill>
              </a:defRPr>
            </a:lvl9pPr>
          </a:lstStyle>
          <a:p/>
        </p:txBody>
      </p:sp>
      <p:sp>
        <p:nvSpPr>
          <p:cNvPr id="1048598" name="Google Shape;30;p2"/>
          <p:cNvSpPr/>
          <p:nvPr/>
        </p:nvSpPr>
        <p:spPr>
          <a:xfrm>
            <a:off x="3776924" y="4423399"/>
            <a:ext cx="2293706" cy="720150"/>
          </a:xfrm>
          <a:custGeom>
            <a:avLst/>
            <a:ahLst/>
            <a:rect l="l" t="t" r="r" b="b"/>
            <a:pathLst>
              <a:path w="229256" h="71979" extrusionOk="0">
                <a:moveTo>
                  <a:pt x="81025" y="0"/>
                </a:moveTo>
                <a:cubicBezTo>
                  <a:pt x="64376" y="0"/>
                  <a:pt x="47727" y="666"/>
                  <a:pt x="31134" y="1943"/>
                </a:cubicBezTo>
                <a:cubicBezTo>
                  <a:pt x="16261" y="3108"/>
                  <a:pt x="1" y="3829"/>
                  <a:pt x="112" y="23364"/>
                </a:cubicBezTo>
                <a:cubicBezTo>
                  <a:pt x="112" y="30245"/>
                  <a:pt x="2886" y="36794"/>
                  <a:pt x="5661" y="43120"/>
                </a:cubicBezTo>
                <a:cubicBezTo>
                  <a:pt x="10046" y="52999"/>
                  <a:pt x="14707" y="62988"/>
                  <a:pt x="20645" y="71978"/>
                </a:cubicBezTo>
                <a:lnTo>
                  <a:pt x="226647" y="71978"/>
                </a:lnTo>
                <a:lnTo>
                  <a:pt x="229256" y="70813"/>
                </a:lnTo>
                <a:cubicBezTo>
                  <a:pt x="228146" y="69592"/>
                  <a:pt x="227036" y="68427"/>
                  <a:pt x="225926" y="67317"/>
                </a:cubicBezTo>
                <a:cubicBezTo>
                  <a:pt x="211608" y="53165"/>
                  <a:pt x="195125" y="41400"/>
                  <a:pt x="178698" y="29746"/>
                </a:cubicBezTo>
                <a:cubicBezTo>
                  <a:pt x="167155" y="21533"/>
                  <a:pt x="155446" y="13264"/>
                  <a:pt x="142237" y="8103"/>
                </a:cubicBezTo>
                <a:cubicBezTo>
                  <a:pt x="124978" y="1277"/>
                  <a:pt x="106054" y="222"/>
                  <a:pt x="87518"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99" name="Google Shape;31;p2"/>
          <p:cNvSpPr/>
          <p:nvPr/>
        </p:nvSpPr>
        <p:spPr>
          <a:xfrm>
            <a:off x="358125" y="4608900"/>
            <a:ext cx="1353907" cy="536813"/>
          </a:xfrm>
          <a:custGeom>
            <a:avLst/>
            <a:ahLst/>
            <a:rect l="l" t="t" r="r" b="b"/>
            <a:pathLst>
              <a:path w="162827" h="64579" extrusionOk="0">
                <a:moveTo>
                  <a:pt x="113113" y="0"/>
                </a:moveTo>
                <a:cubicBezTo>
                  <a:pt x="109831" y="0"/>
                  <a:pt x="106719" y="214"/>
                  <a:pt x="103945" y="647"/>
                </a:cubicBezTo>
                <a:cubicBezTo>
                  <a:pt x="89572" y="2922"/>
                  <a:pt x="74477" y="8139"/>
                  <a:pt x="59160" y="16075"/>
                </a:cubicBezTo>
                <a:cubicBezTo>
                  <a:pt x="47450" y="22179"/>
                  <a:pt x="35518" y="29893"/>
                  <a:pt x="23642" y="39106"/>
                </a:cubicBezTo>
                <a:lnTo>
                  <a:pt x="23143" y="39494"/>
                </a:lnTo>
                <a:cubicBezTo>
                  <a:pt x="14319" y="46320"/>
                  <a:pt x="3608" y="54644"/>
                  <a:pt x="1" y="64578"/>
                </a:cubicBezTo>
                <a:lnTo>
                  <a:pt x="2443" y="64578"/>
                </a:lnTo>
                <a:cubicBezTo>
                  <a:pt x="6105" y="55588"/>
                  <a:pt x="16206" y="47763"/>
                  <a:pt x="24530" y="41270"/>
                </a:cubicBezTo>
                <a:lnTo>
                  <a:pt x="25030" y="40881"/>
                </a:lnTo>
                <a:cubicBezTo>
                  <a:pt x="36795" y="31780"/>
                  <a:pt x="48615" y="24122"/>
                  <a:pt x="60159" y="18128"/>
                </a:cubicBezTo>
                <a:cubicBezTo>
                  <a:pt x="75309" y="10248"/>
                  <a:pt x="90127" y="5142"/>
                  <a:pt x="104278" y="2922"/>
                </a:cubicBezTo>
                <a:cubicBezTo>
                  <a:pt x="106871" y="2515"/>
                  <a:pt x="109878" y="2300"/>
                  <a:pt x="113124" y="2300"/>
                </a:cubicBezTo>
                <a:cubicBezTo>
                  <a:pt x="126688" y="2300"/>
                  <a:pt x="144423" y="6052"/>
                  <a:pt x="153559" y="15187"/>
                </a:cubicBezTo>
                <a:cubicBezTo>
                  <a:pt x="158498" y="20182"/>
                  <a:pt x="160440" y="26286"/>
                  <a:pt x="159275" y="33334"/>
                </a:cubicBezTo>
                <a:cubicBezTo>
                  <a:pt x="158331" y="39217"/>
                  <a:pt x="155002" y="44433"/>
                  <a:pt x="152171" y="48262"/>
                </a:cubicBezTo>
                <a:cubicBezTo>
                  <a:pt x="148009" y="54089"/>
                  <a:pt x="143070" y="59528"/>
                  <a:pt x="137465" y="64578"/>
                </a:cubicBezTo>
                <a:lnTo>
                  <a:pt x="140850" y="64578"/>
                </a:lnTo>
                <a:cubicBezTo>
                  <a:pt x="145789" y="59917"/>
                  <a:pt x="150229" y="54922"/>
                  <a:pt x="154058" y="49650"/>
                </a:cubicBezTo>
                <a:cubicBezTo>
                  <a:pt x="157000" y="45543"/>
                  <a:pt x="160496" y="40049"/>
                  <a:pt x="161550" y="33722"/>
                </a:cubicBezTo>
                <a:cubicBezTo>
                  <a:pt x="162827" y="25898"/>
                  <a:pt x="160662" y="19127"/>
                  <a:pt x="155168" y="13633"/>
                </a:cubicBezTo>
                <a:cubicBezTo>
                  <a:pt x="148231" y="6641"/>
                  <a:pt x="137687" y="3311"/>
                  <a:pt x="130084" y="1757"/>
                </a:cubicBezTo>
                <a:cubicBezTo>
                  <a:pt x="129751" y="1701"/>
                  <a:pt x="129418" y="1646"/>
                  <a:pt x="129085" y="1535"/>
                </a:cubicBezTo>
                <a:cubicBezTo>
                  <a:pt x="123774" y="520"/>
                  <a:pt x="118237" y="0"/>
                  <a:pt x="113113" y="0"/>
                </a:cubicBezTo>
                <a:close/>
              </a:path>
            </a:pathLst>
          </a:custGeom>
          <a:solidFill>
            <a:srgbClr val="FEEBE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26" name="Google Shape;32;p2"/>
          <p:cNvGrpSpPr/>
          <p:nvPr/>
        </p:nvGrpSpPr>
        <p:grpSpPr>
          <a:xfrm rot="240">
            <a:off x="7345597" y="2442119"/>
            <a:ext cx="489135" cy="447357"/>
            <a:chOff x="5177300" y="2314950"/>
            <a:chExt cx="341575" cy="312400"/>
          </a:xfrm>
        </p:grpSpPr>
        <p:sp>
          <p:nvSpPr>
            <p:cNvPr id="1048600" name="Google Shape;33;p2"/>
            <p:cNvSpPr/>
            <p:nvPr/>
          </p:nvSpPr>
          <p:spPr>
            <a:xfrm>
              <a:off x="5432525" y="2418550"/>
              <a:ext cx="86350" cy="84750"/>
            </a:xfrm>
            <a:custGeom>
              <a:avLst/>
              <a:ahLst/>
              <a:rect l="l" t="t" r="r" b="b"/>
              <a:pathLst>
                <a:path w="3454" h="3390" extrusionOk="0">
                  <a:moveTo>
                    <a:pt x="2010" y="0"/>
                  </a:moveTo>
                  <a:cubicBezTo>
                    <a:pt x="1940" y="0"/>
                    <a:pt x="1869" y="5"/>
                    <a:pt x="1794" y="14"/>
                  </a:cubicBezTo>
                  <a:cubicBezTo>
                    <a:pt x="1137" y="92"/>
                    <a:pt x="491" y="270"/>
                    <a:pt x="223" y="927"/>
                  </a:cubicBezTo>
                  <a:cubicBezTo>
                    <a:pt x="1" y="1462"/>
                    <a:pt x="56" y="2453"/>
                    <a:pt x="391" y="2988"/>
                  </a:cubicBezTo>
                  <a:cubicBezTo>
                    <a:pt x="584" y="3293"/>
                    <a:pt x="798" y="3389"/>
                    <a:pt x="1049" y="3389"/>
                  </a:cubicBezTo>
                  <a:cubicBezTo>
                    <a:pt x="1246" y="3389"/>
                    <a:pt x="1466" y="3330"/>
                    <a:pt x="1716" y="3266"/>
                  </a:cubicBezTo>
                  <a:cubicBezTo>
                    <a:pt x="2451" y="3077"/>
                    <a:pt x="3198" y="2754"/>
                    <a:pt x="3398" y="2063"/>
                  </a:cubicBezTo>
                  <a:cubicBezTo>
                    <a:pt x="3431" y="1918"/>
                    <a:pt x="3454" y="1751"/>
                    <a:pt x="3431" y="1573"/>
                  </a:cubicBezTo>
                  <a:cubicBezTo>
                    <a:pt x="3359" y="696"/>
                    <a:pt x="2885" y="0"/>
                    <a:pt x="2010" y="0"/>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01" name="Google Shape;34;p2"/>
            <p:cNvSpPr/>
            <p:nvPr/>
          </p:nvSpPr>
          <p:spPr>
            <a:xfrm>
              <a:off x="5294125" y="2467825"/>
              <a:ext cx="67950" cy="66125"/>
            </a:xfrm>
            <a:custGeom>
              <a:avLst/>
              <a:ahLst/>
              <a:rect l="l" t="t" r="r" b="b"/>
              <a:pathLst>
                <a:path w="2718" h="2645" extrusionOk="0">
                  <a:moveTo>
                    <a:pt x="1275" y="0"/>
                  </a:moveTo>
                  <a:cubicBezTo>
                    <a:pt x="1162" y="0"/>
                    <a:pt x="1049" y="16"/>
                    <a:pt x="936" y="48"/>
                  </a:cubicBezTo>
                  <a:cubicBezTo>
                    <a:pt x="279" y="237"/>
                    <a:pt x="1" y="360"/>
                    <a:pt x="56" y="1128"/>
                  </a:cubicBezTo>
                  <a:cubicBezTo>
                    <a:pt x="101" y="1640"/>
                    <a:pt x="212" y="2253"/>
                    <a:pt x="647" y="2520"/>
                  </a:cubicBezTo>
                  <a:cubicBezTo>
                    <a:pt x="779" y="2606"/>
                    <a:pt x="941" y="2644"/>
                    <a:pt x="1114" y="2644"/>
                  </a:cubicBezTo>
                  <a:cubicBezTo>
                    <a:pt x="1683" y="2644"/>
                    <a:pt x="2375" y="2235"/>
                    <a:pt x="2563" y="1774"/>
                  </a:cubicBezTo>
                  <a:cubicBezTo>
                    <a:pt x="2607" y="1663"/>
                    <a:pt x="2629" y="1551"/>
                    <a:pt x="2641" y="1440"/>
                  </a:cubicBezTo>
                  <a:cubicBezTo>
                    <a:pt x="2718" y="666"/>
                    <a:pt x="2021" y="0"/>
                    <a:pt x="1275" y="0"/>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02" name="Google Shape;35;p2"/>
            <p:cNvSpPr/>
            <p:nvPr/>
          </p:nvSpPr>
          <p:spPr>
            <a:xfrm>
              <a:off x="5388250" y="2314950"/>
              <a:ext cx="56075" cy="48575"/>
            </a:xfrm>
            <a:custGeom>
              <a:avLst/>
              <a:ahLst/>
              <a:rect l="l" t="t" r="r" b="b"/>
              <a:pathLst>
                <a:path w="2243" h="1943" extrusionOk="0">
                  <a:moveTo>
                    <a:pt x="1563" y="1"/>
                  </a:moveTo>
                  <a:cubicBezTo>
                    <a:pt x="1381" y="1"/>
                    <a:pt x="1190" y="39"/>
                    <a:pt x="1048" y="92"/>
                  </a:cubicBezTo>
                  <a:cubicBezTo>
                    <a:pt x="468" y="304"/>
                    <a:pt x="1" y="593"/>
                    <a:pt x="201" y="1317"/>
                  </a:cubicBezTo>
                  <a:cubicBezTo>
                    <a:pt x="331" y="1770"/>
                    <a:pt x="519" y="1942"/>
                    <a:pt x="730" y="1942"/>
                  </a:cubicBezTo>
                  <a:cubicBezTo>
                    <a:pt x="1189" y="1942"/>
                    <a:pt x="1759" y="1133"/>
                    <a:pt x="2095" y="638"/>
                  </a:cubicBezTo>
                  <a:cubicBezTo>
                    <a:pt x="2242" y="150"/>
                    <a:pt x="1920" y="1"/>
                    <a:pt x="1563" y="1"/>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03" name="Google Shape;36;p2"/>
            <p:cNvSpPr/>
            <p:nvPr/>
          </p:nvSpPr>
          <p:spPr>
            <a:xfrm>
              <a:off x="5177300" y="2521175"/>
              <a:ext cx="46950" cy="42600"/>
            </a:xfrm>
            <a:custGeom>
              <a:avLst/>
              <a:ahLst/>
              <a:rect l="l" t="t" r="r" b="b"/>
              <a:pathLst>
                <a:path w="1878" h="1704" extrusionOk="0">
                  <a:moveTo>
                    <a:pt x="937" y="0"/>
                  </a:moveTo>
                  <a:cubicBezTo>
                    <a:pt x="450" y="0"/>
                    <a:pt x="242" y="363"/>
                    <a:pt x="129" y="888"/>
                  </a:cubicBezTo>
                  <a:cubicBezTo>
                    <a:pt x="0" y="1460"/>
                    <a:pt x="298" y="1704"/>
                    <a:pt x="691" y="1704"/>
                  </a:cubicBezTo>
                  <a:cubicBezTo>
                    <a:pt x="1116" y="1704"/>
                    <a:pt x="1652" y="1418"/>
                    <a:pt x="1878" y="955"/>
                  </a:cubicBezTo>
                  <a:cubicBezTo>
                    <a:pt x="1755" y="309"/>
                    <a:pt x="1744" y="75"/>
                    <a:pt x="1065" y="8"/>
                  </a:cubicBezTo>
                  <a:cubicBezTo>
                    <a:pt x="1020" y="3"/>
                    <a:pt x="978" y="0"/>
                    <a:pt x="937" y="0"/>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04" name="Google Shape;37;p2"/>
            <p:cNvSpPr/>
            <p:nvPr/>
          </p:nvSpPr>
          <p:spPr>
            <a:xfrm>
              <a:off x="5343250" y="2595575"/>
              <a:ext cx="38775" cy="31775"/>
            </a:xfrm>
            <a:custGeom>
              <a:avLst/>
              <a:ahLst/>
              <a:rect l="l" t="t" r="r" b="b"/>
              <a:pathLst>
                <a:path w="1551" h="1271" extrusionOk="0">
                  <a:moveTo>
                    <a:pt x="924" y="1"/>
                  </a:moveTo>
                  <a:cubicBezTo>
                    <a:pt x="894" y="1"/>
                    <a:pt x="863" y="2"/>
                    <a:pt x="831" y="6"/>
                  </a:cubicBezTo>
                  <a:cubicBezTo>
                    <a:pt x="531" y="39"/>
                    <a:pt x="230" y="184"/>
                    <a:pt x="130" y="485"/>
                  </a:cubicBezTo>
                  <a:cubicBezTo>
                    <a:pt x="1" y="871"/>
                    <a:pt x="619" y="1270"/>
                    <a:pt x="1032" y="1270"/>
                  </a:cubicBezTo>
                  <a:cubicBezTo>
                    <a:pt x="1155" y="1270"/>
                    <a:pt x="1260" y="1235"/>
                    <a:pt x="1322" y="1153"/>
                  </a:cubicBezTo>
                  <a:lnTo>
                    <a:pt x="1466" y="1053"/>
                  </a:lnTo>
                  <a:cubicBezTo>
                    <a:pt x="1551" y="547"/>
                    <a:pt x="1445" y="1"/>
                    <a:pt x="924" y="1"/>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27" name="Google Shape;38;p2"/>
          <p:cNvGrpSpPr/>
          <p:nvPr/>
        </p:nvGrpSpPr>
        <p:grpSpPr>
          <a:xfrm rot="-5400000">
            <a:off x="1379179" y="1586884"/>
            <a:ext cx="489135" cy="447388"/>
            <a:chOff x="5177300" y="2314950"/>
            <a:chExt cx="341575" cy="312400"/>
          </a:xfrm>
        </p:grpSpPr>
        <p:sp>
          <p:nvSpPr>
            <p:cNvPr id="1048605" name="Google Shape;39;p2"/>
            <p:cNvSpPr/>
            <p:nvPr/>
          </p:nvSpPr>
          <p:spPr>
            <a:xfrm>
              <a:off x="5432525" y="2418550"/>
              <a:ext cx="86350" cy="84750"/>
            </a:xfrm>
            <a:custGeom>
              <a:avLst/>
              <a:ahLst/>
              <a:rect l="l" t="t" r="r" b="b"/>
              <a:pathLst>
                <a:path w="3454" h="3390" extrusionOk="0">
                  <a:moveTo>
                    <a:pt x="2010" y="0"/>
                  </a:moveTo>
                  <a:cubicBezTo>
                    <a:pt x="1940" y="0"/>
                    <a:pt x="1869" y="5"/>
                    <a:pt x="1794" y="14"/>
                  </a:cubicBezTo>
                  <a:cubicBezTo>
                    <a:pt x="1137" y="92"/>
                    <a:pt x="491" y="270"/>
                    <a:pt x="223" y="927"/>
                  </a:cubicBezTo>
                  <a:cubicBezTo>
                    <a:pt x="1" y="1462"/>
                    <a:pt x="56" y="2453"/>
                    <a:pt x="391" y="2988"/>
                  </a:cubicBezTo>
                  <a:cubicBezTo>
                    <a:pt x="584" y="3293"/>
                    <a:pt x="798" y="3389"/>
                    <a:pt x="1049" y="3389"/>
                  </a:cubicBezTo>
                  <a:cubicBezTo>
                    <a:pt x="1246" y="3389"/>
                    <a:pt x="1466" y="3330"/>
                    <a:pt x="1716" y="3266"/>
                  </a:cubicBezTo>
                  <a:cubicBezTo>
                    <a:pt x="2451" y="3077"/>
                    <a:pt x="3198" y="2754"/>
                    <a:pt x="3398" y="2063"/>
                  </a:cubicBezTo>
                  <a:cubicBezTo>
                    <a:pt x="3431" y="1918"/>
                    <a:pt x="3454" y="1751"/>
                    <a:pt x="3431" y="1573"/>
                  </a:cubicBezTo>
                  <a:cubicBezTo>
                    <a:pt x="3359" y="696"/>
                    <a:pt x="2885" y="0"/>
                    <a:pt x="2010" y="0"/>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06" name="Google Shape;40;p2"/>
            <p:cNvSpPr/>
            <p:nvPr/>
          </p:nvSpPr>
          <p:spPr>
            <a:xfrm>
              <a:off x="5294125" y="2467825"/>
              <a:ext cx="67950" cy="66125"/>
            </a:xfrm>
            <a:custGeom>
              <a:avLst/>
              <a:ahLst/>
              <a:rect l="l" t="t" r="r" b="b"/>
              <a:pathLst>
                <a:path w="2718" h="2645" extrusionOk="0">
                  <a:moveTo>
                    <a:pt x="1275" y="0"/>
                  </a:moveTo>
                  <a:cubicBezTo>
                    <a:pt x="1162" y="0"/>
                    <a:pt x="1049" y="16"/>
                    <a:pt x="936" y="48"/>
                  </a:cubicBezTo>
                  <a:cubicBezTo>
                    <a:pt x="279" y="237"/>
                    <a:pt x="1" y="360"/>
                    <a:pt x="56" y="1128"/>
                  </a:cubicBezTo>
                  <a:cubicBezTo>
                    <a:pt x="101" y="1640"/>
                    <a:pt x="212" y="2253"/>
                    <a:pt x="647" y="2520"/>
                  </a:cubicBezTo>
                  <a:cubicBezTo>
                    <a:pt x="779" y="2606"/>
                    <a:pt x="941" y="2644"/>
                    <a:pt x="1114" y="2644"/>
                  </a:cubicBezTo>
                  <a:cubicBezTo>
                    <a:pt x="1683" y="2644"/>
                    <a:pt x="2375" y="2235"/>
                    <a:pt x="2563" y="1774"/>
                  </a:cubicBezTo>
                  <a:cubicBezTo>
                    <a:pt x="2607" y="1663"/>
                    <a:pt x="2629" y="1551"/>
                    <a:pt x="2641" y="1440"/>
                  </a:cubicBezTo>
                  <a:cubicBezTo>
                    <a:pt x="2718" y="666"/>
                    <a:pt x="2021" y="0"/>
                    <a:pt x="1275" y="0"/>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07" name="Google Shape;41;p2"/>
            <p:cNvSpPr/>
            <p:nvPr/>
          </p:nvSpPr>
          <p:spPr>
            <a:xfrm>
              <a:off x="5388250" y="2314950"/>
              <a:ext cx="56075" cy="48575"/>
            </a:xfrm>
            <a:custGeom>
              <a:avLst/>
              <a:ahLst/>
              <a:rect l="l" t="t" r="r" b="b"/>
              <a:pathLst>
                <a:path w="2243" h="1943" extrusionOk="0">
                  <a:moveTo>
                    <a:pt x="1563" y="1"/>
                  </a:moveTo>
                  <a:cubicBezTo>
                    <a:pt x="1381" y="1"/>
                    <a:pt x="1190" y="39"/>
                    <a:pt x="1048" y="92"/>
                  </a:cubicBezTo>
                  <a:cubicBezTo>
                    <a:pt x="468" y="304"/>
                    <a:pt x="1" y="593"/>
                    <a:pt x="201" y="1317"/>
                  </a:cubicBezTo>
                  <a:cubicBezTo>
                    <a:pt x="331" y="1770"/>
                    <a:pt x="519" y="1942"/>
                    <a:pt x="730" y="1942"/>
                  </a:cubicBezTo>
                  <a:cubicBezTo>
                    <a:pt x="1189" y="1942"/>
                    <a:pt x="1759" y="1133"/>
                    <a:pt x="2095" y="638"/>
                  </a:cubicBezTo>
                  <a:cubicBezTo>
                    <a:pt x="2242" y="150"/>
                    <a:pt x="1920" y="1"/>
                    <a:pt x="1563" y="1"/>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08" name="Google Shape;42;p2"/>
            <p:cNvSpPr/>
            <p:nvPr/>
          </p:nvSpPr>
          <p:spPr>
            <a:xfrm>
              <a:off x="5177300" y="2521175"/>
              <a:ext cx="46950" cy="42600"/>
            </a:xfrm>
            <a:custGeom>
              <a:avLst/>
              <a:ahLst/>
              <a:rect l="l" t="t" r="r" b="b"/>
              <a:pathLst>
                <a:path w="1878" h="1704" extrusionOk="0">
                  <a:moveTo>
                    <a:pt x="937" y="0"/>
                  </a:moveTo>
                  <a:cubicBezTo>
                    <a:pt x="450" y="0"/>
                    <a:pt x="242" y="363"/>
                    <a:pt x="129" y="888"/>
                  </a:cubicBezTo>
                  <a:cubicBezTo>
                    <a:pt x="0" y="1460"/>
                    <a:pt x="298" y="1704"/>
                    <a:pt x="691" y="1704"/>
                  </a:cubicBezTo>
                  <a:cubicBezTo>
                    <a:pt x="1116" y="1704"/>
                    <a:pt x="1652" y="1418"/>
                    <a:pt x="1878" y="955"/>
                  </a:cubicBezTo>
                  <a:cubicBezTo>
                    <a:pt x="1755" y="309"/>
                    <a:pt x="1744" y="75"/>
                    <a:pt x="1065" y="8"/>
                  </a:cubicBezTo>
                  <a:cubicBezTo>
                    <a:pt x="1020" y="3"/>
                    <a:pt x="978" y="0"/>
                    <a:pt x="937" y="0"/>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09" name="Google Shape;43;p2"/>
            <p:cNvSpPr/>
            <p:nvPr/>
          </p:nvSpPr>
          <p:spPr>
            <a:xfrm>
              <a:off x="5343250" y="2595575"/>
              <a:ext cx="38775" cy="31775"/>
            </a:xfrm>
            <a:custGeom>
              <a:avLst/>
              <a:ahLst/>
              <a:rect l="l" t="t" r="r" b="b"/>
              <a:pathLst>
                <a:path w="1551" h="1271" extrusionOk="0">
                  <a:moveTo>
                    <a:pt x="924" y="1"/>
                  </a:moveTo>
                  <a:cubicBezTo>
                    <a:pt x="894" y="1"/>
                    <a:pt x="863" y="2"/>
                    <a:pt x="831" y="6"/>
                  </a:cubicBezTo>
                  <a:cubicBezTo>
                    <a:pt x="531" y="39"/>
                    <a:pt x="230" y="184"/>
                    <a:pt x="130" y="485"/>
                  </a:cubicBezTo>
                  <a:cubicBezTo>
                    <a:pt x="1" y="871"/>
                    <a:pt x="619" y="1270"/>
                    <a:pt x="1032" y="1270"/>
                  </a:cubicBezTo>
                  <a:cubicBezTo>
                    <a:pt x="1155" y="1270"/>
                    <a:pt x="1260" y="1235"/>
                    <a:pt x="1322" y="1153"/>
                  </a:cubicBezTo>
                  <a:lnTo>
                    <a:pt x="1466" y="1053"/>
                  </a:lnTo>
                  <a:cubicBezTo>
                    <a:pt x="1551" y="547"/>
                    <a:pt x="1445" y="1"/>
                    <a:pt x="924" y="1"/>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2">
  <p:cSld name="CUSTOM_13">
    <p:bg>
      <p:bgPr>
        <a:solidFill>
          <a:schemeClr val="accent1"/>
        </a:solidFill>
      </p:bgPr>
    </p:bg>
    <p:spTree>
      <p:nvGrpSpPr>
        <p:cNvPr id="78" name="Shape 584"/>
        <p:cNvGrpSpPr/>
        <p:nvPr/>
      </p:nvGrpSpPr>
      <p:grpSpPr>
        <a:xfrm>
          <a:off x="0" y="0"/>
          <a:ext cx="0" cy="0"/>
          <a:chOff x="0" y="0"/>
          <a:chExt cx="0" cy="0"/>
        </a:xfrm>
      </p:grpSpPr>
      <p:sp>
        <p:nvSpPr>
          <p:cNvPr id="1048851" name="Google Shape;585;p26"/>
          <p:cNvSpPr/>
          <p:nvPr/>
        </p:nvSpPr>
        <p:spPr>
          <a:xfrm>
            <a:off x="2209324" y="4423399"/>
            <a:ext cx="2293706" cy="720150"/>
          </a:xfrm>
          <a:custGeom>
            <a:avLst/>
            <a:ahLst/>
            <a:rect l="l" t="t" r="r" b="b"/>
            <a:pathLst>
              <a:path w="229256" h="71979" extrusionOk="0">
                <a:moveTo>
                  <a:pt x="81025" y="0"/>
                </a:moveTo>
                <a:cubicBezTo>
                  <a:pt x="64376" y="0"/>
                  <a:pt x="47727" y="666"/>
                  <a:pt x="31134" y="1943"/>
                </a:cubicBezTo>
                <a:cubicBezTo>
                  <a:pt x="16261" y="3108"/>
                  <a:pt x="1" y="3829"/>
                  <a:pt x="112" y="23364"/>
                </a:cubicBezTo>
                <a:cubicBezTo>
                  <a:pt x="112" y="30245"/>
                  <a:pt x="2886" y="36794"/>
                  <a:pt x="5661" y="43120"/>
                </a:cubicBezTo>
                <a:cubicBezTo>
                  <a:pt x="10046" y="52999"/>
                  <a:pt x="14707" y="62988"/>
                  <a:pt x="20645" y="71978"/>
                </a:cubicBezTo>
                <a:lnTo>
                  <a:pt x="226647" y="71978"/>
                </a:lnTo>
                <a:lnTo>
                  <a:pt x="229256" y="70813"/>
                </a:lnTo>
                <a:cubicBezTo>
                  <a:pt x="228146" y="69592"/>
                  <a:pt x="227036" y="68427"/>
                  <a:pt x="225926" y="67317"/>
                </a:cubicBezTo>
                <a:cubicBezTo>
                  <a:pt x="211608" y="53165"/>
                  <a:pt x="195125" y="41400"/>
                  <a:pt x="178698" y="29746"/>
                </a:cubicBezTo>
                <a:cubicBezTo>
                  <a:pt x="167155" y="21533"/>
                  <a:pt x="155446" y="13264"/>
                  <a:pt x="142237" y="8103"/>
                </a:cubicBezTo>
                <a:cubicBezTo>
                  <a:pt x="124978" y="1277"/>
                  <a:pt x="106054" y="222"/>
                  <a:pt x="87518"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79" name="Google Shape;586;p26"/>
          <p:cNvGrpSpPr/>
          <p:nvPr/>
        </p:nvGrpSpPr>
        <p:grpSpPr>
          <a:xfrm rot="240">
            <a:off x="2258334" y="4341119"/>
            <a:ext cx="489135" cy="447357"/>
            <a:chOff x="5177300" y="2314950"/>
            <a:chExt cx="341575" cy="312400"/>
          </a:xfrm>
        </p:grpSpPr>
        <p:sp>
          <p:nvSpPr>
            <p:cNvPr id="1048852" name="Google Shape;587;p26"/>
            <p:cNvSpPr/>
            <p:nvPr/>
          </p:nvSpPr>
          <p:spPr>
            <a:xfrm>
              <a:off x="5432525" y="2418550"/>
              <a:ext cx="86350" cy="84750"/>
            </a:xfrm>
            <a:custGeom>
              <a:avLst/>
              <a:ahLst/>
              <a:rect l="l" t="t" r="r" b="b"/>
              <a:pathLst>
                <a:path w="3454" h="3390" extrusionOk="0">
                  <a:moveTo>
                    <a:pt x="2010" y="0"/>
                  </a:moveTo>
                  <a:cubicBezTo>
                    <a:pt x="1940" y="0"/>
                    <a:pt x="1869" y="5"/>
                    <a:pt x="1794" y="14"/>
                  </a:cubicBezTo>
                  <a:cubicBezTo>
                    <a:pt x="1137" y="92"/>
                    <a:pt x="491" y="270"/>
                    <a:pt x="223" y="927"/>
                  </a:cubicBezTo>
                  <a:cubicBezTo>
                    <a:pt x="1" y="1462"/>
                    <a:pt x="56" y="2453"/>
                    <a:pt x="391" y="2988"/>
                  </a:cubicBezTo>
                  <a:cubicBezTo>
                    <a:pt x="584" y="3293"/>
                    <a:pt x="798" y="3389"/>
                    <a:pt x="1049" y="3389"/>
                  </a:cubicBezTo>
                  <a:cubicBezTo>
                    <a:pt x="1246" y="3389"/>
                    <a:pt x="1466" y="3330"/>
                    <a:pt x="1716" y="3266"/>
                  </a:cubicBezTo>
                  <a:cubicBezTo>
                    <a:pt x="2451" y="3077"/>
                    <a:pt x="3198" y="2754"/>
                    <a:pt x="3398" y="2063"/>
                  </a:cubicBezTo>
                  <a:cubicBezTo>
                    <a:pt x="3431" y="1918"/>
                    <a:pt x="3454" y="1751"/>
                    <a:pt x="3431" y="1573"/>
                  </a:cubicBezTo>
                  <a:cubicBezTo>
                    <a:pt x="3359" y="696"/>
                    <a:pt x="2885" y="0"/>
                    <a:pt x="2010" y="0"/>
                  </a:cubicBezTo>
                  <a:close/>
                </a:path>
              </a:pathLst>
            </a:custGeom>
            <a:solidFill>
              <a:schemeClr val="accen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53" name="Google Shape;588;p26"/>
            <p:cNvSpPr/>
            <p:nvPr/>
          </p:nvSpPr>
          <p:spPr>
            <a:xfrm>
              <a:off x="5294125" y="2467825"/>
              <a:ext cx="67950" cy="66125"/>
            </a:xfrm>
            <a:custGeom>
              <a:avLst/>
              <a:ahLst/>
              <a:rect l="l" t="t" r="r" b="b"/>
              <a:pathLst>
                <a:path w="2718" h="2645" extrusionOk="0">
                  <a:moveTo>
                    <a:pt x="1275" y="0"/>
                  </a:moveTo>
                  <a:cubicBezTo>
                    <a:pt x="1162" y="0"/>
                    <a:pt x="1049" y="16"/>
                    <a:pt x="936" y="48"/>
                  </a:cubicBezTo>
                  <a:cubicBezTo>
                    <a:pt x="279" y="237"/>
                    <a:pt x="1" y="360"/>
                    <a:pt x="56" y="1128"/>
                  </a:cubicBezTo>
                  <a:cubicBezTo>
                    <a:pt x="101" y="1640"/>
                    <a:pt x="212" y="2253"/>
                    <a:pt x="647" y="2520"/>
                  </a:cubicBezTo>
                  <a:cubicBezTo>
                    <a:pt x="779" y="2606"/>
                    <a:pt x="941" y="2644"/>
                    <a:pt x="1114" y="2644"/>
                  </a:cubicBezTo>
                  <a:cubicBezTo>
                    <a:pt x="1683" y="2644"/>
                    <a:pt x="2375" y="2235"/>
                    <a:pt x="2563" y="1774"/>
                  </a:cubicBezTo>
                  <a:cubicBezTo>
                    <a:pt x="2607" y="1663"/>
                    <a:pt x="2629" y="1551"/>
                    <a:pt x="2641" y="1440"/>
                  </a:cubicBezTo>
                  <a:cubicBezTo>
                    <a:pt x="2718" y="666"/>
                    <a:pt x="2021" y="0"/>
                    <a:pt x="1275" y="0"/>
                  </a:cubicBezTo>
                  <a:close/>
                </a:path>
              </a:pathLst>
            </a:custGeom>
            <a:solidFill>
              <a:schemeClr val="accen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54" name="Google Shape;589;p26"/>
            <p:cNvSpPr/>
            <p:nvPr/>
          </p:nvSpPr>
          <p:spPr>
            <a:xfrm>
              <a:off x="5388250" y="2314950"/>
              <a:ext cx="56075" cy="48575"/>
            </a:xfrm>
            <a:custGeom>
              <a:avLst/>
              <a:ahLst/>
              <a:rect l="l" t="t" r="r" b="b"/>
              <a:pathLst>
                <a:path w="2243" h="1943" extrusionOk="0">
                  <a:moveTo>
                    <a:pt x="1563" y="1"/>
                  </a:moveTo>
                  <a:cubicBezTo>
                    <a:pt x="1381" y="1"/>
                    <a:pt x="1190" y="39"/>
                    <a:pt x="1048" y="92"/>
                  </a:cubicBezTo>
                  <a:cubicBezTo>
                    <a:pt x="468" y="304"/>
                    <a:pt x="1" y="593"/>
                    <a:pt x="201" y="1317"/>
                  </a:cubicBezTo>
                  <a:cubicBezTo>
                    <a:pt x="331" y="1770"/>
                    <a:pt x="519" y="1942"/>
                    <a:pt x="730" y="1942"/>
                  </a:cubicBezTo>
                  <a:cubicBezTo>
                    <a:pt x="1189" y="1942"/>
                    <a:pt x="1759" y="1133"/>
                    <a:pt x="2095" y="638"/>
                  </a:cubicBezTo>
                  <a:cubicBezTo>
                    <a:pt x="2242" y="150"/>
                    <a:pt x="1920" y="1"/>
                    <a:pt x="1563" y="1"/>
                  </a:cubicBezTo>
                  <a:close/>
                </a:path>
              </a:pathLst>
            </a:custGeom>
            <a:solidFill>
              <a:schemeClr val="accen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55" name="Google Shape;590;p26"/>
            <p:cNvSpPr/>
            <p:nvPr/>
          </p:nvSpPr>
          <p:spPr>
            <a:xfrm>
              <a:off x="5177300" y="2521175"/>
              <a:ext cx="46950" cy="42600"/>
            </a:xfrm>
            <a:custGeom>
              <a:avLst/>
              <a:ahLst/>
              <a:rect l="l" t="t" r="r" b="b"/>
              <a:pathLst>
                <a:path w="1878" h="1704" extrusionOk="0">
                  <a:moveTo>
                    <a:pt x="937" y="0"/>
                  </a:moveTo>
                  <a:cubicBezTo>
                    <a:pt x="450" y="0"/>
                    <a:pt x="242" y="363"/>
                    <a:pt x="129" y="888"/>
                  </a:cubicBezTo>
                  <a:cubicBezTo>
                    <a:pt x="0" y="1460"/>
                    <a:pt x="298" y="1704"/>
                    <a:pt x="691" y="1704"/>
                  </a:cubicBezTo>
                  <a:cubicBezTo>
                    <a:pt x="1116" y="1704"/>
                    <a:pt x="1652" y="1418"/>
                    <a:pt x="1878" y="955"/>
                  </a:cubicBezTo>
                  <a:cubicBezTo>
                    <a:pt x="1755" y="309"/>
                    <a:pt x="1744" y="75"/>
                    <a:pt x="1065" y="8"/>
                  </a:cubicBezTo>
                  <a:cubicBezTo>
                    <a:pt x="1020" y="3"/>
                    <a:pt x="978" y="0"/>
                    <a:pt x="937" y="0"/>
                  </a:cubicBezTo>
                  <a:close/>
                </a:path>
              </a:pathLst>
            </a:custGeom>
            <a:solidFill>
              <a:schemeClr val="accen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56" name="Google Shape;591;p26"/>
            <p:cNvSpPr/>
            <p:nvPr/>
          </p:nvSpPr>
          <p:spPr>
            <a:xfrm>
              <a:off x="5343250" y="2595575"/>
              <a:ext cx="38775" cy="31775"/>
            </a:xfrm>
            <a:custGeom>
              <a:avLst/>
              <a:ahLst/>
              <a:rect l="l" t="t" r="r" b="b"/>
              <a:pathLst>
                <a:path w="1551" h="1271" extrusionOk="0">
                  <a:moveTo>
                    <a:pt x="924" y="1"/>
                  </a:moveTo>
                  <a:cubicBezTo>
                    <a:pt x="894" y="1"/>
                    <a:pt x="863" y="2"/>
                    <a:pt x="831" y="6"/>
                  </a:cubicBezTo>
                  <a:cubicBezTo>
                    <a:pt x="531" y="39"/>
                    <a:pt x="230" y="184"/>
                    <a:pt x="130" y="485"/>
                  </a:cubicBezTo>
                  <a:cubicBezTo>
                    <a:pt x="1" y="871"/>
                    <a:pt x="619" y="1270"/>
                    <a:pt x="1032" y="1270"/>
                  </a:cubicBezTo>
                  <a:cubicBezTo>
                    <a:pt x="1155" y="1270"/>
                    <a:pt x="1260" y="1235"/>
                    <a:pt x="1322" y="1153"/>
                  </a:cubicBezTo>
                  <a:lnTo>
                    <a:pt x="1466" y="1053"/>
                  </a:lnTo>
                  <a:cubicBezTo>
                    <a:pt x="1551" y="547"/>
                    <a:pt x="1445" y="1"/>
                    <a:pt x="924" y="1"/>
                  </a:cubicBezTo>
                  <a:close/>
                </a:path>
              </a:pathLst>
            </a:custGeom>
            <a:solidFill>
              <a:schemeClr val="accen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80" name="Google Shape;592;p26"/>
          <p:cNvGrpSpPr/>
          <p:nvPr/>
        </p:nvGrpSpPr>
        <p:grpSpPr>
          <a:xfrm rot="-5400000">
            <a:off x="283454" y="4559784"/>
            <a:ext cx="489135" cy="447388"/>
            <a:chOff x="5177300" y="2314950"/>
            <a:chExt cx="341575" cy="312400"/>
          </a:xfrm>
        </p:grpSpPr>
        <p:sp>
          <p:nvSpPr>
            <p:cNvPr id="1048857" name="Google Shape;593;p26"/>
            <p:cNvSpPr/>
            <p:nvPr/>
          </p:nvSpPr>
          <p:spPr>
            <a:xfrm>
              <a:off x="5432525" y="2418550"/>
              <a:ext cx="86350" cy="84750"/>
            </a:xfrm>
            <a:custGeom>
              <a:avLst/>
              <a:ahLst/>
              <a:rect l="l" t="t" r="r" b="b"/>
              <a:pathLst>
                <a:path w="3454" h="3390" extrusionOk="0">
                  <a:moveTo>
                    <a:pt x="2010" y="0"/>
                  </a:moveTo>
                  <a:cubicBezTo>
                    <a:pt x="1940" y="0"/>
                    <a:pt x="1869" y="5"/>
                    <a:pt x="1794" y="14"/>
                  </a:cubicBezTo>
                  <a:cubicBezTo>
                    <a:pt x="1137" y="92"/>
                    <a:pt x="491" y="270"/>
                    <a:pt x="223" y="927"/>
                  </a:cubicBezTo>
                  <a:cubicBezTo>
                    <a:pt x="1" y="1462"/>
                    <a:pt x="56" y="2453"/>
                    <a:pt x="391" y="2988"/>
                  </a:cubicBezTo>
                  <a:cubicBezTo>
                    <a:pt x="584" y="3293"/>
                    <a:pt x="798" y="3389"/>
                    <a:pt x="1049" y="3389"/>
                  </a:cubicBezTo>
                  <a:cubicBezTo>
                    <a:pt x="1246" y="3389"/>
                    <a:pt x="1466" y="3330"/>
                    <a:pt x="1716" y="3266"/>
                  </a:cubicBezTo>
                  <a:cubicBezTo>
                    <a:pt x="2451" y="3077"/>
                    <a:pt x="3198" y="2754"/>
                    <a:pt x="3398" y="2063"/>
                  </a:cubicBezTo>
                  <a:cubicBezTo>
                    <a:pt x="3431" y="1918"/>
                    <a:pt x="3454" y="1751"/>
                    <a:pt x="3431" y="1573"/>
                  </a:cubicBezTo>
                  <a:cubicBezTo>
                    <a:pt x="3359" y="696"/>
                    <a:pt x="2885" y="0"/>
                    <a:pt x="2010" y="0"/>
                  </a:cubicBezTo>
                  <a:close/>
                </a:path>
              </a:pathLst>
            </a:custGeom>
            <a:solidFill>
              <a:schemeClr val="accen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58" name="Google Shape;594;p26"/>
            <p:cNvSpPr/>
            <p:nvPr/>
          </p:nvSpPr>
          <p:spPr>
            <a:xfrm>
              <a:off x="5294125" y="2467825"/>
              <a:ext cx="67950" cy="66125"/>
            </a:xfrm>
            <a:custGeom>
              <a:avLst/>
              <a:ahLst/>
              <a:rect l="l" t="t" r="r" b="b"/>
              <a:pathLst>
                <a:path w="2718" h="2645" extrusionOk="0">
                  <a:moveTo>
                    <a:pt x="1275" y="0"/>
                  </a:moveTo>
                  <a:cubicBezTo>
                    <a:pt x="1162" y="0"/>
                    <a:pt x="1049" y="16"/>
                    <a:pt x="936" y="48"/>
                  </a:cubicBezTo>
                  <a:cubicBezTo>
                    <a:pt x="279" y="237"/>
                    <a:pt x="1" y="360"/>
                    <a:pt x="56" y="1128"/>
                  </a:cubicBezTo>
                  <a:cubicBezTo>
                    <a:pt x="101" y="1640"/>
                    <a:pt x="212" y="2253"/>
                    <a:pt x="647" y="2520"/>
                  </a:cubicBezTo>
                  <a:cubicBezTo>
                    <a:pt x="779" y="2606"/>
                    <a:pt x="941" y="2644"/>
                    <a:pt x="1114" y="2644"/>
                  </a:cubicBezTo>
                  <a:cubicBezTo>
                    <a:pt x="1683" y="2644"/>
                    <a:pt x="2375" y="2235"/>
                    <a:pt x="2563" y="1774"/>
                  </a:cubicBezTo>
                  <a:cubicBezTo>
                    <a:pt x="2607" y="1663"/>
                    <a:pt x="2629" y="1551"/>
                    <a:pt x="2641" y="1440"/>
                  </a:cubicBezTo>
                  <a:cubicBezTo>
                    <a:pt x="2718" y="666"/>
                    <a:pt x="2021" y="0"/>
                    <a:pt x="1275" y="0"/>
                  </a:cubicBezTo>
                  <a:close/>
                </a:path>
              </a:pathLst>
            </a:custGeom>
            <a:solidFill>
              <a:schemeClr val="accen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59" name="Google Shape;595;p26"/>
            <p:cNvSpPr/>
            <p:nvPr/>
          </p:nvSpPr>
          <p:spPr>
            <a:xfrm>
              <a:off x="5388250" y="2314950"/>
              <a:ext cx="56075" cy="48575"/>
            </a:xfrm>
            <a:custGeom>
              <a:avLst/>
              <a:ahLst/>
              <a:rect l="l" t="t" r="r" b="b"/>
              <a:pathLst>
                <a:path w="2243" h="1943" extrusionOk="0">
                  <a:moveTo>
                    <a:pt x="1563" y="1"/>
                  </a:moveTo>
                  <a:cubicBezTo>
                    <a:pt x="1381" y="1"/>
                    <a:pt x="1190" y="39"/>
                    <a:pt x="1048" y="92"/>
                  </a:cubicBezTo>
                  <a:cubicBezTo>
                    <a:pt x="468" y="304"/>
                    <a:pt x="1" y="593"/>
                    <a:pt x="201" y="1317"/>
                  </a:cubicBezTo>
                  <a:cubicBezTo>
                    <a:pt x="331" y="1770"/>
                    <a:pt x="519" y="1942"/>
                    <a:pt x="730" y="1942"/>
                  </a:cubicBezTo>
                  <a:cubicBezTo>
                    <a:pt x="1189" y="1942"/>
                    <a:pt x="1759" y="1133"/>
                    <a:pt x="2095" y="638"/>
                  </a:cubicBezTo>
                  <a:cubicBezTo>
                    <a:pt x="2242" y="150"/>
                    <a:pt x="1920" y="1"/>
                    <a:pt x="1563" y="1"/>
                  </a:cubicBezTo>
                  <a:close/>
                </a:path>
              </a:pathLst>
            </a:custGeom>
            <a:solidFill>
              <a:schemeClr val="accen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60" name="Google Shape;596;p26"/>
            <p:cNvSpPr/>
            <p:nvPr/>
          </p:nvSpPr>
          <p:spPr>
            <a:xfrm>
              <a:off x="5177300" y="2521175"/>
              <a:ext cx="46950" cy="42600"/>
            </a:xfrm>
            <a:custGeom>
              <a:avLst/>
              <a:ahLst/>
              <a:rect l="l" t="t" r="r" b="b"/>
              <a:pathLst>
                <a:path w="1878" h="1704" extrusionOk="0">
                  <a:moveTo>
                    <a:pt x="937" y="0"/>
                  </a:moveTo>
                  <a:cubicBezTo>
                    <a:pt x="450" y="0"/>
                    <a:pt x="242" y="363"/>
                    <a:pt x="129" y="888"/>
                  </a:cubicBezTo>
                  <a:cubicBezTo>
                    <a:pt x="0" y="1460"/>
                    <a:pt x="298" y="1704"/>
                    <a:pt x="691" y="1704"/>
                  </a:cubicBezTo>
                  <a:cubicBezTo>
                    <a:pt x="1116" y="1704"/>
                    <a:pt x="1652" y="1418"/>
                    <a:pt x="1878" y="955"/>
                  </a:cubicBezTo>
                  <a:cubicBezTo>
                    <a:pt x="1755" y="309"/>
                    <a:pt x="1744" y="75"/>
                    <a:pt x="1065" y="8"/>
                  </a:cubicBezTo>
                  <a:cubicBezTo>
                    <a:pt x="1020" y="3"/>
                    <a:pt x="978" y="0"/>
                    <a:pt x="937" y="0"/>
                  </a:cubicBezTo>
                  <a:close/>
                </a:path>
              </a:pathLst>
            </a:custGeom>
            <a:solidFill>
              <a:schemeClr val="accen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61" name="Google Shape;597;p26"/>
            <p:cNvSpPr/>
            <p:nvPr/>
          </p:nvSpPr>
          <p:spPr>
            <a:xfrm>
              <a:off x="5343250" y="2595575"/>
              <a:ext cx="38775" cy="31775"/>
            </a:xfrm>
            <a:custGeom>
              <a:avLst/>
              <a:ahLst/>
              <a:rect l="l" t="t" r="r" b="b"/>
              <a:pathLst>
                <a:path w="1551" h="1271" extrusionOk="0">
                  <a:moveTo>
                    <a:pt x="924" y="1"/>
                  </a:moveTo>
                  <a:cubicBezTo>
                    <a:pt x="894" y="1"/>
                    <a:pt x="863" y="2"/>
                    <a:pt x="831" y="6"/>
                  </a:cubicBezTo>
                  <a:cubicBezTo>
                    <a:pt x="531" y="39"/>
                    <a:pt x="230" y="184"/>
                    <a:pt x="130" y="485"/>
                  </a:cubicBezTo>
                  <a:cubicBezTo>
                    <a:pt x="1" y="871"/>
                    <a:pt x="619" y="1270"/>
                    <a:pt x="1032" y="1270"/>
                  </a:cubicBezTo>
                  <a:cubicBezTo>
                    <a:pt x="1155" y="1270"/>
                    <a:pt x="1260" y="1235"/>
                    <a:pt x="1322" y="1153"/>
                  </a:cubicBezTo>
                  <a:lnTo>
                    <a:pt x="1466" y="1053"/>
                  </a:lnTo>
                  <a:cubicBezTo>
                    <a:pt x="1551" y="547"/>
                    <a:pt x="1445" y="1"/>
                    <a:pt x="924" y="1"/>
                  </a:cubicBezTo>
                  <a:close/>
                </a:path>
              </a:pathLst>
            </a:custGeom>
            <a:solidFill>
              <a:schemeClr val="accen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8862" name="Google Shape;598;p26"/>
          <p:cNvSpPr/>
          <p:nvPr/>
        </p:nvSpPr>
        <p:spPr>
          <a:xfrm>
            <a:off x="2560783" y="233392"/>
            <a:ext cx="95702" cy="91695"/>
          </a:xfrm>
          <a:custGeom>
            <a:avLst/>
            <a:ahLst/>
            <a:rect l="l" t="t" r="r" b="b"/>
            <a:pathLst>
              <a:path w="2983" h="2855" extrusionOk="0">
                <a:moveTo>
                  <a:pt x="1613" y="1"/>
                </a:moveTo>
                <a:cubicBezTo>
                  <a:pt x="1436" y="1"/>
                  <a:pt x="1267" y="43"/>
                  <a:pt x="1098" y="120"/>
                </a:cubicBezTo>
                <a:cubicBezTo>
                  <a:pt x="1036" y="141"/>
                  <a:pt x="994" y="161"/>
                  <a:pt x="953" y="182"/>
                </a:cubicBezTo>
                <a:cubicBezTo>
                  <a:pt x="684" y="348"/>
                  <a:pt x="497" y="555"/>
                  <a:pt x="311" y="804"/>
                </a:cubicBezTo>
                <a:cubicBezTo>
                  <a:pt x="145" y="1011"/>
                  <a:pt x="0" y="1239"/>
                  <a:pt x="0" y="1508"/>
                </a:cubicBezTo>
                <a:cubicBezTo>
                  <a:pt x="0" y="1715"/>
                  <a:pt x="83" y="1901"/>
                  <a:pt x="228" y="2067"/>
                </a:cubicBezTo>
                <a:cubicBezTo>
                  <a:pt x="547" y="2477"/>
                  <a:pt x="1156" y="2854"/>
                  <a:pt x="1719" y="2854"/>
                </a:cubicBezTo>
                <a:cubicBezTo>
                  <a:pt x="1924" y="2854"/>
                  <a:pt x="2123" y="2804"/>
                  <a:pt x="2299" y="2689"/>
                </a:cubicBezTo>
                <a:cubicBezTo>
                  <a:pt x="2527" y="2544"/>
                  <a:pt x="2693" y="2316"/>
                  <a:pt x="2755" y="2046"/>
                </a:cubicBezTo>
                <a:cubicBezTo>
                  <a:pt x="2983" y="1301"/>
                  <a:pt x="2631" y="224"/>
                  <a:pt x="1802" y="16"/>
                </a:cubicBezTo>
                <a:cubicBezTo>
                  <a:pt x="1738" y="6"/>
                  <a:pt x="1675" y="1"/>
                  <a:pt x="1613"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63" name="Google Shape;599;p26"/>
          <p:cNvSpPr/>
          <p:nvPr/>
        </p:nvSpPr>
        <p:spPr>
          <a:xfrm>
            <a:off x="6362046" y="233231"/>
            <a:ext cx="95060" cy="91856"/>
          </a:xfrm>
          <a:custGeom>
            <a:avLst/>
            <a:ahLst/>
            <a:rect l="l" t="t" r="r" b="b"/>
            <a:pathLst>
              <a:path w="2963" h="2860" extrusionOk="0">
                <a:moveTo>
                  <a:pt x="1575" y="1"/>
                </a:moveTo>
                <a:cubicBezTo>
                  <a:pt x="1409" y="1"/>
                  <a:pt x="1243" y="42"/>
                  <a:pt x="1078" y="125"/>
                </a:cubicBezTo>
                <a:cubicBezTo>
                  <a:pt x="1036" y="146"/>
                  <a:pt x="974" y="166"/>
                  <a:pt x="933" y="187"/>
                </a:cubicBezTo>
                <a:cubicBezTo>
                  <a:pt x="684" y="353"/>
                  <a:pt x="477" y="560"/>
                  <a:pt x="290" y="809"/>
                </a:cubicBezTo>
                <a:cubicBezTo>
                  <a:pt x="145" y="1016"/>
                  <a:pt x="0" y="1244"/>
                  <a:pt x="0" y="1513"/>
                </a:cubicBezTo>
                <a:cubicBezTo>
                  <a:pt x="0" y="1720"/>
                  <a:pt x="83" y="1906"/>
                  <a:pt x="208" y="2072"/>
                </a:cubicBezTo>
                <a:cubicBezTo>
                  <a:pt x="539" y="2486"/>
                  <a:pt x="1140" y="2859"/>
                  <a:pt x="1699" y="2859"/>
                </a:cubicBezTo>
                <a:cubicBezTo>
                  <a:pt x="1906" y="2859"/>
                  <a:pt x="2113" y="2818"/>
                  <a:pt x="2300" y="2694"/>
                </a:cubicBezTo>
                <a:cubicBezTo>
                  <a:pt x="2527" y="2549"/>
                  <a:pt x="2672" y="2321"/>
                  <a:pt x="2755" y="2051"/>
                </a:cubicBezTo>
                <a:cubicBezTo>
                  <a:pt x="2962" y="1306"/>
                  <a:pt x="2631" y="229"/>
                  <a:pt x="1782" y="21"/>
                </a:cubicBezTo>
                <a:cubicBezTo>
                  <a:pt x="1720" y="21"/>
                  <a:pt x="1637" y="1"/>
                  <a:pt x="1575"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64" name="Google Shape;600;p26"/>
          <p:cNvSpPr/>
          <p:nvPr/>
        </p:nvSpPr>
        <p:spPr>
          <a:xfrm>
            <a:off x="8328478" y="4747860"/>
            <a:ext cx="121625" cy="109135"/>
          </a:xfrm>
          <a:custGeom>
            <a:avLst/>
            <a:ahLst/>
            <a:rect l="l" t="t" r="r" b="b"/>
            <a:pathLst>
              <a:path w="3791" h="3398" extrusionOk="0">
                <a:moveTo>
                  <a:pt x="1947" y="0"/>
                </a:moveTo>
                <a:cubicBezTo>
                  <a:pt x="1699" y="0"/>
                  <a:pt x="1471" y="104"/>
                  <a:pt x="1284" y="269"/>
                </a:cubicBezTo>
                <a:cubicBezTo>
                  <a:pt x="601" y="787"/>
                  <a:pt x="0" y="1968"/>
                  <a:pt x="518" y="2776"/>
                </a:cubicBezTo>
                <a:cubicBezTo>
                  <a:pt x="684" y="3045"/>
                  <a:pt x="974" y="3231"/>
                  <a:pt x="1284" y="3335"/>
                </a:cubicBezTo>
                <a:cubicBezTo>
                  <a:pt x="1471" y="3376"/>
                  <a:pt x="1657" y="3397"/>
                  <a:pt x="1864" y="3397"/>
                </a:cubicBezTo>
                <a:cubicBezTo>
                  <a:pt x="2672" y="3397"/>
                  <a:pt x="3542" y="2983"/>
                  <a:pt x="3729" y="2154"/>
                </a:cubicBezTo>
                <a:cubicBezTo>
                  <a:pt x="3791" y="1885"/>
                  <a:pt x="3749" y="1595"/>
                  <a:pt x="3625" y="1326"/>
                </a:cubicBezTo>
                <a:cubicBezTo>
                  <a:pt x="3604" y="1264"/>
                  <a:pt x="3563" y="1201"/>
                  <a:pt x="3542" y="1139"/>
                </a:cubicBezTo>
                <a:cubicBezTo>
                  <a:pt x="3356" y="829"/>
                  <a:pt x="3087" y="580"/>
                  <a:pt x="2797" y="373"/>
                </a:cubicBezTo>
                <a:cubicBezTo>
                  <a:pt x="2548" y="186"/>
                  <a:pt x="2279" y="0"/>
                  <a:pt x="1947"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65" name="Google Shape;601;p26"/>
          <p:cNvSpPr/>
          <p:nvPr/>
        </p:nvSpPr>
        <p:spPr>
          <a:xfrm>
            <a:off x="-10405" y="-6911"/>
            <a:ext cx="1394273" cy="1108375"/>
          </a:xfrm>
          <a:custGeom>
            <a:avLst/>
            <a:ahLst/>
            <a:rect l="l" t="t" r="r" b="b"/>
            <a:pathLst>
              <a:path w="43459" h="34510" extrusionOk="0">
                <a:moveTo>
                  <a:pt x="41491" y="0"/>
                </a:moveTo>
                <a:cubicBezTo>
                  <a:pt x="32604" y="12159"/>
                  <a:pt x="19327" y="22827"/>
                  <a:pt x="1803" y="31858"/>
                </a:cubicBezTo>
                <a:cubicBezTo>
                  <a:pt x="1243" y="32127"/>
                  <a:pt x="643" y="32438"/>
                  <a:pt x="1" y="32749"/>
                </a:cubicBezTo>
                <a:lnTo>
                  <a:pt x="1" y="34510"/>
                </a:lnTo>
                <a:cubicBezTo>
                  <a:pt x="912" y="34075"/>
                  <a:pt x="1782" y="33640"/>
                  <a:pt x="2528" y="33246"/>
                </a:cubicBezTo>
                <a:cubicBezTo>
                  <a:pt x="20715" y="23883"/>
                  <a:pt x="34427" y="12739"/>
                  <a:pt x="43459"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66" name="Google Shape;602;p26"/>
          <p:cNvSpPr/>
          <p:nvPr/>
        </p:nvSpPr>
        <p:spPr>
          <a:xfrm>
            <a:off x="208581" y="1392590"/>
            <a:ext cx="95734" cy="91695"/>
          </a:xfrm>
          <a:custGeom>
            <a:avLst/>
            <a:ahLst/>
            <a:rect l="l" t="t" r="r" b="b"/>
            <a:pathLst>
              <a:path w="2984" h="2855" extrusionOk="0">
                <a:moveTo>
                  <a:pt x="1264" y="1"/>
                </a:moveTo>
                <a:cubicBezTo>
                  <a:pt x="1059" y="1"/>
                  <a:pt x="860" y="50"/>
                  <a:pt x="684" y="166"/>
                </a:cubicBezTo>
                <a:cubicBezTo>
                  <a:pt x="456" y="311"/>
                  <a:pt x="290" y="539"/>
                  <a:pt x="228" y="808"/>
                </a:cubicBezTo>
                <a:cubicBezTo>
                  <a:pt x="0" y="1554"/>
                  <a:pt x="352" y="2631"/>
                  <a:pt x="1181" y="2838"/>
                </a:cubicBezTo>
                <a:cubicBezTo>
                  <a:pt x="1245" y="2849"/>
                  <a:pt x="1308" y="2854"/>
                  <a:pt x="1370" y="2854"/>
                </a:cubicBezTo>
                <a:cubicBezTo>
                  <a:pt x="1547" y="2854"/>
                  <a:pt x="1716" y="2812"/>
                  <a:pt x="1885" y="2735"/>
                </a:cubicBezTo>
                <a:cubicBezTo>
                  <a:pt x="1927" y="2714"/>
                  <a:pt x="1989" y="2693"/>
                  <a:pt x="2030" y="2673"/>
                </a:cubicBezTo>
                <a:cubicBezTo>
                  <a:pt x="2279" y="2507"/>
                  <a:pt x="2486" y="2300"/>
                  <a:pt x="2672" y="2051"/>
                </a:cubicBezTo>
                <a:cubicBezTo>
                  <a:pt x="2838" y="1844"/>
                  <a:pt x="2983" y="1616"/>
                  <a:pt x="2983" y="1347"/>
                </a:cubicBezTo>
                <a:cubicBezTo>
                  <a:pt x="2983" y="1140"/>
                  <a:pt x="2900" y="953"/>
                  <a:pt x="2755" y="788"/>
                </a:cubicBezTo>
                <a:cubicBezTo>
                  <a:pt x="2436" y="377"/>
                  <a:pt x="1827" y="1"/>
                  <a:pt x="1264"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67" name="Google Shape;603;p26"/>
          <p:cNvSpPr/>
          <p:nvPr/>
        </p:nvSpPr>
        <p:spPr>
          <a:xfrm rot="10800000">
            <a:off x="-6839" y="2313092"/>
            <a:ext cx="937578" cy="1468477"/>
          </a:xfrm>
          <a:custGeom>
            <a:avLst/>
            <a:ahLst/>
            <a:rect l="l" t="t" r="r" b="b"/>
            <a:pathLst>
              <a:path w="23304" h="36459" extrusionOk="0">
                <a:moveTo>
                  <a:pt x="19829" y="0"/>
                </a:moveTo>
                <a:cubicBezTo>
                  <a:pt x="17493" y="0"/>
                  <a:pt x="15105" y="475"/>
                  <a:pt x="13008" y="1174"/>
                </a:cubicBezTo>
                <a:cubicBezTo>
                  <a:pt x="6111" y="3432"/>
                  <a:pt x="0" y="9169"/>
                  <a:pt x="228" y="16979"/>
                </a:cubicBezTo>
                <a:cubicBezTo>
                  <a:pt x="394" y="22509"/>
                  <a:pt x="4391" y="28723"/>
                  <a:pt x="8451" y="32224"/>
                </a:cubicBezTo>
                <a:cubicBezTo>
                  <a:pt x="11887" y="35200"/>
                  <a:pt x="14959" y="36459"/>
                  <a:pt x="18940" y="36459"/>
                </a:cubicBezTo>
                <a:cubicBezTo>
                  <a:pt x="19808" y="36459"/>
                  <a:pt x="20720" y="36399"/>
                  <a:pt x="21688" y="36284"/>
                </a:cubicBezTo>
                <a:cubicBezTo>
                  <a:pt x="22226" y="36222"/>
                  <a:pt x="22765" y="36139"/>
                  <a:pt x="23303" y="36035"/>
                </a:cubicBezTo>
                <a:lnTo>
                  <a:pt x="23303" y="407"/>
                </a:lnTo>
                <a:cubicBezTo>
                  <a:pt x="22392" y="179"/>
                  <a:pt x="21460" y="55"/>
                  <a:pt x="20507" y="14"/>
                </a:cubicBezTo>
                <a:cubicBezTo>
                  <a:pt x="20282" y="5"/>
                  <a:pt x="20056" y="0"/>
                  <a:pt x="19829" y="0"/>
                </a:cubicBez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68" name="Google Shape;604;p26"/>
          <p:cNvSpPr/>
          <p:nvPr/>
        </p:nvSpPr>
        <p:spPr>
          <a:xfrm rot="10800000">
            <a:off x="-6838" y="2622133"/>
            <a:ext cx="782603" cy="1481769"/>
          </a:xfrm>
          <a:custGeom>
            <a:avLst/>
            <a:ahLst/>
            <a:rect l="l" t="t" r="r" b="b"/>
            <a:pathLst>
              <a:path w="19452" h="36789" extrusionOk="0">
                <a:moveTo>
                  <a:pt x="19451" y="0"/>
                </a:moveTo>
                <a:cubicBezTo>
                  <a:pt x="16945" y="63"/>
                  <a:pt x="14687" y="643"/>
                  <a:pt x="13154" y="1160"/>
                </a:cubicBezTo>
                <a:cubicBezTo>
                  <a:pt x="7044" y="3170"/>
                  <a:pt x="1" y="8555"/>
                  <a:pt x="249" y="17131"/>
                </a:cubicBezTo>
                <a:cubicBezTo>
                  <a:pt x="415" y="22931"/>
                  <a:pt x="4661" y="29166"/>
                  <a:pt x="8535" y="32501"/>
                </a:cubicBezTo>
                <a:cubicBezTo>
                  <a:pt x="11994" y="35504"/>
                  <a:pt x="15060" y="36789"/>
                  <a:pt x="19120" y="36789"/>
                </a:cubicBezTo>
                <a:lnTo>
                  <a:pt x="19451" y="36789"/>
                </a:lnTo>
                <a:lnTo>
                  <a:pt x="19451" y="36436"/>
                </a:lnTo>
                <a:cubicBezTo>
                  <a:pt x="19354" y="36438"/>
                  <a:pt x="19256" y="36439"/>
                  <a:pt x="19160" y="36439"/>
                </a:cubicBezTo>
                <a:cubicBezTo>
                  <a:pt x="15183" y="36439"/>
                  <a:pt x="12160" y="35184"/>
                  <a:pt x="8763" y="32252"/>
                </a:cubicBezTo>
                <a:cubicBezTo>
                  <a:pt x="4951" y="28959"/>
                  <a:pt x="767" y="22827"/>
                  <a:pt x="602" y="17131"/>
                </a:cubicBezTo>
                <a:cubicBezTo>
                  <a:pt x="353" y="8721"/>
                  <a:pt x="7271" y="3460"/>
                  <a:pt x="13258" y="1471"/>
                </a:cubicBezTo>
                <a:cubicBezTo>
                  <a:pt x="14770" y="974"/>
                  <a:pt x="16986" y="415"/>
                  <a:pt x="19451" y="353"/>
                </a:cubicBezTo>
                <a:lnTo>
                  <a:pt x="19451" y="0"/>
                </a:ln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81" name="Google Shape;605;p26"/>
          <p:cNvGrpSpPr/>
          <p:nvPr/>
        </p:nvGrpSpPr>
        <p:grpSpPr>
          <a:xfrm>
            <a:off x="6462383" y="-6809"/>
            <a:ext cx="2286113" cy="1598833"/>
            <a:chOff x="3045330" y="-6829"/>
            <a:chExt cx="2308272" cy="1614331"/>
          </a:xfrm>
        </p:grpSpPr>
        <p:sp>
          <p:nvSpPr>
            <p:cNvPr id="1048869" name="Google Shape;606;p26"/>
            <p:cNvSpPr/>
            <p:nvPr/>
          </p:nvSpPr>
          <p:spPr>
            <a:xfrm>
              <a:off x="4420183" y="61587"/>
              <a:ext cx="933419" cy="1188837"/>
            </a:xfrm>
            <a:custGeom>
              <a:avLst/>
              <a:ahLst/>
              <a:rect l="l" t="t" r="r" b="b"/>
              <a:pathLst>
                <a:path w="29083" h="37099" extrusionOk="0">
                  <a:moveTo>
                    <a:pt x="3464" y="0"/>
                  </a:moveTo>
                  <a:cubicBezTo>
                    <a:pt x="3337" y="0"/>
                    <a:pt x="3263" y="13"/>
                    <a:pt x="3252" y="40"/>
                  </a:cubicBezTo>
                  <a:cubicBezTo>
                    <a:pt x="1699" y="4162"/>
                    <a:pt x="0" y="10086"/>
                    <a:pt x="3024" y="14478"/>
                  </a:cubicBezTo>
                  <a:cubicBezTo>
                    <a:pt x="4164" y="16135"/>
                    <a:pt x="6090" y="16590"/>
                    <a:pt x="7789" y="17440"/>
                  </a:cubicBezTo>
                  <a:cubicBezTo>
                    <a:pt x="9736" y="18413"/>
                    <a:pt x="10502" y="20008"/>
                    <a:pt x="10813" y="22100"/>
                  </a:cubicBezTo>
                  <a:cubicBezTo>
                    <a:pt x="11041" y="23675"/>
                    <a:pt x="11144" y="25373"/>
                    <a:pt x="12139" y="26616"/>
                  </a:cubicBezTo>
                  <a:cubicBezTo>
                    <a:pt x="13485" y="28335"/>
                    <a:pt x="15660" y="28149"/>
                    <a:pt x="17296" y="29309"/>
                  </a:cubicBezTo>
                  <a:cubicBezTo>
                    <a:pt x="18373" y="30055"/>
                    <a:pt x="18912" y="31256"/>
                    <a:pt x="19471" y="32416"/>
                  </a:cubicBezTo>
                  <a:cubicBezTo>
                    <a:pt x="20468" y="34444"/>
                    <a:pt x="22931" y="37099"/>
                    <a:pt x="25536" y="37099"/>
                  </a:cubicBezTo>
                  <a:cubicBezTo>
                    <a:pt x="25963" y="37099"/>
                    <a:pt x="26395" y="37027"/>
                    <a:pt x="26825" y="36869"/>
                  </a:cubicBezTo>
                  <a:cubicBezTo>
                    <a:pt x="27715" y="34757"/>
                    <a:pt x="29083" y="32271"/>
                    <a:pt x="28544" y="29930"/>
                  </a:cubicBezTo>
                  <a:cubicBezTo>
                    <a:pt x="27695" y="26202"/>
                    <a:pt x="24940" y="24379"/>
                    <a:pt x="26659" y="20360"/>
                  </a:cubicBezTo>
                  <a:cubicBezTo>
                    <a:pt x="27860" y="17523"/>
                    <a:pt x="28068" y="14540"/>
                    <a:pt x="24733" y="13069"/>
                  </a:cubicBezTo>
                  <a:cubicBezTo>
                    <a:pt x="23324" y="12448"/>
                    <a:pt x="21294" y="12468"/>
                    <a:pt x="20217" y="11143"/>
                  </a:cubicBezTo>
                  <a:cubicBezTo>
                    <a:pt x="19078" y="9734"/>
                    <a:pt x="19803" y="8450"/>
                    <a:pt x="19658" y="6938"/>
                  </a:cubicBezTo>
                  <a:cubicBezTo>
                    <a:pt x="19326" y="3437"/>
                    <a:pt x="15556" y="2153"/>
                    <a:pt x="12636" y="1511"/>
                  </a:cubicBezTo>
                  <a:cubicBezTo>
                    <a:pt x="11879" y="1359"/>
                    <a:pt x="4791" y="0"/>
                    <a:pt x="3464" y="0"/>
                  </a:cubicBezTo>
                  <a:close/>
                </a:path>
              </a:pathLst>
            </a:custGeom>
            <a:solidFill>
              <a:srgbClr val="FEEBE2"/>
            </a:solidFill>
            <a:ln>
              <a:noFill/>
            </a:ln>
          </p:spPr>
          <p:txBody>
            <a:bodyPr anchor="ctr" anchorCtr="0" bIns="91425" lIns="91425" rIns="91425" spcFirstLastPara="1" tIns="91425" wrap="square">
              <a:noAutofit/>
            </a:bodyPr>
            <a:p>
              <a:pPr algn="l" indent="0" lvl="0" marL="0" rtl="0">
                <a:spcBef>
                  <a:spcPts val="0"/>
                </a:spcBef>
                <a:spcAft>
                  <a:spcPts val="0"/>
                </a:spcAft>
                <a:buNone/>
              </a:pPr>
              <a:endParaRPr>
                <a:solidFill>
                  <a:srgbClr val="FFEDE6"/>
                </a:solidFill>
              </a:endParaRPr>
            </a:p>
          </p:txBody>
        </p:sp>
        <p:sp>
          <p:nvSpPr>
            <p:cNvPr id="1048870" name="Google Shape;607;p26"/>
            <p:cNvSpPr/>
            <p:nvPr/>
          </p:nvSpPr>
          <p:spPr>
            <a:xfrm>
              <a:off x="3045330" y="-6829"/>
              <a:ext cx="1311723" cy="291866"/>
            </a:xfrm>
            <a:custGeom>
              <a:avLst/>
              <a:ahLst/>
              <a:rect l="l" t="t" r="r" b="b"/>
              <a:pathLst>
                <a:path w="40870" h="9108" extrusionOk="0">
                  <a:moveTo>
                    <a:pt x="0" y="0"/>
                  </a:moveTo>
                  <a:cubicBezTo>
                    <a:pt x="1450" y="870"/>
                    <a:pt x="3232" y="1305"/>
                    <a:pt x="4599" y="1346"/>
                  </a:cubicBezTo>
                  <a:cubicBezTo>
                    <a:pt x="5883" y="1388"/>
                    <a:pt x="7188" y="1388"/>
                    <a:pt x="8348" y="2051"/>
                  </a:cubicBezTo>
                  <a:cubicBezTo>
                    <a:pt x="10047" y="3086"/>
                    <a:pt x="10792" y="5116"/>
                    <a:pt x="12905" y="5655"/>
                  </a:cubicBezTo>
                  <a:cubicBezTo>
                    <a:pt x="13250" y="5739"/>
                    <a:pt x="13599" y="5774"/>
                    <a:pt x="13949" y="5774"/>
                  </a:cubicBezTo>
                  <a:cubicBezTo>
                    <a:pt x="15159" y="5774"/>
                    <a:pt x="16394" y="5350"/>
                    <a:pt x="17566" y="5013"/>
                  </a:cubicBezTo>
                  <a:cubicBezTo>
                    <a:pt x="18352" y="4790"/>
                    <a:pt x="19093" y="4659"/>
                    <a:pt x="19803" y="4659"/>
                  </a:cubicBezTo>
                  <a:cubicBezTo>
                    <a:pt x="20945" y="4659"/>
                    <a:pt x="22008" y="4998"/>
                    <a:pt x="23055" y="5841"/>
                  </a:cubicBezTo>
                  <a:cubicBezTo>
                    <a:pt x="24526" y="7022"/>
                    <a:pt x="25748" y="8617"/>
                    <a:pt x="27716" y="8969"/>
                  </a:cubicBezTo>
                  <a:cubicBezTo>
                    <a:pt x="28249" y="9064"/>
                    <a:pt x="28776" y="9108"/>
                    <a:pt x="29297" y="9108"/>
                  </a:cubicBezTo>
                  <a:cubicBezTo>
                    <a:pt x="33910" y="9108"/>
                    <a:pt x="37976" y="5628"/>
                    <a:pt x="40786" y="2817"/>
                  </a:cubicBezTo>
                  <a:cubicBezTo>
                    <a:pt x="40869" y="2714"/>
                    <a:pt x="40103" y="1471"/>
                    <a:pt x="39109" y="0"/>
                  </a:cubicBezTo>
                  <a:close/>
                </a:path>
              </a:pathLst>
            </a:custGeom>
            <a:solidFill>
              <a:srgbClr val="FEEBE2"/>
            </a:solidFill>
            <a:ln>
              <a:noFill/>
            </a:ln>
          </p:spPr>
          <p:txBody>
            <a:bodyPr anchor="ctr" anchorCtr="0" bIns="91425" lIns="91425" rIns="91425" spcFirstLastPara="1" tIns="91425" wrap="square">
              <a:noAutofit/>
            </a:bodyPr>
            <a:p>
              <a:pPr algn="l" indent="0" lvl="0" marL="0" rtl="0">
                <a:spcBef>
                  <a:spcPts val="0"/>
                </a:spcBef>
                <a:spcAft>
                  <a:spcPts val="0"/>
                </a:spcAft>
                <a:buNone/>
              </a:pPr>
              <a:endParaRPr>
                <a:solidFill>
                  <a:srgbClr val="FFEDE6"/>
                </a:solidFill>
              </a:endParaRPr>
            </a:p>
          </p:txBody>
        </p:sp>
        <p:sp>
          <p:nvSpPr>
            <p:cNvPr id="1048871" name="Google Shape;608;p26"/>
            <p:cNvSpPr/>
            <p:nvPr/>
          </p:nvSpPr>
          <p:spPr>
            <a:xfrm>
              <a:off x="3623040" y="328330"/>
              <a:ext cx="848367" cy="1279172"/>
            </a:xfrm>
            <a:custGeom>
              <a:avLst/>
              <a:ahLst/>
              <a:rect l="l" t="t" r="r" b="b"/>
              <a:pathLst>
                <a:path w="26433" h="39918" extrusionOk="0">
                  <a:moveTo>
                    <a:pt x="20451" y="1"/>
                  </a:moveTo>
                  <a:cubicBezTo>
                    <a:pt x="20449" y="1"/>
                    <a:pt x="20447" y="1"/>
                    <a:pt x="20446" y="2"/>
                  </a:cubicBezTo>
                  <a:cubicBezTo>
                    <a:pt x="16158" y="954"/>
                    <a:pt x="10275" y="2798"/>
                    <a:pt x="8266" y="7728"/>
                  </a:cubicBezTo>
                  <a:cubicBezTo>
                    <a:pt x="7499" y="9592"/>
                    <a:pt x="8183" y="11456"/>
                    <a:pt x="8411" y="13341"/>
                  </a:cubicBezTo>
                  <a:cubicBezTo>
                    <a:pt x="8659" y="15496"/>
                    <a:pt x="7748" y="17008"/>
                    <a:pt x="6174" y="18416"/>
                  </a:cubicBezTo>
                  <a:cubicBezTo>
                    <a:pt x="4972" y="19473"/>
                    <a:pt x="3626" y="20488"/>
                    <a:pt x="3108" y="22000"/>
                  </a:cubicBezTo>
                  <a:cubicBezTo>
                    <a:pt x="2425" y="24071"/>
                    <a:pt x="3750" y="25791"/>
                    <a:pt x="3709" y="27779"/>
                  </a:cubicBezTo>
                  <a:cubicBezTo>
                    <a:pt x="3667" y="29105"/>
                    <a:pt x="2942" y="30203"/>
                    <a:pt x="2300" y="31321"/>
                  </a:cubicBezTo>
                  <a:cubicBezTo>
                    <a:pt x="954" y="33579"/>
                    <a:pt x="1" y="37991"/>
                    <a:pt x="2611" y="39917"/>
                  </a:cubicBezTo>
                  <a:cubicBezTo>
                    <a:pt x="4869" y="39503"/>
                    <a:pt x="7686" y="39275"/>
                    <a:pt x="9364" y="37535"/>
                  </a:cubicBezTo>
                  <a:cubicBezTo>
                    <a:pt x="11994" y="34780"/>
                    <a:pt x="12015" y="31466"/>
                    <a:pt x="16324" y="30700"/>
                  </a:cubicBezTo>
                  <a:cubicBezTo>
                    <a:pt x="19327" y="30161"/>
                    <a:pt x="21958" y="28690"/>
                    <a:pt x="21357" y="25107"/>
                  </a:cubicBezTo>
                  <a:cubicBezTo>
                    <a:pt x="21088" y="23574"/>
                    <a:pt x="19969" y="21896"/>
                    <a:pt x="20487" y="20281"/>
                  </a:cubicBezTo>
                  <a:cubicBezTo>
                    <a:pt x="21026" y="18541"/>
                    <a:pt x="22517" y="18437"/>
                    <a:pt x="23698" y="17484"/>
                  </a:cubicBezTo>
                  <a:cubicBezTo>
                    <a:pt x="26432" y="15309"/>
                    <a:pt x="25438" y="11436"/>
                    <a:pt x="24381" y="8660"/>
                  </a:cubicBezTo>
                  <a:cubicBezTo>
                    <a:pt x="24072" y="7856"/>
                    <a:pt x="20811" y="1"/>
                    <a:pt x="20451" y="1"/>
                  </a:cubicBezTo>
                  <a:close/>
                </a:path>
              </a:pathLst>
            </a:custGeom>
            <a:solidFill>
              <a:srgbClr val="FEEBE2"/>
            </a:solidFill>
            <a:ln>
              <a:noFill/>
            </a:ln>
          </p:spPr>
          <p:txBody>
            <a:bodyPr anchor="ctr" anchorCtr="0" bIns="91425" lIns="91425" rIns="91425" spcFirstLastPara="1" tIns="91425" wrap="square">
              <a:noAutofit/>
            </a:bodyPr>
            <a:p>
              <a:pPr algn="l" indent="0" lvl="0" marL="0" rtl="0">
                <a:spcBef>
                  <a:spcPts val="0"/>
                </a:spcBef>
                <a:spcAft>
                  <a:spcPts val="0"/>
                </a:spcAft>
                <a:buNone/>
              </a:pPr>
              <a:endParaRPr>
                <a:solidFill>
                  <a:srgbClr val="FFEDE6"/>
                </a:solidFill>
              </a:endParaRPr>
            </a:p>
          </p:txBody>
        </p:sp>
      </p:grpSp>
      <p:grpSp>
        <p:nvGrpSpPr>
          <p:cNvPr id="82" name="Google Shape;609;p26"/>
          <p:cNvGrpSpPr/>
          <p:nvPr/>
        </p:nvGrpSpPr>
        <p:grpSpPr>
          <a:xfrm rot="-5400000">
            <a:off x="8147745" y="1475666"/>
            <a:ext cx="652955" cy="597215"/>
            <a:chOff x="5177300" y="2314950"/>
            <a:chExt cx="341575" cy="312400"/>
          </a:xfrm>
        </p:grpSpPr>
        <p:sp>
          <p:nvSpPr>
            <p:cNvPr id="1048872" name="Google Shape;610;p26"/>
            <p:cNvSpPr/>
            <p:nvPr/>
          </p:nvSpPr>
          <p:spPr>
            <a:xfrm>
              <a:off x="5432525" y="2418550"/>
              <a:ext cx="86350" cy="84750"/>
            </a:xfrm>
            <a:custGeom>
              <a:avLst/>
              <a:ahLst/>
              <a:rect l="l" t="t" r="r" b="b"/>
              <a:pathLst>
                <a:path w="3454" h="3390" extrusionOk="0">
                  <a:moveTo>
                    <a:pt x="2010" y="0"/>
                  </a:moveTo>
                  <a:cubicBezTo>
                    <a:pt x="1940" y="0"/>
                    <a:pt x="1869" y="5"/>
                    <a:pt x="1794" y="14"/>
                  </a:cubicBezTo>
                  <a:cubicBezTo>
                    <a:pt x="1137" y="92"/>
                    <a:pt x="491" y="270"/>
                    <a:pt x="223" y="927"/>
                  </a:cubicBezTo>
                  <a:cubicBezTo>
                    <a:pt x="1" y="1462"/>
                    <a:pt x="56" y="2453"/>
                    <a:pt x="391" y="2988"/>
                  </a:cubicBezTo>
                  <a:cubicBezTo>
                    <a:pt x="584" y="3293"/>
                    <a:pt x="798" y="3389"/>
                    <a:pt x="1049" y="3389"/>
                  </a:cubicBezTo>
                  <a:cubicBezTo>
                    <a:pt x="1246" y="3389"/>
                    <a:pt x="1466" y="3330"/>
                    <a:pt x="1716" y="3266"/>
                  </a:cubicBezTo>
                  <a:cubicBezTo>
                    <a:pt x="2451" y="3077"/>
                    <a:pt x="3198" y="2754"/>
                    <a:pt x="3398" y="2063"/>
                  </a:cubicBezTo>
                  <a:cubicBezTo>
                    <a:pt x="3431" y="1918"/>
                    <a:pt x="3454" y="1751"/>
                    <a:pt x="3431" y="1573"/>
                  </a:cubicBezTo>
                  <a:cubicBezTo>
                    <a:pt x="3359" y="696"/>
                    <a:pt x="2885" y="0"/>
                    <a:pt x="2010" y="0"/>
                  </a:cubicBezTo>
                  <a:close/>
                </a:path>
              </a:pathLst>
            </a:custGeom>
            <a:solidFill>
              <a:schemeClr val="accen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73" name="Google Shape;611;p26"/>
            <p:cNvSpPr/>
            <p:nvPr/>
          </p:nvSpPr>
          <p:spPr>
            <a:xfrm>
              <a:off x="5294125" y="2467825"/>
              <a:ext cx="67950" cy="66125"/>
            </a:xfrm>
            <a:custGeom>
              <a:avLst/>
              <a:ahLst/>
              <a:rect l="l" t="t" r="r" b="b"/>
              <a:pathLst>
                <a:path w="2718" h="2645" extrusionOk="0">
                  <a:moveTo>
                    <a:pt x="1275" y="0"/>
                  </a:moveTo>
                  <a:cubicBezTo>
                    <a:pt x="1162" y="0"/>
                    <a:pt x="1049" y="16"/>
                    <a:pt x="936" y="48"/>
                  </a:cubicBezTo>
                  <a:cubicBezTo>
                    <a:pt x="279" y="237"/>
                    <a:pt x="1" y="360"/>
                    <a:pt x="56" y="1128"/>
                  </a:cubicBezTo>
                  <a:cubicBezTo>
                    <a:pt x="101" y="1640"/>
                    <a:pt x="212" y="2253"/>
                    <a:pt x="647" y="2520"/>
                  </a:cubicBezTo>
                  <a:cubicBezTo>
                    <a:pt x="779" y="2606"/>
                    <a:pt x="941" y="2644"/>
                    <a:pt x="1114" y="2644"/>
                  </a:cubicBezTo>
                  <a:cubicBezTo>
                    <a:pt x="1683" y="2644"/>
                    <a:pt x="2375" y="2235"/>
                    <a:pt x="2563" y="1774"/>
                  </a:cubicBezTo>
                  <a:cubicBezTo>
                    <a:pt x="2607" y="1663"/>
                    <a:pt x="2629" y="1551"/>
                    <a:pt x="2641" y="1440"/>
                  </a:cubicBezTo>
                  <a:cubicBezTo>
                    <a:pt x="2718" y="666"/>
                    <a:pt x="2021" y="0"/>
                    <a:pt x="1275" y="0"/>
                  </a:cubicBezTo>
                  <a:close/>
                </a:path>
              </a:pathLst>
            </a:custGeom>
            <a:solidFill>
              <a:schemeClr val="accen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74" name="Google Shape;612;p26"/>
            <p:cNvSpPr/>
            <p:nvPr/>
          </p:nvSpPr>
          <p:spPr>
            <a:xfrm>
              <a:off x="5388250" y="2314950"/>
              <a:ext cx="56075" cy="48575"/>
            </a:xfrm>
            <a:custGeom>
              <a:avLst/>
              <a:ahLst/>
              <a:rect l="l" t="t" r="r" b="b"/>
              <a:pathLst>
                <a:path w="2243" h="1943" extrusionOk="0">
                  <a:moveTo>
                    <a:pt x="1563" y="1"/>
                  </a:moveTo>
                  <a:cubicBezTo>
                    <a:pt x="1381" y="1"/>
                    <a:pt x="1190" y="39"/>
                    <a:pt x="1048" y="92"/>
                  </a:cubicBezTo>
                  <a:cubicBezTo>
                    <a:pt x="468" y="304"/>
                    <a:pt x="1" y="593"/>
                    <a:pt x="201" y="1317"/>
                  </a:cubicBezTo>
                  <a:cubicBezTo>
                    <a:pt x="331" y="1770"/>
                    <a:pt x="519" y="1942"/>
                    <a:pt x="730" y="1942"/>
                  </a:cubicBezTo>
                  <a:cubicBezTo>
                    <a:pt x="1189" y="1942"/>
                    <a:pt x="1759" y="1133"/>
                    <a:pt x="2095" y="638"/>
                  </a:cubicBezTo>
                  <a:cubicBezTo>
                    <a:pt x="2242" y="150"/>
                    <a:pt x="1920" y="1"/>
                    <a:pt x="1563" y="1"/>
                  </a:cubicBezTo>
                  <a:close/>
                </a:path>
              </a:pathLst>
            </a:custGeom>
            <a:solidFill>
              <a:schemeClr val="accen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75" name="Google Shape;613;p26"/>
            <p:cNvSpPr/>
            <p:nvPr/>
          </p:nvSpPr>
          <p:spPr>
            <a:xfrm>
              <a:off x="5177300" y="2521175"/>
              <a:ext cx="46950" cy="42600"/>
            </a:xfrm>
            <a:custGeom>
              <a:avLst/>
              <a:ahLst/>
              <a:rect l="l" t="t" r="r" b="b"/>
              <a:pathLst>
                <a:path w="1878" h="1704" extrusionOk="0">
                  <a:moveTo>
                    <a:pt x="937" y="0"/>
                  </a:moveTo>
                  <a:cubicBezTo>
                    <a:pt x="450" y="0"/>
                    <a:pt x="242" y="363"/>
                    <a:pt x="129" y="888"/>
                  </a:cubicBezTo>
                  <a:cubicBezTo>
                    <a:pt x="0" y="1460"/>
                    <a:pt x="298" y="1704"/>
                    <a:pt x="691" y="1704"/>
                  </a:cubicBezTo>
                  <a:cubicBezTo>
                    <a:pt x="1116" y="1704"/>
                    <a:pt x="1652" y="1418"/>
                    <a:pt x="1878" y="955"/>
                  </a:cubicBezTo>
                  <a:cubicBezTo>
                    <a:pt x="1755" y="309"/>
                    <a:pt x="1744" y="75"/>
                    <a:pt x="1065" y="8"/>
                  </a:cubicBezTo>
                  <a:cubicBezTo>
                    <a:pt x="1020" y="3"/>
                    <a:pt x="978" y="0"/>
                    <a:pt x="937" y="0"/>
                  </a:cubicBezTo>
                  <a:close/>
                </a:path>
              </a:pathLst>
            </a:custGeom>
            <a:solidFill>
              <a:schemeClr val="accen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76" name="Google Shape;614;p26"/>
            <p:cNvSpPr/>
            <p:nvPr/>
          </p:nvSpPr>
          <p:spPr>
            <a:xfrm>
              <a:off x="5343250" y="2595575"/>
              <a:ext cx="38775" cy="31775"/>
            </a:xfrm>
            <a:custGeom>
              <a:avLst/>
              <a:ahLst/>
              <a:rect l="l" t="t" r="r" b="b"/>
              <a:pathLst>
                <a:path w="1551" h="1271" extrusionOk="0">
                  <a:moveTo>
                    <a:pt x="924" y="1"/>
                  </a:moveTo>
                  <a:cubicBezTo>
                    <a:pt x="894" y="1"/>
                    <a:pt x="863" y="2"/>
                    <a:pt x="831" y="6"/>
                  </a:cubicBezTo>
                  <a:cubicBezTo>
                    <a:pt x="531" y="39"/>
                    <a:pt x="230" y="184"/>
                    <a:pt x="130" y="485"/>
                  </a:cubicBezTo>
                  <a:cubicBezTo>
                    <a:pt x="1" y="871"/>
                    <a:pt x="619" y="1270"/>
                    <a:pt x="1032" y="1270"/>
                  </a:cubicBezTo>
                  <a:cubicBezTo>
                    <a:pt x="1155" y="1270"/>
                    <a:pt x="1260" y="1235"/>
                    <a:pt x="1322" y="1153"/>
                  </a:cubicBezTo>
                  <a:lnTo>
                    <a:pt x="1466" y="1053"/>
                  </a:lnTo>
                  <a:cubicBezTo>
                    <a:pt x="1551" y="547"/>
                    <a:pt x="1445" y="1"/>
                    <a:pt x="924" y="1"/>
                  </a:cubicBezTo>
                  <a:close/>
                </a:path>
              </a:pathLst>
            </a:custGeom>
            <a:solidFill>
              <a:schemeClr val="accen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8877" name="Google Shape;615;p26"/>
          <p:cNvSpPr/>
          <p:nvPr/>
        </p:nvSpPr>
        <p:spPr>
          <a:xfrm rot="10800000">
            <a:off x="3463667" y="-6899"/>
            <a:ext cx="2316968" cy="528274"/>
          </a:xfrm>
          <a:custGeom>
            <a:avLst/>
            <a:ahLst/>
            <a:rect l="l" t="t" r="r" b="b"/>
            <a:pathLst>
              <a:path w="101499" h="23142" extrusionOk="0">
                <a:moveTo>
                  <a:pt x="64724" y="1"/>
                </a:moveTo>
                <a:cubicBezTo>
                  <a:pt x="59208" y="1"/>
                  <a:pt x="54304" y="674"/>
                  <a:pt x="50977" y="1289"/>
                </a:cubicBezTo>
                <a:cubicBezTo>
                  <a:pt x="29642" y="5245"/>
                  <a:pt x="12553" y="12578"/>
                  <a:pt x="0" y="23142"/>
                </a:cubicBezTo>
                <a:lnTo>
                  <a:pt x="2486" y="23142"/>
                </a:lnTo>
                <a:cubicBezTo>
                  <a:pt x="14686" y="13406"/>
                  <a:pt x="31030" y="6612"/>
                  <a:pt x="51267" y="2863"/>
                </a:cubicBezTo>
                <a:cubicBezTo>
                  <a:pt x="54533" y="2254"/>
                  <a:pt x="59360" y="1586"/>
                  <a:pt x="64779" y="1586"/>
                </a:cubicBezTo>
                <a:cubicBezTo>
                  <a:pt x="69500" y="1586"/>
                  <a:pt x="74669" y="2093"/>
                  <a:pt x="79645" y="3588"/>
                </a:cubicBezTo>
                <a:cubicBezTo>
                  <a:pt x="86274" y="5597"/>
                  <a:pt x="92571" y="9346"/>
                  <a:pt x="96983" y="16016"/>
                </a:cubicBezTo>
                <a:cubicBezTo>
                  <a:pt x="98619" y="18502"/>
                  <a:pt x="99593" y="20843"/>
                  <a:pt x="99924" y="23142"/>
                </a:cubicBezTo>
                <a:lnTo>
                  <a:pt x="101499" y="23142"/>
                </a:lnTo>
                <a:cubicBezTo>
                  <a:pt x="101167" y="20532"/>
                  <a:pt x="100090" y="17860"/>
                  <a:pt x="98288" y="15146"/>
                </a:cubicBezTo>
                <a:cubicBezTo>
                  <a:pt x="90174" y="2885"/>
                  <a:pt x="76138" y="1"/>
                  <a:pt x="64724"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3">
  <p:cSld name="CUSTOM_14">
    <p:bg>
      <p:bgPr>
        <a:solidFill>
          <a:schemeClr val="accent6"/>
        </a:solidFill>
      </p:bgPr>
    </p:bg>
    <p:spTree>
      <p:nvGrpSpPr>
        <p:cNvPr id="85" name="Shape 616"/>
        <p:cNvGrpSpPr/>
        <p:nvPr/>
      </p:nvGrpSpPr>
      <p:grpSpPr>
        <a:xfrm>
          <a:off x="0" y="0"/>
          <a:ext cx="0" cy="0"/>
          <a:chOff x="0" y="0"/>
          <a:chExt cx="0" cy="0"/>
        </a:xfrm>
      </p:grpSpPr>
      <p:sp>
        <p:nvSpPr>
          <p:cNvPr id="1048879" name="Google Shape;617;p27"/>
          <p:cNvSpPr/>
          <p:nvPr/>
        </p:nvSpPr>
        <p:spPr>
          <a:xfrm>
            <a:off x="0" y="4203174"/>
            <a:ext cx="793699" cy="940326"/>
          </a:xfrm>
          <a:custGeom>
            <a:avLst/>
            <a:ahLst/>
            <a:rect l="l" t="t" r="r" b="b"/>
            <a:pathLst>
              <a:path w="46152" h="54686" extrusionOk="0">
                <a:moveTo>
                  <a:pt x="19120" y="0"/>
                </a:moveTo>
                <a:cubicBezTo>
                  <a:pt x="12615" y="0"/>
                  <a:pt x="6670" y="1368"/>
                  <a:pt x="3066" y="2424"/>
                </a:cubicBezTo>
                <a:cubicBezTo>
                  <a:pt x="2031" y="2735"/>
                  <a:pt x="995" y="3045"/>
                  <a:pt x="1" y="3356"/>
                </a:cubicBezTo>
                <a:lnTo>
                  <a:pt x="1" y="4703"/>
                </a:lnTo>
                <a:cubicBezTo>
                  <a:pt x="1119" y="4350"/>
                  <a:pt x="2258" y="3998"/>
                  <a:pt x="3418" y="3646"/>
                </a:cubicBezTo>
                <a:cubicBezTo>
                  <a:pt x="6940" y="2631"/>
                  <a:pt x="12781" y="1264"/>
                  <a:pt x="19120" y="1264"/>
                </a:cubicBezTo>
                <a:cubicBezTo>
                  <a:pt x="21481" y="1264"/>
                  <a:pt x="23925" y="1471"/>
                  <a:pt x="26349" y="1927"/>
                </a:cubicBezTo>
                <a:cubicBezTo>
                  <a:pt x="31859" y="3004"/>
                  <a:pt x="37244" y="5510"/>
                  <a:pt x="41346" y="10523"/>
                </a:cubicBezTo>
                <a:cubicBezTo>
                  <a:pt x="43811" y="13547"/>
                  <a:pt x="44846" y="16447"/>
                  <a:pt x="44515" y="19409"/>
                </a:cubicBezTo>
                <a:cubicBezTo>
                  <a:pt x="43811" y="25644"/>
                  <a:pt x="36892" y="30989"/>
                  <a:pt x="31341" y="35297"/>
                </a:cubicBezTo>
                <a:lnTo>
                  <a:pt x="31051" y="35504"/>
                </a:lnTo>
                <a:cubicBezTo>
                  <a:pt x="24443" y="40641"/>
                  <a:pt x="17794" y="44950"/>
                  <a:pt x="11248" y="48347"/>
                </a:cubicBezTo>
                <a:cubicBezTo>
                  <a:pt x="7458" y="50315"/>
                  <a:pt x="3708" y="51972"/>
                  <a:pt x="1" y="53339"/>
                </a:cubicBezTo>
                <a:lnTo>
                  <a:pt x="1" y="54685"/>
                </a:lnTo>
                <a:cubicBezTo>
                  <a:pt x="3895" y="53298"/>
                  <a:pt x="7851" y="51558"/>
                  <a:pt x="11849" y="49486"/>
                </a:cubicBezTo>
                <a:cubicBezTo>
                  <a:pt x="18436" y="46048"/>
                  <a:pt x="25168" y="41698"/>
                  <a:pt x="31838" y="36519"/>
                </a:cubicBezTo>
                <a:lnTo>
                  <a:pt x="32128" y="36312"/>
                </a:lnTo>
                <a:cubicBezTo>
                  <a:pt x="37887" y="31859"/>
                  <a:pt x="45012" y="26328"/>
                  <a:pt x="45779" y="19554"/>
                </a:cubicBezTo>
                <a:cubicBezTo>
                  <a:pt x="46151" y="16282"/>
                  <a:pt x="44991" y="12967"/>
                  <a:pt x="42319" y="9715"/>
                </a:cubicBezTo>
                <a:cubicBezTo>
                  <a:pt x="36126" y="2134"/>
                  <a:pt x="27198" y="0"/>
                  <a:pt x="19120" y="0"/>
                </a:cubicBezTo>
                <a:close/>
              </a:path>
            </a:pathLst>
          </a:custGeom>
          <a:solidFill>
            <a:srgbClr val="FEEBE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80" name="Google Shape;618;p27"/>
          <p:cNvSpPr/>
          <p:nvPr/>
        </p:nvSpPr>
        <p:spPr>
          <a:xfrm>
            <a:off x="-2" y="185404"/>
            <a:ext cx="1025437" cy="1611956"/>
          </a:xfrm>
          <a:custGeom>
            <a:avLst/>
            <a:ahLst/>
            <a:rect l="l" t="t" r="r" b="b"/>
            <a:pathLst>
              <a:path w="36126" h="56794" extrusionOk="0">
                <a:moveTo>
                  <a:pt x="1" y="0"/>
                </a:moveTo>
                <a:lnTo>
                  <a:pt x="1" y="45778"/>
                </a:lnTo>
                <a:cubicBezTo>
                  <a:pt x="498" y="46006"/>
                  <a:pt x="995" y="46255"/>
                  <a:pt x="1513" y="46503"/>
                </a:cubicBezTo>
                <a:cubicBezTo>
                  <a:pt x="7830" y="49548"/>
                  <a:pt x="14293" y="52283"/>
                  <a:pt x="20880" y="54748"/>
                </a:cubicBezTo>
                <a:cubicBezTo>
                  <a:pt x="23490" y="55721"/>
                  <a:pt x="26199" y="56793"/>
                  <a:pt x="28635" y="56793"/>
                </a:cubicBezTo>
                <a:cubicBezTo>
                  <a:pt x="31072" y="56793"/>
                  <a:pt x="33236" y="55721"/>
                  <a:pt x="34759" y="52407"/>
                </a:cubicBezTo>
                <a:cubicBezTo>
                  <a:pt x="35836" y="50066"/>
                  <a:pt x="35939" y="47415"/>
                  <a:pt x="35981" y="44846"/>
                </a:cubicBezTo>
                <a:cubicBezTo>
                  <a:pt x="36126" y="37990"/>
                  <a:pt x="36043" y="30864"/>
                  <a:pt x="33184" y="24629"/>
                </a:cubicBezTo>
                <a:cubicBezTo>
                  <a:pt x="28607" y="14604"/>
                  <a:pt x="18042" y="8990"/>
                  <a:pt x="8183" y="4081"/>
                </a:cubicBezTo>
                <a:cubicBezTo>
                  <a:pt x="5448" y="2714"/>
                  <a:pt x="2714" y="1368"/>
                  <a:pt x="1" y="0"/>
                </a:cubicBezTo>
                <a:close/>
              </a:path>
            </a:pathLst>
          </a:custGeom>
          <a:solidFill>
            <a:schemeClr val="accen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81" name="Google Shape;619;p27"/>
          <p:cNvSpPr/>
          <p:nvPr/>
        </p:nvSpPr>
        <p:spPr>
          <a:xfrm>
            <a:off x="7293266" y="248182"/>
            <a:ext cx="163346" cy="146382"/>
          </a:xfrm>
          <a:custGeom>
            <a:avLst/>
            <a:ahLst/>
            <a:rect l="l" t="t" r="r" b="b"/>
            <a:pathLst>
              <a:path w="5097" h="4568" extrusionOk="0">
                <a:moveTo>
                  <a:pt x="2355" y="0"/>
                </a:moveTo>
                <a:cubicBezTo>
                  <a:pt x="1461" y="0"/>
                  <a:pt x="560" y="368"/>
                  <a:pt x="187" y="1179"/>
                </a:cubicBezTo>
                <a:cubicBezTo>
                  <a:pt x="22" y="1552"/>
                  <a:pt x="1" y="1945"/>
                  <a:pt x="84" y="2339"/>
                </a:cubicBezTo>
                <a:cubicBezTo>
                  <a:pt x="105" y="2422"/>
                  <a:pt x="146" y="2505"/>
                  <a:pt x="167" y="2608"/>
                </a:cubicBezTo>
                <a:cubicBezTo>
                  <a:pt x="332" y="3043"/>
                  <a:pt x="602" y="3457"/>
                  <a:pt x="933" y="3810"/>
                </a:cubicBezTo>
                <a:cubicBezTo>
                  <a:pt x="1202" y="4141"/>
                  <a:pt x="1534" y="4452"/>
                  <a:pt x="1948" y="4535"/>
                </a:cubicBezTo>
                <a:cubicBezTo>
                  <a:pt x="2039" y="4557"/>
                  <a:pt x="2129" y="4567"/>
                  <a:pt x="2219" y="4567"/>
                </a:cubicBezTo>
                <a:cubicBezTo>
                  <a:pt x="2459" y="4567"/>
                  <a:pt x="2696" y="4495"/>
                  <a:pt x="2922" y="4390"/>
                </a:cubicBezTo>
                <a:cubicBezTo>
                  <a:pt x="3957" y="3872"/>
                  <a:pt x="5097" y="2484"/>
                  <a:pt x="4620" y="1262"/>
                </a:cubicBezTo>
                <a:cubicBezTo>
                  <a:pt x="4454" y="847"/>
                  <a:pt x="4123" y="537"/>
                  <a:pt x="3750" y="330"/>
                </a:cubicBezTo>
                <a:cubicBezTo>
                  <a:pt x="3350" y="115"/>
                  <a:pt x="2854" y="0"/>
                  <a:pt x="2355" y="0"/>
                </a:cubicBezTo>
                <a:close/>
              </a:path>
            </a:pathLst>
          </a:custGeom>
          <a:solidFill>
            <a:schemeClr val="accen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82" name="Google Shape;620;p27"/>
          <p:cNvSpPr/>
          <p:nvPr/>
        </p:nvSpPr>
        <p:spPr>
          <a:xfrm>
            <a:off x="8493106" y="4203170"/>
            <a:ext cx="95598" cy="91488"/>
          </a:xfrm>
          <a:custGeom>
            <a:avLst/>
            <a:ahLst/>
            <a:rect l="l" t="t" r="r" b="b"/>
            <a:pathLst>
              <a:path w="2983" h="2855" extrusionOk="0">
                <a:moveTo>
                  <a:pt x="1256" y="1"/>
                </a:moveTo>
                <a:cubicBezTo>
                  <a:pt x="1048" y="1"/>
                  <a:pt x="845" y="50"/>
                  <a:pt x="663" y="166"/>
                </a:cubicBezTo>
                <a:cubicBezTo>
                  <a:pt x="435" y="311"/>
                  <a:pt x="290" y="539"/>
                  <a:pt x="207" y="809"/>
                </a:cubicBezTo>
                <a:cubicBezTo>
                  <a:pt x="0" y="1554"/>
                  <a:pt x="332" y="2631"/>
                  <a:pt x="1181" y="2839"/>
                </a:cubicBezTo>
                <a:cubicBezTo>
                  <a:pt x="1240" y="2849"/>
                  <a:pt x="1300" y="2854"/>
                  <a:pt x="1361" y="2854"/>
                </a:cubicBezTo>
                <a:cubicBezTo>
                  <a:pt x="1536" y="2854"/>
                  <a:pt x="1716" y="2812"/>
                  <a:pt x="1885" y="2735"/>
                </a:cubicBezTo>
                <a:cubicBezTo>
                  <a:pt x="1927" y="2714"/>
                  <a:pt x="1989" y="2694"/>
                  <a:pt x="2030" y="2673"/>
                </a:cubicBezTo>
                <a:cubicBezTo>
                  <a:pt x="2279" y="2507"/>
                  <a:pt x="2486" y="2279"/>
                  <a:pt x="2672" y="2051"/>
                </a:cubicBezTo>
                <a:cubicBezTo>
                  <a:pt x="2817" y="1844"/>
                  <a:pt x="2962" y="1616"/>
                  <a:pt x="2962" y="1347"/>
                </a:cubicBezTo>
                <a:cubicBezTo>
                  <a:pt x="2983" y="1140"/>
                  <a:pt x="2879" y="954"/>
                  <a:pt x="2755" y="788"/>
                </a:cubicBezTo>
                <a:cubicBezTo>
                  <a:pt x="2436" y="378"/>
                  <a:pt x="1827" y="1"/>
                  <a:pt x="1256" y="1"/>
                </a:cubicBezTo>
                <a:close/>
              </a:path>
            </a:pathLst>
          </a:custGeom>
          <a:solidFill>
            <a:schemeClr val="accen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83" name="Google Shape;621;p27"/>
          <p:cNvSpPr/>
          <p:nvPr/>
        </p:nvSpPr>
        <p:spPr>
          <a:xfrm>
            <a:off x="316166" y="3692940"/>
            <a:ext cx="161359" cy="144715"/>
          </a:xfrm>
          <a:custGeom>
            <a:avLst/>
            <a:ahLst/>
            <a:rect l="l" t="t" r="r" b="b"/>
            <a:pathLst>
              <a:path w="5035" h="4516" extrusionOk="0">
                <a:moveTo>
                  <a:pt x="2572" y="0"/>
                </a:moveTo>
                <a:cubicBezTo>
                  <a:pt x="1508" y="0"/>
                  <a:pt x="334" y="574"/>
                  <a:pt x="84" y="1657"/>
                </a:cubicBezTo>
                <a:cubicBezTo>
                  <a:pt x="1" y="2029"/>
                  <a:pt x="63" y="2423"/>
                  <a:pt x="229" y="2754"/>
                </a:cubicBezTo>
                <a:cubicBezTo>
                  <a:pt x="249" y="2837"/>
                  <a:pt x="291" y="2920"/>
                  <a:pt x="353" y="3003"/>
                </a:cubicBezTo>
                <a:cubicBezTo>
                  <a:pt x="581" y="3417"/>
                  <a:pt x="933" y="3728"/>
                  <a:pt x="1327" y="4018"/>
                </a:cubicBezTo>
                <a:cubicBezTo>
                  <a:pt x="1637" y="4267"/>
                  <a:pt x="2031" y="4494"/>
                  <a:pt x="2445" y="4515"/>
                </a:cubicBezTo>
                <a:cubicBezTo>
                  <a:pt x="2756" y="4515"/>
                  <a:pt x="3087" y="4370"/>
                  <a:pt x="3336" y="4163"/>
                </a:cubicBezTo>
                <a:cubicBezTo>
                  <a:pt x="4247" y="3459"/>
                  <a:pt x="5034" y="1926"/>
                  <a:pt x="4330" y="828"/>
                </a:cubicBezTo>
                <a:cubicBezTo>
                  <a:pt x="4102" y="476"/>
                  <a:pt x="3729" y="227"/>
                  <a:pt x="3315" y="103"/>
                </a:cubicBezTo>
                <a:cubicBezTo>
                  <a:pt x="3084" y="34"/>
                  <a:pt x="2831" y="0"/>
                  <a:pt x="2572" y="0"/>
                </a:cubicBez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84" name="Google Shape;622;p27"/>
          <p:cNvSpPr/>
          <p:nvPr/>
        </p:nvSpPr>
        <p:spPr>
          <a:xfrm>
            <a:off x="8755649" y="1205424"/>
            <a:ext cx="161340" cy="144715"/>
          </a:xfrm>
          <a:custGeom>
            <a:avLst/>
            <a:ahLst/>
            <a:rect l="l" t="t" r="r" b="b"/>
            <a:pathLst>
              <a:path w="5034" h="4516" extrusionOk="0">
                <a:moveTo>
                  <a:pt x="2572" y="1"/>
                </a:moveTo>
                <a:cubicBezTo>
                  <a:pt x="1507" y="1"/>
                  <a:pt x="333" y="574"/>
                  <a:pt x="83" y="1657"/>
                </a:cubicBezTo>
                <a:cubicBezTo>
                  <a:pt x="0" y="2030"/>
                  <a:pt x="63" y="2424"/>
                  <a:pt x="228" y="2755"/>
                </a:cubicBezTo>
                <a:cubicBezTo>
                  <a:pt x="249" y="2838"/>
                  <a:pt x="290" y="2921"/>
                  <a:pt x="353" y="3004"/>
                </a:cubicBezTo>
                <a:cubicBezTo>
                  <a:pt x="580" y="3418"/>
                  <a:pt x="933" y="3729"/>
                  <a:pt x="1326" y="4019"/>
                </a:cubicBezTo>
                <a:cubicBezTo>
                  <a:pt x="1637" y="4267"/>
                  <a:pt x="2030" y="4495"/>
                  <a:pt x="2445" y="4516"/>
                </a:cubicBezTo>
                <a:cubicBezTo>
                  <a:pt x="2755" y="4516"/>
                  <a:pt x="3087" y="4371"/>
                  <a:pt x="3335" y="4164"/>
                </a:cubicBezTo>
                <a:cubicBezTo>
                  <a:pt x="4247" y="3459"/>
                  <a:pt x="5034" y="1927"/>
                  <a:pt x="4330" y="829"/>
                </a:cubicBezTo>
                <a:cubicBezTo>
                  <a:pt x="4102" y="477"/>
                  <a:pt x="3729" y="228"/>
                  <a:pt x="3315" y="104"/>
                </a:cubicBezTo>
                <a:cubicBezTo>
                  <a:pt x="3084" y="35"/>
                  <a:pt x="2831" y="1"/>
                  <a:pt x="2572"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85" name="Google Shape;623;p27"/>
          <p:cNvSpPr/>
          <p:nvPr/>
        </p:nvSpPr>
        <p:spPr>
          <a:xfrm>
            <a:off x="5633505" y="4616876"/>
            <a:ext cx="2316968" cy="528274"/>
          </a:xfrm>
          <a:custGeom>
            <a:avLst/>
            <a:ahLst/>
            <a:rect l="l" t="t" r="r" b="b"/>
            <a:pathLst>
              <a:path w="101499" h="23142" extrusionOk="0">
                <a:moveTo>
                  <a:pt x="64724" y="1"/>
                </a:moveTo>
                <a:cubicBezTo>
                  <a:pt x="59208" y="1"/>
                  <a:pt x="54304" y="674"/>
                  <a:pt x="50977" y="1289"/>
                </a:cubicBezTo>
                <a:cubicBezTo>
                  <a:pt x="29642" y="5245"/>
                  <a:pt x="12553" y="12578"/>
                  <a:pt x="0" y="23142"/>
                </a:cubicBezTo>
                <a:lnTo>
                  <a:pt x="2486" y="23142"/>
                </a:lnTo>
                <a:cubicBezTo>
                  <a:pt x="14686" y="13406"/>
                  <a:pt x="31030" y="6612"/>
                  <a:pt x="51267" y="2863"/>
                </a:cubicBezTo>
                <a:cubicBezTo>
                  <a:pt x="54533" y="2254"/>
                  <a:pt x="59360" y="1586"/>
                  <a:pt x="64779" y="1586"/>
                </a:cubicBezTo>
                <a:cubicBezTo>
                  <a:pt x="69500" y="1586"/>
                  <a:pt x="74669" y="2093"/>
                  <a:pt x="79645" y="3588"/>
                </a:cubicBezTo>
                <a:cubicBezTo>
                  <a:pt x="86274" y="5597"/>
                  <a:pt x="92571" y="9346"/>
                  <a:pt x="96983" y="16016"/>
                </a:cubicBezTo>
                <a:cubicBezTo>
                  <a:pt x="98619" y="18502"/>
                  <a:pt x="99593" y="20843"/>
                  <a:pt x="99924" y="23142"/>
                </a:cubicBezTo>
                <a:lnTo>
                  <a:pt x="101499" y="23142"/>
                </a:lnTo>
                <a:cubicBezTo>
                  <a:pt x="101167" y="20532"/>
                  <a:pt x="100090" y="17860"/>
                  <a:pt x="98288" y="15146"/>
                </a:cubicBezTo>
                <a:cubicBezTo>
                  <a:pt x="90174" y="2885"/>
                  <a:pt x="76138" y="1"/>
                  <a:pt x="64724"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86" name="Google Shape;624;p27"/>
          <p:cNvSpPr/>
          <p:nvPr/>
        </p:nvSpPr>
        <p:spPr>
          <a:xfrm>
            <a:off x="587899" y="4651193"/>
            <a:ext cx="205809" cy="217938"/>
          </a:xfrm>
          <a:custGeom>
            <a:avLst/>
            <a:ahLst/>
            <a:rect l="l" t="t" r="r" b="b"/>
            <a:pathLst>
              <a:path w="6422" h="6801" extrusionOk="0">
                <a:moveTo>
                  <a:pt x="3816" y="1"/>
                </a:moveTo>
                <a:cubicBezTo>
                  <a:pt x="3309" y="1"/>
                  <a:pt x="2838" y="338"/>
                  <a:pt x="2258" y="733"/>
                </a:cubicBezTo>
                <a:cubicBezTo>
                  <a:pt x="1119" y="1521"/>
                  <a:pt x="0" y="2577"/>
                  <a:pt x="104" y="3903"/>
                </a:cubicBezTo>
                <a:cubicBezTo>
                  <a:pt x="124" y="4193"/>
                  <a:pt x="207" y="4483"/>
                  <a:pt x="352" y="4793"/>
                </a:cubicBezTo>
                <a:cubicBezTo>
                  <a:pt x="888" y="5973"/>
                  <a:pt x="1809" y="6801"/>
                  <a:pt x="2939" y="6801"/>
                </a:cubicBezTo>
                <a:cubicBezTo>
                  <a:pt x="3338" y="6801"/>
                  <a:pt x="3762" y="6698"/>
                  <a:pt x="4205" y="6471"/>
                </a:cubicBezTo>
                <a:cubicBezTo>
                  <a:pt x="5303" y="5933"/>
                  <a:pt x="6318" y="5208"/>
                  <a:pt x="6380" y="3882"/>
                </a:cubicBezTo>
                <a:cubicBezTo>
                  <a:pt x="6421" y="2805"/>
                  <a:pt x="5676" y="1106"/>
                  <a:pt x="4744" y="381"/>
                </a:cubicBezTo>
                <a:cubicBezTo>
                  <a:pt x="4405" y="110"/>
                  <a:pt x="4105" y="1"/>
                  <a:pt x="3816" y="1"/>
                </a:cubicBezTo>
                <a:close/>
              </a:path>
            </a:pathLst>
          </a:custGeom>
          <a:solidFill>
            <a:schemeClr val="accen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87" name="Google Shape;625;p27"/>
          <p:cNvSpPr/>
          <p:nvPr/>
        </p:nvSpPr>
        <p:spPr>
          <a:xfrm>
            <a:off x="905899" y="4869115"/>
            <a:ext cx="119537" cy="130615"/>
          </a:xfrm>
          <a:custGeom>
            <a:avLst/>
            <a:ahLst/>
            <a:rect l="l" t="t" r="r" b="b"/>
            <a:pathLst>
              <a:path w="3730" h="4076" extrusionOk="0">
                <a:moveTo>
                  <a:pt x="1798" y="1"/>
                </a:moveTo>
                <a:cubicBezTo>
                  <a:pt x="864" y="1"/>
                  <a:pt x="311" y="2004"/>
                  <a:pt x="1" y="3196"/>
                </a:cubicBezTo>
                <a:cubicBezTo>
                  <a:pt x="49" y="3850"/>
                  <a:pt x="387" y="4075"/>
                  <a:pt x="800" y="4075"/>
                </a:cubicBezTo>
                <a:cubicBezTo>
                  <a:pt x="1276" y="4075"/>
                  <a:pt x="1853" y="3775"/>
                  <a:pt x="2197" y="3486"/>
                </a:cubicBezTo>
                <a:cubicBezTo>
                  <a:pt x="3067" y="2740"/>
                  <a:pt x="3729" y="1933"/>
                  <a:pt x="2880" y="793"/>
                </a:cubicBezTo>
                <a:cubicBezTo>
                  <a:pt x="2472" y="229"/>
                  <a:pt x="2114" y="1"/>
                  <a:pt x="1798" y="1"/>
                </a:cubicBezTo>
                <a:close/>
              </a:path>
            </a:pathLst>
          </a:custGeom>
          <a:solidFill>
            <a:schemeClr val="accen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88" name="Google Shape;626;p27"/>
          <p:cNvSpPr/>
          <p:nvPr/>
        </p:nvSpPr>
        <p:spPr>
          <a:xfrm>
            <a:off x="7968438" y="3"/>
            <a:ext cx="1034376" cy="1135386"/>
          </a:xfrm>
          <a:custGeom>
            <a:avLst/>
            <a:ahLst/>
            <a:rect l="l" t="t" r="r" b="b"/>
            <a:pathLst>
              <a:path w="41202" h="45230" extrusionOk="0">
                <a:moveTo>
                  <a:pt x="13796" y="0"/>
                </a:moveTo>
                <a:cubicBezTo>
                  <a:pt x="12926" y="1015"/>
                  <a:pt x="12222" y="1968"/>
                  <a:pt x="11684" y="2734"/>
                </a:cubicBezTo>
                <a:cubicBezTo>
                  <a:pt x="3771" y="13899"/>
                  <a:pt x="1" y="24670"/>
                  <a:pt x="457" y="34696"/>
                </a:cubicBezTo>
                <a:cubicBezTo>
                  <a:pt x="539" y="36519"/>
                  <a:pt x="767" y="38859"/>
                  <a:pt x="1907" y="40889"/>
                </a:cubicBezTo>
                <a:cubicBezTo>
                  <a:pt x="3294" y="43396"/>
                  <a:pt x="5428" y="44825"/>
                  <a:pt x="8224" y="45157"/>
                </a:cubicBezTo>
                <a:cubicBezTo>
                  <a:pt x="8648" y="45206"/>
                  <a:pt x="9074" y="45230"/>
                  <a:pt x="9501" y="45230"/>
                </a:cubicBezTo>
                <a:cubicBezTo>
                  <a:pt x="12625" y="45230"/>
                  <a:pt x="15778" y="43990"/>
                  <a:pt x="18001" y="42878"/>
                </a:cubicBezTo>
                <a:cubicBezTo>
                  <a:pt x="18105" y="42816"/>
                  <a:pt x="18209" y="42754"/>
                  <a:pt x="18312" y="42712"/>
                </a:cubicBezTo>
                <a:cubicBezTo>
                  <a:pt x="21150" y="41221"/>
                  <a:pt x="23863" y="39232"/>
                  <a:pt x="25624" y="37306"/>
                </a:cubicBezTo>
                <a:cubicBezTo>
                  <a:pt x="29208" y="33432"/>
                  <a:pt x="32294" y="28565"/>
                  <a:pt x="34842" y="22868"/>
                </a:cubicBezTo>
                <a:cubicBezTo>
                  <a:pt x="36789" y="18518"/>
                  <a:pt x="38446" y="13651"/>
                  <a:pt x="39730" y="8389"/>
                </a:cubicBezTo>
                <a:lnTo>
                  <a:pt x="39793" y="8161"/>
                </a:lnTo>
                <a:cubicBezTo>
                  <a:pt x="40414" y="5613"/>
                  <a:pt x="41118" y="2714"/>
                  <a:pt x="41201" y="0"/>
                </a:cubicBezTo>
                <a:lnTo>
                  <a:pt x="40393" y="0"/>
                </a:lnTo>
                <a:cubicBezTo>
                  <a:pt x="40290" y="2610"/>
                  <a:pt x="39606" y="5469"/>
                  <a:pt x="38985" y="7975"/>
                </a:cubicBezTo>
                <a:lnTo>
                  <a:pt x="38923" y="8203"/>
                </a:lnTo>
                <a:cubicBezTo>
                  <a:pt x="37659" y="13402"/>
                  <a:pt x="36023" y="18228"/>
                  <a:pt x="34096" y="22537"/>
                </a:cubicBezTo>
                <a:cubicBezTo>
                  <a:pt x="31590" y="28150"/>
                  <a:pt x="28524" y="32935"/>
                  <a:pt x="25023" y="36747"/>
                </a:cubicBezTo>
                <a:cubicBezTo>
                  <a:pt x="21931" y="40129"/>
                  <a:pt x="15069" y="44396"/>
                  <a:pt x="9503" y="44396"/>
                </a:cubicBezTo>
                <a:cubicBezTo>
                  <a:pt x="9104" y="44396"/>
                  <a:pt x="8712" y="44374"/>
                  <a:pt x="8328" y="44328"/>
                </a:cubicBezTo>
                <a:cubicBezTo>
                  <a:pt x="5801" y="44038"/>
                  <a:pt x="3874" y="42754"/>
                  <a:pt x="2632" y="40496"/>
                </a:cubicBezTo>
                <a:cubicBezTo>
                  <a:pt x="1575" y="38611"/>
                  <a:pt x="1347" y="36395"/>
                  <a:pt x="1285" y="34675"/>
                </a:cubicBezTo>
                <a:cubicBezTo>
                  <a:pt x="829" y="24815"/>
                  <a:pt x="4558" y="14231"/>
                  <a:pt x="12346" y="3211"/>
                </a:cubicBezTo>
                <a:cubicBezTo>
                  <a:pt x="12968" y="2320"/>
                  <a:pt x="13838" y="1201"/>
                  <a:pt x="14874" y="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86" name="Google Shape;627;p27"/>
          <p:cNvGrpSpPr/>
          <p:nvPr/>
        </p:nvGrpSpPr>
        <p:grpSpPr>
          <a:xfrm>
            <a:off x="1546774" y="88236"/>
            <a:ext cx="509835" cy="466288"/>
            <a:chOff x="5177300" y="2314950"/>
            <a:chExt cx="341575" cy="312400"/>
          </a:xfrm>
        </p:grpSpPr>
        <p:sp>
          <p:nvSpPr>
            <p:cNvPr id="1048889" name="Google Shape;628;p27"/>
            <p:cNvSpPr/>
            <p:nvPr/>
          </p:nvSpPr>
          <p:spPr>
            <a:xfrm>
              <a:off x="5432525" y="2418550"/>
              <a:ext cx="86350" cy="84750"/>
            </a:xfrm>
            <a:custGeom>
              <a:avLst/>
              <a:ahLst/>
              <a:rect l="l" t="t" r="r" b="b"/>
              <a:pathLst>
                <a:path w="3454" h="3390" extrusionOk="0">
                  <a:moveTo>
                    <a:pt x="2010" y="0"/>
                  </a:moveTo>
                  <a:cubicBezTo>
                    <a:pt x="1940" y="0"/>
                    <a:pt x="1869" y="5"/>
                    <a:pt x="1794" y="14"/>
                  </a:cubicBezTo>
                  <a:cubicBezTo>
                    <a:pt x="1137" y="92"/>
                    <a:pt x="491" y="270"/>
                    <a:pt x="223" y="927"/>
                  </a:cubicBezTo>
                  <a:cubicBezTo>
                    <a:pt x="1" y="1462"/>
                    <a:pt x="56" y="2453"/>
                    <a:pt x="391" y="2988"/>
                  </a:cubicBezTo>
                  <a:cubicBezTo>
                    <a:pt x="584" y="3293"/>
                    <a:pt x="798" y="3389"/>
                    <a:pt x="1049" y="3389"/>
                  </a:cubicBezTo>
                  <a:cubicBezTo>
                    <a:pt x="1246" y="3389"/>
                    <a:pt x="1466" y="3330"/>
                    <a:pt x="1716" y="3266"/>
                  </a:cubicBezTo>
                  <a:cubicBezTo>
                    <a:pt x="2451" y="3077"/>
                    <a:pt x="3198" y="2754"/>
                    <a:pt x="3398" y="2063"/>
                  </a:cubicBezTo>
                  <a:cubicBezTo>
                    <a:pt x="3431" y="1918"/>
                    <a:pt x="3454" y="1751"/>
                    <a:pt x="3431" y="1573"/>
                  </a:cubicBezTo>
                  <a:cubicBezTo>
                    <a:pt x="3359" y="696"/>
                    <a:pt x="2885" y="0"/>
                    <a:pt x="2010"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90" name="Google Shape;629;p27"/>
            <p:cNvSpPr/>
            <p:nvPr/>
          </p:nvSpPr>
          <p:spPr>
            <a:xfrm>
              <a:off x="5294125" y="2467825"/>
              <a:ext cx="67950" cy="66125"/>
            </a:xfrm>
            <a:custGeom>
              <a:avLst/>
              <a:ahLst/>
              <a:rect l="l" t="t" r="r" b="b"/>
              <a:pathLst>
                <a:path w="2718" h="2645" extrusionOk="0">
                  <a:moveTo>
                    <a:pt x="1275" y="0"/>
                  </a:moveTo>
                  <a:cubicBezTo>
                    <a:pt x="1162" y="0"/>
                    <a:pt x="1049" y="16"/>
                    <a:pt x="936" y="48"/>
                  </a:cubicBezTo>
                  <a:cubicBezTo>
                    <a:pt x="279" y="237"/>
                    <a:pt x="1" y="360"/>
                    <a:pt x="56" y="1128"/>
                  </a:cubicBezTo>
                  <a:cubicBezTo>
                    <a:pt x="101" y="1640"/>
                    <a:pt x="212" y="2253"/>
                    <a:pt x="647" y="2520"/>
                  </a:cubicBezTo>
                  <a:cubicBezTo>
                    <a:pt x="779" y="2606"/>
                    <a:pt x="941" y="2644"/>
                    <a:pt x="1114" y="2644"/>
                  </a:cubicBezTo>
                  <a:cubicBezTo>
                    <a:pt x="1683" y="2644"/>
                    <a:pt x="2375" y="2235"/>
                    <a:pt x="2563" y="1774"/>
                  </a:cubicBezTo>
                  <a:cubicBezTo>
                    <a:pt x="2607" y="1663"/>
                    <a:pt x="2629" y="1551"/>
                    <a:pt x="2641" y="1440"/>
                  </a:cubicBezTo>
                  <a:cubicBezTo>
                    <a:pt x="2718" y="666"/>
                    <a:pt x="2021" y="0"/>
                    <a:pt x="1275"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91" name="Google Shape;630;p27"/>
            <p:cNvSpPr/>
            <p:nvPr/>
          </p:nvSpPr>
          <p:spPr>
            <a:xfrm>
              <a:off x="5388250" y="2314950"/>
              <a:ext cx="56075" cy="48575"/>
            </a:xfrm>
            <a:custGeom>
              <a:avLst/>
              <a:ahLst/>
              <a:rect l="l" t="t" r="r" b="b"/>
              <a:pathLst>
                <a:path w="2243" h="1943" extrusionOk="0">
                  <a:moveTo>
                    <a:pt x="1563" y="1"/>
                  </a:moveTo>
                  <a:cubicBezTo>
                    <a:pt x="1381" y="1"/>
                    <a:pt x="1190" y="39"/>
                    <a:pt x="1048" y="92"/>
                  </a:cubicBezTo>
                  <a:cubicBezTo>
                    <a:pt x="468" y="304"/>
                    <a:pt x="1" y="593"/>
                    <a:pt x="201" y="1317"/>
                  </a:cubicBezTo>
                  <a:cubicBezTo>
                    <a:pt x="331" y="1770"/>
                    <a:pt x="519" y="1942"/>
                    <a:pt x="730" y="1942"/>
                  </a:cubicBezTo>
                  <a:cubicBezTo>
                    <a:pt x="1189" y="1942"/>
                    <a:pt x="1759" y="1133"/>
                    <a:pt x="2095" y="638"/>
                  </a:cubicBezTo>
                  <a:cubicBezTo>
                    <a:pt x="2242" y="150"/>
                    <a:pt x="1920" y="1"/>
                    <a:pt x="1563"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92" name="Google Shape;631;p27"/>
            <p:cNvSpPr/>
            <p:nvPr/>
          </p:nvSpPr>
          <p:spPr>
            <a:xfrm>
              <a:off x="5177300" y="2521175"/>
              <a:ext cx="46950" cy="42600"/>
            </a:xfrm>
            <a:custGeom>
              <a:avLst/>
              <a:ahLst/>
              <a:rect l="l" t="t" r="r" b="b"/>
              <a:pathLst>
                <a:path w="1878" h="1704" extrusionOk="0">
                  <a:moveTo>
                    <a:pt x="937" y="0"/>
                  </a:moveTo>
                  <a:cubicBezTo>
                    <a:pt x="450" y="0"/>
                    <a:pt x="242" y="363"/>
                    <a:pt x="129" y="888"/>
                  </a:cubicBezTo>
                  <a:cubicBezTo>
                    <a:pt x="0" y="1460"/>
                    <a:pt x="298" y="1704"/>
                    <a:pt x="691" y="1704"/>
                  </a:cubicBezTo>
                  <a:cubicBezTo>
                    <a:pt x="1116" y="1704"/>
                    <a:pt x="1652" y="1418"/>
                    <a:pt x="1878" y="955"/>
                  </a:cubicBezTo>
                  <a:cubicBezTo>
                    <a:pt x="1755" y="309"/>
                    <a:pt x="1744" y="75"/>
                    <a:pt x="1065" y="8"/>
                  </a:cubicBezTo>
                  <a:cubicBezTo>
                    <a:pt x="1020" y="3"/>
                    <a:pt x="978" y="0"/>
                    <a:pt x="937"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93" name="Google Shape;632;p27"/>
            <p:cNvSpPr/>
            <p:nvPr/>
          </p:nvSpPr>
          <p:spPr>
            <a:xfrm>
              <a:off x="5343250" y="2595575"/>
              <a:ext cx="38775" cy="31775"/>
            </a:xfrm>
            <a:custGeom>
              <a:avLst/>
              <a:ahLst/>
              <a:rect l="l" t="t" r="r" b="b"/>
              <a:pathLst>
                <a:path w="1551" h="1271" extrusionOk="0">
                  <a:moveTo>
                    <a:pt x="924" y="1"/>
                  </a:moveTo>
                  <a:cubicBezTo>
                    <a:pt x="894" y="1"/>
                    <a:pt x="863" y="2"/>
                    <a:pt x="831" y="6"/>
                  </a:cubicBezTo>
                  <a:cubicBezTo>
                    <a:pt x="531" y="39"/>
                    <a:pt x="230" y="184"/>
                    <a:pt x="130" y="485"/>
                  </a:cubicBezTo>
                  <a:cubicBezTo>
                    <a:pt x="1" y="871"/>
                    <a:pt x="619" y="1270"/>
                    <a:pt x="1032" y="1270"/>
                  </a:cubicBezTo>
                  <a:cubicBezTo>
                    <a:pt x="1155" y="1270"/>
                    <a:pt x="1260" y="1235"/>
                    <a:pt x="1322" y="1153"/>
                  </a:cubicBezTo>
                  <a:lnTo>
                    <a:pt x="1466" y="1053"/>
                  </a:lnTo>
                  <a:cubicBezTo>
                    <a:pt x="1551" y="547"/>
                    <a:pt x="1445" y="1"/>
                    <a:pt x="924"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8894" name="Google Shape;633;p27"/>
          <p:cNvSpPr/>
          <p:nvPr/>
        </p:nvSpPr>
        <p:spPr>
          <a:xfrm rot="5400000">
            <a:off x="7425303" y="2050006"/>
            <a:ext cx="2393912" cy="1043496"/>
          </a:xfrm>
          <a:custGeom>
            <a:avLst/>
            <a:ahLst/>
            <a:rect l="l" t="t" r="r" b="b"/>
            <a:pathLst>
              <a:path w="74426" h="32447" extrusionOk="0">
                <a:moveTo>
                  <a:pt x="11455" y="0"/>
                </a:moveTo>
                <a:cubicBezTo>
                  <a:pt x="4764" y="8721"/>
                  <a:pt x="0" y="18353"/>
                  <a:pt x="10689" y="22081"/>
                </a:cubicBezTo>
                <a:cubicBezTo>
                  <a:pt x="17276" y="24360"/>
                  <a:pt x="24712" y="22744"/>
                  <a:pt x="31361" y="25395"/>
                </a:cubicBezTo>
                <a:cubicBezTo>
                  <a:pt x="38368" y="28167"/>
                  <a:pt x="44051" y="32446"/>
                  <a:pt x="51684" y="32446"/>
                </a:cubicBezTo>
                <a:cubicBezTo>
                  <a:pt x="52152" y="32446"/>
                  <a:pt x="52628" y="32430"/>
                  <a:pt x="53111" y="32397"/>
                </a:cubicBezTo>
                <a:cubicBezTo>
                  <a:pt x="60133" y="31920"/>
                  <a:pt x="62722" y="26203"/>
                  <a:pt x="63468" y="19927"/>
                </a:cubicBezTo>
                <a:cubicBezTo>
                  <a:pt x="64255" y="13423"/>
                  <a:pt x="66513" y="11993"/>
                  <a:pt x="70676" y="7229"/>
                </a:cubicBezTo>
                <a:cubicBezTo>
                  <a:pt x="72520" y="5075"/>
                  <a:pt x="74074" y="2548"/>
                  <a:pt x="74426" y="0"/>
                </a:cubicBez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42" name="Shape 79"/>
        <p:cNvGrpSpPr/>
        <p:nvPr/>
      </p:nvGrpSpPr>
      <p:grpSpPr>
        <a:xfrm>
          <a:off x="0" y="0"/>
          <a:ext cx="0" cy="0"/>
          <a:chOff x="0" y="0"/>
          <a:chExt cx="0" cy="0"/>
        </a:xfrm>
      </p:grpSpPr>
      <p:grpSp>
        <p:nvGrpSpPr>
          <p:cNvPr id="43" name="Google Shape;80;p4"/>
          <p:cNvGrpSpPr/>
          <p:nvPr/>
        </p:nvGrpSpPr>
        <p:grpSpPr>
          <a:xfrm>
            <a:off x="-20619" y="-7694"/>
            <a:ext cx="9181207" cy="5162098"/>
            <a:chOff x="238125" y="839425"/>
            <a:chExt cx="7136023" cy="4012825"/>
          </a:xfrm>
        </p:grpSpPr>
        <p:sp>
          <p:nvSpPr>
            <p:cNvPr id="1048678" name="Google Shape;81;p4"/>
            <p:cNvSpPr/>
            <p:nvPr/>
          </p:nvSpPr>
          <p:spPr>
            <a:xfrm>
              <a:off x="240700" y="839425"/>
              <a:ext cx="7133425" cy="4012825"/>
            </a:xfrm>
            <a:custGeom>
              <a:avLst/>
              <a:ahLst/>
              <a:rect l="l" t="t" r="r" b="b"/>
              <a:pathLst>
                <a:path w="285337" h="160513" extrusionOk="0">
                  <a:moveTo>
                    <a:pt x="1" y="0"/>
                  </a:moveTo>
                  <a:lnTo>
                    <a:pt x="1" y="160513"/>
                  </a:lnTo>
                  <a:lnTo>
                    <a:pt x="285336" y="160513"/>
                  </a:lnTo>
                  <a:lnTo>
                    <a:pt x="285336" y="0"/>
                  </a:lnTo>
                  <a:close/>
                </a:path>
              </a:pathLst>
            </a:custGeom>
            <a:solidFill>
              <a:schemeClr val="accen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79" name="Google Shape;82;p4"/>
            <p:cNvSpPr/>
            <p:nvPr/>
          </p:nvSpPr>
          <p:spPr>
            <a:xfrm>
              <a:off x="788600" y="1649850"/>
              <a:ext cx="145525" cy="130525"/>
            </a:xfrm>
            <a:custGeom>
              <a:avLst/>
              <a:ahLst/>
              <a:rect l="l" t="t" r="r" b="b"/>
              <a:pathLst>
                <a:path w="5821" h="5221" extrusionOk="0">
                  <a:moveTo>
                    <a:pt x="3294" y="0"/>
                  </a:moveTo>
                  <a:cubicBezTo>
                    <a:pt x="3024" y="0"/>
                    <a:pt x="2734" y="83"/>
                    <a:pt x="2486" y="208"/>
                  </a:cubicBezTo>
                  <a:cubicBezTo>
                    <a:pt x="1284" y="788"/>
                    <a:pt x="0" y="2362"/>
                    <a:pt x="539" y="3770"/>
                  </a:cubicBezTo>
                  <a:cubicBezTo>
                    <a:pt x="725" y="4247"/>
                    <a:pt x="1098" y="4620"/>
                    <a:pt x="1533" y="4848"/>
                  </a:cubicBezTo>
                  <a:cubicBezTo>
                    <a:pt x="1989" y="5096"/>
                    <a:pt x="2548" y="5220"/>
                    <a:pt x="3128" y="5220"/>
                  </a:cubicBezTo>
                  <a:cubicBezTo>
                    <a:pt x="4143" y="5220"/>
                    <a:pt x="5179" y="4806"/>
                    <a:pt x="5614" y="3853"/>
                  </a:cubicBezTo>
                  <a:cubicBezTo>
                    <a:pt x="5800" y="3460"/>
                    <a:pt x="5821" y="2983"/>
                    <a:pt x="5717" y="2548"/>
                  </a:cubicBezTo>
                  <a:cubicBezTo>
                    <a:pt x="5696" y="2445"/>
                    <a:pt x="5676" y="2341"/>
                    <a:pt x="5634" y="2238"/>
                  </a:cubicBezTo>
                  <a:cubicBezTo>
                    <a:pt x="5448" y="1720"/>
                    <a:pt x="5116" y="1264"/>
                    <a:pt x="4764" y="850"/>
                  </a:cubicBezTo>
                  <a:cubicBezTo>
                    <a:pt x="4454" y="498"/>
                    <a:pt x="4081" y="125"/>
                    <a:pt x="3604" y="21"/>
                  </a:cubicBezTo>
                  <a:cubicBezTo>
                    <a:pt x="3501" y="0"/>
                    <a:pt x="3397" y="0"/>
                    <a:pt x="3294"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80" name="Google Shape;83;p4"/>
            <p:cNvSpPr/>
            <p:nvPr/>
          </p:nvSpPr>
          <p:spPr>
            <a:xfrm>
              <a:off x="2244275" y="1026475"/>
              <a:ext cx="74575" cy="71375"/>
            </a:xfrm>
            <a:custGeom>
              <a:avLst/>
              <a:ahLst/>
              <a:rect l="l" t="t" r="r" b="b"/>
              <a:pathLst>
                <a:path w="2983" h="2855" extrusionOk="0">
                  <a:moveTo>
                    <a:pt x="1613" y="1"/>
                  </a:moveTo>
                  <a:cubicBezTo>
                    <a:pt x="1436" y="1"/>
                    <a:pt x="1267" y="43"/>
                    <a:pt x="1098" y="120"/>
                  </a:cubicBezTo>
                  <a:cubicBezTo>
                    <a:pt x="1036" y="141"/>
                    <a:pt x="994" y="161"/>
                    <a:pt x="953" y="182"/>
                  </a:cubicBezTo>
                  <a:cubicBezTo>
                    <a:pt x="684" y="348"/>
                    <a:pt x="497" y="555"/>
                    <a:pt x="311" y="804"/>
                  </a:cubicBezTo>
                  <a:cubicBezTo>
                    <a:pt x="145" y="1011"/>
                    <a:pt x="0" y="1239"/>
                    <a:pt x="0" y="1508"/>
                  </a:cubicBezTo>
                  <a:cubicBezTo>
                    <a:pt x="0" y="1715"/>
                    <a:pt x="83" y="1901"/>
                    <a:pt x="228" y="2067"/>
                  </a:cubicBezTo>
                  <a:cubicBezTo>
                    <a:pt x="547" y="2477"/>
                    <a:pt x="1156" y="2854"/>
                    <a:pt x="1719" y="2854"/>
                  </a:cubicBezTo>
                  <a:cubicBezTo>
                    <a:pt x="1924" y="2854"/>
                    <a:pt x="2123" y="2804"/>
                    <a:pt x="2299" y="2689"/>
                  </a:cubicBezTo>
                  <a:cubicBezTo>
                    <a:pt x="2527" y="2544"/>
                    <a:pt x="2693" y="2316"/>
                    <a:pt x="2755" y="2046"/>
                  </a:cubicBezTo>
                  <a:cubicBezTo>
                    <a:pt x="2983" y="1301"/>
                    <a:pt x="2631" y="224"/>
                    <a:pt x="1802" y="16"/>
                  </a:cubicBezTo>
                  <a:cubicBezTo>
                    <a:pt x="1738" y="6"/>
                    <a:pt x="1675" y="1"/>
                    <a:pt x="1613"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81" name="Google Shape;84;p4"/>
            <p:cNvSpPr/>
            <p:nvPr/>
          </p:nvSpPr>
          <p:spPr>
            <a:xfrm>
              <a:off x="5206375" y="1026350"/>
              <a:ext cx="74075" cy="71500"/>
            </a:xfrm>
            <a:custGeom>
              <a:avLst/>
              <a:ahLst/>
              <a:rect l="l" t="t" r="r" b="b"/>
              <a:pathLst>
                <a:path w="2963" h="2860" extrusionOk="0">
                  <a:moveTo>
                    <a:pt x="1575" y="1"/>
                  </a:moveTo>
                  <a:cubicBezTo>
                    <a:pt x="1409" y="1"/>
                    <a:pt x="1243" y="42"/>
                    <a:pt x="1078" y="125"/>
                  </a:cubicBezTo>
                  <a:cubicBezTo>
                    <a:pt x="1036" y="146"/>
                    <a:pt x="974" y="166"/>
                    <a:pt x="933" y="187"/>
                  </a:cubicBezTo>
                  <a:cubicBezTo>
                    <a:pt x="684" y="353"/>
                    <a:pt x="477" y="560"/>
                    <a:pt x="290" y="809"/>
                  </a:cubicBezTo>
                  <a:cubicBezTo>
                    <a:pt x="145" y="1016"/>
                    <a:pt x="0" y="1244"/>
                    <a:pt x="0" y="1513"/>
                  </a:cubicBezTo>
                  <a:cubicBezTo>
                    <a:pt x="0" y="1720"/>
                    <a:pt x="83" y="1906"/>
                    <a:pt x="208" y="2072"/>
                  </a:cubicBezTo>
                  <a:cubicBezTo>
                    <a:pt x="539" y="2486"/>
                    <a:pt x="1140" y="2859"/>
                    <a:pt x="1699" y="2859"/>
                  </a:cubicBezTo>
                  <a:cubicBezTo>
                    <a:pt x="1906" y="2859"/>
                    <a:pt x="2113" y="2818"/>
                    <a:pt x="2300" y="2694"/>
                  </a:cubicBezTo>
                  <a:cubicBezTo>
                    <a:pt x="2527" y="2549"/>
                    <a:pt x="2672" y="2321"/>
                    <a:pt x="2755" y="2051"/>
                  </a:cubicBezTo>
                  <a:cubicBezTo>
                    <a:pt x="2962" y="1306"/>
                    <a:pt x="2631" y="229"/>
                    <a:pt x="1782" y="21"/>
                  </a:cubicBezTo>
                  <a:cubicBezTo>
                    <a:pt x="1720" y="21"/>
                    <a:pt x="1637" y="1"/>
                    <a:pt x="1575"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82" name="Google Shape;85;p4"/>
            <p:cNvSpPr/>
            <p:nvPr/>
          </p:nvSpPr>
          <p:spPr>
            <a:xfrm>
              <a:off x="6738700" y="4540500"/>
              <a:ext cx="94775" cy="84950"/>
            </a:xfrm>
            <a:custGeom>
              <a:avLst/>
              <a:ahLst/>
              <a:rect l="l" t="t" r="r" b="b"/>
              <a:pathLst>
                <a:path w="3791" h="3398" extrusionOk="0">
                  <a:moveTo>
                    <a:pt x="1947" y="0"/>
                  </a:moveTo>
                  <a:cubicBezTo>
                    <a:pt x="1699" y="0"/>
                    <a:pt x="1471" y="104"/>
                    <a:pt x="1284" y="269"/>
                  </a:cubicBezTo>
                  <a:cubicBezTo>
                    <a:pt x="601" y="787"/>
                    <a:pt x="0" y="1968"/>
                    <a:pt x="518" y="2776"/>
                  </a:cubicBezTo>
                  <a:cubicBezTo>
                    <a:pt x="684" y="3045"/>
                    <a:pt x="974" y="3231"/>
                    <a:pt x="1284" y="3335"/>
                  </a:cubicBezTo>
                  <a:cubicBezTo>
                    <a:pt x="1471" y="3376"/>
                    <a:pt x="1657" y="3397"/>
                    <a:pt x="1864" y="3397"/>
                  </a:cubicBezTo>
                  <a:cubicBezTo>
                    <a:pt x="2672" y="3397"/>
                    <a:pt x="3542" y="2983"/>
                    <a:pt x="3729" y="2154"/>
                  </a:cubicBezTo>
                  <a:cubicBezTo>
                    <a:pt x="3791" y="1885"/>
                    <a:pt x="3749" y="1595"/>
                    <a:pt x="3625" y="1326"/>
                  </a:cubicBezTo>
                  <a:cubicBezTo>
                    <a:pt x="3604" y="1264"/>
                    <a:pt x="3563" y="1201"/>
                    <a:pt x="3542" y="1139"/>
                  </a:cubicBezTo>
                  <a:cubicBezTo>
                    <a:pt x="3356" y="829"/>
                    <a:pt x="3087" y="580"/>
                    <a:pt x="2797" y="373"/>
                  </a:cubicBezTo>
                  <a:cubicBezTo>
                    <a:pt x="2548" y="186"/>
                    <a:pt x="2279" y="0"/>
                    <a:pt x="1947"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83" name="Google Shape;86;p4"/>
            <p:cNvSpPr/>
            <p:nvPr/>
          </p:nvSpPr>
          <p:spPr>
            <a:xfrm>
              <a:off x="6984150" y="1877700"/>
              <a:ext cx="94800" cy="84950"/>
            </a:xfrm>
            <a:custGeom>
              <a:avLst/>
              <a:ahLst/>
              <a:rect l="l" t="t" r="r" b="b"/>
              <a:pathLst>
                <a:path w="3792" h="3398" extrusionOk="0">
                  <a:moveTo>
                    <a:pt x="1948" y="1"/>
                  </a:moveTo>
                  <a:cubicBezTo>
                    <a:pt x="1699" y="1"/>
                    <a:pt x="1471" y="104"/>
                    <a:pt x="1264" y="270"/>
                  </a:cubicBezTo>
                  <a:cubicBezTo>
                    <a:pt x="601" y="788"/>
                    <a:pt x="1" y="1968"/>
                    <a:pt x="518" y="2776"/>
                  </a:cubicBezTo>
                  <a:cubicBezTo>
                    <a:pt x="684" y="3046"/>
                    <a:pt x="974" y="3232"/>
                    <a:pt x="1285" y="3336"/>
                  </a:cubicBezTo>
                  <a:cubicBezTo>
                    <a:pt x="1471" y="3377"/>
                    <a:pt x="1658" y="3398"/>
                    <a:pt x="1865" y="3398"/>
                  </a:cubicBezTo>
                  <a:cubicBezTo>
                    <a:pt x="2673" y="3398"/>
                    <a:pt x="3543" y="2983"/>
                    <a:pt x="3729" y="2155"/>
                  </a:cubicBezTo>
                  <a:cubicBezTo>
                    <a:pt x="3791" y="1886"/>
                    <a:pt x="3750" y="1575"/>
                    <a:pt x="3626" y="1326"/>
                  </a:cubicBezTo>
                  <a:cubicBezTo>
                    <a:pt x="3605" y="1264"/>
                    <a:pt x="3563" y="1202"/>
                    <a:pt x="3543" y="1140"/>
                  </a:cubicBezTo>
                  <a:cubicBezTo>
                    <a:pt x="3356" y="829"/>
                    <a:pt x="3087" y="581"/>
                    <a:pt x="2797" y="373"/>
                  </a:cubicBezTo>
                  <a:cubicBezTo>
                    <a:pt x="2548" y="187"/>
                    <a:pt x="2279" y="1"/>
                    <a:pt x="1948"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84" name="Google Shape;87;p4"/>
            <p:cNvSpPr/>
            <p:nvPr/>
          </p:nvSpPr>
          <p:spPr>
            <a:xfrm>
              <a:off x="238125" y="1658125"/>
              <a:ext cx="2600" cy="45075"/>
            </a:xfrm>
            <a:custGeom>
              <a:avLst/>
              <a:ahLst/>
              <a:rect l="l" t="t" r="r" b="b"/>
              <a:pathLst>
                <a:path w="104" h="1803" extrusionOk="0">
                  <a:moveTo>
                    <a:pt x="104" y="1"/>
                  </a:moveTo>
                  <a:cubicBezTo>
                    <a:pt x="62" y="22"/>
                    <a:pt x="41" y="42"/>
                    <a:pt x="0" y="42"/>
                  </a:cubicBezTo>
                  <a:lnTo>
                    <a:pt x="0" y="1803"/>
                  </a:lnTo>
                  <a:cubicBezTo>
                    <a:pt x="41" y="1782"/>
                    <a:pt x="62" y="1762"/>
                    <a:pt x="104" y="1762"/>
                  </a:cubicBezTo>
                  <a:lnTo>
                    <a:pt x="104" y="1"/>
                  </a:lnTo>
                  <a:close/>
                </a:path>
              </a:pathLst>
            </a:custGeom>
            <a:solidFill>
              <a:schemeClr val="l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85" name="Google Shape;88;p4"/>
            <p:cNvSpPr/>
            <p:nvPr/>
          </p:nvSpPr>
          <p:spPr>
            <a:xfrm>
              <a:off x="240700" y="839425"/>
              <a:ext cx="1086475" cy="862750"/>
            </a:xfrm>
            <a:custGeom>
              <a:avLst/>
              <a:ahLst/>
              <a:rect l="l" t="t" r="r" b="b"/>
              <a:pathLst>
                <a:path w="43459" h="34510" extrusionOk="0">
                  <a:moveTo>
                    <a:pt x="41491" y="0"/>
                  </a:moveTo>
                  <a:cubicBezTo>
                    <a:pt x="32604" y="12159"/>
                    <a:pt x="19327" y="22827"/>
                    <a:pt x="1803" y="31858"/>
                  </a:cubicBezTo>
                  <a:cubicBezTo>
                    <a:pt x="1243" y="32127"/>
                    <a:pt x="643" y="32438"/>
                    <a:pt x="1" y="32749"/>
                  </a:cubicBezTo>
                  <a:lnTo>
                    <a:pt x="1" y="34510"/>
                  </a:lnTo>
                  <a:cubicBezTo>
                    <a:pt x="912" y="34075"/>
                    <a:pt x="1782" y="33640"/>
                    <a:pt x="2528" y="33246"/>
                  </a:cubicBezTo>
                  <a:cubicBezTo>
                    <a:pt x="20715" y="23883"/>
                    <a:pt x="34427" y="12739"/>
                    <a:pt x="43459"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86" name="Google Shape;89;p4"/>
            <p:cNvSpPr/>
            <p:nvPr/>
          </p:nvSpPr>
          <p:spPr>
            <a:xfrm>
              <a:off x="1804100" y="3500125"/>
              <a:ext cx="74600" cy="71375"/>
            </a:xfrm>
            <a:custGeom>
              <a:avLst/>
              <a:ahLst/>
              <a:rect l="l" t="t" r="r" b="b"/>
              <a:pathLst>
                <a:path w="2984" h="2855" extrusionOk="0">
                  <a:moveTo>
                    <a:pt x="1264" y="1"/>
                  </a:moveTo>
                  <a:cubicBezTo>
                    <a:pt x="1059" y="1"/>
                    <a:pt x="860" y="50"/>
                    <a:pt x="684" y="166"/>
                  </a:cubicBezTo>
                  <a:cubicBezTo>
                    <a:pt x="456" y="311"/>
                    <a:pt x="290" y="539"/>
                    <a:pt x="228" y="808"/>
                  </a:cubicBezTo>
                  <a:cubicBezTo>
                    <a:pt x="0" y="1554"/>
                    <a:pt x="352" y="2631"/>
                    <a:pt x="1181" y="2838"/>
                  </a:cubicBezTo>
                  <a:cubicBezTo>
                    <a:pt x="1245" y="2849"/>
                    <a:pt x="1308" y="2854"/>
                    <a:pt x="1370" y="2854"/>
                  </a:cubicBezTo>
                  <a:cubicBezTo>
                    <a:pt x="1547" y="2854"/>
                    <a:pt x="1716" y="2812"/>
                    <a:pt x="1885" y="2735"/>
                  </a:cubicBezTo>
                  <a:cubicBezTo>
                    <a:pt x="1927" y="2714"/>
                    <a:pt x="1989" y="2693"/>
                    <a:pt x="2030" y="2673"/>
                  </a:cubicBezTo>
                  <a:cubicBezTo>
                    <a:pt x="2279" y="2507"/>
                    <a:pt x="2486" y="2300"/>
                    <a:pt x="2672" y="2051"/>
                  </a:cubicBezTo>
                  <a:cubicBezTo>
                    <a:pt x="2838" y="1844"/>
                    <a:pt x="2983" y="1616"/>
                    <a:pt x="2983" y="1347"/>
                  </a:cubicBezTo>
                  <a:cubicBezTo>
                    <a:pt x="2983" y="1140"/>
                    <a:pt x="2900" y="953"/>
                    <a:pt x="2755" y="788"/>
                  </a:cubicBezTo>
                  <a:cubicBezTo>
                    <a:pt x="2436" y="377"/>
                    <a:pt x="1827" y="1"/>
                    <a:pt x="1264"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87" name="Google Shape;90;p4"/>
            <p:cNvSpPr/>
            <p:nvPr/>
          </p:nvSpPr>
          <p:spPr>
            <a:xfrm>
              <a:off x="6052916" y="1257614"/>
              <a:ext cx="1321232" cy="1222376"/>
            </a:xfrm>
            <a:custGeom>
              <a:avLst/>
              <a:ahLst/>
              <a:rect l="l" t="t" r="r" b="b"/>
              <a:pathLst>
                <a:path w="66452" h="61480" extrusionOk="0">
                  <a:moveTo>
                    <a:pt x="41698" y="1"/>
                  </a:moveTo>
                  <a:cubicBezTo>
                    <a:pt x="37804" y="1"/>
                    <a:pt x="33806" y="125"/>
                    <a:pt x="29725" y="394"/>
                  </a:cubicBezTo>
                  <a:lnTo>
                    <a:pt x="29270" y="436"/>
                  </a:lnTo>
                  <a:cubicBezTo>
                    <a:pt x="20342" y="1016"/>
                    <a:pt x="9198" y="1741"/>
                    <a:pt x="3750" y="8141"/>
                  </a:cubicBezTo>
                  <a:cubicBezTo>
                    <a:pt x="1099" y="11228"/>
                    <a:pt x="1" y="15412"/>
                    <a:pt x="477" y="20591"/>
                  </a:cubicBezTo>
                  <a:cubicBezTo>
                    <a:pt x="2486" y="42299"/>
                    <a:pt x="25728" y="52014"/>
                    <a:pt x="35608" y="55183"/>
                  </a:cubicBezTo>
                  <a:cubicBezTo>
                    <a:pt x="46504" y="58663"/>
                    <a:pt x="56799" y="60755"/>
                    <a:pt x="66451" y="61480"/>
                  </a:cubicBezTo>
                  <a:lnTo>
                    <a:pt x="66451" y="59885"/>
                  </a:lnTo>
                  <a:cubicBezTo>
                    <a:pt x="56944" y="59181"/>
                    <a:pt x="46814" y="57109"/>
                    <a:pt x="36105" y="53671"/>
                  </a:cubicBezTo>
                  <a:cubicBezTo>
                    <a:pt x="30181" y="51786"/>
                    <a:pt x="19348" y="47477"/>
                    <a:pt x="11456" y="39585"/>
                  </a:cubicBezTo>
                  <a:cubicBezTo>
                    <a:pt x="6546" y="34697"/>
                    <a:pt x="2797" y="28400"/>
                    <a:pt x="2051" y="20446"/>
                  </a:cubicBezTo>
                  <a:cubicBezTo>
                    <a:pt x="1616" y="15640"/>
                    <a:pt x="2569" y="11953"/>
                    <a:pt x="4951" y="9156"/>
                  </a:cubicBezTo>
                  <a:cubicBezTo>
                    <a:pt x="9964" y="3274"/>
                    <a:pt x="20735" y="2569"/>
                    <a:pt x="29373" y="2010"/>
                  </a:cubicBezTo>
                  <a:lnTo>
                    <a:pt x="29829" y="1989"/>
                  </a:lnTo>
                  <a:cubicBezTo>
                    <a:pt x="33868" y="1720"/>
                    <a:pt x="37845" y="1596"/>
                    <a:pt x="41719" y="1596"/>
                  </a:cubicBezTo>
                  <a:cubicBezTo>
                    <a:pt x="47705" y="1596"/>
                    <a:pt x="53484" y="1906"/>
                    <a:pt x="58953" y="2528"/>
                  </a:cubicBezTo>
                  <a:cubicBezTo>
                    <a:pt x="61521" y="2839"/>
                    <a:pt x="64007" y="3191"/>
                    <a:pt x="66451" y="3626"/>
                  </a:cubicBezTo>
                  <a:lnTo>
                    <a:pt x="66451" y="2031"/>
                  </a:lnTo>
                  <a:cubicBezTo>
                    <a:pt x="64069" y="1616"/>
                    <a:pt x="61625" y="1244"/>
                    <a:pt x="59139" y="954"/>
                  </a:cubicBezTo>
                  <a:cubicBezTo>
                    <a:pt x="53588" y="332"/>
                    <a:pt x="47767" y="1"/>
                    <a:pt x="41698"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88" name="Google Shape;91;p4"/>
            <p:cNvSpPr/>
            <p:nvPr/>
          </p:nvSpPr>
          <p:spPr>
            <a:xfrm rot="10800000">
              <a:off x="238126" y="2927691"/>
              <a:ext cx="582600" cy="911475"/>
            </a:xfrm>
            <a:custGeom>
              <a:avLst/>
              <a:ahLst/>
              <a:rect l="l" t="t" r="r" b="b"/>
              <a:pathLst>
                <a:path w="23304" h="36459" extrusionOk="0">
                  <a:moveTo>
                    <a:pt x="19829" y="0"/>
                  </a:moveTo>
                  <a:cubicBezTo>
                    <a:pt x="17493" y="0"/>
                    <a:pt x="15105" y="475"/>
                    <a:pt x="13008" y="1174"/>
                  </a:cubicBezTo>
                  <a:cubicBezTo>
                    <a:pt x="6111" y="3432"/>
                    <a:pt x="0" y="9169"/>
                    <a:pt x="228" y="16979"/>
                  </a:cubicBezTo>
                  <a:cubicBezTo>
                    <a:pt x="394" y="22509"/>
                    <a:pt x="4391" y="28723"/>
                    <a:pt x="8451" y="32224"/>
                  </a:cubicBezTo>
                  <a:cubicBezTo>
                    <a:pt x="11887" y="35200"/>
                    <a:pt x="14959" y="36459"/>
                    <a:pt x="18940" y="36459"/>
                  </a:cubicBezTo>
                  <a:cubicBezTo>
                    <a:pt x="19808" y="36459"/>
                    <a:pt x="20720" y="36399"/>
                    <a:pt x="21688" y="36284"/>
                  </a:cubicBezTo>
                  <a:cubicBezTo>
                    <a:pt x="22226" y="36222"/>
                    <a:pt x="22765" y="36139"/>
                    <a:pt x="23303" y="36035"/>
                  </a:cubicBezTo>
                  <a:lnTo>
                    <a:pt x="23303" y="407"/>
                  </a:lnTo>
                  <a:cubicBezTo>
                    <a:pt x="22392" y="179"/>
                    <a:pt x="21460" y="55"/>
                    <a:pt x="20507" y="14"/>
                  </a:cubicBezTo>
                  <a:cubicBezTo>
                    <a:pt x="20282" y="5"/>
                    <a:pt x="20056" y="0"/>
                    <a:pt x="19829"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89" name="Google Shape;92;p4"/>
            <p:cNvSpPr/>
            <p:nvPr/>
          </p:nvSpPr>
          <p:spPr>
            <a:xfrm rot="10800000">
              <a:off x="238126" y="3119516"/>
              <a:ext cx="486300" cy="919725"/>
            </a:xfrm>
            <a:custGeom>
              <a:avLst/>
              <a:ahLst/>
              <a:rect l="l" t="t" r="r" b="b"/>
              <a:pathLst>
                <a:path w="19452" h="36789" extrusionOk="0">
                  <a:moveTo>
                    <a:pt x="19451" y="0"/>
                  </a:moveTo>
                  <a:cubicBezTo>
                    <a:pt x="16945" y="63"/>
                    <a:pt x="14687" y="643"/>
                    <a:pt x="13154" y="1160"/>
                  </a:cubicBezTo>
                  <a:cubicBezTo>
                    <a:pt x="7044" y="3170"/>
                    <a:pt x="1" y="8555"/>
                    <a:pt x="249" y="17131"/>
                  </a:cubicBezTo>
                  <a:cubicBezTo>
                    <a:pt x="415" y="22931"/>
                    <a:pt x="4661" y="29166"/>
                    <a:pt x="8535" y="32501"/>
                  </a:cubicBezTo>
                  <a:cubicBezTo>
                    <a:pt x="11994" y="35504"/>
                    <a:pt x="15060" y="36789"/>
                    <a:pt x="19120" y="36789"/>
                  </a:cubicBezTo>
                  <a:lnTo>
                    <a:pt x="19451" y="36789"/>
                  </a:lnTo>
                  <a:lnTo>
                    <a:pt x="19451" y="36436"/>
                  </a:lnTo>
                  <a:cubicBezTo>
                    <a:pt x="19354" y="36438"/>
                    <a:pt x="19256" y="36439"/>
                    <a:pt x="19160" y="36439"/>
                  </a:cubicBezTo>
                  <a:cubicBezTo>
                    <a:pt x="15183" y="36439"/>
                    <a:pt x="12160" y="35184"/>
                    <a:pt x="8763" y="32252"/>
                  </a:cubicBezTo>
                  <a:cubicBezTo>
                    <a:pt x="4951" y="28959"/>
                    <a:pt x="767" y="22827"/>
                    <a:pt x="602" y="17131"/>
                  </a:cubicBezTo>
                  <a:cubicBezTo>
                    <a:pt x="353" y="8721"/>
                    <a:pt x="7271" y="3460"/>
                    <a:pt x="13258" y="1471"/>
                  </a:cubicBezTo>
                  <a:cubicBezTo>
                    <a:pt x="14770" y="974"/>
                    <a:pt x="16986" y="415"/>
                    <a:pt x="19451" y="353"/>
                  </a:cubicBezTo>
                  <a:lnTo>
                    <a:pt x="19451" y="0"/>
                  </a:ln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90" name="Google Shape;93;p4"/>
            <p:cNvSpPr/>
            <p:nvPr/>
          </p:nvSpPr>
          <p:spPr>
            <a:xfrm>
              <a:off x="6685524" y="3235218"/>
              <a:ext cx="195250" cy="156775"/>
            </a:xfrm>
            <a:custGeom>
              <a:avLst/>
              <a:ahLst/>
              <a:rect l="l" t="t" r="r" b="b"/>
              <a:pathLst>
                <a:path w="7810" h="6271" extrusionOk="0">
                  <a:moveTo>
                    <a:pt x="3540" y="1"/>
                  </a:moveTo>
                  <a:cubicBezTo>
                    <a:pt x="3370" y="1"/>
                    <a:pt x="3198" y="20"/>
                    <a:pt x="3024" y="61"/>
                  </a:cubicBezTo>
                  <a:cubicBezTo>
                    <a:pt x="2755" y="123"/>
                    <a:pt x="2465" y="248"/>
                    <a:pt x="2175" y="434"/>
                  </a:cubicBezTo>
                  <a:cubicBezTo>
                    <a:pt x="725" y="1408"/>
                    <a:pt x="0" y="2961"/>
                    <a:pt x="1119" y="4494"/>
                  </a:cubicBezTo>
                  <a:cubicBezTo>
                    <a:pt x="1772" y="5436"/>
                    <a:pt x="2568" y="6270"/>
                    <a:pt x="3738" y="6270"/>
                  </a:cubicBezTo>
                  <a:cubicBezTo>
                    <a:pt x="3829" y="6270"/>
                    <a:pt x="3923" y="6265"/>
                    <a:pt x="4019" y="6255"/>
                  </a:cubicBezTo>
                  <a:cubicBezTo>
                    <a:pt x="5075" y="6130"/>
                    <a:pt x="6649" y="5136"/>
                    <a:pt x="7229" y="4121"/>
                  </a:cubicBezTo>
                  <a:cubicBezTo>
                    <a:pt x="7809" y="3065"/>
                    <a:pt x="7229" y="2505"/>
                    <a:pt x="6484" y="1718"/>
                  </a:cubicBezTo>
                  <a:cubicBezTo>
                    <a:pt x="5658" y="821"/>
                    <a:pt x="4645" y="1"/>
                    <a:pt x="3540"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91" name="Google Shape;94;p4"/>
            <p:cNvSpPr/>
            <p:nvPr/>
          </p:nvSpPr>
          <p:spPr>
            <a:xfrm>
              <a:off x="6909224" y="3458118"/>
              <a:ext cx="138225" cy="127725"/>
            </a:xfrm>
            <a:custGeom>
              <a:avLst/>
              <a:ahLst/>
              <a:rect l="l" t="t" r="r" b="b"/>
              <a:pathLst>
                <a:path w="5529" h="5109" extrusionOk="0">
                  <a:moveTo>
                    <a:pt x="2709" y="0"/>
                  </a:moveTo>
                  <a:cubicBezTo>
                    <a:pt x="2647" y="0"/>
                    <a:pt x="2587" y="4"/>
                    <a:pt x="2528" y="11"/>
                  </a:cubicBezTo>
                  <a:cubicBezTo>
                    <a:pt x="2300" y="52"/>
                    <a:pt x="2093" y="94"/>
                    <a:pt x="1906" y="177"/>
                  </a:cubicBezTo>
                  <a:cubicBezTo>
                    <a:pt x="374" y="839"/>
                    <a:pt x="1" y="3014"/>
                    <a:pt x="1161" y="4216"/>
                  </a:cubicBezTo>
                  <a:cubicBezTo>
                    <a:pt x="1709" y="4764"/>
                    <a:pt x="2092" y="5108"/>
                    <a:pt x="2586" y="5108"/>
                  </a:cubicBezTo>
                  <a:cubicBezTo>
                    <a:pt x="2895" y="5108"/>
                    <a:pt x="3247" y="4974"/>
                    <a:pt x="3708" y="4671"/>
                  </a:cubicBezTo>
                  <a:cubicBezTo>
                    <a:pt x="4516" y="4133"/>
                    <a:pt x="5407" y="3408"/>
                    <a:pt x="5469" y="2476"/>
                  </a:cubicBezTo>
                  <a:cubicBezTo>
                    <a:pt x="5528" y="1275"/>
                    <a:pt x="3886" y="0"/>
                    <a:pt x="2709"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92" name="Google Shape;95;p4"/>
            <p:cNvSpPr/>
            <p:nvPr/>
          </p:nvSpPr>
          <p:spPr>
            <a:xfrm>
              <a:off x="6568474" y="3486343"/>
              <a:ext cx="153825" cy="75375"/>
            </a:xfrm>
            <a:custGeom>
              <a:avLst/>
              <a:ahLst/>
              <a:rect l="l" t="t" r="r" b="b"/>
              <a:pathLst>
                <a:path w="6153" h="3015" extrusionOk="0">
                  <a:moveTo>
                    <a:pt x="1368" y="0"/>
                  </a:moveTo>
                  <a:cubicBezTo>
                    <a:pt x="1" y="311"/>
                    <a:pt x="788" y="1637"/>
                    <a:pt x="1430" y="2196"/>
                  </a:cubicBezTo>
                  <a:cubicBezTo>
                    <a:pt x="1956" y="2647"/>
                    <a:pt x="2483" y="3015"/>
                    <a:pt x="3041" y="3015"/>
                  </a:cubicBezTo>
                  <a:cubicBezTo>
                    <a:pt x="3406" y="3015"/>
                    <a:pt x="3784" y="2858"/>
                    <a:pt x="4185" y="2465"/>
                  </a:cubicBezTo>
                  <a:cubicBezTo>
                    <a:pt x="6153" y="539"/>
                    <a:pt x="3004" y="145"/>
                    <a:pt x="1368"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93" name="Google Shape;96;p4"/>
            <p:cNvSpPr/>
            <p:nvPr/>
          </p:nvSpPr>
          <p:spPr>
            <a:xfrm>
              <a:off x="7113274" y="3646818"/>
              <a:ext cx="122325" cy="77525"/>
            </a:xfrm>
            <a:custGeom>
              <a:avLst/>
              <a:ahLst/>
              <a:rect l="l" t="t" r="r" b="b"/>
              <a:pathLst>
                <a:path w="4893" h="3101" extrusionOk="0">
                  <a:moveTo>
                    <a:pt x="1399" y="1"/>
                  </a:moveTo>
                  <a:cubicBezTo>
                    <a:pt x="1368" y="1"/>
                    <a:pt x="1336" y="1"/>
                    <a:pt x="1305" y="3"/>
                  </a:cubicBezTo>
                  <a:cubicBezTo>
                    <a:pt x="352" y="790"/>
                    <a:pt x="0" y="1018"/>
                    <a:pt x="476" y="2198"/>
                  </a:cubicBezTo>
                  <a:cubicBezTo>
                    <a:pt x="753" y="2861"/>
                    <a:pt x="1222" y="3101"/>
                    <a:pt x="1805" y="3101"/>
                  </a:cubicBezTo>
                  <a:cubicBezTo>
                    <a:pt x="2097" y="3101"/>
                    <a:pt x="2417" y="3041"/>
                    <a:pt x="2755" y="2944"/>
                  </a:cubicBezTo>
                  <a:cubicBezTo>
                    <a:pt x="4893" y="2313"/>
                    <a:pt x="3208" y="1"/>
                    <a:pt x="1399"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94" name="Google Shape;97;p4"/>
            <p:cNvSpPr/>
            <p:nvPr/>
          </p:nvSpPr>
          <p:spPr>
            <a:xfrm>
              <a:off x="7087374" y="3324768"/>
              <a:ext cx="75100" cy="67775"/>
            </a:xfrm>
            <a:custGeom>
              <a:avLst/>
              <a:ahLst/>
              <a:rect l="l" t="t" r="r" b="b"/>
              <a:pathLst>
                <a:path w="3004" h="2711" extrusionOk="0">
                  <a:moveTo>
                    <a:pt x="1782" y="1"/>
                  </a:moveTo>
                  <a:cubicBezTo>
                    <a:pt x="829" y="332"/>
                    <a:pt x="0" y="1057"/>
                    <a:pt x="642" y="1989"/>
                  </a:cubicBezTo>
                  <a:cubicBezTo>
                    <a:pt x="918" y="2374"/>
                    <a:pt x="1339" y="2711"/>
                    <a:pt x="1835" y="2711"/>
                  </a:cubicBezTo>
                  <a:cubicBezTo>
                    <a:pt x="1899" y="2711"/>
                    <a:pt x="1964" y="2705"/>
                    <a:pt x="2030" y="2693"/>
                  </a:cubicBezTo>
                  <a:cubicBezTo>
                    <a:pt x="3004" y="2507"/>
                    <a:pt x="2880" y="249"/>
                    <a:pt x="2051" y="146"/>
                  </a:cubicBezTo>
                  <a:lnTo>
                    <a:pt x="1782" y="1"/>
                  </a:ln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95" name="Google Shape;98;p4"/>
            <p:cNvSpPr/>
            <p:nvPr/>
          </p:nvSpPr>
          <p:spPr>
            <a:xfrm>
              <a:off x="3254600" y="839425"/>
              <a:ext cx="1860650" cy="811175"/>
            </a:xfrm>
            <a:custGeom>
              <a:avLst/>
              <a:ahLst/>
              <a:rect l="l" t="t" r="r" b="b"/>
              <a:pathLst>
                <a:path w="74426" h="32447" extrusionOk="0">
                  <a:moveTo>
                    <a:pt x="11455" y="0"/>
                  </a:moveTo>
                  <a:cubicBezTo>
                    <a:pt x="4764" y="8721"/>
                    <a:pt x="0" y="18353"/>
                    <a:pt x="10689" y="22081"/>
                  </a:cubicBezTo>
                  <a:cubicBezTo>
                    <a:pt x="17276" y="24360"/>
                    <a:pt x="24712" y="22744"/>
                    <a:pt x="31361" y="25395"/>
                  </a:cubicBezTo>
                  <a:cubicBezTo>
                    <a:pt x="38368" y="28167"/>
                    <a:pt x="44051" y="32446"/>
                    <a:pt x="51684" y="32446"/>
                  </a:cubicBezTo>
                  <a:cubicBezTo>
                    <a:pt x="52152" y="32446"/>
                    <a:pt x="52628" y="32430"/>
                    <a:pt x="53111" y="32397"/>
                  </a:cubicBezTo>
                  <a:cubicBezTo>
                    <a:pt x="60133" y="31920"/>
                    <a:pt x="62722" y="26203"/>
                    <a:pt x="63468" y="19927"/>
                  </a:cubicBezTo>
                  <a:cubicBezTo>
                    <a:pt x="64255" y="13423"/>
                    <a:pt x="66513" y="11993"/>
                    <a:pt x="70676" y="7229"/>
                  </a:cubicBezTo>
                  <a:cubicBezTo>
                    <a:pt x="72520" y="5075"/>
                    <a:pt x="74074" y="2548"/>
                    <a:pt x="74426" y="0"/>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8696" name="Google Shape;99;p4"/>
          <p:cNvSpPr/>
          <p:nvPr/>
        </p:nvSpPr>
        <p:spPr>
          <a:xfrm>
            <a:off x="3776924" y="4423399"/>
            <a:ext cx="2293706" cy="720150"/>
          </a:xfrm>
          <a:custGeom>
            <a:avLst/>
            <a:ahLst/>
            <a:rect l="l" t="t" r="r" b="b"/>
            <a:pathLst>
              <a:path w="229256" h="71979" extrusionOk="0">
                <a:moveTo>
                  <a:pt x="81025" y="0"/>
                </a:moveTo>
                <a:cubicBezTo>
                  <a:pt x="64376" y="0"/>
                  <a:pt x="47727" y="666"/>
                  <a:pt x="31134" y="1943"/>
                </a:cubicBezTo>
                <a:cubicBezTo>
                  <a:pt x="16261" y="3108"/>
                  <a:pt x="1" y="3829"/>
                  <a:pt x="112" y="23364"/>
                </a:cubicBezTo>
                <a:cubicBezTo>
                  <a:pt x="112" y="30245"/>
                  <a:pt x="2886" y="36794"/>
                  <a:pt x="5661" y="43120"/>
                </a:cubicBezTo>
                <a:cubicBezTo>
                  <a:pt x="10046" y="52999"/>
                  <a:pt x="14707" y="62988"/>
                  <a:pt x="20645" y="71978"/>
                </a:cubicBezTo>
                <a:lnTo>
                  <a:pt x="226647" y="71978"/>
                </a:lnTo>
                <a:lnTo>
                  <a:pt x="229256" y="70813"/>
                </a:lnTo>
                <a:cubicBezTo>
                  <a:pt x="228146" y="69592"/>
                  <a:pt x="227036" y="68427"/>
                  <a:pt x="225926" y="67317"/>
                </a:cubicBezTo>
                <a:cubicBezTo>
                  <a:pt x="211608" y="53165"/>
                  <a:pt x="195125" y="41400"/>
                  <a:pt x="178698" y="29746"/>
                </a:cubicBezTo>
                <a:cubicBezTo>
                  <a:pt x="167155" y="21533"/>
                  <a:pt x="155446" y="13264"/>
                  <a:pt x="142237" y="8103"/>
                </a:cubicBezTo>
                <a:cubicBezTo>
                  <a:pt x="124978" y="1277"/>
                  <a:pt x="106054" y="222"/>
                  <a:pt x="87518"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97" name="Google Shape;100;p4"/>
          <p:cNvSpPr txBox="1">
            <a:spLocks noGrp="1"/>
          </p:cNvSpPr>
          <p:nvPr>
            <p:ph type="title"/>
          </p:nvPr>
        </p:nvSpPr>
        <p:spPr>
          <a:xfrm>
            <a:off x="2377440" y="1124712"/>
            <a:ext cx="4389000" cy="1453800"/>
          </a:xfrm>
          <a:prstGeom prst="rect"/>
        </p:spPr>
        <p:txBody>
          <a:bodyPr anchor="t" anchorCtr="0" bIns="91425" lIns="91425" rIns="91425" spcFirstLastPara="1" tIns="91425" wrap="square">
            <a:noAutofit/>
          </a:bodyPr>
          <a:lstStyle>
            <a:lvl1pPr algn="ctr" lvl="0" rtl="0">
              <a:spcBef>
                <a:spcPts val="0"/>
              </a:spcBef>
              <a:spcAft>
                <a:spcPts val="0"/>
              </a:spcAft>
              <a:buClr>
                <a:schemeClr val="dk2"/>
              </a:buClr>
              <a:buSzPts val="9600"/>
              <a:buNone/>
              <a:defRPr sz="9600">
                <a:solidFill>
                  <a:schemeClr val="dk2"/>
                </a:solidFill>
              </a:defRPr>
            </a:lvl1pPr>
            <a:lvl2pPr algn="ctr" lvl="1" rtl="0">
              <a:spcBef>
                <a:spcPts val="0"/>
              </a:spcBef>
              <a:spcAft>
                <a:spcPts val="0"/>
              </a:spcAft>
              <a:buClr>
                <a:schemeClr val="dk2"/>
              </a:buClr>
              <a:buSzPts val="9600"/>
              <a:buNone/>
              <a:defRPr sz="9600">
                <a:solidFill>
                  <a:schemeClr val="dk2"/>
                </a:solidFill>
              </a:defRPr>
            </a:lvl2pPr>
            <a:lvl3pPr algn="ctr" lvl="2" rtl="0">
              <a:spcBef>
                <a:spcPts val="0"/>
              </a:spcBef>
              <a:spcAft>
                <a:spcPts val="0"/>
              </a:spcAft>
              <a:buClr>
                <a:schemeClr val="dk2"/>
              </a:buClr>
              <a:buSzPts val="9600"/>
              <a:buNone/>
              <a:defRPr sz="9600">
                <a:solidFill>
                  <a:schemeClr val="dk2"/>
                </a:solidFill>
              </a:defRPr>
            </a:lvl3pPr>
            <a:lvl4pPr algn="ctr" lvl="3" rtl="0">
              <a:spcBef>
                <a:spcPts val="0"/>
              </a:spcBef>
              <a:spcAft>
                <a:spcPts val="0"/>
              </a:spcAft>
              <a:buClr>
                <a:schemeClr val="dk2"/>
              </a:buClr>
              <a:buSzPts val="9600"/>
              <a:buNone/>
              <a:defRPr sz="9600">
                <a:solidFill>
                  <a:schemeClr val="dk2"/>
                </a:solidFill>
              </a:defRPr>
            </a:lvl4pPr>
            <a:lvl5pPr algn="ctr" lvl="4" rtl="0">
              <a:spcBef>
                <a:spcPts val="0"/>
              </a:spcBef>
              <a:spcAft>
                <a:spcPts val="0"/>
              </a:spcAft>
              <a:buClr>
                <a:schemeClr val="dk2"/>
              </a:buClr>
              <a:buSzPts val="9600"/>
              <a:buNone/>
              <a:defRPr sz="9600">
                <a:solidFill>
                  <a:schemeClr val="dk2"/>
                </a:solidFill>
              </a:defRPr>
            </a:lvl5pPr>
            <a:lvl6pPr algn="ctr" lvl="5" rtl="0">
              <a:spcBef>
                <a:spcPts val="0"/>
              </a:spcBef>
              <a:spcAft>
                <a:spcPts val="0"/>
              </a:spcAft>
              <a:buClr>
                <a:schemeClr val="dk2"/>
              </a:buClr>
              <a:buSzPts val="9600"/>
              <a:buNone/>
              <a:defRPr sz="9600">
                <a:solidFill>
                  <a:schemeClr val="dk2"/>
                </a:solidFill>
              </a:defRPr>
            </a:lvl6pPr>
            <a:lvl7pPr algn="ctr" lvl="6" rtl="0">
              <a:spcBef>
                <a:spcPts val="0"/>
              </a:spcBef>
              <a:spcAft>
                <a:spcPts val="0"/>
              </a:spcAft>
              <a:buClr>
                <a:schemeClr val="dk2"/>
              </a:buClr>
              <a:buSzPts val="9600"/>
              <a:buNone/>
              <a:defRPr sz="9600">
                <a:solidFill>
                  <a:schemeClr val="dk2"/>
                </a:solidFill>
              </a:defRPr>
            </a:lvl7pPr>
            <a:lvl8pPr algn="ctr" lvl="7" rtl="0">
              <a:spcBef>
                <a:spcPts val="0"/>
              </a:spcBef>
              <a:spcAft>
                <a:spcPts val="0"/>
              </a:spcAft>
              <a:buClr>
                <a:schemeClr val="dk2"/>
              </a:buClr>
              <a:buSzPts val="9600"/>
              <a:buNone/>
              <a:defRPr sz="9600">
                <a:solidFill>
                  <a:schemeClr val="dk2"/>
                </a:solidFill>
              </a:defRPr>
            </a:lvl8pPr>
            <a:lvl9pPr algn="ctr" lvl="8" rtl="0">
              <a:spcBef>
                <a:spcPts val="0"/>
              </a:spcBef>
              <a:spcAft>
                <a:spcPts val="0"/>
              </a:spcAft>
              <a:buClr>
                <a:schemeClr val="dk2"/>
              </a:buClr>
              <a:buSzPts val="9600"/>
              <a:buNone/>
              <a:defRPr sz="9600">
                <a:solidFill>
                  <a:schemeClr val="dk2"/>
                </a:solidFill>
              </a:defRPr>
            </a:lvl9pPr>
          </a:lstStyle>
          <a:p/>
        </p:txBody>
      </p:sp>
      <p:sp>
        <p:nvSpPr>
          <p:cNvPr id="1048698" name="Google Shape;101;p4"/>
          <p:cNvSpPr txBox="1">
            <a:spLocks noGrp="1"/>
          </p:cNvSpPr>
          <p:nvPr>
            <p:ph type="subTitle" idx="1"/>
          </p:nvPr>
        </p:nvSpPr>
        <p:spPr>
          <a:xfrm>
            <a:off x="2377440" y="3008376"/>
            <a:ext cx="4389000" cy="804600"/>
          </a:xfrm>
          <a:prstGeom prst="rect"/>
          <a:noFill/>
          <a:ln>
            <a:noFill/>
          </a:ln>
        </p:spPr>
        <p:txBody>
          <a:bodyPr anchor="t" anchorCtr="0" bIns="91425" lIns="91425" rIns="91425" spcFirstLastPara="1" tIns="91425" wrap="square">
            <a:noAutofit/>
          </a:bodyPr>
          <a:lstStyle>
            <a:lvl1pPr algn="ctr" lvl="0" rtl="0">
              <a:spcBef>
                <a:spcPts val="0"/>
              </a:spcBef>
              <a:spcAft>
                <a:spcPts val="0"/>
              </a:spcAft>
              <a:buNone/>
              <a:defRPr sz="1600">
                <a:solidFill>
                  <a:schemeClr val="dk2"/>
                </a:solidFill>
                <a:latin typeface="Nunito"/>
                <a:ea typeface="Nunito"/>
                <a:cs typeface="Nunito"/>
                <a:sym typeface="Nunito"/>
              </a:defRPr>
            </a:lvl1pPr>
            <a:lvl2pPr algn="ctr" lvl="1" rtl="0">
              <a:spcBef>
                <a:spcPts val="0"/>
              </a:spcBef>
              <a:spcAft>
                <a:spcPts val="0"/>
              </a:spcAft>
              <a:buNone/>
              <a:defRPr sz="1600">
                <a:solidFill>
                  <a:schemeClr val="dk2"/>
                </a:solidFill>
                <a:latin typeface="Nunito"/>
                <a:ea typeface="Nunito"/>
                <a:cs typeface="Nunito"/>
                <a:sym typeface="Nunito"/>
              </a:defRPr>
            </a:lvl2pPr>
            <a:lvl3pPr algn="ctr" lvl="2" rtl="0">
              <a:spcBef>
                <a:spcPts val="0"/>
              </a:spcBef>
              <a:spcAft>
                <a:spcPts val="0"/>
              </a:spcAft>
              <a:buNone/>
              <a:defRPr sz="1600">
                <a:solidFill>
                  <a:schemeClr val="dk2"/>
                </a:solidFill>
                <a:latin typeface="Nunito"/>
                <a:ea typeface="Nunito"/>
                <a:cs typeface="Nunito"/>
                <a:sym typeface="Nunito"/>
              </a:defRPr>
            </a:lvl3pPr>
            <a:lvl4pPr algn="ctr" lvl="3" rtl="0">
              <a:spcBef>
                <a:spcPts val="0"/>
              </a:spcBef>
              <a:spcAft>
                <a:spcPts val="0"/>
              </a:spcAft>
              <a:buNone/>
              <a:defRPr sz="1600">
                <a:solidFill>
                  <a:schemeClr val="dk2"/>
                </a:solidFill>
                <a:latin typeface="Nunito"/>
                <a:ea typeface="Nunito"/>
                <a:cs typeface="Nunito"/>
                <a:sym typeface="Nunito"/>
              </a:defRPr>
            </a:lvl4pPr>
            <a:lvl5pPr algn="ctr" lvl="4" rtl="0">
              <a:spcBef>
                <a:spcPts val="0"/>
              </a:spcBef>
              <a:spcAft>
                <a:spcPts val="0"/>
              </a:spcAft>
              <a:buNone/>
              <a:defRPr sz="1600">
                <a:solidFill>
                  <a:schemeClr val="dk2"/>
                </a:solidFill>
                <a:latin typeface="Nunito"/>
                <a:ea typeface="Nunito"/>
                <a:cs typeface="Nunito"/>
                <a:sym typeface="Nunito"/>
              </a:defRPr>
            </a:lvl5pPr>
            <a:lvl6pPr algn="ctr" lvl="5" rtl="0">
              <a:spcBef>
                <a:spcPts val="0"/>
              </a:spcBef>
              <a:spcAft>
                <a:spcPts val="0"/>
              </a:spcAft>
              <a:buNone/>
              <a:defRPr sz="1600">
                <a:solidFill>
                  <a:schemeClr val="dk2"/>
                </a:solidFill>
                <a:latin typeface="Nunito"/>
                <a:ea typeface="Nunito"/>
                <a:cs typeface="Nunito"/>
                <a:sym typeface="Nunito"/>
              </a:defRPr>
            </a:lvl6pPr>
            <a:lvl7pPr algn="ctr" lvl="6" rtl="0">
              <a:spcBef>
                <a:spcPts val="0"/>
              </a:spcBef>
              <a:spcAft>
                <a:spcPts val="0"/>
              </a:spcAft>
              <a:buNone/>
              <a:defRPr sz="1600">
                <a:solidFill>
                  <a:schemeClr val="dk2"/>
                </a:solidFill>
                <a:latin typeface="Nunito"/>
                <a:ea typeface="Nunito"/>
                <a:cs typeface="Nunito"/>
                <a:sym typeface="Nunito"/>
              </a:defRPr>
            </a:lvl7pPr>
            <a:lvl8pPr algn="ctr" lvl="7" rtl="0">
              <a:spcBef>
                <a:spcPts val="0"/>
              </a:spcBef>
              <a:spcAft>
                <a:spcPts val="0"/>
              </a:spcAft>
              <a:buNone/>
              <a:defRPr sz="1600">
                <a:solidFill>
                  <a:schemeClr val="dk2"/>
                </a:solidFill>
                <a:latin typeface="Nunito"/>
                <a:ea typeface="Nunito"/>
                <a:cs typeface="Nunito"/>
                <a:sym typeface="Nunito"/>
              </a:defRPr>
            </a:lvl8pPr>
            <a:lvl9pPr algn="ctr" lvl="8" rtl="0">
              <a:spcBef>
                <a:spcPts val="0"/>
              </a:spcBef>
              <a:spcAft>
                <a:spcPts val="0"/>
              </a:spcAft>
              <a:buNone/>
              <a:defRPr sz="1600">
                <a:solidFill>
                  <a:schemeClr val="dk2"/>
                </a:solidFill>
                <a:latin typeface="Nunito"/>
                <a:ea typeface="Nunito"/>
                <a:cs typeface="Nunito"/>
                <a:sym typeface="Nunito"/>
              </a:defRPr>
            </a:lvl9pPr>
          </a:lstStyle>
          <a:p/>
        </p:txBody>
      </p:sp>
      <p:sp>
        <p:nvSpPr>
          <p:cNvPr id="1048699" name="Google Shape;102;p4"/>
          <p:cNvSpPr/>
          <p:nvPr/>
        </p:nvSpPr>
        <p:spPr>
          <a:xfrm>
            <a:off x="358125" y="4608900"/>
            <a:ext cx="1353907" cy="536813"/>
          </a:xfrm>
          <a:custGeom>
            <a:avLst/>
            <a:ahLst/>
            <a:rect l="l" t="t" r="r" b="b"/>
            <a:pathLst>
              <a:path w="162827" h="64579" extrusionOk="0">
                <a:moveTo>
                  <a:pt x="113113" y="0"/>
                </a:moveTo>
                <a:cubicBezTo>
                  <a:pt x="109831" y="0"/>
                  <a:pt x="106719" y="214"/>
                  <a:pt x="103945" y="647"/>
                </a:cubicBezTo>
                <a:cubicBezTo>
                  <a:pt x="89572" y="2922"/>
                  <a:pt x="74477" y="8139"/>
                  <a:pt x="59160" y="16075"/>
                </a:cubicBezTo>
                <a:cubicBezTo>
                  <a:pt x="47450" y="22179"/>
                  <a:pt x="35518" y="29893"/>
                  <a:pt x="23642" y="39106"/>
                </a:cubicBezTo>
                <a:lnTo>
                  <a:pt x="23143" y="39494"/>
                </a:lnTo>
                <a:cubicBezTo>
                  <a:pt x="14319" y="46320"/>
                  <a:pt x="3608" y="54644"/>
                  <a:pt x="1" y="64578"/>
                </a:cubicBezTo>
                <a:lnTo>
                  <a:pt x="2443" y="64578"/>
                </a:lnTo>
                <a:cubicBezTo>
                  <a:pt x="6105" y="55588"/>
                  <a:pt x="16206" y="47763"/>
                  <a:pt x="24530" y="41270"/>
                </a:cubicBezTo>
                <a:lnTo>
                  <a:pt x="25030" y="40881"/>
                </a:lnTo>
                <a:cubicBezTo>
                  <a:pt x="36795" y="31780"/>
                  <a:pt x="48615" y="24122"/>
                  <a:pt x="60159" y="18128"/>
                </a:cubicBezTo>
                <a:cubicBezTo>
                  <a:pt x="75309" y="10248"/>
                  <a:pt x="90127" y="5142"/>
                  <a:pt x="104278" y="2922"/>
                </a:cubicBezTo>
                <a:cubicBezTo>
                  <a:pt x="106871" y="2515"/>
                  <a:pt x="109878" y="2300"/>
                  <a:pt x="113124" y="2300"/>
                </a:cubicBezTo>
                <a:cubicBezTo>
                  <a:pt x="126688" y="2300"/>
                  <a:pt x="144423" y="6052"/>
                  <a:pt x="153559" y="15187"/>
                </a:cubicBezTo>
                <a:cubicBezTo>
                  <a:pt x="158498" y="20182"/>
                  <a:pt x="160440" y="26286"/>
                  <a:pt x="159275" y="33334"/>
                </a:cubicBezTo>
                <a:cubicBezTo>
                  <a:pt x="158331" y="39217"/>
                  <a:pt x="155002" y="44433"/>
                  <a:pt x="152171" y="48262"/>
                </a:cubicBezTo>
                <a:cubicBezTo>
                  <a:pt x="148009" y="54089"/>
                  <a:pt x="143070" y="59528"/>
                  <a:pt x="137465" y="64578"/>
                </a:cubicBezTo>
                <a:lnTo>
                  <a:pt x="140850" y="64578"/>
                </a:lnTo>
                <a:cubicBezTo>
                  <a:pt x="145789" y="59917"/>
                  <a:pt x="150229" y="54922"/>
                  <a:pt x="154058" y="49650"/>
                </a:cubicBezTo>
                <a:cubicBezTo>
                  <a:pt x="157000" y="45543"/>
                  <a:pt x="160496" y="40049"/>
                  <a:pt x="161550" y="33722"/>
                </a:cubicBezTo>
                <a:cubicBezTo>
                  <a:pt x="162827" y="25898"/>
                  <a:pt x="160662" y="19127"/>
                  <a:pt x="155168" y="13633"/>
                </a:cubicBezTo>
                <a:cubicBezTo>
                  <a:pt x="148231" y="6641"/>
                  <a:pt x="137687" y="3311"/>
                  <a:pt x="130084" y="1757"/>
                </a:cubicBezTo>
                <a:cubicBezTo>
                  <a:pt x="129751" y="1701"/>
                  <a:pt x="129418" y="1646"/>
                  <a:pt x="129085" y="1535"/>
                </a:cubicBezTo>
                <a:cubicBezTo>
                  <a:pt x="123774" y="520"/>
                  <a:pt x="118237" y="0"/>
                  <a:pt x="113113" y="0"/>
                </a:cubicBezTo>
                <a:close/>
              </a:path>
            </a:pathLst>
          </a:custGeom>
          <a:solidFill>
            <a:srgbClr val="FEEBE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44" name="Google Shape;103;p4"/>
          <p:cNvGrpSpPr/>
          <p:nvPr/>
        </p:nvGrpSpPr>
        <p:grpSpPr>
          <a:xfrm rot="-5400000">
            <a:off x="6184854" y="1208922"/>
            <a:ext cx="489135" cy="447388"/>
            <a:chOff x="5177300" y="2314950"/>
            <a:chExt cx="341575" cy="312400"/>
          </a:xfrm>
        </p:grpSpPr>
        <p:sp>
          <p:nvSpPr>
            <p:cNvPr id="1048700" name="Google Shape;104;p4"/>
            <p:cNvSpPr/>
            <p:nvPr/>
          </p:nvSpPr>
          <p:spPr>
            <a:xfrm>
              <a:off x="5432525" y="2418550"/>
              <a:ext cx="86350" cy="84750"/>
            </a:xfrm>
            <a:custGeom>
              <a:avLst/>
              <a:ahLst/>
              <a:rect l="l" t="t" r="r" b="b"/>
              <a:pathLst>
                <a:path w="3454" h="3390" extrusionOk="0">
                  <a:moveTo>
                    <a:pt x="2010" y="0"/>
                  </a:moveTo>
                  <a:cubicBezTo>
                    <a:pt x="1940" y="0"/>
                    <a:pt x="1869" y="5"/>
                    <a:pt x="1794" y="14"/>
                  </a:cubicBezTo>
                  <a:cubicBezTo>
                    <a:pt x="1137" y="92"/>
                    <a:pt x="491" y="270"/>
                    <a:pt x="223" y="927"/>
                  </a:cubicBezTo>
                  <a:cubicBezTo>
                    <a:pt x="1" y="1462"/>
                    <a:pt x="56" y="2453"/>
                    <a:pt x="391" y="2988"/>
                  </a:cubicBezTo>
                  <a:cubicBezTo>
                    <a:pt x="584" y="3293"/>
                    <a:pt x="798" y="3389"/>
                    <a:pt x="1049" y="3389"/>
                  </a:cubicBezTo>
                  <a:cubicBezTo>
                    <a:pt x="1246" y="3389"/>
                    <a:pt x="1466" y="3330"/>
                    <a:pt x="1716" y="3266"/>
                  </a:cubicBezTo>
                  <a:cubicBezTo>
                    <a:pt x="2451" y="3077"/>
                    <a:pt x="3198" y="2754"/>
                    <a:pt x="3398" y="2063"/>
                  </a:cubicBezTo>
                  <a:cubicBezTo>
                    <a:pt x="3431" y="1918"/>
                    <a:pt x="3454" y="1751"/>
                    <a:pt x="3431" y="1573"/>
                  </a:cubicBezTo>
                  <a:cubicBezTo>
                    <a:pt x="3359" y="696"/>
                    <a:pt x="2885" y="0"/>
                    <a:pt x="2010" y="0"/>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01" name="Google Shape;105;p4"/>
            <p:cNvSpPr/>
            <p:nvPr/>
          </p:nvSpPr>
          <p:spPr>
            <a:xfrm>
              <a:off x="5294125" y="2467825"/>
              <a:ext cx="67950" cy="66125"/>
            </a:xfrm>
            <a:custGeom>
              <a:avLst/>
              <a:ahLst/>
              <a:rect l="l" t="t" r="r" b="b"/>
              <a:pathLst>
                <a:path w="2718" h="2645" extrusionOk="0">
                  <a:moveTo>
                    <a:pt x="1275" y="0"/>
                  </a:moveTo>
                  <a:cubicBezTo>
                    <a:pt x="1162" y="0"/>
                    <a:pt x="1049" y="16"/>
                    <a:pt x="936" y="48"/>
                  </a:cubicBezTo>
                  <a:cubicBezTo>
                    <a:pt x="279" y="237"/>
                    <a:pt x="1" y="360"/>
                    <a:pt x="56" y="1128"/>
                  </a:cubicBezTo>
                  <a:cubicBezTo>
                    <a:pt x="101" y="1640"/>
                    <a:pt x="212" y="2253"/>
                    <a:pt x="647" y="2520"/>
                  </a:cubicBezTo>
                  <a:cubicBezTo>
                    <a:pt x="779" y="2606"/>
                    <a:pt x="941" y="2644"/>
                    <a:pt x="1114" y="2644"/>
                  </a:cubicBezTo>
                  <a:cubicBezTo>
                    <a:pt x="1683" y="2644"/>
                    <a:pt x="2375" y="2235"/>
                    <a:pt x="2563" y="1774"/>
                  </a:cubicBezTo>
                  <a:cubicBezTo>
                    <a:pt x="2607" y="1663"/>
                    <a:pt x="2629" y="1551"/>
                    <a:pt x="2641" y="1440"/>
                  </a:cubicBezTo>
                  <a:cubicBezTo>
                    <a:pt x="2718" y="666"/>
                    <a:pt x="2021" y="0"/>
                    <a:pt x="1275" y="0"/>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02" name="Google Shape;106;p4"/>
            <p:cNvSpPr/>
            <p:nvPr/>
          </p:nvSpPr>
          <p:spPr>
            <a:xfrm>
              <a:off x="5388250" y="2314950"/>
              <a:ext cx="56075" cy="48575"/>
            </a:xfrm>
            <a:custGeom>
              <a:avLst/>
              <a:ahLst/>
              <a:rect l="l" t="t" r="r" b="b"/>
              <a:pathLst>
                <a:path w="2243" h="1943" extrusionOk="0">
                  <a:moveTo>
                    <a:pt x="1563" y="1"/>
                  </a:moveTo>
                  <a:cubicBezTo>
                    <a:pt x="1381" y="1"/>
                    <a:pt x="1190" y="39"/>
                    <a:pt x="1048" y="92"/>
                  </a:cubicBezTo>
                  <a:cubicBezTo>
                    <a:pt x="468" y="304"/>
                    <a:pt x="1" y="593"/>
                    <a:pt x="201" y="1317"/>
                  </a:cubicBezTo>
                  <a:cubicBezTo>
                    <a:pt x="331" y="1770"/>
                    <a:pt x="519" y="1942"/>
                    <a:pt x="730" y="1942"/>
                  </a:cubicBezTo>
                  <a:cubicBezTo>
                    <a:pt x="1189" y="1942"/>
                    <a:pt x="1759" y="1133"/>
                    <a:pt x="2095" y="638"/>
                  </a:cubicBezTo>
                  <a:cubicBezTo>
                    <a:pt x="2242" y="150"/>
                    <a:pt x="1920" y="1"/>
                    <a:pt x="1563" y="1"/>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03" name="Google Shape;107;p4"/>
            <p:cNvSpPr/>
            <p:nvPr/>
          </p:nvSpPr>
          <p:spPr>
            <a:xfrm>
              <a:off x="5177300" y="2521175"/>
              <a:ext cx="46950" cy="42600"/>
            </a:xfrm>
            <a:custGeom>
              <a:avLst/>
              <a:ahLst/>
              <a:rect l="l" t="t" r="r" b="b"/>
              <a:pathLst>
                <a:path w="1878" h="1704" extrusionOk="0">
                  <a:moveTo>
                    <a:pt x="937" y="0"/>
                  </a:moveTo>
                  <a:cubicBezTo>
                    <a:pt x="450" y="0"/>
                    <a:pt x="242" y="363"/>
                    <a:pt x="129" y="888"/>
                  </a:cubicBezTo>
                  <a:cubicBezTo>
                    <a:pt x="0" y="1460"/>
                    <a:pt x="298" y="1704"/>
                    <a:pt x="691" y="1704"/>
                  </a:cubicBezTo>
                  <a:cubicBezTo>
                    <a:pt x="1116" y="1704"/>
                    <a:pt x="1652" y="1418"/>
                    <a:pt x="1878" y="955"/>
                  </a:cubicBezTo>
                  <a:cubicBezTo>
                    <a:pt x="1755" y="309"/>
                    <a:pt x="1744" y="75"/>
                    <a:pt x="1065" y="8"/>
                  </a:cubicBezTo>
                  <a:cubicBezTo>
                    <a:pt x="1020" y="3"/>
                    <a:pt x="978" y="0"/>
                    <a:pt x="937" y="0"/>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04" name="Google Shape;108;p4"/>
            <p:cNvSpPr/>
            <p:nvPr/>
          </p:nvSpPr>
          <p:spPr>
            <a:xfrm>
              <a:off x="5343250" y="2595575"/>
              <a:ext cx="38775" cy="31775"/>
            </a:xfrm>
            <a:custGeom>
              <a:avLst/>
              <a:ahLst/>
              <a:rect l="l" t="t" r="r" b="b"/>
              <a:pathLst>
                <a:path w="1551" h="1271" extrusionOk="0">
                  <a:moveTo>
                    <a:pt x="924" y="1"/>
                  </a:moveTo>
                  <a:cubicBezTo>
                    <a:pt x="894" y="1"/>
                    <a:pt x="863" y="2"/>
                    <a:pt x="831" y="6"/>
                  </a:cubicBezTo>
                  <a:cubicBezTo>
                    <a:pt x="531" y="39"/>
                    <a:pt x="230" y="184"/>
                    <a:pt x="130" y="485"/>
                  </a:cubicBezTo>
                  <a:cubicBezTo>
                    <a:pt x="1" y="871"/>
                    <a:pt x="619" y="1270"/>
                    <a:pt x="1032" y="1270"/>
                  </a:cubicBezTo>
                  <a:cubicBezTo>
                    <a:pt x="1155" y="1270"/>
                    <a:pt x="1260" y="1235"/>
                    <a:pt x="1322" y="1153"/>
                  </a:cubicBezTo>
                  <a:lnTo>
                    <a:pt x="1466" y="1053"/>
                  </a:lnTo>
                  <a:cubicBezTo>
                    <a:pt x="1551" y="547"/>
                    <a:pt x="1445" y="1"/>
                    <a:pt x="924" y="1"/>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45" name="Google Shape;109;p4"/>
          <p:cNvGrpSpPr/>
          <p:nvPr/>
        </p:nvGrpSpPr>
        <p:grpSpPr>
          <a:xfrm rot="3600062">
            <a:off x="2932917" y="2475496"/>
            <a:ext cx="489151" cy="447371"/>
            <a:chOff x="5177300" y="2314950"/>
            <a:chExt cx="341575" cy="312400"/>
          </a:xfrm>
        </p:grpSpPr>
        <p:sp>
          <p:nvSpPr>
            <p:cNvPr id="1048705" name="Google Shape;110;p4"/>
            <p:cNvSpPr/>
            <p:nvPr/>
          </p:nvSpPr>
          <p:spPr>
            <a:xfrm>
              <a:off x="5432525" y="2418550"/>
              <a:ext cx="86350" cy="84750"/>
            </a:xfrm>
            <a:custGeom>
              <a:avLst/>
              <a:ahLst/>
              <a:rect l="l" t="t" r="r" b="b"/>
              <a:pathLst>
                <a:path w="3454" h="3390" extrusionOk="0">
                  <a:moveTo>
                    <a:pt x="2010" y="0"/>
                  </a:moveTo>
                  <a:cubicBezTo>
                    <a:pt x="1940" y="0"/>
                    <a:pt x="1869" y="5"/>
                    <a:pt x="1794" y="14"/>
                  </a:cubicBezTo>
                  <a:cubicBezTo>
                    <a:pt x="1137" y="92"/>
                    <a:pt x="491" y="270"/>
                    <a:pt x="223" y="927"/>
                  </a:cubicBezTo>
                  <a:cubicBezTo>
                    <a:pt x="1" y="1462"/>
                    <a:pt x="56" y="2453"/>
                    <a:pt x="391" y="2988"/>
                  </a:cubicBezTo>
                  <a:cubicBezTo>
                    <a:pt x="584" y="3293"/>
                    <a:pt x="798" y="3389"/>
                    <a:pt x="1049" y="3389"/>
                  </a:cubicBezTo>
                  <a:cubicBezTo>
                    <a:pt x="1246" y="3389"/>
                    <a:pt x="1466" y="3330"/>
                    <a:pt x="1716" y="3266"/>
                  </a:cubicBezTo>
                  <a:cubicBezTo>
                    <a:pt x="2451" y="3077"/>
                    <a:pt x="3198" y="2754"/>
                    <a:pt x="3398" y="2063"/>
                  </a:cubicBezTo>
                  <a:cubicBezTo>
                    <a:pt x="3431" y="1918"/>
                    <a:pt x="3454" y="1751"/>
                    <a:pt x="3431" y="1573"/>
                  </a:cubicBezTo>
                  <a:cubicBezTo>
                    <a:pt x="3359" y="696"/>
                    <a:pt x="2885" y="0"/>
                    <a:pt x="2010" y="0"/>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06" name="Google Shape;111;p4"/>
            <p:cNvSpPr/>
            <p:nvPr/>
          </p:nvSpPr>
          <p:spPr>
            <a:xfrm>
              <a:off x="5294125" y="2467825"/>
              <a:ext cx="67950" cy="66125"/>
            </a:xfrm>
            <a:custGeom>
              <a:avLst/>
              <a:ahLst/>
              <a:rect l="l" t="t" r="r" b="b"/>
              <a:pathLst>
                <a:path w="2718" h="2645" extrusionOk="0">
                  <a:moveTo>
                    <a:pt x="1275" y="0"/>
                  </a:moveTo>
                  <a:cubicBezTo>
                    <a:pt x="1162" y="0"/>
                    <a:pt x="1049" y="16"/>
                    <a:pt x="936" y="48"/>
                  </a:cubicBezTo>
                  <a:cubicBezTo>
                    <a:pt x="279" y="237"/>
                    <a:pt x="1" y="360"/>
                    <a:pt x="56" y="1128"/>
                  </a:cubicBezTo>
                  <a:cubicBezTo>
                    <a:pt x="101" y="1640"/>
                    <a:pt x="212" y="2253"/>
                    <a:pt x="647" y="2520"/>
                  </a:cubicBezTo>
                  <a:cubicBezTo>
                    <a:pt x="779" y="2606"/>
                    <a:pt x="941" y="2644"/>
                    <a:pt x="1114" y="2644"/>
                  </a:cubicBezTo>
                  <a:cubicBezTo>
                    <a:pt x="1683" y="2644"/>
                    <a:pt x="2375" y="2235"/>
                    <a:pt x="2563" y="1774"/>
                  </a:cubicBezTo>
                  <a:cubicBezTo>
                    <a:pt x="2607" y="1663"/>
                    <a:pt x="2629" y="1551"/>
                    <a:pt x="2641" y="1440"/>
                  </a:cubicBezTo>
                  <a:cubicBezTo>
                    <a:pt x="2718" y="666"/>
                    <a:pt x="2021" y="0"/>
                    <a:pt x="1275" y="0"/>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07" name="Google Shape;112;p4"/>
            <p:cNvSpPr/>
            <p:nvPr/>
          </p:nvSpPr>
          <p:spPr>
            <a:xfrm>
              <a:off x="5388250" y="2314950"/>
              <a:ext cx="56075" cy="48575"/>
            </a:xfrm>
            <a:custGeom>
              <a:avLst/>
              <a:ahLst/>
              <a:rect l="l" t="t" r="r" b="b"/>
              <a:pathLst>
                <a:path w="2243" h="1943" extrusionOk="0">
                  <a:moveTo>
                    <a:pt x="1563" y="1"/>
                  </a:moveTo>
                  <a:cubicBezTo>
                    <a:pt x="1381" y="1"/>
                    <a:pt x="1190" y="39"/>
                    <a:pt x="1048" y="92"/>
                  </a:cubicBezTo>
                  <a:cubicBezTo>
                    <a:pt x="468" y="304"/>
                    <a:pt x="1" y="593"/>
                    <a:pt x="201" y="1317"/>
                  </a:cubicBezTo>
                  <a:cubicBezTo>
                    <a:pt x="331" y="1770"/>
                    <a:pt x="519" y="1942"/>
                    <a:pt x="730" y="1942"/>
                  </a:cubicBezTo>
                  <a:cubicBezTo>
                    <a:pt x="1189" y="1942"/>
                    <a:pt x="1759" y="1133"/>
                    <a:pt x="2095" y="638"/>
                  </a:cubicBezTo>
                  <a:cubicBezTo>
                    <a:pt x="2242" y="150"/>
                    <a:pt x="1920" y="1"/>
                    <a:pt x="1563" y="1"/>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08" name="Google Shape;113;p4"/>
            <p:cNvSpPr/>
            <p:nvPr/>
          </p:nvSpPr>
          <p:spPr>
            <a:xfrm>
              <a:off x="5177300" y="2521175"/>
              <a:ext cx="46950" cy="42600"/>
            </a:xfrm>
            <a:custGeom>
              <a:avLst/>
              <a:ahLst/>
              <a:rect l="l" t="t" r="r" b="b"/>
              <a:pathLst>
                <a:path w="1878" h="1704" extrusionOk="0">
                  <a:moveTo>
                    <a:pt x="937" y="0"/>
                  </a:moveTo>
                  <a:cubicBezTo>
                    <a:pt x="450" y="0"/>
                    <a:pt x="242" y="363"/>
                    <a:pt x="129" y="888"/>
                  </a:cubicBezTo>
                  <a:cubicBezTo>
                    <a:pt x="0" y="1460"/>
                    <a:pt x="298" y="1704"/>
                    <a:pt x="691" y="1704"/>
                  </a:cubicBezTo>
                  <a:cubicBezTo>
                    <a:pt x="1116" y="1704"/>
                    <a:pt x="1652" y="1418"/>
                    <a:pt x="1878" y="955"/>
                  </a:cubicBezTo>
                  <a:cubicBezTo>
                    <a:pt x="1755" y="309"/>
                    <a:pt x="1744" y="75"/>
                    <a:pt x="1065" y="8"/>
                  </a:cubicBezTo>
                  <a:cubicBezTo>
                    <a:pt x="1020" y="3"/>
                    <a:pt x="978" y="0"/>
                    <a:pt x="937" y="0"/>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09" name="Google Shape;114;p4"/>
            <p:cNvSpPr/>
            <p:nvPr/>
          </p:nvSpPr>
          <p:spPr>
            <a:xfrm>
              <a:off x="5343250" y="2595575"/>
              <a:ext cx="38775" cy="31775"/>
            </a:xfrm>
            <a:custGeom>
              <a:avLst/>
              <a:ahLst/>
              <a:rect l="l" t="t" r="r" b="b"/>
              <a:pathLst>
                <a:path w="1551" h="1271" extrusionOk="0">
                  <a:moveTo>
                    <a:pt x="924" y="1"/>
                  </a:moveTo>
                  <a:cubicBezTo>
                    <a:pt x="894" y="1"/>
                    <a:pt x="863" y="2"/>
                    <a:pt x="831" y="6"/>
                  </a:cubicBezTo>
                  <a:cubicBezTo>
                    <a:pt x="531" y="39"/>
                    <a:pt x="230" y="184"/>
                    <a:pt x="130" y="485"/>
                  </a:cubicBezTo>
                  <a:cubicBezTo>
                    <a:pt x="1" y="871"/>
                    <a:pt x="619" y="1270"/>
                    <a:pt x="1032" y="1270"/>
                  </a:cubicBezTo>
                  <a:cubicBezTo>
                    <a:pt x="1155" y="1270"/>
                    <a:pt x="1260" y="1235"/>
                    <a:pt x="1322" y="1153"/>
                  </a:cubicBezTo>
                  <a:lnTo>
                    <a:pt x="1466" y="1053"/>
                  </a:lnTo>
                  <a:cubicBezTo>
                    <a:pt x="1551" y="547"/>
                    <a:pt x="1445" y="1"/>
                    <a:pt x="924" y="1"/>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solidFill>
          <a:schemeClr val="accent6"/>
        </a:solidFill>
      </p:bgPr>
    </p:bg>
    <p:spTree>
      <p:nvGrpSpPr>
        <p:cNvPr id="53" name="Shape 115"/>
        <p:cNvGrpSpPr/>
        <p:nvPr/>
      </p:nvGrpSpPr>
      <p:grpSpPr>
        <a:xfrm>
          <a:off x="0" y="0"/>
          <a:ext cx="0" cy="0"/>
          <a:chOff x="0" y="0"/>
          <a:chExt cx="0" cy="0"/>
        </a:xfrm>
      </p:grpSpPr>
      <p:sp>
        <p:nvSpPr>
          <p:cNvPr id="1048737" name="Google Shape;116;p5"/>
          <p:cNvSpPr/>
          <p:nvPr/>
        </p:nvSpPr>
        <p:spPr>
          <a:xfrm rot="5400000">
            <a:off x="7984068" y="2458419"/>
            <a:ext cx="1615602" cy="704262"/>
          </a:xfrm>
          <a:custGeom>
            <a:avLst/>
            <a:ahLst/>
            <a:rect l="l" t="t" r="r" b="b"/>
            <a:pathLst>
              <a:path w="74426" h="32447" extrusionOk="0">
                <a:moveTo>
                  <a:pt x="11455" y="0"/>
                </a:moveTo>
                <a:cubicBezTo>
                  <a:pt x="4764" y="8721"/>
                  <a:pt x="0" y="18353"/>
                  <a:pt x="10689" y="22081"/>
                </a:cubicBezTo>
                <a:cubicBezTo>
                  <a:pt x="17276" y="24360"/>
                  <a:pt x="24712" y="22744"/>
                  <a:pt x="31361" y="25395"/>
                </a:cubicBezTo>
                <a:cubicBezTo>
                  <a:pt x="38368" y="28167"/>
                  <a:pt x="44051" y="32446"/>
                  <a:pt x="51684" y="32446"/>
                </a:cubicBezTo>
                <a:cubicBezTo>
                  <a:pt x="52152" y="32446"/>
                  <a:pt x="52628" y="32430"/>
                  <a:pt x="53111" y="32397"/>
                </a:cubicBezTo>
                <a:cubicBezTo>
                  <a:pt x="60133" y="31920"/>
                  <a:pt x="62722" y="26203"/>
                  <a:pt x="63468" y="19927"/>
                </a:cubicBezTo>
                <a:cubicBezTo>
                  <a:pt x="64255" y="13423"/>
                  <a:pt x="66513" y="11993"/>
                  <a:pt x="70676" y="7229"/>
                </a:cubicBezTo>
                <a:cubicBezTo>
                  <a:pt x="72520" y="5075"/>
                  <a:pt x="74074" y="2548"/>
                  <a:pt x="74426" y="0"/>
                </a:cubicBez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38" name="Google Shape;117;p5"/>
          <p:cNvSpPr/>
          <p:nvPr/>
        </p:nvSpPr>
        <p:spPr>
          <a:xfrm>
            <a:off x="-352" y="-7961"/>
            <a:ext cx="846632" cy="1041291"/>
          </a:xfrm>
          <a:custGeom>
            <a:avLst/>
            <a:ahLst/>
            <a:rect l="l" t="t" r="r" b="b"/>
            <a:pathLst>
              <a:path w="40601" h="49942" extrusionOk="0">
                <a:moveTo>
                  <a:pt x="34904" y="0"/>
                </a:moveTo>
                <a:cubicBezTo>
                  <a:pt x="37369" y="2216"/>
                  <a:pt x="38674" y="4557"/>
                  <a:pt x="38881" y="7167"/>
                </a:cubicBezTo>
                <a:cubicBezTo>
                  <a:pt x="39357" y="13029"/>
                  <a:pt x="33930" y="19202"/>
                  <a:pt x="29580" y="24173"/>
                </a:cubicBezTo>
                <a:lnTo>
                  <a:pt x="29352" y="24422"/>
                </a:lnTo>
                <a:cubicBezTo>
                  <a:pt x="24174" y="30325"/>
                  <a:pt x="18809" y="35504"/>
                  <a:pt x="13382" y="39792"/>
                </a:cubicBezTo>
                <a:cubicBezTo>
                  <a:pt x="8970" y="43313"/>
                  <a:pt x="4475" y="46254"/>
                  <a:pt x="1" y="48595"/>
                </a:cubicBezTo>
                <a:lnTo>
                  <a:pt x="1" y="49941"/>
                </a:lnTo>
                <a:cubicBezTo>
                  <a:pt x="4744" y="47518"/>
                  <a:pt x="9467" y="44452"/>
                  <a:pt x="14128" y="40744"/>
                </a:cubicBezTo>
                <a:cubicBezTo>
                  <a:pt x="19617" y="36415"/>
                  <a:pt x="25044" y="31175"/>
                  <a:pt x="30264" y="25230"/>
                </a:cubicBezTo>
                <a:lnTo>
                  <a:pt x="30492" y="24960"/>
                </a:lnTo>
                <a:cubicBezTo>
                  <a:pt x="34987" y="19823"/>
                  <a:pt x="40600" y="13443"/>
                  <a:pt x="40082" y="7063"/>
                </a:cubicBezTo>
                <a:cubicBezTo>
                  <a:pt x="39896" y="4536"/>
                  <a:pt x="38736" y="2175"/>
                  <a:pt x="36644" y="0"/>
                </a:cubicBez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39" name="Google Shape;118;p5"/>
          <p:cNvSpPr txBox="1">
            <a:spLocks noGrp="1"/>
          </p:cNvSpPr>
          <p:nvPr>
            <p:ph type="title"/>
          </p:nvPr>
        </p:nvSpPr>
        <p:spPr>
          <a:xfrm>
            <a:off x="4507992" y="996696"/>
            <a:ext cx="4498800" cy="1472100"/>
          </a:xfrm>
          <a:prstGeom prst="rect"/>
        </p:spPr>
        <p:txBody>
          <a:bodyPr anchor="t" anchorCtr="0" bIns="91425" lIns="91425" rIns="91425" spcFirstLastPara="1" tIns="91425" wrap="square">
            <a:noAutofit/>
          </a:bodyPr>
          <a:lstStyle>
            <a:lvl1pPr lvl="0" rtl="0">
              <a:spcBef>
                <a:spcPts val="0"/>
              </a:spcBef>
              <a:spcAft>
                <a:spcPts val="0"/>
              </a:spcAft>
              <a:buClr>
                <a:schemeClr val="dk2"/>
              </a:buClr>
              <a:buSzPts val="4400"/>
              <a:buNone/>
              <a:defRPr>
                <a:solidFill>
                  <a:schemeClr val="dk2"/>
                </a:solidFill>
              </a:defRPr>
            </a:lvl1pPr>
            <a:lvl2pPr lvl="1" rtl="0">
              <a:spcBef>
                <a:spcPts val="0"/>
              </a:spcBef>
              <a:spcAft>
                <a:spcPts val="0"/>
              </a:spcAft>
              <a:buClr>
                <a:schemeClr val="dk2"/>
              </a:buClr>
              <a:buSzPts val="4400"/>
              <a:buNone/>
              <a:defRPr>
                <a:solidFill>
                  <a:schemeClr val="dk2"/>
                </a:solidFill>
              </a:defRPr>
            </a:lvl2pPr>
            <a:lvl3pPr lvl="2" rtl="0">
              <a:spcBef>
                <a:spcPts val="0"/>
              </a:spcBef>
              <a:spcAft>
                <a:spcPts val="0"/>
              </a:spcAft>
              <a:buClr>
                <a:schemeClr val="dk2"/>
              </a:buClr>
              <a:buSzPts val="4400"/>
              <a:buNone/>
              <a:defRPr>
                <a:solidFill>
                  <a:schemeClr val="dk2"/>
                </a:solidFill>
              </a:defRPr>
            </a:lvl3pPr>
            <a:lvl4pPr lvl="3" rtl="0">
              <a:spcBef>
                <a:spcPts val="0"/>
              </a:spcBef>
              <a:spcAft>
                <a:spcPts val="0"/>
              </a:spcAft>
              <a:buClr>
                <a:schemeClr val="dk2"/>
              </a:buClr>
              <a:buSzPts val="4400"/>
              <a:buNone/>
              <a:defRPr>
                <a:solidFill>
                  <a:schemeClr val="dk2"/>
                </a:solidFill>
              </a:defRPr>
            </a:lvl4pPr>
            <a:lvl5pPr lvl="4" rtl="0">
              <a:spcBef>
                <a:spcPts val="0"/>
              </a:spcBef>
              <a:spcAft>
                <a:spcPts val="0"/>
              </a:spcAft>
              <a:buClr>
                <a:schemeClr val="dk2"/>
              </a:buClr>
              <a:buSzPts val="4400"/>
              <a:buNone/>
              <a:defRPr>
                <a:solidFill>
                  <a:schemeClr val="dk2"/>
                </a:solidFill>
              </a:defRPr>
            </a:lvl5pPr>
            <a:lvl6pPr lvl="5" rtl="0">
              <a:spcBef>
                <a:spcPts val="0"/>
              </a:spcBef>
              <a:spcAft>
                <a:spcPts val="0"/>
              </a:spcAft>
              <a:buClr>
                <a:schemeClr val="dk2"/>
              </a:buClr>
              <a:buSzPts val="4400"/>
              <a:buNone/>
              <a:defRPr>
                <a:solidFill>
                  <a:schemeClr val="dk2"/>
                </a:solidFill>
              </a:defRPr>
            </a:lvl6pPr>
            <a:lvl7pPr lvl="6" rtl="0">
              <a:spcBef>
                <a:spcPts val="0"/>
              </a:spcBef>
              <a:spcAft>
                <a:spcPts val="0"/>
              </a:spcAft>
              <a:buClr>
                <a:schemeClr val="dk2"/>
              </a:buClr>
              <a:buSzPts val="4400"/>
              <a:buNone/>
              <a:defRPr>
                <a:solidFill>
                  <a:schemeClr val="dk2"/>
                </a:solidFill>
              </a:defRPr>
            </a:lvl7pPr>
            <a:lvl8pPr lvl="7" rtl="0">
              <a:spcBef>
                <a:spcPts val="0"/>
              </a:spcBef>
              <a:spcAft>
                <a:spcPts val="0"/>
              </a:spcAft>
              <a:buClr>
                <a:schemeClr val="dk2"/>
              </a:buClr>
              <a:buSzPts val="4400"/>
              <a:buNone/>
              <a:defRPr>
                <a:solidFill>
                  <a:schemeClr val="dk2"/>
                </a:solidFill>
              </a:defRPr>
            </a:lvl8pPr>
            <a:lvl9pPr lvl="8" rtl="0">
              <a:spcBef>
                <a:spcPts val="0"/>
              </a:spcBef>
              <a:spcAft>
                <a:spcPts val="0"/>
              </a:spcAft>
              <a:buClr>
                <a:schemeClr val="dk2"/>
              </a:buClr>
              <a:buSzPts val="4400"/>
              <a:buNone/>
              <a:defRPr>
                <a:solidFill>
                  <a:schemeClr val="dk2"/>
                </a:solidFill>
              </a:defRPr>
            </a:lvl9pPr>
          </a:lstStyle>
          <a:p/>
        </p:txBody>
      </p:sp>
      <p:sp>
        <p:nvSpPr>
          <p:cNvPr id="1048740" name="Google Shape;119;p5"/>
          <p:cNvSpPr txBox="1">
            <a:spLocks noGrp="1"/>
          </p:cNvSpPr>
          <p:nvPr>
            <p:ph type="subTitle" idx="1"/>
          </p:nvPr>
        </p:nvSpPr>
        <p:spPr>
          <a:xfrm>
            <a:off x="6601968" y="2624328"/>
            <a:ext cx="1719000" cy="338400"/>
          </a:xfrm>
          <a:prstGeom prst="rect"/>
          <a:noFill/>
          <a:ln>
            <a:noFill/>
          </a:ln>
        </p:spPr>
        <p:txBody>
          <a:bodyPr anchor="t" anchorCtr="0" bIns="91425" lIns="91425" rIns="91425" spcFirstLastPara="1" tIns="91425" wrap="square">
            <a:noAutofit/>
          </a:bodyPr>
          <a:lstStyle>
            <a:lvl1pPr lvl="0" rtl="0">
              <a:spcBef>
                <a:spcPts val="0"/>
              </a:spcBef>
              <a:spcAft>
                <a:spcPts val="0"/>
              </a:spcAft>
              <a:buNone/>
              <a:defRPr b="1">
                <a:solidFill>
                  <a:schemeClr val="accent3"/>
                </a:solidFill>
              </a:defRPr>
            </a:lvl1pPr>
            <a:lvl2pPr lvl="1" rtl="0">
              <a:spcBef>
                <a:spcPts val="0"/>
              </a:spcBef>
              <a:spcAft>
                <a:spcPts val="0"/>
              </a:spcAft>
              <a:buNone/>
              <a:defRPr b="1">
                <a:solidFill>
                  <a:schemeClr val="accent3"/>
                </a:solidFill>
              </a:defRPr>
            </a:lvl2pPr>
            <a:lvl3pPr lvl="2" rtl="0">
              <a:spcBef>
                <a:spcPts val="0"/>
              </a:spcBef>
              <a:spcAft>
                <a:spcPts val="0"/>
              </a:spcAft>
              <a:buNone/>
              <a:defRPr b="1">
                <a:solidFill>
                  <a:schemeClr val="accent3"/>
                </a:solidFill>
              </a:defRPr>
            </a:lvl3pPr>
            <a:lvl4pPr lvl="3" rtl="0">
              <a:spcBef>
                <a:spcPts val="0"/>
              </a:spcBef>
              <a:spcAft>
                <a:spcPts val="0"/>
              </a:spcAft>
              <a:buNone/>
              <a:defRPr b="1">
                <a:solidFill>
                  <a:schemeClr val="accent3"/>
                </a:solidFill>
              </a:defRPr>
            </a:lvl4pPr>
            <a:lvl5pPr lvl="4" rtl="0">
              <a:spcBef>
                <a:spcPts val="0"/>
              </a:spcBef>
              <a:spcAft>
                <a:spcPts val="0"/>
              </a:spcAft>
              <a:buNone/>
              <a:defRPr b="1">
                <a:solidFill>
                  <a:schemeClr val="accent3"/>
                </a:solidFill>
              </a:defRPr>
            </a:lvl5pPr>
            <a:lvl6pPr lvl="5" rtl="0">
              <a:spcBef>
                <a:spcPts val="0"/>
              </a:spcBef>
              <a:spcAft>
                <a:spcPts val="0"/>
              </a:spcAft>
              <a:buNone/>
              <a:defRPr b="1">
                <a:solidFill>
                  <a:schemeClr val="accent3"/>
                </a:solidFill>
              </a:defRPr>
            </a:lvl6pPr>
            <a:lvl7pPr lvl="6" rtl="0">
              <a:spcBef>
                <a:spcPts val="0"/>
              </a:spcBef>
              <a:spcAft>
                <a:spcPts val="0"/>
              </a:spcAft>
              <a:buNone/>
              <a:defRPr b="1">
                <a:solidFill>
                  <a:schemeClr val="accent3"/>
                </a:solidFill>
              </a:defRPr>
            </a:lvl7pPr>
            <a:lvl8pPr lvl="7" rtl="0">
              <a:spcBef>
                <a:spcPts val="0"/>
              </a:spcBef>
              <a:spcAft>
                <a:spcPts val="0"/>
              </a:spcAft>
              <a:buNone/>
              <a:defRPr b="1">
                <a:solidFill>
                  <a:schemeClr val="accent3"/>
                </a:solidFill>
              </a:defRPr>
            </a:lvl8pPr>
            <a:lvl9pPr lvl="8" rtl="0">
              <a:spcBef>
                <a:spcPts val="0"/>
              </a:spcBef>
              <a:spcAft>
                <a:spcPts val="0"/>
              </a:spcAft>
              <a:buNone/>
              <a:defRPr b="1">
                <a:solidFill>
                  <a:schemeClr val="accent3"/>
                </a:solidFill>
              </a:defRPr>
            </a:lvl9pPr>
          </a:lstStyle>
          <a:p/>
        </p:txBody>
      </p:sp>
      <p:sp>
        <p:nvSpPr>
          <p:cNvPr id="1048741" name="Google Shape;120;p5"/>
          <p:cNvSpPr txBox="1">
            <a:spLocks noGrp="1"/>
          </p:cNvSpPr>
          <p:nvPr>
            <p:ph type="subTitle" idx="2"/>
          </p:nvPr>
        </p:nvSpPr>
        <p:spPr>
          <a:xfrm>
            <a:off x="4507992" y="2624328"/>
            <a:ext cx="1795200" cy="338400"/>
          </a:xfrm>
          <a:prstGeom prst="rect"/>
          <a:noFill/>
          <a:ln>
            <a:noFill/>
          </a:ln>
        </p:spPr>
        <p:txBody>
          <a:bodyPr anchor="t" anchorCtr="0" bIns="91425" lIns="91425" rIns="91425" spcFirstLastPara="1" tIns="91425" wrap="square">
            <a:noAutofit/>
          </a:bodyPr>
          <a:lstStyle>
            <a:lvl1pPr lvl="0" rtl="0">
              <a:spcBef>
                <a:spcPts val="0"/>
              </a:spcBef>
              <a:spcAft>
                <a:spcPts val="0"/>
              </a:spcAft>
              <a:buNone/>
              <a:defRPr b="1">
                <a:solidFill>
                  <a:schemeClr val="accent3"/>
                </a:solidFill>
              </a:defRPr>
            </a:lvl1pPr>
            <a:lvl2pPr lvl="1" rtl="0">
              <a:spcBef>
                <a:spcPts val="0"/>
              </a:spcBef>
              <a:spcAft>
                <a:spcPts val="0"/>
              </a:spcAft>
              <a:buNone/>
              <a:defRPr b="1">
                <a:solidFill>
                  <a:schemeClr val="accent3"/>
                </a:solidFill>
              </a:defRPr>
            </a:lvl2pPr>
            <a:lvl3pPr lvl="2" rtl="0">
              <a:spcBef>
                <a:spcPts val="0"/>
              </a:spcBef>
              <a:spcAft>
                <a:spcPts val="0"/>
              </a:spcAft>
              <a:buNone/>
              <a:defRPr b="1">
                <a:solidFill>
                  <a:schemeClr val="accent3"/>
                </a:solidFill>
              </a:defRPr>
            </a:lvl3pPr>
            <a:lvl4pPr lvl="3" rtl="0">
              <a:spcBef>
                <a:spcPts val="0"/>
              </a:spcBef>
              <a:spcAft>
                <a:spcPts val="0"/>
              </a:spcAft>
              <a:buNone/>
              <a:defRPr b="1">
                <a:solidFill>
                  <a:schemeClr val="accent3"/>
                </a:solidFill>
              </a:defRPr>
            </a:lvl4pPr>
            <a:lvl5pPr lvl="4" rtl="0">
              <a:spcBef>
                <a:spcPts val="0"/>
              </a:spcBef>
              <a:spcAft>
                <a:spcPts val="0"/>
              </a:spcAft>
              <a:buNone/>
              <a:defRPr b="1">
                <a:solidFill>
                  <a:schemeClr val="accent3"/>
                </a:solidFill>
              </a:defRPr>
            </a:lvl5pPr>
            <a:lvl6pPr lvl="5" rtl="0">
              <a:spcBef>
                <a:spcPts val="0"/>
              </a:spcBef>
              <a:spcAft>
                <a:spcPts val="0"/>
              </a:spcAft>
              <a:buNone/>
              <a:defRPr b="1">
                <a:solidFill>
                  <a:schemeClr val="accent3"/>
                </a:solidFill>
              </a:defRPr>
            </a:lvl6pPr>
            <a:lvl7pPr lvl="6" rtl="0">
              <a:spcBef>
                <a:spcPts val="0"/>
              </a:spcBef>
              <a:spcAft>
                <a:spcPts val="0"/>
              </a:spcAft>
              <a:buNone/>
              <a:defRPr b="1">
                <a:solidFill>
                  <a:schemeClr val="accent3"/>
                </a:solidFill>
              </a:defRPr>
            </a:lvl7pPr>
            <a:lvl8pPr lvl="7" rtl="0">
              <a:spcBef>
                <a:spcPts val="0"/>
              </a:spcBef>
              <a:spcAft>
                <a:spcPts val="0"/>
              </a:spcAft>
              <a:buNone/>
              <a:defRPr b="1">
                <a:solidFill>
                  <a:schemeClr val="accent3"/>
                </a:solidFill>
              </a:defRPr>
            </a:lvl8pPr>
            <a:lvl9pPr lvl="8" rtl="0">
              <a:spcBef>
                <a:spcPts val="0"/>
              </a:spcBef>
              <a:spcAft>
                <a:spcPts val="0"/>
              </a:spcAft>
              <a:buNone/>
              <a:defRPr b="1">
                <a:solidFill>
                  <a:schemeClr val="accent3"/>
                </a:solidFill>
              </a:defRPr>
            </a:lvl9pPr>
          </a:lstStyle>
          <a:p/>
        </p:txBody>
      </p:sp>
      <p:sp>
        <p:nvSpPr>
          <p:cNvPr id="1048742" name="Google Shape;121;p5"/>
          <p:cNvSpPr txBox="1">
            <a:spLocks noGrp="1"/>
          </p:cNvSpPr>
          <p:nvPr>
            <p:ph type="subTitle" idx="3"/>
          </p:nvPr>
        </p:nvSpPr>
        <p:spPr>
          <a:xfrm>
            <a:off x="6601968" y="2990088"/>
            <a:ext cx="1719000" cy="850500"/>
          </a:xfrm>
          <a:prstGeom prst="rect"/>
          <a:noFill/>
          <a:ln>
            <a:noFill/>
          </a:ln>
        </p:spPr>
        <p:txBody>
          <a:bodyPr anchor="t" anchorCtr="0" bIns="91425" lIns="91425" rIns="91425" spcFirstLastPara="1" tIns="91425" wrap="square">
            <a:noAutofit/>
          </a:bodyPr>
          <a:lstStyle>
            <a:lvl1pPr lvl="0" rtl="0">
              <a:spcBef>
                <a:spcPts val="0"/>
              </a:spcBef>
              <a:spcAft>
                <a:spcPts val="0"/>
              </a:spcAft>
              <a:buNone/>
              <a:defRPr sz="1100">
                <a:solidFill>
                  <a:schemeClr val="dk2"/>
                </a:solidFill>
                <a:latin typeface="Nunito"/>
                <a:ea typeface="Nunito"/>
                <a:cs typeface="Nunito"/>
                <a:sym typeface="Nunito"/>
              </a:defRPr>
            </a:lvl1pPr>
            <a:lvl2pPr lvl="1" rtl="0">
              <a:spcBef>
                <a:spcPts val="0"/>
              </a:spcBef>
              <a:spcAft>
                <a:spcPts val="0"/>
              </a:spcAft>
              <a:buNone/>
              <a:defRPr sz="1100">
                <a:solidFill>
                  <a:schemeClr val="dk2"/>
                </a:solidFill>
                <a:latin typeface="Nunito"/>
                <a:ea typeface="Nunito"/>
                <a:cs typeface="Nunito"/>
                <a:sym typeface="Nunito"/>
              </a:defRPr>
            </a:lvl2pPr>
            <a:lvl3pPr lvl="2" rtl="0">
              <a:spcBef>
                <a:spcPts val="0"/>
              </a:spcBef>
              <a:spcAft>
                <a:spcPts val="0"/>
              </a:spcAft>
              <a:buNone/>
              <a:defRPr sz="1100">
                <a:solidFill>
                  <a:schemeClr val="dk2"/>
                </a:solidFill>
                <a:latin typeface="Nunito"/>
                <a:ea typeface="Nunito"/>
                <a:cs typeface="Nunito"/>
                <a:sym typeface="Nunito"/>
              </a:defRPr>
            </a:lvl3pPr>
            <a:lvl4pPr lvl="3" rtl="0">
              <a:spcBef>
                <a:spcPts val="0"/>
              </a:spcBef>
              <a:spcAft>
                <a:spcPts val="0"/>
              </a:spcAft>
              <a:buNone/>
              <a:defRPr sz="1100">
                <a:solidFill>
                  <a:schemeClr val="dk2"/>
                </a:solidFill>
                <a:latin typeface="Nunito"/>
                <a:ea typeface="Nunito"/>
                <a:cs typeface="Nunito"/>
                <a:sym typeface="Nunito"/>
              </a:defRPr>
            </a:lvl4pPr>
            <a:lvl5pPr lvl="4" rtl="0">
              <a:spcBef>
                <a:spcPts val="0"/>
              </a:spcBef>
              <a:spcAft>
                <a:spcPts val="0"/>
              </a:spcAft>
              <a:buNone/>
              <a:defRPr sz="1100">
                <a:solidFill>
                  <a:schemeClr val="dk2"/>
                </a:solidFill>
                <a:latin typeface="Nunito"/>
                <a:ea typeface="Nunito"/>
                <a:cs typeface="Nunito"/>
                <a:sym typeface="Nunito"/>
              </a:defRPr>
            </a:lvl5pPr>
            <a:lvl6pPr lvl="5" rtl="0">
              <a:spcBef>
                <a:spcPts val="0"/>
              </a:spcBef>
              <a:spcAft>
                <a:spcPts val="0"/>
              </a:spcAft>
              <a:buNone/>
              <a:defRPr sz="1100">
                <a:solidFill>
                  <a:schemeClr val="dk2"/>
                </a:solidFill>
                <a:latin typeface="Nunito"/>
                <a:ea typeface="Nunito"/>
                <a:cs typeface="Nunito"/>
                <a:sym typeface="Nunito"/>
              </a:defRPr>
            </a:lvl6pPr>
            <a:lvl7pPr lvl="6" rtl="0">
              <a:spcBef>
                <a:spcPts val="0"/>
              </a:spcBef>
              <a:spcAft>
                <a:spcPts val="0"/>
              </a:spcAft>
              <a:buNone/>
              <a:defRPr sz="1100">
                <a:solidFill>
                  <a:schemeClr val="dk2"/>
                </a:solidFill>
                <a:latin typeface="Nunito"/>
                <a:ea typeface="Nunito"/>
                <a:cs typeface="Nunito"/>
                <a:sym typeface="Nunito"/>
              </a:defRPr>
            </a:lvl7pPr>
            <a:lvl8pPr lvl="7" rtl="0">
              <a:spcBef>
                <a:spcPts val="0"/>
              </a:spcBef>
              <a:spcAft>
                <a:spcPts val="0"/>
              </a:spcAft>
              <a:buNone/>
              <a:defRPr sz="1100">
                <a:solidFill>
                  <a:schemeClr val="dk2"/>
                </a:solidFill>
                <a:latin typeface="Nunito"/>
                <a:ea typeface="Nunito"/>
                <a:cs typeface="Nunito"/>
                <a:sym typeface="Nunito"/>
              </a:defRPr>
            </a:lvl8pPr>
            <a:lvl9pPr lvl="8" rtl="0">
              <a:spcBef>
                <a:spcPts val="0"/>
              </a:spcBef>
              <a:spcAft>
                <a:spcPts val="0"/>
              </a:spcAft>
              <a:buNone/>
              <a:defRPr sz="1100">
                <a:solidFill>
                  <a:schemeClr val="dk2"/>
                </a:solidFill>
                <a:latin typeface="Nunito"/>
                <a:ea typeface="Nunito"/>
                <a:cs typeface="Nunito"/>
                <a:sym typeface="Nunito"/>
              </a:defRPr>
            </a:lvl9pPr>
          </a:lstStyle>
          <a:p/>
        </p:txBody>
      </p:sp>
      <p:sp>
        <p:nvSpPr>
          <p:cNvPr id="1048743" name="Google Shape;122;p5"/>
          <p:cNvSpPr txBox="1">
            <a:spLocks noGrp="1"/>
          </p:cNvSpPr>
          <p:nvPr>
            <p:ph type="subTitle" idx="4"/>
          </p:nvPr>
        </p:nvSpPr>
        <p:spPr>
          <a:xfrm>
            <a:off x="4507992" y="2990088"/>
            <a:ext cx="1795200" cy="850500"/>
          </a:xfrm>
          <a:prstGeom prst="rect"/>
          <a:noFill/>
          <a:ln>
            <a:noFill/>
          </a:ln>
        </p:spPr>
        <p:txBody>
          <a:bodyPr anchor="t" anchorCtr="0" bIns="91425" lIns="91425" rIns="91425" spcFirstLastPara="1" tIns="91425" wrap="square">
            <a:noAutofit/>
          </a:bodyPr>
          <a:lstStyle>
            <a:lvl1pPr lvl="0" rtl="0">
              <a:spcBef>
                <a:spcPts val="0"/>
              </a:spcBef>
              <a:spcAft>
                <a:spcPts val="0"/>
              </a:spcAft>
              <a:buNone/>
              <a:defRPr sz="1100">
                <a:solidFill>
                  <a:schemeClr val="dk2"/>
                </a:solidFill>
                <a:latin typeface="Nunito"/>
                <a:ea typeface="Nunito"/>
                <a:cs typeface="Nunito"/>
                <a:sym typeface="Nunito"/>
              </a:defRPr>
            </a:lvl1pPr>
            <a:lvl2pPr lvl="1" rtl="0">
              <a:spcBef>
                <a:spcPts val="0"/>
              </a:spcBef>
              <a:spcAft>
                <a:spcPts val="0"/>
              </a:spcAft>
              <a:buNone/>
              <a:defRPr sz="1100">
                <a:solidFill>
                  <a:schemeClr val="dk2"/>
                </a:solidFill>
                <a:latin typeface="Nunito"/>
                <a:ea typeface="Nunito"/>
                <a:cs typeface="Nunito"/>
                <a:sym typeface="Nunito"/>
              </a:defRPr>
            </a:lvl2pPr>
            <a:lvl3pPr lvl="2" rtl="0">
              <a:spcBef>
                <a:spcPts val="0"/>
              </a:spcBef>
              <a:spcAft>
                <a:spcPts val="0"/>
              </a:spcAft>
              <a:buNone/>
              <a:defRPr sz="1100">
                <a:solidFill>
                  <a:schemeClr val="dk2"/>
                </a:solidFill>
                <a:latin typeface="Nunito"/>
                <a:ea typeface="Nunito"/>
                <a:cs typeface="Nunito"/>
                <a:sym typeface="Nunito"/>
              </a:defRPr>
            </a:lvl3pPr>
            <a:lvl4pPr lvl="3" rtl="0">
              <a:spcBef>
                <a:spcPts val="0"/>
              </a:spcBef>
              <a:spcAft>
                <a:spcPts val="0"/>
              </a:spcAft>
              <a:buNone/>
              <a:defRPr sz="1100">
                <a:solidFill>
                  <a:schemeClr val="dk2"/>
                </a:solidFill>
                <a:latin typeface="Nunito"/>
                <a:ea typeface="Nunito"/>
                <a:cs typeface="Nunito"/>
                <a:sym typeface="Nunito"/>
              </a:defRPr>
            </a:lvl4pPr>
            <a:lvl5pPr lvl="4" rtl="0">
              <a:spcBef>
                <a:spcPts val="0"/>
              </a:spcBef>
              <a:spcAft>
                <a:spcPts val="0"/>
              </a:spcAft>
              <a:buNone/>
              <a:defRPr sz="1100">
                <a:solidFill>
                  <a:schemeClr val="dk2"/>
                </a:solidFill>
                <a:latin typeface="Nunito"/>
                <a:ea typeface="Nunito"/>
                <a:cs typeface="Nunito"/>
                <a:sym typeface="Nunito"/>
              </a:defRPr>
            </a:lvl5pPr>
            <a:lvl6pPr lvl="5" rtl="0">
              <a:spcBef>
                <a:spcPts val="0"/>
              </a:spcBef>
              <a:spcAft>
                <a:spcPts val="0"/>
              </a:spcAft>
              <a:buNone/>
              <a:defRPr sz="1100">
                <a:solidFill>
                  <a:schemeClr val="dk2"/>
                </a:solidFill>
                <a:latin typeface="Nunito"/>
                <a:ea typeface="Nunito"/>
                <a:cs typeface="Nunito"/>
                <a:sym typeface="Nunito"/>
              </a:defRPr>
            </a:lvl6pPr>
            <a:lvl7pPr lvl="6" rtl="0">
              <a:spcBef>
                <a:spcPts val="0"/>
              </a:spcBef>
              <a:spcAft>
                <a:spcPts val="0"/>
              </a:spcAft>
              <a:buNone/>
              <a:defRPr sz="1100">
                <a:solidFill>
                  <a:schemeClr val="dk2"/>
                </a:solidFill>
                <a:latin typeface="Nunito"/>
                <a:ea typeface="Nunito"/>
                <a:cs typeface="Nunito"/>
                <a:sym typeface="Nunito"/>
              </a:defRPr>
            </a:lvl7pPr>
            <a:lvl8pPr lvl="7" rtl="0">
              <a:spcBef>
                <a:spcPts val="0"/>
              </a:spcBef>
              <a:spcAft>
                <a:spcPts val="0"/>
              </a:spcAft>
              <a:buNone/>
              <a:defRPr sz="1100">
                <a:solidFill>
                  <a:schemeClr val="dk2"/>
                </a:solidFill>
                <a:latin typeface="Nunito"/>
                <a:ea typeface="Nunito"/>
                <a:cs typeface="Nunito"/>
                <a:sym typeface="Nunito"/>
              </a:defRPr>
            </a:lvl8pPr>
            <a:lvl9pPr lvl="8" rtl="0">
              <a:spcBef>
                <a:spcPts val="0"/>
              </a:spcBef>
              <a:spcAft>
                <a:spcPts val="0"/>
              </a:spcAft>
              <a:buNone/>
              <a:defRPr sz="1100">
                <a:solidFill>
                  <a:schemeClr val="dk2"/>
                </a:solidFill>
                <a:latin typeface="Nunito"/>
                <a:ea typeface="Nunito"/>
                <a:cs typeface="Nunito"/>
                <a:sym typeface="Nunito"/>
              </a:defRPr>
            </a:lvl9pPr>
          </a:lstStyle>
          <a:p/>
        </p:txBody>
      </p:sp>
      <p:grpSp>
        <p:nvGrpSpPr>
          <p:cNvPr id="54" name="Google Shape;123;p5"/>
          <p:cNvGrpSpPr/>
          <p:nvPr/>
        </p:nvGrpSpPr>
        <p:grpSpPr>
          <a:xfrm rot="-7199902">
            <a:off x="8490743" y="3238181"/>
            <a:ext cx="498929" cy="456303"/>
            <a:chOff x="5177300" y="2314950"/>
            <a:chExt cx="341575" cy="312400"/>
          </a:xfrm>
        </p:grpSpPr>
        <p:sp>
          <p:nvSpPr>
            <p:cNvPr id="1048744" name="Google Shape;124;p5"/>
            <p:cNvSpPr/>
            <p:nvPr/>
          </p:nvSpPr>
          <p:spPr>
            <a:xfrm>
              <a:off x="5432525" y="2418550"/>
              <a:ext cx="86350" cy="84750"/>
            </a:xfrm>
            <a:custGeom>
              <a:avLst/>
              <a:ahLst/>
              <a:rect l="l" t="t" r="r" b="b"/>
              <a:pathLst>
                <a:path w="3454" h="3390" extrusionOk="0">
                  <a:moveTo>
                    <a:pt x="2010" y="0"/>
                  </a:moveTo>
                  <a:cubicBezTo>
                    <a:pt x="1940" y="0"/>
                    <a:pt x="1869" y="5"/>
                    <a:pt x="1794" y="14"/>
                  </a:cubicBezTo>
                  <a:cubicBezTo>
                    <a:pt x="1137" y="92"/>
                    <a:pt x="491" y="270"/>
                    <a:pt x="223" y="927"/>
                  </a:cubicBezTo>
                  <a:cubicBezTo>
                    <a:pt x="1" y="1462"/>
                    <a:pt x="56" y="2453"/>
                    <a:pt x="391" y="2988"/>
                  </a:cubicBezTo>
                  <a:cubicBezTo>
                    <a:pt x="584" y="3293"/>
                    <a:pt x="798" y="3389"/>
                    <a:pt x="1049" y="3389"/>
                  </a:cubicBezTo>
                  <a:cubicBezTo>
                    <a:pt x="1246" y="3389"/>
                    <a:pt x="1466" y="3330"/>
                    <a:pt x="1716" y="3266"/>
                  </a:cubicBezTo>
                  <a:cubicBezTo>
                    <a:pt x="2451" y="3077"/>
                    <a:pt x="3198" y="2754"/>
                    <a:pt x="3398" y="2063"/>
                  </a:cubicBezTo>
                  <a:cubicBezTo>
                    <a:pt x="3431" y="1918"/>
                    <a:pt x="3454" y="1751"/>
                    <a:pt x="3431" y="1573"/>
                  </a:cubicBezTo>
                  <a:cubicBezTo>
                    <a:pt x="3359" y="696"/>
                    <a:pt x="2885" y="0"/>
                    <a:pt x="2010"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45" name="Google Shape;125;p5"/>
            <p:cNvSpPr/>
            <p:nvPr/>
          </p:nvSpPr>
          <p:spPr>
            <a:xfrm>
              <a:off x="5294125" y="2467825"/>
              <a:ext cx="67950" cy="66125"/>
            </a:xfrm>
            <a:custGeom>
              <a:avLst/>
              <a:ahLst/>
              <a:rect l="l" t="t" r="r" b="b"/>
              <a:pathLst>
                <a:path w="2718" h="2645" extrusionOk="0">
                  <a:moveTo>
                    <a:pt x="1275" y="0"/>
                  </a:moveTo>
                  <a:cubicBezTo>
                    <a:pt x="1162" y="0"/>
                    <a:pt x="1049" y="16"/>
                    <a:pt x="936" y="48"/>
                  </a:cubicBezTo>
                  <a:cubicBezTo>
                    <a:pt x="279" y="237"/>
                    <a:pt x="1" y="360"/>
                    <a:pt x="56" y="1128"/>
                  </a:cubicBezTo>
                  <a:cubicBezTo>
                    <a:pt x="101" y="1640"/>
                    <a:pt x="212" y="2253"/>
                    <a:pt x="647" y="2520"/>
                  </a:cubicBezTo>
                  <a:cubicBezTo>
                    <a:pt x="779" y="2606"/>
                    <a:pt x="941" y="2644"/>
                    <a:pt x="1114" y="2644"/>
                  </a:cubicBezTo>
                  <a:cubicBezTo>
                    <a:pt x="1683" y="2644"/>
                    <a:pt x="2375" y="2235"/>
                    <a:pt x="2563" y="1774"/>
                  </a:cubicBezTo>
                  <a:cubicBezTo>
                    <a:pt x="2607" y="1663"/>
                    <a:pt x="2629" y="1551"/>
                    <a:pt x="2641" y="1440"/>
                  </a:cubicBezTo>
                  <a:cubicBezTo>
                    <a:pt x="2718" y="666"/>
                    <a:pt x="2021" y="0"/>
                    <a:pt x="1275"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46" name="Google Shape;126;p5"/>
            <p:cNvSpPr/>
            <p:nvPr/>
          </p:nvSpPr>
          <p:spPr>
            <a:xfrm>
              <a:off x="5388250" y="2314950"/>
              <a:ext cx="56075" cy="48575"/>
            </a:xfrm>
            <a:custGeom>
              <a:avLst/>
              <a:ahLst/>
              <a:rect l="l" t="t" r="r" b="b"/>
              <a:pathLst>
                <a:path w="2243" h="1943" extrusionOk="0">
                  <a:moveTo>
                    <a:pt x="1563" y="1"/>
                  </a:moveTo>
                  <a:cubicBezTo>
                    <a:pt x="1381" y="1"/>
                    <a:pt x="1190" y="39"/>
                    <a:pt x="1048" y="92"/>
                  </a:cubicBezTo>
                  <a:cubicBezTo>
                    <a:pt x="468" y="304"/>
                    <a:pt x="1" y="593"/>
                    <a:pt x="201" y="1317"/>
                  </a:cubicBezTo>
                  <a:cubicBezTo>
                    <a:pt x="331" y="1770"/>
                    <a:pt x="519" y="1942"/>
                    <a:pt x="730" y="1942"/>
                  </a:cubicBezTo>
                  <a:cubicBezTo>
                    <a:pt x="1189" y="1942"/>
                    <a:pt x="1759" y="1133"/>
                    <a:pt x="2095" y="638"/>
                  </a:cubicBezTo>
                  <a:cubicBezTo>
                    <a:pt x="2242" y="150"/>
                    <a:pt x="1920" y="1"/>
                    <a:pt x="1563"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47" name="Google Shape;127;p5"/>
            <p:cNvSpPr/>
            <p:nvPr/>
          </p:nvSpPr>
          <p:spPr>
            <a:xfrm>
              <a:off x="5177300" y="2521175"/>
              <a:ext cx="46950" cy="42600"/>
            </a:xfrm>
            <a:custGeom>
              <a:avLst/>
              <a:ahLst/>
              <a:rect l="l" t="t" r="r" b="b"/>
              <a:pathLst>
                <a:path w="1878" h="1704" extrusionOk="0">
                  <a:moveTo>
                    <a:pt x="937" y="0"/>
                  </a:moveTo>
                  <a:cubicBezTo>
                    <a:pt x="450" y="0"/>
                    <a:pt x="242" y="363"/>
                    <a:pt x="129" y="888"/>
                  </a:cubicBezTo>
                  <a:cubicBezTo>
                    <a:pt x="0" y="1460"/>
                    <a:pt x="298" y="1704"/>
                    <a:pt x="691" y="1704"/>
                  </a:cubicBezTo>
                  <a:cubicBezTo>
                    <a:pt x="1116" y="1704"/>
                    <a:pt x="1652" y="1418"/>
                    <a:pt x="1878" y="955"/>
                  </a:cubicBezTo>
                  <a:cubicBezTo>
                    <a:pt x="1755" y="309"/>
                    <a:pt x="1744" y="75"/>
                    <a:pt x="1065" y="8"/>
                  </a:cubicBezTo>
                  <a:cubicBezTo>
                    <a:pt x="1020" y="3"/>
                    <a:pt x="978" y="0"/>
                    <a:pt x="937"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48" name="Google Shape;128;p5"/>
            <p:cNvSpPr/>
            <p:nvPr/>
          </p:nvSpPr>
          <p:spPr>
            <a:xfrm>
              <a:off x="5343250" y="2595575"/>
              <a:ext cx="38775" cy="31775"/>
            </a:xfrm>
            <a:custGeom>
              <a:avLst/>
              <a:ahLst/>
              <a:rect l="l" t="t" r="r" b="b"/>
              <a:pathLst>
                <a:path w="1551" h="1271" extrusionOk="0">
                  <a:moveTo>
                    <a:pt x="924" y="1"/>
                  </a:moveTo>
                  <a:cubicBezTo>
                    <a:pt x="894" y="1"/>
                    <a:pt x="863" y="2"/>
                    <a:pt x="831" y="6"/>
                  </a:cubicBezTo>
                  <a:cubicBezTo>
                    <a:pt x="531" y="39"/>
                    <a:pt x="230" y="184"/>
                    <a:pt x="130" y="485"/>
                  </a:cubicBezTo>
                  <a:cubicBezTo>
                    <a:pt x="1" y="871"/>
                    <a:pt x="619" y="1270"/>
                    <a:pt x="1032" y="1270"/>
                  </a:cubicBezTo>
                  <a:cubicBezTo>
                    <a:pt x="1155" y="1270"/>
                    <a:pt x="1260" y="1235"/>
                    <a:pt x="1322" y="1153"/>
                  </a:cubicBezTo>
                  <a:lnTo>
                    <a:pt x="1466" y="1053"/>
                  </a:lnTo>
                  <a:cubicBezTo>
                    <a:pt x="1551" y="547"/>
                    <a:pt x="1445" y="1"/>
                    <a:pt x="924"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8749" name="Google Shape;129;p5"/>
          <p:cNvSpPr/>
          <p:nvPr/>
        </p:nvSpPr>
        <p:spPr>
          <a:xfrm rot="10800000">
            <a:off x="-358" y="3748816"/>
            <a:ext cx="623145" cy="1178536"/>
          </a:xfrm>
          <a:custGeom>
            <a:avLst/>
            <a:ahLst/>
            <a:rect l="l" t="t" r="r" b="b"/>
            <a:pathLst>
              <a:path w="19452" h="36789" extrusionOk="0">
                <a:moveTo>
                  <a:pt x="19451" y="0"/>
                </a:moveTo>
                <a:cubicBezTo>
                  <a:pt x="16945" y="63"/>
                  <a:pt x="14687" y="643"/>
                  <a:pt x="13154" y="1160"/>
                </a:cubicBezTo>
                <a:cubicBezTo>
                  <a:pt x="7044" y="3170"/>
                  <a:pt x="1" y="8555"/>
                  <a:pt x="249" y="17131"/>
                </a:cubicBezTo>
                <a:cubicBezTo>
                  <a:pt x="415" y="22931"/>
                  <a:pt x="4661" y="29166"/>
                  <a:pt x="8535" y="32501"/>
                </a:cubicBezTo>
                <a:cubicBezTo>
                  <a:pt x="11994" y="35504"/>
                  <a:pt x="15060" y="36789"/>
                  <a:pt x="19120" y="36789"/>
                </a:cubicBezTo>
                <a:lnTo>
                  <a:pt x="19451" y="36789"/>
                </a:lnTo>
                <a:lnTo>
                  <a:pt x="19451" y="36436"/>
                </a:lnTo>
                <a:cubicBezTo>
                  <a:pt x="19354" y="36438"/>
                  <a:pt x="19256" y="36439"/>
                  <a:pt x="19160" y="36439"/>
                </a:cubicBezTo>
                <a:cubicBezTo>
                  <a:pt x="15183" y="36439"/>
                  <a:pt x="12160" y="35184"/>
                  <a:pt x="8763" y="32252"/>
                </a:cubicBezTo>
                <a:cubicBezTo>
                  <a:pt x="4951" y="28959"/>
                  <a:pt x="767" y="22827"/>
                  <a:pt x="602" y="17131"/>
                </a:cubicBezTo>
                <a:cubicBezTo>
                  <a:pt x="353" y="8721"/>
                  <a:pt x="7271" y="3460"/>
                  <a:pt x="13258" y="1471"/>
                </a:cubicBezTo>
                <a:cubicBezTo>
                  <a:pt x="14770" y="974"/>
                  <a:pt x="16986" y="415"/>
                  <a:pt x="19451" y="353"/>
                </a:cubicBezTo>
                <a:lnTo>
                  <a:pt x="19451" y="0"/>
                </a:ln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55" name="Google Shape;130;p5"/>
          <p:cNvGrpSpPr/>
          <p:nvPr/>
        </p:nvGrpSpPr>
        <p:grpSpPr>
          <a:xfrm rot="8636073">
            <a:off x="213099" y="3687426"/>
            <a:ext cx="498749" cy="456124"/>
            <a:chOff x="5177300" y="2314950"/>
            <a:chExt cx="341575" cy="312400"/>
          </a:xfrm>
        </p:grpSpPr>
        <p:sp>
          <p:nvSpPr>
            <p:cNvPr id="1048750" name="Google Shape;131;p5"/>
            <p:cNvSpPr/>
            <p:nvPr/>
          </p:nvSpPr>
          <p:spPr>
            <a:xfrm>
              <a:off x="5432525" y="2418550"/>
              <a:ext cx="86350" cy="84750"/>
            </a:xfrm>
            <a:custGeom>
              <a:avLst/>
              <a:ahLst/>
              <a:rect l="l" t="t" r="r" b="b"/>
              <a:pathLst>
                <a:path w="3454" h="3390" extrusionOk="0">
                  <a:moveTo>
                    <a:pt x="2010" y="0"/>
                  </a:moveTo>
                  <a:cubicBezTo>
                    <a:pt x="1940" y="0"/>
                    <a:pt x="1869" y="5"/>
                    <a:pt x="1794" y="14"/>
                  </a:cubicBezTo>
                  <a:cubicBezTo>
                    <a:pt x="1137" y="92"/>
                    <a:pt x="491" y="270"/>
                    <a:pt x="223" y="927"/>
                  </a:cubicBezTo>
                  <a:cubicBezTo>
                    <a:pt x="1" y="1462"/>
                    <a:pt x="56" y="2453"/>
                    <a:pt x="391" y="2988"/>
                  </a:cubicBezTo>
                  <a:cubicBezTo>
                    <a:pt x="584" y="3293"/>
                    <a:pt x="798" y="3389"/>
                    <a:pt x="1049" y="3389"/>
                  </a:cubicBezTo>
                  <a:cubicBezTo>
                    <a:pt x="1246" y="3389"/>
                    <a:pt x="1466" y="3330"/>
                    <a:pt x="1716" y="3266"/>
                  </a:cubicBezTo>
                  <a:cubicBezTo>
                    <a:pt x="2451" y="3077"/>
                    <a:pt x="3198" y="2754"/>
                    <a:pt x="3398" y="2063"/>
                  </a:cubicBezTo>
                  <a:cubicBezTo>
                    <a:pt x="3431" y="1918"/>
                    <a:pt x="3454" y="1751"/>
                    <a:pt x="3431" y="1573"/>
                  </a:cubicBezTo>
                  <a:cubicBezTo>
                    <a:pt x="3359" y="696"/>
                    <a:pt x="2885" y="0"/>
                    <a:pt x="2010" y="0"/>
                  </a:cubicBezTo>
                  <a:close/>
                </a:path>
              </a:pathLst>
            </a:custGeom>
            <a:solidFill>
              <a:schemeClr val="accen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51" name="Google Shape;132;p5"/>
            <p:cNvSpPr/>
            <p:nvPr/>
          </p:nvSpPr>
          <p:spPr>
            <a:xfrm>
              <a:off x="5294125" y="2467825"/>
              <a:ext cx="67950" cy="66125"/>
            </a:xfrm>
            <a:custGeom>
              <a:avLst/>
              <a:ahLst/>
              <a:rect l="l" t="t" r="r" b="b"/>
              <a:pathLst>
                <a:path w="2718" h="2645" extrusionOk="0">
                  <a:moveTo>
                    <a:pt x="1275" y="0"/>
                  </a:moveTo>
                  <a:cubicBezTo>
                    <a:pt x="1162" y="0"/>
                    <a:pt x="1049" y="16"/>
                    <a:pt x="936" y="48"/>
                  </a:cubicBezTo>
                  <a:cubicBezTo>
                    <a:pt x="279" y="237"/>
                    <a:pt x="1" y="360"/>
                    <a:pt x="56" y="1128"/>
                  </a:cubicBezTo>
                  <a:cubicBezTo>
                    <a:pt x="101" y="1640"/>
                    <a:pt x="212" y="2253"/>
                    <a:pt x="647" y="2520"/>
                  </a:cubicBezTo>
                  <a:cubicBezTo>
                    <a:pt x="779" y="2606"/>
                    <a:pt x="941" y="2644"/>
                    <a:pt x="1114" y="2644"/>
                  </a:cubicBezTo>
                  <a:cubicBezTo>
                    <a:pt x="1683" y="2644"/>
                    <a:pt x="2375" y="2235"/>
                    <a:pt x="2563" y="1774"/>
                  </a:cubicBezTo>
                  <a:cubicBezTo>
                    <a:pt x="2607" y="1663"/>
                    <a:pt x="2629" y="1551"/>
                    <a:pt x="2641" y="1440"/>
                  </a:cubicBezTo>
                  <a:cubicBezTo>
                    <a:pt x="2718" y="666"/>
                    <a:pt x="2021" y="0"/>
                    <a:pt x="1275" y="0"/>
                  </a:cubicBezTo>
                  <a:close/>
                </a:path>
              </a:pathLst>
            </a:custGeom>
            <a:solidFill>
              <a:schemeClr val="accen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52" name="Google Shape;133;p5"/>
            <p:cNvSpPr/>
            <p:nvPr/>
          </p:nvSpPr>
          <p:spPr>
            <a:xfrm>
              <a:off x="5388250" y="2314950"/>
              <a:ext cx="56075" cy="48575"/>
            </a:xfrm>
            <a:custGeom>
              <a:avLst/>
              <a:ahLst/>
              <a:rect l="l" t="t" r="r" b="b"/>
              <a:pathLst>
                <a:path w="2243" h="1943" extrusionOk="0">
                  <a:moveTo>
                    <a:pt x="1563" y="1"/>
                  </a:moveTo>
                  <a:cubicBezTo>
                    <a:pt x="1381" y="1"/>
                    <a:pt x="1190" y="39"/>
                    <a:pt x="1048" y="92"/>
                  </a:cubicBezTo>
                  <a:cubicBezTo>
                    <a:pt x="468" y="304"/>
                    <a:pt x="1" y="593"/>
                    <a:pt x="201" y="1317"/>
                  </a:cubicBezTo>
                  <a:cubicBezTo>
                    <a:pt x="331" y="1770"/>
                    <a:pt x="519" y="1942"/>
                    <a:pt x="730" y="1942"/>
                  </a:cubicBezTo>
                  <a:cubicBezTo>
                    <a:pt x="1189" y="1942"/>
                    <a:pt x="1759" y="1133"/>
                    <a:pt x="2095" y="638"/>
                  </a:cubicBezTo>
                  <a:cubicBezTo>
                    <a:pt x="2242" y="150"/>
                    <a:pt x="1920" y="1"/>
                    <a:pt x="1563" y="1"/>
                  </a:cubicBezTo>
                  <a:close/>
                </a:path>
              </a:pathLst>
            </a:custGeom>
            <a:solidFill>
              <a:schemeClr val="accen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53" name="Google Shape;134;p5"/>
            <p:cNvSpPr/>
            <p:nvPr/>
          </p:nvSpPr>
          <p:spPr>
            <a:xfrm>
              <a:off x="5177300" y="2521175"/>
              <a:ext cx="46950" cy="42600"/>
            </a:xfrm>
            <a:custGeom>
              <a:avLst/>
              <a:ahLst/>
              <a:rect l="l" t="t" r="r" b="b"/>
              <a:pathLst>
                <a:path w="1878" h="1704" extrusionOk="0">
                  <a:moveTo>
                    <a:pt x="937" y="0"/>
                  </a:moveTo>
                  <a:cubicBezTo>
                    <a:pt x="450" y="0"/>
                    <a:pt x="242" y="363"/>
                    <a:pt x="129" y="888"/>
                  </a:cubicBezTo>
                  <a:cubicBezTo>
                    <a:pt x="0" y="1460"/>
                    <a:pt x="298" y="1704"/>
                    <a:pt x="691" y="1704"/>
                  </a:cubicBezTo>
                  <a:cubicBezTo>
                    <a:pt x="1116" y="1704"/>
                    <a:pt x="1652" y="1418"/>
                    <a:pt x="1878" y="955"/>
                  </a:cubicBezTo>
                  <a:cubicBezTo>
                    <a:pt x="1755" y="309"/>
                    <a:pt x="1744" y="75"/>
                    <a:pt x="1065" y="8"/>
                  </a:cubicBezTo>
                  <a:cubicBezTo>
                    <a:pt x="1020" y="3"/>
                    <a:pt x="978" y="0"/>
                    <a:pt x="937" y="0"/>
                  </a:cubicBezTo>
                  <a:close/>
                </a:path>
              </a:pathLst>
            </a:custGeom>
            <a:solidFill>
              <a:schemeClr val="accen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54" name="Google Shape;135;p5"/>
            <p:cNvSpPr/>
            <p:nvPr/>
          </p:nvSpPr>
          <p:spPr>
            <a:xfrm>
              <a:off x="5343250" y="2595575"/>
              <a:ext cx="38775" cy="31775"/>
            </a:xfrm>
            <a:custGeom>
              <a:avLst/>
              <a:ahLst/>
              <a:rect l="l" t="t" r="r" b="b"/>
              <a:pathLst>
                <a:path w="1551" h="1271" extrusionOk="0">
                  <a:moveTo>
                    <a:pt x="924" y="1"/>
                  </a:moveTo>
                  <a:cubicBezTo>
                    <a:pt x="894" y="1"/>
                    <a:pt x="863" y="2"/>
                    <a:pt x="831" y="6"/>
                  </a:cubicBezTo>
                  <a:cubicBezTo>
                    <a:pt x="531" y="39"/>
                    <a:pt x="230" y="184"/>
                    <a:pt x="130" y="485"/>
                  </a:cubicBezTo>
                  <a:cubicBezTo>
                    <a:pt x="1" y="871"/>
                    <a:pt x="619" y="1270"/>
                    <a:pt x="1032" y="1270"/>
                  </a:cubicBezTo>
                  <a:cubicBezTo>
                    <a:pt x="1155" y="1270"/>
                    <a:pt x="1260" y="1235"/>
                    <a:pt x="1322" y="1153"/>
                  </a:cubicBezTo>
                  <a:lnTo>
                    <a:pt x="1466" y="1053"/>
                  </a:lnTo>
                  <a:cubicBezTo>
                    <a:pt x="1551" y="547"/>
                    <a:pt x="1445" y="1"/>
                    <a:pt x="924" y="1"/>
                  </a:cubicBezTo>
                  <a:close/>
                </a:path>
              </a:pathLst>
            </a:custGeom>
            <a:solidFill>
              <a:schemeClr val="accen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56" name="Google Shape;136;p5"/>
          <p:cNvGrpSpPr/>
          <p:nvPr/>
        </p:nvGrpSpPr>
        <p:grpSpPr>
          <a:xfrm>
            <a:off x="6777940" y="-6012"/>
            <a:ext cx="1530964" cy="919336"/>
            <a:chOff x="2960200" y="1284875"/>
            <a:chExt cx="3360325" cy="2018300"/>
          </a:xfrm>
        </p:grpSpPr>
        <p:sp>
          <p:nvSpPr>
            <p:cNvPr id="1048755" name="Google Shape;137;p5"/>
            <p:cNvSpPr/>
            <p:nvPr/>
          </p:nvSpPr>
          <p:spPr>
            <a:xfrm>
              <a:off x="2960200" y="1284875"/>
              <a:ext cx="3360325" cy="2018300"/>
            </a:xfrm>
            <a:custGeom>
              <a:avLst/>
              <a:ahLst/>
              <a:rect l="l" t="t" r="r" b="b"/>
              <a:pathLst>
                <a:path w="134413" h="80732" extrusionOk="0">
                  <a:moveTo>
                    <a:pt x="722" y="0"/>
                  </a:moveTo>
                  <a:cubicBezTo>
                    <a:pt x="223" y="2442"/>
                    <a:pt x="1" y="4995"/>
                    <a:pt x="56" y="7658"/>
                  </a:cubicBezTo>
                  <a:cubicBezTo>
                    <a:pt x="223" y="18203"/>
                    <a:pt x="5106" y="21976"/>
                    <a:pt x="11266" y="26693"/>
                  </a:cubicBezTo>
                  <a:cubicBezTo>
                    <a:pt x="12876" y="27914"/>
                    <a:pt x="14596" y="29246"/>
                    <a:pt x="16372" y="30745"/>
                  </a:cubicBezTo>
                  <a:cubicBezTo>
                    <a:pt x="24752" y="38015"/>
                    <a:pt x="27804" y="45618"/>
                    <a:pt x="31689" y="55218"/>
                  </a:cubicBezTo>
                  <a:cubicBezTo>
                    <a:pt x="32466" y="57161"/>
                    <a:pt x="33298" y="59159"/>
                    <a:pt x="34186" y="61212"/>
                  </a:cubicBezTo>
                  <a:cubicBezTo>
                    <a:pt x="39125" y="72866"/>
                    <a:pt x="48948" y="79969"/>
                    <a:pt x="60991" y="80635"/>
                  </a:cubicBezTo>
                  <a:cubicBezTo>
                    <a:pt x="61157" y="80691"/>
                    <a:pt x="61268" y="80691"/>
                    <a:pt x="61435" y="80691"/>
                  </a:cubicBezTo>
                  <a:cubicBezTo>
                    <a:pt x="62024" y="80718"/>
                    <a:pt x="62620" y="80731"/>
                    <a:pt x="63220" y="80731"/>
                  </a:cubicBezTo>
                  <a:cubicBezTo>
                    <a:pt x="77442" y="80731"/>
                    <a:pt x="94663" y="73319"/>
                    <a:pt x="104833" y="65652"/>
                  </a:cubicBezTo>
                  <a:cubicBezTo>
                    <a:pt x="115710" y="57383"/>
                    <a:pt x="127642" y="47282"/>
                    <a:pt x="131305" y="31522"/>
                  </a:cubicBezTo>
                  <a:cubicBezTo>
                    <a:pt x="134412" y="18147"/>
                    <a:pt x="125422" y="7825"/>
                    <a:pt x="114212" y="0"/>
                  </a:cubicBezTo>
                  <a:lnTo>
                    <a:pt x="112602" y="0"/>
                  </a:lnTo>
                  <a:cubicBezTo>
                    <a:pt x="124035" y="7769"/>
                    <a:pt x="133469" y="18036"/>
                    <a:pt x="130417" y="31300"/>
                  </a:cubicBezTo>
                  <a:cubicBezTo>
                    <a:pt x="126809" y="46783"/>
                    <a:pt x="115044" y="56772"/>
                    <a:pt x="104278" y="64875"/>
                  </a:cubicBezTo>
                  <a:cubicBezTo>
                    <a:pt x="94181" y="72540"/>
                    <a:pt x="77185" y="79802"/>
                    <a:pt x="63123" y="79802"/>
                  </a:cubicBezTo>
                  <a:cubicBezTo>
                    <a:pt x="62423" y="79802"/>
                    <a:pt x="61731" y="79784"/>
                    <a:pt x="61046" y="79747"/>
                  </a:cubicBezTo>
                  <a:cubicBezTo>
                    <a:pt x="49337" y="79082"/>
                    <a:pt x="39847" y="72200"/>
                    <a:pt x="35019" y="60879"/>
                  </a:cubicBezTo>
                  <a:cubicBezTo>
                    <a:pt x="34131" y="58770"/>
                    <a:pt x="33354" y="56772"/>
                    <a:pt x="32577" y="54885"/>
                  </a:cubicBezTo>
                  <a:cubicBezTo>
                    <a:pt x="28637" y="45118"/>
                    <a:pt x="25529" y="37460"/>
                    <a:pt x="16982" y="30079"/>
                  </a:cubicBezTo>
                  <a:cubicBezTo>
                    <a:pt x="15207" y="28525"/>
                    <a:pt x="13486" y="27193"/>
                    <a:pt x="11821" y="25917"/>
                  </a:cubicBezTo>
                  <a:cubicBezTo>
                    <a:pt x="5606" y="21199"/>
                    <a:pt x="1110" y="17759"/>
                    <a:pt x="1000" y="7658"/>
                  </a:cubicBezTo>
                  <a:cubicBezTo>
                    <a:pt x="944" y="4995"/>
                    <a:pt x="1166" y="2442"/>
                    <a:pt x="1665" y="0"/>
                  </a:cubicBezTo>
                  <a:close/>
                </a:path>
              </a:pathLst>
            </a:custGeom>
            <a:solidFill>
              <a:schemeClr val="accen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56" name="Google Shape;138;p5"/>
            <p:cNvSpPr/>
            <p:nvPr/>
          </p:nvSpPr>
          <p:spPr>
            <a:xfrm>
              <a:off x="3366700" y="1284875"/>
              <a:ext cx="2491825" cy="1640725"/>
            </a:xfrm>
            <a:custGeom>
              <a:avLst/>
              <a:ahLst/>
              <a:rect l="l" t="t" r="r" b="b"/>
              <a:pathLst>
                <a:path w="99673" h="65629" extrusionOk="0">
                  <a:moveTo>
                    <a:pt x="2942" y="0"/>
                  </a:moveTo>
                  <a:cubicBezTo>
                    <a:pt x="889" y="3885"/>
                    <a:pt x="1" y="8269"/>
                    <a:pt x="334" y="13153"/>
                  </a:cubicBezTo>
                  <a:cubicBezTo>
                    <a:pt x="389" y="14040"/>
                    <a:pt x="500" y="14873"/>
                    <a:pt x="667" y="15650"/>
                  </a:cubicBezTo>
                  <a:cubicBezTo>
                    <a:pt x="1666" y="21255"/>
                    <a:pt x="4774" y="23752"/>
                    <a:pt x="8714" y="26860"/>
                  </a:cubicBezTo>
                  <a:cubicBezTo>
                    <a:pt x="9879" y="27803"/>
                    <a:pt x="11045" y="28691"/>
                    <a:pt x="12266" y="29801"/>
                  </a:cubicBezTo>
                  <a:cubicBezTo>
                    <a:pt x="18148" y="35018"/>
                    <a:pt x="20479" y="40456"/>
                    <a:pt x="23420" y="47282"/>
                  </a:cubicBezTo>
                  <a:cubicBezTo>
                    <a:pt x="24031" y="48614"/>
                    <a:pt x="24641" y="50057"/>
                    <a:pt x="25252" y="51500"/>
                  </a:cubicBezTo>
                  <a:cubicBezTo>
                    <a:pt x="29025" y="59769"/>
                    <a:pt x="36074" y="64875"/>
                    <a:pt x="44675" y="65596"/>
                  </a:cubicBezTo>
                  <a:lnTo>
                    <a:pt x="45563" y="65596"/>
                  </a:lnTo>
                  <a:cubicBezTo>
                    <a:pt x="46018" y="65618"/>
                    <a:pt x="46477" y="65629"/>
                    <a:pt x="46941" y="65629"/>
                  </a:cubicBezTo>
                  <a:cubicBezTo>
                    <a:pt x="56955" y="65629"/>
                    <a:pt x="68991" y="60593"/>
                    <a:pt x="76364" y="55607"/>
                  </a:cubicBezTo>
                  <a:cubicBezTo>
                    <a:pt x="84577" y="50057"/>
                    <a:pt x="94345" y="42177"/>
                    <a:pt x="97175" y="29968"/>
                  </a:cubicBezTo>
                  <a:cubicBezTo>
                    <a:pt x="99672" y="19424"/>
                    <a:pt x="93013" y="9490"/>
                    <a:pt x="77418" y="444"/>
                  </a:cubicBezTo>
                  <a:cubicBezTo>
                    <a:pt x="77141" y="277"/>
                    <a:pt x="76863" y="166"/>
                    <a:pt x="76586" y="0"/>
                  </a:cubicBezTo>
                  <a:lnTo>
                    <a:pt x="74699" y="0"/>
                  </a:lnTo>
                  <a:cubicBezTo>
                    <a:pt x="75420" y="388"/>
                    <a:pt x="76197" y="832"/>
                    <a:pt x="76919" y="1276"/>
                  </a:cubicBezTo>
                  <a:cubicBezTo>
                    <a:pt x="92125" y="10045"/>
                    <a:pt x="98673" y="19646"/>
                    <a:pt x="96287" y="29801"/>
                  </a:cubicBezTo>
                  <a:cubicBezTo>
                    <a:pt x="93512" y="41622"/>
                    <a:pt x="83911" y="49391"/>
                    <a:pt x="75864" y="54830"/>
                  </a:cubicBezTo>
                  <a:cubicBezTo>
                    <a:pt x="68554" y="59755"/>
                    <a:pt x="56692" y="64728"/>
                    <a:pt x="46837" y="64728"/>
                  </a:cubicBezTo>
                  <a:cubicBezTo>
                    <a:pt x="46143" y="64728"/>
                    <a:pt x="45459" y="64704"/>
                    <a:pt x="44786" y="64653"/>
                  </a:cubicBezTo>
                  <a:cubicBezTo>
                    <a:pt x="36517" y="63987"/>
                    <a:pt x="29747" y="59048"/>
                    <a:pt x="26140" y="51112"/>
                  </a:cubicBezTo>
                  <a:cubicBezTo>
                    <a:pt x="25474" y="49669"/>
                    <a:pt x="24863" y="48281"/>
                    <a:pt x="24253" y="46894"/>
                  </a:cubicBezTo>
                  <a:cubicBezTo>
                    <a:pt x="21423" y="40234"/>
                    <a:pt x="18925" y="34463"/>
                    <a:pt x="12876" y="29080"/>
                  </a:cubicBezTo>
                  <a:cubicBezTo>
                    <a:pt x="11655" y="28025"/>
                    <a:pt x="10434" y="27082"/>
                    <a:pt x="9324" y="26139"/>
                  </a:cubicBezTo>
                  <a:cubicBezTo>
                    <a:pt x="5495" y="23142"/>
                    <a:pt x="2498" y="20755"/>
                    <a:pt x="1555" y="15483"/>
                  </a:cubicBezTo>
                  <a:cubicBezTo>
                    <a:pt x="1444" y="14762"/>
                    <a:pt x="1333" y="13985"/>
                    <a:pt x="1277" y="13097"/>
                  </a:cubicBezTo>
                  <a:cubicBezTo>
                    <a:pt x="944" y="8213"/>
                    <a:pt x="1888" y="3829"/>
                    <a:pt x="3997" y="0"/>
                  </a:cubicBezTo>
                  <a:close/>
                </a:path>
              </a:pathLst>
            </a:custGeom>
            <a:solidFill>
              <a:schemeClr val="accen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57" name="Google Shape;139;p5"/>
            <p:cNvSpPr/>
            <p:nvPr/>
          </p:nvSpPr>
          <p:spPr>
            <a:xfrm>
              <a:off x="3771825" y="1284875"/>
              <a:ext cx="1623300" cy="1265775"/>
            </a:xfrm>
            <a:custGeom>
              <a:avLst/>
              <a:ahLst/>
              <a:rect l="l" t="t" r="r" b="b"/>
              <a:pathLst>
                <a:path w="64932" h="50631" extrusionOk="0">
                  <a:moveTo>
                    <a:pt x="8436" y="0"/>
                  </a:moveTo>
                  <a:cubicBezTo>
                    <a:pt x="5772" y="2775"/>
                    <a:pt x="2998" y="6049"/>
                    <a:pt x="1499" y="9268"/>
                  </a:cubicBezTo>
                  <a:cubicBezTo>
                    <a:pt x="223" y="11932"/>
                    <a:pt x="1" y="15039"/>
                    <a:pt x="722" y="18702"/>
                  </a:cubicBezTo>
                  <a:cubicBezTo>
                    <a:pt x="778" y="19202"/>
                    <a:pt x="889" y="19701"/>
                    <a:pt x="1055" y="20145"/>
                  </a:cubicBezTo>
                  <a:cubicBezTo>
                    <a:pt x="1999" y="23419"/>
                    <a:pt x="3941" y="25084"/>
                    <a:pt x="6216" y="27026"/>
                  </a:cubicBezTo>
                  <a:cubicBezTo>
                    <a:pt x="6827" y="27581"/>
                    <a:pt x="7548" y="28192"/>
                    <a:pt x="8214" y="28802"/>
                  </a:cubicBezTo>
                  <a:cubicBezTo>
                    <a:pt x="11600" y="31966"/>
                    <a:pt x="13209" y="35240"/>
                    <a:pt x="15096" y="39069"/>
                  </a:cubicBezTo>
                  <a:cubicBezTo>
                    <a:pt x="15484" y="39957"/>
                    <a:pt x="15928" y="40845"/>
                    <a:pt x="16428" y="41788"/>
                  </a:cubicBezTo>
                  <a:cubicBezTo>
                    <a:pt x="18981" y="46727"/>
                    <a:pt x="23254" y="49780"/>
                    <a:pt x="28415" y="50501"/>
                  </a:cubicBezTo>
                  <a:cubicBezTo>
                    <a:pt x="28859" y="50557"/>
                    <a:pt x="29303" y="50557"/>
                    <a:pt x="29802" y="50612"/>
                  </a:cubicBezTo>
                  <a:cubicBezTo>
                    <a:pt x="30080" y="50624"/>
                    <a:pt x="30363" y="50630"/>
                    <a:pt x="30649" y="50630"/>
                  </a:cubicBezTo>
                  <a:cubicBezTo>
                    <a:pt x="35632" y="50630"/>
                    <a:pt x="41915" y="48819"/>
                    <a:pt x="47950" y="45618"/>
                  </a:cubicBezTo>
                  <a:cubicBezTo>
                    <a:pt x="56385" y="41067"/>
                    <a:pt x="61491" y="35351"/>
                    <a:pt x="63156" y="28469"/>
                  </a:cubicBezTo>
                  <a:cubicBezTo>
                    <a:pt x="64931" y="20922"/>
                    <a:pt x="60325" y="13097"/>
                    <a:pt x="50502" y="7048"/>
                  </a:cubicBezTo>
                  <a:cubicBezTo>
                    <a:pt x="48061" y="5550"/>
                    <a:pt x="45341" y="4218"/>
                    <a:pt x="43010" y="2997"/>
                  </a:cubicBezTo>
                  <a:lnTo>
                    <a:pt x="41845" y="2386"/>
                  </a:lnTo>
                  <a:cubicBezTo>
                    <a:pt x="40069" y="1498"/>
                    <a:pt x="38238" y="777"/>
                    <a:pt x="36406" y="55"/>
                  </a:cubicBezTo>
                  <a:lnTo>
                    <a:pt x="36295" y="0"/>
                  </a:lnTo>
                  <a:lnTo>
                    <a:pt x="33798" y="0"/>
                  </a:lnTo>
                  <a:cubicBezTo>
                    <a:pt x="34575" y="333"/>
                    <a:pt x="35296" y="610"/>
                    <a:pt x="36073" y="888"/>
                  </a:cubicBezTo>
                  <a:cubicBezTo>
                    <a:pt x="37849" y="1609"/>
                    <a:pt x="39681" y="2331"/>
                    <a:pt x="41401" y="3219"/>
                  </a:cubicBezTo>
                  <a:lnTo>
                    <a:pt x="42566" y="3829"/>
                  </a:lnTo>
                  <a:cubicBezTo>
                    <a:pt x="44953" y="4995"/>
                    <a:pt x="47617" y="6382"/>
                    <a:pt x="50058" y="7880"/>
                  </a:cubicBezTo>
                  <a:cubicBezTo>
                    <a:pt x="54498" y="10600"/>
                    <a:pt x="64654" y="18092"/>
                    <a:pt x="62212" y="28247"/>
                  </a:cubicBezTo>
                  <a:cubicBezTo>
                    <a:pt x="60658" y="34851"/>
                    <a:pt x="55719" y="40401"/>
                    <a:pt x="47561" y="44785"/>
                  </a:cubicBezTo>
                  <a:cubicBezTo>
                    <a:pt x="41681" y="47940"/>
                    <a:pt x="35595" y="49695"/>
                    <a:pt x="30757" y="49695"/>
                  </a:cubicBezTo>
                  <a:cubicBezTo>
                    <a:pt x="29979" y="49695"/>
                    <a:pt x="29233" y="49650"/>
                    <a:pt x="28526" y="49558"/>
                  </a:cubicBezTo>
                  <a:cubicBezTo>
                    <a:pt x="23642" y="48947"/>
                    <a:pt x="19647" y="46006"/>
                    <a:pt x="17260" y="41344"/>
                  </a:cubicBezTo>
                  <a:cubicBezTo>
                    <a:pt x="16761" y="40456"/>
                    <a:pt x="16317" y="39569"/>
                    <a:pt x="15928" y="38681"/>
                  </a:cubicBezTo>
                  <a:cubicBezTo>
                    <a:pt x="13986" y="34796"/>
                    <a:pt x="12321" y="31411"/>
                    <a:pt x="8825" y="28136"/>
                  </a:cubicBezTo>
                  <a:cubicBezTo>
                    <a:pt x="8159" y="27470"/>
                    <a:pt x="7493" y="26915"/>
                    <a:pt x="6827" y="26361"/>
                  </a:cubicBezTo>
                  <a:cubicBezTo>
                    <a:pt x="4552" y="24418"/>
                    <a:pt x="2776" y="22864"/>
                    <a:pt x="1943" y="19923"/>
                  </a:cubicBezTo>
                  <a:cubicBezTo>
                    <a:pt x="1832" y="19479"/>
                    <a:pt x="1721" y="19035"/>
                    <a:pt x="1610" y="18536"/>
                  </a:cubicBezTo>
                  <a:cubicBezTo>
                    <a:pt x="944" y="14984"/>
                    <a:pt x="1166" y="12209"/>
                    <a:pt x="2332" y="9656"/>
                  </a:cubicBezTo>
                  <a:cubicBezTo>
                    <a:pt x="3886" y="6327"/>
                    <a:pt x="6938" y="2830"/>
                    <a:pt x="9713" y="0"/>
                  </a:cubicBezTo>
                  <a:close/>
                </a:path>
              </a:pathLst>
            </a:custGeom>
            <a:solidFill>
              <a:schemeClr val="accen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58" name="Google Shape;140;p5"/>
            <p:cNvSpPr/>
            <p:nvPr/>
          </p:nvSpPr>
          <p:spPr>
            <a:xfrm>
              <a:off x="4074300" y="1451350"/>
              <a:ext cx="856050" cy="734300"/>
            </a:xfrm>
            <a:custGeom>
              <a:avLst/>
              <a:ahLst/>
              <a:rect l="l" t="t" r="r" b="b"/>
              <a:pathLst>
                <a:path w="34242" h="29372" extrusionOk="0">
                  <a:moveTo>
                    <a:pt x="12542" y="888"/>
                  </a:moveTo>
                  <a:cubicBezTo>
                    <a:pt x="14207" y="1388"/>
                    <a:pt x="23530" y="5106"/>
                    <a:pt x="27249" y="7770"/>
                  </a:cubicBezTo>
                  <a:cubicBezTo>
                    <a:pt x="31300" y="10711"/>
                    <a:pt x="33298" y="15262"/>
                    <a:pt x="32354" y="19646"/>
                  </a:cubicBezTo>
                  <a:cubicBezTo>
                    <a:pt x="31522" y="23808"/>
                    <a:pt x="28192" y="26971"/>
                    <a:pt x="23364" y="28026"/>
                  </a:cubicBezTo>
                  <a:cubicBezTo>
                    <a:pt x="22092" y="28315"/>
                    <a:pt x="20959" y="28448"/>
                    <a:pt x="19937" y="28448"/>
                  </a:cubicBezTo>
                  <a:cubicBezTo>
                    <a:pt x="15073" y="28448"/>
                    <a:pt x="12722" y="25424"/>
                    <a:pt x="9878" y="21755"/>
                  </a:cubicBezTo>
                  <a:cubicBezTo>
                    <a:pt x="8768" y="20367"/>
                    <a:pt x="7659" y="18925"/>
                    <a:pt x="6327" y="17482"/>
                  </a:cubicBezTo>
                  <a:cubicBezTo>
                    <a:pt x="5550" y="16705"/>
                    <a:pt x="4828" y="16039"/>
                    <a:pt x="4162" y="15539"/>
                  </a:cubicBezTo>
                  <a:cubicBezTo>
                    <a:pt x="2109" y="13763"/>
                    <a:pt x="1110" y="12931"/>
                    <a:pt x="2331" y="9324"/>
                  </a:cubicBezTo>
                  <a:cubicBezTo>
                    <a:pt x="3718" y="5439"/>
                    <a:pt x="8990" y="1055"/>
                    <a:pt x="12542" y="888"/>
                  </a:cubicBezTo>
                  <a:close/>
                  <a:moveTo>
                    <a:pt x="12598" y="0"/>
                  </a:moveTo>
                  <a:cubicBezTo>
                    <a:pt x="8657" y="111"/>
                    <a:pt x="2997" y="4773"/>
                    <a:pt x="1498" y="9046"/>
                  </a:cubicBezTo>
                  <a:cubicBezTo>
                    <a:pt x="0" y="13209"/>
                    <a:pt x="1498" y="14485"/>
                    <a:pt x="3552" y="16205"/>
                  </a:cubicBezTo>
                  <a:cubicBezTo>
                    <a:pt x="4218" y="16760"/>
                    <a:pt x="4939" y="17371"/>
                    <a:pt x="5661" y="18148"/>
                  </a:cubicBezTo>
                  <a:cubicBezTo>
                    <a:pt x="6993" y="19535"/>
                    <a:pt x="8102" y="20922"/>
                    <a:pt x="9157" y="22310"/>
                  </a:cubicBezTo>
                  <a:cubicBezTo>
                    <a:pt x="11932" y="25917"/>
                    <a:pt x="14429" y="29136"/>
                    <a:pt x="19424" y="29358"/>
                  </a:cubicBezTo>
                  <a:cubicBezTo>
                    <a:pt x="19617" y="29367"/>
                    <a:pt x="19814" y="29371"/>
                    <a:pt x="20016" y="29371"/>
                  </a:cubicBezTo>
                  <a:cubicBezTo>
                    <a:pt x="21088" y="29371"/>
                    <a:pt x="22278" y="29241"/>
                    <a:pt x="23586" y="28914"/>
                  </a:cubicBezTo>
                  <a:cubicBezTo>
                    <a:pt x="28747" y="27804"/>
                    <a:pt x="32354" y="24363"/>
                    <a:pt x="33298" y="19813"/>
                  </a:cubicBezTo>
                  <a:cubicBezTo>
                    <a:pt x="34241" y="15095"/>
                    <a:pt x="32132" y="10212"/>
                    <a:pt x="27748" y="7048"/>
                  </a:cubicBezTo>
                  <a:cubicBezTo>
                    <a:pt x="23752" y="4163"/>
                    <a:pt x="14041" y="389"/>
                    <a:pt x="12709" y="0"/>
                  </a:cubicBezTo>
                  <a:close/>
                </a:path>
              </a:pathLst>
            </a:custGeom>
            <a:solidFill>
              <a:schemeClr val="accen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8759" name="Google Shape;141;p5"/>
          <p:cNvSpPr/>
          <p:nvPr/>
        </p:nvSpPr>
        <p:spPr>
          <a:xfrm flipH="1">
            <a:off x="5787520" y="4616875"/>
            <a:ext cx="1677581" cy="526706"/>
          </a:xfrm>
          <a:custGeom>
            <a:avLst/>
            <a:ahLst/>
            <a:rect l="l" t="t" r="r" b="b"/>
            <a:pathLst>
              <a:path w="229256" h="71979" extrusionOk="0">
                <a:moveTo>
                  <a:pt x="81025" y="0"/>
                </a:moveTo>
                <a:cubicBezTo>
                  <a:pt x="64376" y="0"/>
                  <a:pt x="47727" y="666"/>
                  <a:pt x="31134" y="1943"/>
                </a:cubicBezTo>
                <a:cubicBezTo>
                  <a:pt x="16261" y="3108"/>
                  <a:pt x="1" y="3829"/>
                  <a:pt x="112" y="23364"/>
                </a:cubicBezTo>
                <a:cubicBezTo>
                  <a:pt x="112" y="30245"/>
                  <a:pt x="2886" y="36794"/>
                  <a:pt x="5661" y="43120"/>
                </a:cubicBezTo>
                <a:cubicBezTo>
                  <a:pt x="10046" y="52999"/>
                  <a:pt x="14707" y="62988"/>
                  <a:pt x="20645" y="71978"/>
                </a:cubicBezTo>
                <a:lnTo>
                  <a:pt x="226647" y="71978"/>
                </a:lnTo>
                <a:lnTo>
                  <a:pt x="229256" y="70813"/>
                </a:lnTo>
                <a:cubicBezTo>
                  <a:pt x="228146" y="69592"/>
                  <a:pt x="227036" y="68427"/>
                  <a:pt x="225926" y="67317"/>
                </a:cubicBezTo>
                <a:cubicBezTo>
                  <a:pt x="211608" y="53165"/>
                  <a:pt x="195125" y="41400"/>
                  <a:pt x="178698" y="29746"/>
                </a:cubicBezTo>
                <a:cubicBezTo>
                  <a:pt x="167155" y="21533"/>
                  <a:pt x="155446" y="13264"/>
                  <a:pt x="142237" y="8103"/>
                </a:cubicBezTo>
                <a:cubicBezTo>
                  <a:pt x="124978" y="1277"/>
                  <a:pt x="106054" y="222"/>
                  <a:pt x="87518"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4"/>
        </a:solidFill>
      </p:bgPr>
    </p:bg>
    <p:spTree>
      <p:nvGrpSpPr>
        <p:cNvPr id="49" name="Shape 189"/>
        <p:cNvGrpSpPr/>
        <p:nvPr/>
      </p:nvGrpSpPr>
      <p:grpSpPr>
        <a:xfrm>
          <a:off x="0" y="0"/>
          <a:ext cx="0" cy="0"/>
          <a:chOff x="0" y="0"/>
          <a:chExt cx="0" cy="0"/>
        </a:xfrm>
      </p:grpSpPr>
      <p:sp>
        <p:nvSpPr>
          <p:cNvPr id="1048714" name="Google Shape;190;p8"/>
          <p:cNvSpPr txBox="1">
            <a:spLocks noGrp="1"/>
          </p:cNvSpPr>
          <p:nvPr>
            <p:ph type="title"/>
          </p:nvPr>
        </p:nvSpPr>
        <p:spPr>
          <a:xfrm>
            <a:off x="1353312" y="3026664"/>
            <a:ext cx="6300300" cy="329100"/>
          </a:xfrm>
          <a:prstGeom prst="rect"/>
        </p:spPr>
        <p:txBody>
          <a:bodyPr anchor="ctr" anchorCtr="0" bIns="91425" lIns="91425" rIns="91425" spcFirstLastPara="1" tIns="91425" wrap="square">
            <a:noAutofit/>
          </a:bodyPr>
          <a:lstStyle>
            <a:lvl1pPr algn="r" lvl="0" rtl="0">
              <a:spcBef>
                <a:spcPts val="0"/>
              </a:spcBef>
              <a:spcAft>
                <a:spcPts val="0"/>
              </a:spcAft>
              <a:buClr>
                <a:schemeClr val="accent3"/>
              </a:buClr>
              <a:buSzPts val="3500"/>
              <a:buNone/>
              <a:defRPr sz="3500">
                <a:solidFill>
                  <a:schemeClr val="accent3"/>
                </a:solidFill>
              </a:defRPr>
            </a:lvl1pPr>
            <a:lvl2pPr algn="ctr" lvl="1" rtl="0">
              <a:spcBef>
                <a:spcPts val="0"/>
              </a:spcBef>
              <a:spcAft>
                <a:spcPts val="0"/>
              </a:spcAft>
              <a:buClr>
                <a:schemeClr val="accent3"/>
              </a:buClr>
              <a:buSzPts val="3900"/>
              <a:buNone/>
              <a:defRPr sz="3900">
                <a:solidFill>
                  <a:schemeClr val="accent3"/>
                </a:solidFill>
              </a:defRPr>
            </a:lvl2pPr>
            <a:lvl3pPr algn="ctr" lvl="2" rtl="0">
              <a:spcBef>
                <a:spcPts val="0"/>
              </a:spcBef>
              <a:spcAft>
                <a:spcPts val="0"/>
              </a:spcAft>
              <a:buClr>
                <a:schemeClr val="accent3"/>
              </a:buClr>
              <a:buSzPts val="3900"/>
              <a:buNone/>
              <a:defRPr sz="3900">
                <a:solidFill>
                  <a:schemeClr val="accent3"/>
                </a:solidFill>
              </a:defRPr>
            </a:lvl3pPr>
            <a:lvl4pPr algn="ctr" lvl="3" rtl="0">
              <a:spcBef>
                <a:spcPts val="0"/>
              </a:spcBef>
              <a:spcAft>
                <a:spcPts val="0"/>
              </a:spcAft>
              <a:buClr>
                <a:schemeClr val="accent3"/>
              </a:buClr>
              <a:buSzPts val="3900"/>
              <a:buNone/>
              <a:defRPr sz="3900">
                <a:solidFill>
                  <a:schemeClr val="accent3"/>
                </a:solidFill>
              </a:defRPr>
            </a:lvl4pPr>
            <a:lvl5pPr algn="ctr" lvl="4" rtl="0">
              <a:spcBef>
                <a:spcPts val="0"/>
              </a:spcBef>
              <a:spcAft>
                <a:spcPts val="0"/>
              </a:spcAft>
              <a:buClr>
                <a:schemeClr val="accent3"/>
              </a:buClr>
              <a:buSzPts val="3900"/>
              <a:buNone/>
              <a:defRPr sz="3900">
                <a:solidFill>
                  <a:schemeClr val="accent3"/>
                </a:solidFill>
              </a:defRPr>
            </a:lvl5pPr>
            <a:lvl6pPr algn="ctr" lvl="5" rtl="0">
              <a:spcBef>
                <a:spcPts val="0"/>
              </a:spcBef>
              <a:spcAft>
                <a:spcPts val="0"/>
              </a:spcAft>
              <a:buClr>
                <a:schemeClr val="accent3"/>
              </a:buClr>
              <a:buSzPts val="3900"/>
              <a:buNone/>
              <a:defRPr sz="3900">
                <a:solidFill>
                  <a:schemeClr val="accent3"/>
                </a:solidFill>
              </a:defRPr>
            </a:lvl6pPr>
            <a:lvl7pPr algn="ctr" lvl="6" rtl="0">
              <a:spcBef>
                <a:spcPts val="0"/>
              </a:spcBef>
              <a:spcAft>
                <a:spcPts val="0"/>
              </a:spcAft>
              <a:buClr>
                <a:schemeClr val="accent3"/>
              </a:buClr>
              <a:buSzPts val="3900"/>
              <a:buNone/>
              <a:defRPr sz="3900">
                <a:solidFill>
                  <a:schemeClr val="accent3"/>
                </a:solidFill>
              </a:defRPr>
            </a:lvl7pPr>
            <a:lvl8pPr algn="ctr" lvl="7" rtl="0">
              <a:spcBef>
                <a:spcPts val="0"/>
              </a:spcBef>
              <a:spcAft>
                <a:spcPts val="0"/>
              </a:spcAft>
              <a:buClr>
                <a:schemeClr val="accent3"/>
              </a:buClr>
              <a:buSzPts val="3900"/>
              <a:buNone/>
              <a:defRPr sz="3900">
                <a:solidFill>
                  <a:schemeClr val="accent3"/>
                </a:solidFill>
              </a:defRPr>
            </a:lvl8pPr>
            <a:lvl9pPr algn="ctr" lvl="8" rtl="0">
              <a:spcBef>
                <a:spcPts val="0"/>
              </a:spcBef>
              <a:spcAft>
                <a:spcPts val="0"/>
              </a:spcAft>
              <a:buClr>
                <a:schemeClr val="accent3"/>
              </a:buClr>
              <a:buSzPts val="3900"/>
              <a:buNone/>
              <a:defRPr sz="3900">
                <a:solidFill>
                  <a:schemeClr val="accent3"/>
                </a:solidFill>
              </a:defRPr>
            </a:lvl9pPr>
          </a:lstStyle>
          <a:p/>
        </p:txBody>
      </p:sp>
      <p:sp>
        <p:nvSpPr>
          <p:cNvPr id="1048715" name="Google Shape;191;p8"/>
          <p:cNvSpPr txBox="1">
            <a:spLocks noGrp="1"/>
          </p:cNvSpPr>
          <p:nvPr>
            <p:ph type="subTitle" idx="1"/>
          </p:nvPr>
        </p:nvSpPr>
        <p:spPr>
          <a:xfrm>
            <a:off x="1353312" y="1554480"/>
            <a:ext cx="6373500" cy="1261800"/>
          </a:xfrm>
          <a:prstGeom prst="rect"/>
          <a:noFill/>
          <a:ln>
            <a:noFill/>
          </a:ln>
        </p:spPr>
        <p:txBody>
          <a:bodyPr anchor="ctr" anchorCtr="0" bIns="91425" lIns="91425" rIns="91425" spcFirstLastPara="1" tIns="91425" wrap="square">
            <a:noAutofit/>
          </a:bodyPr>
          <a:lstStyle>
            <a:lvl1pPr algn="r" lvl="0" rtl="0">
              <a:spcBef>
                <a:spcPts val="0"/>
              </a:spcBef>
              <a:spcAft>
                <a:spcPts val="0"/>
              </a:spcAft>
              <a:buNone/>
              <a:defRPr sz="1800">
                <a:solidFill>
                  <a:schemeClr val="dk1"/>
                </a:solidFill>
                <a:latin typeface="Nunito"/>
                <a:ea typeface="Nunito"/>
                <a:cs typeface="Nunito"/>
                <a:sym typeface="Nunito"/>
              </a:defRPr>
            </a:lvl1pPr>
            <a:lvl2pPr algn="r" lvl="1" rtl="0">
              <a:spcBef>
                <a:spcPts val="0"/>
              </a:spcBef>
              <a:spcAft>
                <a:spcPts val="0"/>
              </a:spcAft>
              <a:buNone/>
              <a:defRPr sz="1800">
                <a:solidFill>
                  <a:schemeClr val="dk1"/>
                </a:solidFill>
                <a:latin typeface="Nunito"/>
                <a:ea typeface="Nunito"/>
                <a:cs typeface="Nunito"/>
                <a:sym typeface="Nunito"/>
              </a:defRPr>
            </a:lvl2pPr>
            <a:lvl3pPr algn="r" lvl="2" rtl="0">
              <a:spcBef>
                <a:spcPts val="0"/>
              </a:spcBef>
              <a:spcAft>
                <a:spcPts val="0"/>
              </a:spcAft>
              <a:buNone/>
              <a:defRPr sz="1800">
                <a:solidFill>
                  <a:schemeClr val="dk1"/>
                </a:solidFill>
                <a:latin typeface="Nunito"/>
                <a:ea typeface="Nunito"/>
                <a:cs typeface="Nunito"/>
                <a:sym typeface="Nunito"/>
              </a:defRPr>
            </a:lvl3pPr>
            <a:lvl4pPr algn="r" lvl="3" rtl="0">
              <a:spcBef>
                <a:spcPts val="0"/>
              </a:spcBef>
              <a:spcAft>
                <a:spcPts val="0"/>
              </a:spcAft>
              <a:buNone/>
              <a:defRPr sz="1800">
                <a:solidFill>
                  <a:schemeClr val="dk1"/>
                </a:solidFill>
                <a:latin typeface="Nunito"/>
                <a:ea typeface="Nunito"/>
                <a:cs typeface="Nunito"/>
                <a:sym typeface="Nunito"/>
              </a:defRPr>
            </a:lvl4pPr>
            <a:lvl5pPr algn="r" lvl="4" rtl="0">
              <a:spcBef>
                <a:spcPts val="0"/>
              </a:spcBef>
              <a:spcAft>
                <a:spcPts val="0"/>
              </a:spcAft>
              <a:buNone/>
              <a:defRPr sz="1800">
                <a:solidFill>
                  <a:schemeClr val="dk1"/>
                </a:solidFill>
                <a:latin typeface="Nunito"/>
                <a:ea typeface="Nunito"/>
                <a:cs typeface="Nunito"/>
                <a:sym typeface="Nunito"/>
              </a:defRPr>
            </a:lvl5pPr>
            <a:lvl6pPr algn="r" lvl="5" rtl="0">
              <a:spcBef>
                <a:spcPts val="0"/>
              </a:spcBef>
              <a:spcAft>
                <a:spcPts val="0"/>
              </a:spcAft>
              <a:buNone/>
              <a:defRPr sz="1800">
                <a:solidFill>
                  <a:schemeClr val="dk1"/>
                </a:solidFill>
                <a:latin typeface="Nunito"/>
                <a:ea typeface="Nunito"/>
                <a:cs typeface="Nunito"/>
                <a:sym typeface="Nunito"/>
              </a:defRPr>
            </a:lvl6pPr>
            <a:lvl7pPr algn="r" lvl="6" rtl="0">
              <a:spcBef>
                <a:spcPts val="0"/>
              </a:spcBef>
              <a:spcAft>
                <a:spcPts val="0"/>
              </a:spcAft>
              <a:buNone/>
              <a:defRPr sz="1800">
                <a:solidFill>
                  <a:schemeClr val="dk1"/>
                </a:solidFill>
                <a:latin typeface="Nunito"/>
                <a:ea typeface="Nunito"/>
                <a:cs typeface="Nunito"/>
                <a:sym typeface="Nunito"/>
              </a:defRPr>
            </a:lvl7pPr>
            <a:lvl8pPr algn="r" lvl="7" rtl="0">
              <a:spcBef>
                <a:spcPts val="0"/>
              </a:spcBef>
              <a:spcAft>
                <a:spcPts val="0"/>
              </a:spcAft>
              <a:buNone/>
              <a:defRPr sz="1800">
                <a:solidFill>
                  <a:schemeClr val="dk1"/>
                </a:solidFill>
                <a:latin typeface="Nunito"/>
                <a:ea typeface="Nunito"/>
                <a:cs typeface="Nunito"/>
                <a:sym typeface="Nunito"/>
              </a:defRPr>
            </a:lvl8pPr>
            <a:lvl9pPr algn="r" lvl="8" rtl="0">
              <a:spcBef>
                <a:spcPts val="0"/>
              </a:spcBef>
              <a:spcAft>
                <a:spcPts val="0"/>
              </a:spcAft>
              <a:buNone/>
              <a:defRPr sz="1800">
                <a:solidFill>
                  <a:schemeClr val="dk1"/>
                </a:solidFill>
                <a:latin typeface="Nunito"/>
                <a:ea typeface="Nunito"/>
                <a:cs typeface="Nunito"/>
                <a:sym typeface="Nunito"/>
              </a:defRPr>
            </a:lvl9pPr>
          </a:lstStyle>
          <a:p/>
        </p:txBody>
      </p:sp>
      <p:sp>
        <p:nvSpPr>
          <p:cNvPr id="1048716" name="Google Shape;192;p8"/>
          <p:cNvSpPr/>
          <p:nvPr/>
        </p:nvSpPr>
        <p:spPr>
          <a:xfrm>
            <a:off x="8119599" y="2664177"/>
            <a:ext cx="1025648" cy="1063093"/>
          </a:xfrm>
          <a:custGeom>
            <a:avLst/>
            <a:ahLst/>
            <a:rect l="l" t="t" r="r" b="b"/>
            <a:pathLst>
              <a:path w="32004" h="33175" extrusionOk="0">
                <a:moveTo>
                  <a:pt x="10837" y="0"/>
                </a:moveTo>
                <a:cubicBezTo>
                  <a:pt x="8343" y="0"/>
                  <a:pt x="5972" y="932"/>
                  <a:pt x="4474" y="3782"/>
                </a:cubicBezTo>
                <a:cubicBezTo>
                  <a:pt x="0" y="12316"/>
                  <a:pt x="12035" y="21326"/>
                  <a:pt x="18477" y="26173"/>
                </a:cubicBezTo>
                <a:cubicBezTo>
                  <a:pt x="18871" y="26463"/>
                  <a:pt x="19223" y="26733"/>
                  <a:pt x="19575" y="27002"/>
                </a:cubicBezTo>
                <a:cubicBezTo>
                  <a:pt x="24049" y="30399"/>
                  <a:pt x="28275" y="32243"/>
                  <a:pt x="32003" y="33175"/>
                </a:cubicBezTo>
                <a:lnTo>
                  <a:pt x="32003" y="32553"/>
                </a:lnTo>
                <a:cubicBezTo>
                  <a:pt x="28378" y="31621"/>
                  <a:pt x="24298" y="29819"/>
                  <a:pt x="19948" y="26505"/>
                </a:cubicBezTo>
                <a:cubicBezTo>
                  <a:pt x="19596" y="26256"/>
                  <a:pt x="19243" y="25987"/>
                  <a:pt x="18850" y="25697"/>
                </a:cubicBezTo>
                <a:cubicBezTo>
                  <a:pt x="12532" y="20953"/>
                  <a:pt x="787" y="12129"/>
                  <a:pt x="5013" y="4072"/>
                </a:cubicBezTo>
                <a:cubicBezTo>
                  <a:pt x="6354" y="1513"/>
                  <a:pt x="8430" y="590"/>
                  <a:pt x="10796" y="590"/>
                </a:cubicBezTo>
                <a:cubicBezTo>
                  <a:pt x="13620" y="590"/>
                  <a:pt x="16855" y="1906"/>
                  <a:pt x="19741" y="3326"/>
                </a:cubicBezTo>
                <a:cubicBezTo>
                  <a:pt x="22185" y="4527"/>
                  <a:pt x="24733" y="5625"/>
                  <a:pt x="27177" y="6702"/>
                </a:cubicBezTo>
                <a:cubicBezTo>
                  <a:pt x="28772" y="7386"/>
                  <a:pt x="30388" y="8069"/>
                  <a:pt x="32003" y="8815"/>
                </a:cubicBezTo>
                <a:lnTo>
                  <a:pt x="32003" y="8132"/>
                </a:lnTo>
                <a:cubicBezTo>
                  <a:pt x="30470" y="7448"/>
                  <a:pt x="28938" y="6785"/>
                  <a:pt x="27426" y="6143"/>
                </a:cubicBezTo>
                <a:cubicBezTo>
                  <a:pt x="24981" y="5066"/>
                  <a:pt x="22433" y="3968"/>
                  <a:pt x="20010" y="2787"/>
                </a:cubicBezTo>
                <a:cubicBezTo>
                  <a:pt x="18097" y="1843"/>
                  <a:pt x="14345" y="0"/>
                  <a:pt x="10837" y="0"/>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17" name="Google Shape;193;p8"/>
          <p:cNvSpPr/>
          <p:nvPr/>
        </p:nvSpPr>
        <p:spPr>
          <a:xfrm>
            <a:off x="1832424" y="591571"/>
            <a:ext cx="94957" cy="91873"/>
          </a:xfrm>
          <a:custGeom>
            <a:avLst/>
            <a:ahLst/>
            <a:rect l="l" t="t" r="r" b="b"/>
            <a:pathLst>
              <a:path w="2963" h="2867" extrusionOk="0">
                <a:moveTo>
                  <a:pt x="1254" y="0"/>
                </a:moveTo>
                <a:cubicBezTo>
                  <a:pt x="1047" y="0"/>
                  <a:pt x="845" y="50"/>
                  <a:pt x="663" y="165"/>
                </a:cubicBezTo>
                <a:cubicBezTo>
                  <a:pt x="436" y="310"/>
                  <a:pt x="291" y="559"/>
                  <a:pt x="208" y="808"/>
                </a:cubicBezTo>
                <a:cubicBezTo>
                  <a:pt x="1" y="1553"/>
                  <a:pt x="332" y="2651"/>
                  <a:pt x="1181" y="2838"/>
                </a:cubicBezTo>
                <a:cubicBezTo>
                  <a:pt x="1254" y="2857"/>
                  <a:pt x="1329" y="2867"/>
                  <a:pt x="1405" y="2867"/>
                </a:cubicBezTo>
                <a:cubicBezTo>
                  <a:pt x="1564" y="2867"/>
                  <a:pt x="1724" y="2825"/>
                  <a:pt x="1865" y="2755"/>
                </a:cubicBezTo>
                <a:cubicBezTo>
                  <a:pt x="1927" y="2734"/>
                  <a:pt x="1968" y="2713"/>
                  <a:pt x="2031" y="2672"/>
                </a:cubicBezTo>
                <a:cubicBezTo>
                  <a:pt x="2279" y="2527"/>
                  <a:pt x="2486" y="2299"/>
                  <a:pt x="2652" y="2071"/>
                </a:cubicBezTo>
                <a:cubicBezTo>
                  <a:pt x="2818" y="1864"/>
                  <a:pt x="2963" y="1636"/>
                  <a:pt x="2963" y="1367"/>
                </a:cubicBezTo>
                <a:cubicBezTo>
                  <a:pt x="2963" y="1160"/>
                  <a:pt x="2880" y="953"/>
                  <a:pt x="2756" y="808"/>
                </a:cubicBezTo>
                <a:cubicBezTo>
                  <a:pt x="2436" y="382"/>
                  <a:pt x="1826" y="0"/>
                  <a:pt x="1254" y="0"/>
                </a:cubicBezTo>
                <a:close/>
              </a:path>
            </a:pathLst>
          </a:custGeom>
          <a:solidFill>
            <a:srgbClr val="EEEEE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18" name="Google Shape;194;p8"/>
          <p:cNvSpPr/>
          <p:nvPr/>
        </p:nvSpPr>
        <p:spPr>
          <a:xfrm>
            <a:off x="968776" y="3800269"/>
            <a:ext cx="161359" cy="144138"/>
          </a:xfrm>
          <a:custGeom>
            <a:avLst/>
            <a:ahLst/>
            <a:rect l="l" t="t" r="r" b="b"/>
            <a:pathLst>
              <a:path w="5035" h="4498" extrusionOk="0">
                <a:moveTo>
                  <a:pt x="2570" y="1"/>
                </a:moveTo>
                <a:cubicBezTo>
                  <a:pt x="1501" y="1"/>
                  <a:pt x="317" y="575"/>
                  <a:pt x="83" y="1657"/>
                </a:cubicBezTo>
                <a:cubicBezTo>
                  <a:pt x="1" y="2010"/>
                  <a:pt x="63" y="2403"/>
                  <a:pt x="208" y="2755"/>
                </a:cubicBezTo>
                <a:cubicBezTo>
                  <a:pt x="249" y="2838"/>
                  <a:pt x="291" y="2921"/>
                  <a:pt x="332" y="3004"/>
                </a:cubicBezTo>
                <a:cubicBezTo>
                  <a:pt x="581" y="3397"/>
                  <a:pt x="933" y="3729"/>
                  <a:pt x="1306" y="4019"/>
                </a:cubicBezTo>
                <a:cubicBezTo>
                  <a:pt x="1637" y="4267"/>
                  <a:pt x="2010" y="4495"/>
                  <a:pt x="2424" y="4495"/>
                </a:cubicBezTo>
                <a:cubicBezTo>
                  <a:pt x="2445" y="4497"/>
                  <a:pt x="2466" y="4497"/>
                  <a:pt x="2487" y="4497"/>
                </a:cubicBezTo>
                <a:cubicBezTo>
                  <a:pt x="2795" y="4497"/>
                  <a:pt x="3083" y="4358"/>
                  <a:pt x="3336" y="4164"/>
                </a:cubicBezTo>
                <a:cubicBezTo>
                  <a:pt x="4226" y="3460"/>
                  <a:pt x="5034" y="1906"/>
                  <a:pt x="4330" y="829"/>
                </a:cubicBezTo>
                <a:cubicBezTo>
                  <a:pt x="4102" y="477"/>
                  <a:pt x="3729" y="228"/>
                  <a:pt x="3315" y="104"/>
                </a:cubicBezTo>
                <a:cubicBezTo>
                  <a:pt x="3084" y="35"/>
                  <a:pt x="2830" y="1"/>
                  <a:pt x="2570"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19" name="Google Shape;195;p8"/>
          <p:cNvSpPr/>
          <p:nvPr/>
        </p:nvSpPr>
        <p:spPr>
          <a:xfrm>
            <a:off x="3407687" y="1462"/>
            <a:ext cx="1152460" cy="988043"/>
          </a:xfrm>
          <a:custGeom>
            <a:avLst/>
            <a:ahLst/>
            <a:rect l="l" t="t" r="r" b="b"/>
            <a:pathLst>
              <a:path w="35961" h="30833" extrusionOk="0">
                <a:moveTo>
                  <a:pt x="1" y="0"/>
                </a:moveTo>
                <a:cubicBezTo>
                  <a:pt x="2859" y="11683"/>
                  <a:pt x="10089" y="23034"/>
                  <a:pt x="19079" y="28896"/>
                </a:cubicBezTo>
                <a:cubicBezTo>
                  <a:pt x="19824" y="29372"/>
                  <a:pt x="20632" y="29787"/>
                  <a:pt x="21481" y="30118"/>
                </a:cubicBezTo>
                <a:cubicBezTo>
                  <a:pt x="22673" y="30571"/>
                  <a:pt x="23935" y="30832"/>
                  <a:pt x="25172" y="30832"/>
                </a:cubicBezTo>
                <a:cubicBezTo>
                  <a:pt x="26536" y="30832"/>
                  <a:pt x="27869" y="30515"/>
                  <a:pt x="29042" y="29787"/>
                </a:cubicBezTo>
                <a:cubicBezTo>
                  <a:pt x="31569" y="28212"/>
                  <a:pt x="32708" y="25147"/>
                  <a:pt x="33475" y="22268"/>
                </a:cubicBezTo>
                <a:cubicBezTo>
                  <a:pt x="35381" y="15018"/>
                  <a:pt x="35961" y="7416"/>
                  <a:pt x="35111"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20" name="Google Shape;196;p8"/>
          <p:cNvSpPr/>
          <p:nvPr/>
        </p:nvSpPr>
        <p:spPr>
          <a:xfrm>
            <a:off x="6730853" y="4226051"/>
            <a:ext cx="1998162" cy="919051"/>
          </a:xfrm>
          <a:custGeom>
            <a:avLst/>
            <a:ahLst/>
            <a:rect l="l" t="t" r="r" b="b"/>
            <a:pathLst>
              <a:path w="62350" h="28680" extrusionOk="0">
                <a:moveTo>
                  <a:pt x="41636" y="0"/>
                </a:moveTo>
                <a:cubicBezTo>
                  <a:pt x="26782" y="0"/>
                  <a:pt x="9821" y="8724"/>
                  <a:pt x="2175" y="20436"/>
                </a:cubicBezTo>
                <a:cubicBezTo>
                  <a:pt x="1699" y="21181"/>
                  <a:pt x="1285" y="21989"/>
                  <a:pt x="953" y="22839"/>
                </a:cubicBezTo>
                <a:cubicBezTo>
                  <a:pt x="228" y="24724"/>
                  <a:pt x="0" y="26795"/>
                  <a:pt x="518" y="28680"/>
                </a:cubicBezTo>
                <a:lnTo>
                  <a:pt x="53318" y="28680"/>
                </a:lnTo>
                <a:cubicBezTo>
                  <a:pt x="55265" y="27396"/>
                  <a:pt x="57068" y="25925"/>
                  <a:pt x="58559" y="24164"/>
                </a:cubicBezTo>
                <a:cubicBezTo>
                  <a:pt x="60734" y="21616"/>
                  <a:pt x="62225" y="18426"/>
                  <a:pt x="62267" y="15071"/>
                </a:cubicBezTo>
                <a:cubicBezTo>
                  <a:pt x="62350" y="8339"/>
                  <a:pt x="56405" y="2705"/>
                  <a:pt x="49880" y="1006"/>
                </a:cubicBezTo>
                <a:cubicBezTo>
                  <a:pt x="47263" y="322"/>
                  <a:pt x="44488" y="0"/>
                  <a:pt x="41636"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21" name="Google Shape;197;p8"/>
          <p:cNvSpPr/>
          <p:nvPr/>
        </p:nvSpPr>
        <p:spPr>
          <a:xfrm>
            <a:off x="7929077" y="1462"/>
            <a:ext cx="1216171" cy="1961474"/>
          </a:xfrm>
          <a:custGeom>
            <a:avLst/>
            <a:ahLst/>
            <a:rect l="l" t="t" r="r" b="b"/>
            <a:pathLst>
              <a:path w="37949" h="61210" extrusionOk="0">
                <a:moveTo>
                  <a:pt x="0" y="0"/>
                </a:moveTo>
                <a:cubicBezTo>
                  <a:pt x="414" y="1077"/>
                  <a:pt x="870" y="2134"/>
                  <a:pt x="1305" y="3128"/>
                </a:cubicBezTo>
                <a:cubicBezTo>
                  <a:pt x="6442" y="14686"/>
                  <a:pt x="12449" y="25023"/>
                  <a:pt x="18415" y="35297"/>
                </a:cubicBezTo>
                <a:cubicBezTo>
                  <a:pt x="22641" y="42547"/>
                  <a:pt x="26908" y="49859"/>
                  <a:pt x="31817" y="55410"/>
                </a:cubicBezTo>
                <a:cubicBezTo>
                  <a:pt x="33785" y="57626"/>
                  <a:pt x="35835" y="59532"/>
                  <a:pt x="37948" y="61210"/>
                </a:cubicBezTo>
                <a:lnTo>
                  <a:pt x="37948" y="0"/>
                </a:ln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endParaRPr>
              <a:solidFill>
                <a:srgbClr val="FDDACB"/>
              </a:solidFill>
            </a:endParaRPr>
          </a:p>
        </p:txBody>
      </p:sp>
      <p:sp>
        <p:nvSpPr>
          <p:cNvPr id="1048722" name="Google Shape;198;p8"/>
          <p:cNvSpPr/>
          <p:nvPr/>
        </p:nvSpPr>
        <p:spPr>
          <a:xfrm>
            <a:off x="910" y="4049835"/>
            <a:ext cx="1382786" cy="1095266"/>
          </a:xfrm>
          <a:custGeom>
            <a:avLst/>
            <a:ahLst/>
            <a:rect l="l" t="t" r="r" b="b"/>
            <a:pathLst>
              <a:path w="43148" h="34179" extrusionOk="0">
                <a:moveTo>
                  <a:pt x="1" y="1"/>
                </a:moveTo>
                <a:lnTo>
                  <a:pt x="1" y="34179"/>
                </a:lnTo>
                <a:lnTo>
                  <a:pt x="43148" y="34179"/>
                </a:lnTo>
                <a:cubicBezTo>
                  <a:pt x="40952" y="30782"/>
                  <a:pt x="38591" y="27468"/>
                  <a:pt x="36250" y="24195"/>
                </a:cubicBezTo>
                <a:cubicBezTo>
                  <a:pt x="33164" y="19886"/>
                  <a:pt x="30057" y="15536"/>
                  <a:pt x="26017" y="12098"/>
                </a:cubicBezTo>
                <a:cubicBezTo>
                  <a:pt x="20756" y="7603"/>
                  <a:pt x="14210" y="4910"/>
                  <a:pt x="7685" y="2590"/>
                </a:cubicBezTo>
                <a:cubicBezTo>
                  <a:pt x="5138" y="1679"/>
                  <a:pt x="2569" y="829"/>
                  <a:pt x="1"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23" name="Google Shape;199;p8"/>
          <p:cNvSpPr/>
          <p:nvPr/>
        </p:nvSpPr>
        <p:spPr>
          <a:xfrm>
            <a:off x="-5957" y="-5405"/>
            <a:ext cx="1301161" cy="1600391"/>
          </a:xfrm>
          <a:custGeom>
            <a:avLst/>
            <a:ahLst/>
            <a:rect l="l" t="t" r="r" b="b"/>
            <a:pathLst>
              <a:path w="40601" h="49942" extrusionOk="0">
                <a:moveTo>
                  <a:pt x="34904" y="0"/>
                </a:moveTo>
                <a:cubicBezTo>
                  <a:pt x="37369" y="2216"/>
                  <a:pt x="38674" y="4557"/>
                  <a:pt x="38881" y="7167"/>
                </a:cubicBezTo>
                <a:cubicBezTo>
                  <a:pt x="39357" y="13029"/>
                  <a:pt x="33930" y="19202"/>
                  <a:pt x="29580" y="24173"/>
                </a:cubicBezTo>
                <a:lnTo>
                  <a:pt x="29352" y="24422"/>
                </a:lnTo>
                <a:cubicBezTo>
                  <a:pt x="24174" y="30325"/>
                  <a:pt x="18809" y="35504"/>
                  <a:pt x="13382" y="39792"/>
                </a:cubicBezTo>
                <a:cubicBezTo>
                  <a:pt x="8970" y="43313"/>
                  <a:pt x="4475" y="46254"/>
                  <a:pt x="1" y="48595"/>
                </a:cubicBezTo>
                <a:lnTo>
                  <a:pt x="1" y="49941"/>
                </a:lnTo>
                <a:cubicBezTo>
                  <a:pt x="4744" y="47518"/>
                  <a:pt x="9467" y="44452"/>
                  <a:pt x="14128" y="40744"/>
                </a:cubicBezTo>
                <a:cubicBezTo>
                  <a:pt x="19617" y="36415"/>
                  <a:pt x="25044" y="31175"/>
                  <a:pt x="30264" y="25230"/>
                </a:cubicBezTo>
                <a:lnTo>
                  <a:pt x="30492" y="24960"/>
                </a:lnTo>
                <a:cubicBezTo>
                  <a:pt x="34987" y="19823"/>
                  <a:pt x="40600" y="13443"/>
                  <a:pt x="40082" y="7063"/>
                </a:cubicBezTo>
                <a:cubicBezTo>
                  <a:pt x="39896" y="4536"/>
                  <a:pt x="38736" y="2175"/>
                  <a:pt x="36644" y="0"/>
                </a:cubicBez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24" name="Google Shape;200;p8"/>
          <p:cNvSpPr/>
          <p:nvPr/>
        </p:nvSpPr>
        <p:spPr>
          <a:xfrm>
            <a:off x="4155163" y="4859329"/>
            <a:ext cx="250291" cy="201114"/>
          </a:xfrm>
          <a:custGeom>
            <a:avLst/>
            <a:ahLst/>
            <a:rect l="l" t="t" r="r" b="b"/>
            <a:pathLst>
              <a:path w="7810" h="6276" extrusionOk="0">
                <a:moveTo>
                  <a:pt x="4062" y="1"/>
                </a:moveTo>
                <a:cubicBezTo>
                  <a:pt x="3994" y="1"/>
                  <a:pt x="3924" y="3"/>
                  <a:pt x="3854" y="9"/>
                </a:cubicBezTo>
                <a:cubicBezTo>
                  <a:pt x="2797" y="112"/>
                  <a:pt x="1202" y="1086"/>
                  <a:pt x="622" y="2101"/>
                </a:cubicBezTo>
                <a:cubicBezTo>
                  <a:pt x="1" y="3137"/>
                  <a:pt x="581" y="3696"/>
                  <a:pt x="1306" y="4504"/>
                </a:cubicBezTo>
                <a:cubicBezTo>
                  <a:pt x="2123" y="5429"/>
                  <a:pt x="3146" y="6276"/>
                  <a:pt x="4265" y="6276"/>
                </a:cubicBezTo>
                <a:cubicBezTo>
                  <a:pt x="4423" y="6276"/>
                  <a:pt x="4583" y="6259"/>
                  <a:pt x="4744" y="6223"/>
                </a:cubicBezTo>
                <a:cubicBezTo>
                  <a:pt x="5014" y="6161"/>
                  <a:pt x="5304" y="6057"/>
                  <a:pt x="5594" y="5871"/>
                </a:cubicBezTo>
                <a:cubicBezTo>
                  <a:pt x="7064" y="4918"/>
                  <a:pt x="7810" y="3385"/>
                  <a:pt x="6733" y="1811"/>
                </a:cubicBezTo>
                <a:cubicBezTo>
                  <a:pt x="6066" y="850"/>
                  <a:pt x="5269" y="1"/>
                  <a:pt x="4062"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25" name="Google Shape;201;p8"/>
          <p:cNvSpPr/>
          <p:nvPr/>
        </p:nvSpPr>
        <p:spPr>
          <a:xfrm>
            <a:off x="3945540" y="4606526"/>
            <a:ext cx="178473" cy="163750"/>
          </a:xfrm>
          <a:custGeom>
            <a:avLst/>
            <a:ahLst/>
            <a:rect l="l" t="t" r="r" b="b"/>
            <a:pathLst>
              <a:path w="5569" h="5110" extrusionOk="0">
                <a:moveTo>
                  <a:pt x="3008" y="0"/>
                </a:moveTo>
                <a:cubicBezTo>
                  <a:pt x="2704" y="0"/>
                  <a:pt x="2356" y="130"/>
                  <a:pt x="1902" y="420"/>
                </a:cubicBezTo>
                <a:cubicBezTo>
                  <a:pt x="1073" y="938"/>
                  <a:pt x="162" y="1642"/>
                  <a:pt x="100" y="2595"/>
                </a:cubicBezTo>
                <a:cubicBezTo>
                  <a:pt x="0" y="3786"/>
                  <a:pt x="1650" y="5109"/>
                  <a:pt x="2827" y="5109"/>
                </a:cubicBezTo>
                <a:cubicBezTo>
                  <a:pt x="2879" y="5109"/>
                  <a:pt x="2929" y="5107"/>
                  <a:pt x="2979" y="5101"/>
                </a:cubicBezTo>
                <a:cubicBezTo>
                  <a:pt x="3207" y="5060"/>
                  <a:pt x="3414" y="5019"/>
                  <a:pt x="3600" y="4936"/>
                </a:cubicBezTo>
                <a:cubicBezTo>
                  <a:pt x="5154" y="4314"/>
                  <a:pt x="5568" y="2119"/>
                  <a:pt x="4429" y="917"/>
                </a:cubicBezTo>
                <a:cubicBezTo>
                  <a:pt x="3888" y="351"/>
                  <a:pt x="3507" y="0"/>
                  <a:pt x="3008"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26" name="Google Shape;202;p8"/>
          <p:cNvSpPr/>
          <p:nvPr/>
        </p:nvSpPr>
        <p:spPr>
          <a:xfrm>
            <a:off x="4362959" y="4644435"/>
            <a:ext cx="197188" cy="98378"/>
          </a:xfrm>
          <a:custGeom>
            <a:avLst/>
            <a:ahLst/>
            <a:rect l="l" t="t" r="r" b="b"/>
            <a:pathLst>
              <a:path w="6153" h="3070" extrusionOk="0">
                <a:moveTo>
                  <a:pt x="3130" y="1"/>
                </a:moveTo>
                <a:cubicBezTo>
                  <a:pt x="2769" y="1"/>
                  <a:pt x="2391" y="156"/>
                  <a:pt x="1989" y="542"/>
                </a:cubicBezTo>
                <a:cubicBezTo>
                  <a:pt x="0" y="2448"/>
                  <a:pt x="3149" y="2883"/>
                  <a:pt x="4764" y="3069"/>
                </a:cubicBezTo>
                <a:cubicBezTo>
                  <a:pt x="6152" y="2779"/>
                  <a:pt x="5386" y="1412"/>
                  <a:pt x="4744" y="853"/>
                </a:cubicBezTo>
                <a:cubicBezTo>
                  <a:pt x="4225" y="384"/>
                  <a:pt x="3698" y="1"/>
                  <a:pt x="3130"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27" name="Google Shape;203;p8"/>
          <p:cNvSpPr/>
          <p:nvPr/>
        </p:nvSpPr>
        <p:spPr>
          <a:xfrm>
            <a:off x="3708998" y="4424639"/>
            <a:ext cx="156776" cy="99788"/>
          </a:xfrm>
          <a:custGeom>
            <a:avLst/>
            <a:ahLst/>
            <a:rect l="l" t="t" r="r" b="b"/>
            <a:pathLst>
              <a:path w="4892" h="3114" extrusionOk="0">
                <a:moveTo>
                  <a:pt x="3093" y="1"/>
                </a:moveTo>
                <a:cubicBezTo>
                  <a:pt x="2807" y="1"/>
                  <a:pt x="2492" y="57"/>
                  <a:pt x="2157" y="151"/>
                </a:cubicBezTo>
                <a:cubicBezTo>
                  <a:pt x="1" y="747"/>
                  <a:pt x="1693" y="3114"/>
                  <a:pt x="3519" y="3114"/>
                </a:cubicBezTo>
                <a:cubicBezTo>
                  <a:pt x="3534" y="3114"/>
                  <a:pt x="3550" y="3114"/>
                  <a:pt x="3566" y="3113"/>
                </a:cubicBezTo>
                <a:cubicBezTo>
                  <a:pt x="4539" y="2347"/>
                  <a:pt x="4891" y="2119"/>
                  <a:pt x="4436" y="938"/>
                </a:cubicBezTo>
                <a:cubicBezTo>
                  <a:pt x="4169" y="251"/>
                  <a:pt x="3694" y="1"/>
                  <a:pt x="3093"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28" name="Google Shape;204;p8"/>
          <p:cNvSpPr/>
          <p:nvPr/>
        </p:nvSpPr>
        <p:spPr>
          <a:xfrm>
            <a:off x="3796039" y="4851062"/>
            <a:ext cx="95630" cy="86233"/>
          </a:xfrm>
          <a:custGeom>
            <a:avLst/>
            <a:ahLst/>
            <a:rect l="l" t="t" r="r" b="b"/>
            <a:pathLst>
              <a:path w="2984" h="2691" extrusionOk="0">
                <a:moveTo>
                  <a:pt x="1169" y="1"/>
                </a:moveTo>
                <a:cubicBezTo>
                  <a:pt x="1105" y="1"/>
                  <a:pt x="1040" y="6"/>
                  <a:pt x="974" y="18"/>
                </a:cubicBezTo>
                <a:cubicBezTo>
                  <a:pt x="0" y="184"/>
                  <a:pt x="83" y="2421"/>
                  <a:pt x="912" y="2545"/>
                </a:cubicBezTo>
                <a:lnTo>
                  <a:pt x="1181" y="2690"/>
                </a:lnTo>
                <a:cubicBezTo>
                  <a:pt x="2155" y="2380"/>
                  <a:pt x="2983" y="1675"/>
                  <a:pt x="2362" y="743"/>
                </a:cubicBezTo>
                <a:cubicBezTo>
                  <a:pt x="2087" y="339"/>
                  <a:pt x="1665" y="1"/>
                  <a:pt x="1169"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29" name="Google Shape;205;p8"/>
          <p:cNvSpPr/>
          <p:nvPr/>
        </p:nvSpPr>
        <p:spPr>
          <a:xfrm>
            <a:off x="129709" y="2134505"/>
            <a:ext cx="331275" cy="330256"/>
          </a:xfrm>
          <a:custGeom>
            <a:avLst/>
            <a:ahLst/>
            <a:rect l="l" t="t" r="r" b="b"/>
            <a:pathLst>
              <a:path w="10337" h="10306" extrusionOk="0">
                <a:moveTo>
                  <a:pt x="6170" y="345"/>
                </a:moveTo>
                <a:cubicBezTo>
                  <a:pt x="6905" y="345"/>
                  <a:pt x="7629" y="496"/>
                  <a:pt x="8244" y="798"/>
                </a:cubicBezTo>
                <a:cubicBezTo>
                  <a:pt x="9239" y="1274"/>
                  <a:pt x="9819" y="2372"/>
                  <a:pt x="9901" y="3926"/>
                </a:cubicBezTo>
                <a:cubicBezTo>
                  <a:pt x="10026" y="6515"/>
                  <a:pt x="8514" y="8359"/>
                  <a:pt x="7064" y="9229"/>
                </a:cubicBezTo>
                <a:cubicBezTo>
                  <a:pt x="6241" y="9715"/>
                  <a:pt x="5361" y="9962"/>
                  <a:pt x="4534" y="9962"/>
                </a:cubicBezTo>
                <a:cubicBezTo>
                  <a:pt x="3882" y="9962"/>
                  <a:pt x="3264" y="9808"/>
                  <a:pt x="2734" y="9498"/>
                </a:cubicBezTo>
                <a:cubicBezTo>
                  <a:pt x="932" y="8400"/>
                  <a:pt x="352" y="6929"/>
                  <a:pt x="829" y="4547"/>
                </a:cubicBezTo>
                <a:cubicBezTo>
                  <a:pt x="1284" y="2144"/>
                  <a:pt x="3314" y="1088"/>
                  <a:pt x="4164" y="736"/>
                </a:cubicBezTo>
                <a:cubicBezTo>
                  <a:pt x="4226" y="715"/>
                  <a:pt x="4267" y="694"/>
                  <a:pt x="4329" y="674"/>
                </a:cubicBezTo>
                <a:cubicBezTo>
                  <a:pt x="4911" y="455"/>
                  <a:pt x="5544" y="345"/>
                  <a:pt x="6170" y="345"/>
                </a:cubicBezTo>
                <a:close/>
                <a:moveTo>
                  <a:pt x="6161" y="0"/>
                </a:moveTo>
                <a:cubicBezTo>
                  <a:pt x="5493" y="0"/>
                  <a:pt x="4821" y="115"/>
                  <a:pt x="4205" y="342"/>
                </a:cubicBezTo>
                <a:cubicBezTo>
                  <a:pt x="4143" y="363"/>
                  <a:pt x="4101" y="384"/>
                  <a:pt x="4039" y="404"/>
                </a:cubicBezTo>
                <a:cubicBezTo>
                  <a:pt x="3128" y="777"/>
                  <a:pt x="974" y="1917"/>
                  <a:pt x="477" y="4485"/>
                </a:cubicBezTo>
                <a:cubicBezTo>
                  <a:pt x="0" y="6991"/>
                  <a:pt x="642" y="8628"/>
                  <a:pt x="2569" y="9788"/>
                </a:cubicBezTo>
                <a:cubicBezTo>
                  <a:pt x="3149" y="10140"/>
                  <a:pt x="3832" y="10306"/>
                  <a:pt x="4557" y="10306"/>
                </a:cubicBezTo>
                <a:cubicBezTo>
                  <a:pt x="5427" y="10306"/>
                  <a:pt x="6380" y="10036"/>
                  <a:pt x="7250" y="9519"/>
                </a:cubicBezTo>
                <a:cubicBezTo>
                  <a:pt x="9197" y="8359"/>
                  <a:pt x="10336" y="6204"/>
                  <a:pt x="10233" y="3905"/>
                </a:cubicBezTo>
                <a:cubicBezTo>
                  <a:pt x="10171" y="2248"/>
                  <a:pt x="9487" y="1005"/>
                  <a:pt x="8410" y="487"/>
                </a:cubicBezTo>
                <a:cubicBezTo>
                  <a:pt x="7736" y="161"/>
                  <a:pt x="6952" y="0"/>
                  <a:pt x="6161" y="0"/>
                </a:cubicBezTo>
                <a:close/>
              </a:path>
            </a:pathLst>
          </a:custGeom>
          <a:solidFill>
            <a:schemeClr val="accen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
  <p:cSld name="CAPTION_ONLY">
    <p:bg>
      <p:bgPr>
        <a:solidFill>
          <a:schemeClr val="accent1"/>
        </a:solidFill>
      </p:bgPr>
    </p:bg>
    <p:spTree>
      <p:nvGrpSpPr>
        <p:cNvPr id="69" name="Shape 230"/>
        <p:cNvGrpSpPr/>
        <p:nvPr/>
      </p:nvGrpSpPr>
      <p:grpSpPr>
        <a:xfrm>
          <a:off x="0" y="0"/>
          <a:ext cx="0" cy="0"/>
          <a:chOff x="0" y="0"/>
          <a:chExt cx="0" cy="0"/>
        </a:xfrm>
      </p:grpSpPr>
      <p:grpSp>
        <p:nvGrpSpPr>
          <p:cNvPr id="70" name="Google Shape;231;p10"/>
          <p:cNvGrpSpPr/>
          <p:nvPr/>
        </p:nvGrpSpPr>
        <p:grpSpPr>
          <a:xfrm>
            <a:off x="-20619" y="-7694"/>
            <a:ext cx="9181207" cy="5162098"/>
            <a:chOff x="238125" y="839425"/>
            <a:chExt cx="7136023" cy="4012825"/>
          </a:xfrm>
        </p:grpSpPr>
        <p:sp>
          <p:nvSpPr>
            <p:cNvPr id="1048815" name="Google Shape;232;p10"/>
            <p:cNvSpPr/>
            <p:nvPr/>
          </p:nvSpPr>
          <p:spPr>
            <a:xfrm>
              <a:off x="240700" y="839425"/>
              <a:ext cx="7133425" cy="4012825"/>
            </a:xfrm>
            <a:custGeom>
              <a:avLst/>
              <a:ahLst/>
              <a:rect l="l" t="t" r="r" b="b"/>
              <a:pathLst>
                <a:path w="285337" h="160513" extrusionOk="0">
                  <a:moveTo>
                    <a:pt x="1" y="0"/>
                  </a:moveTo>
                  <a:lnTo>
                    <a:pt x="1" y="160513"/>
                  </a:lnTo>
                  <a:lnTo>
                    <a:pt x="285336" y="160513"/>
                  </a:lnTo>
                  <a:lnTo>
                    <a:pt x="285336" y="0"/>
                  </a:lnTo>
                  <a:close/>
                </a:path>
              </a:pathLst>
            </a:custGeom>
            <a:solidFill>
              <a:schemeClr val="accen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16" name="Google Shape;233;p10"/>
            <p:cNvSpPr/>
            <p:nvPr/>
          </p:nvSpPr>
          <p:spPr>
            <a:xfrm>
              <a:off x="788600" y="1649850"/>
              <a:ext cx="145525" cy="130525"/>
            </a:xfrm>
            <a:custGeom>
              <a:avLst/>
              <a:ahLst/>
              <a:rect l="l" t="t" r="r" b="b"/>
              <a:pathLst>
                <a:path w="5821" h="5221" extrusionOk="0">
                  <a:moveTo>
                    <a:pt x="3294" y="0"/>
                  </a:moveTo>
                  <a:cubicBezTo>
                    <a:pt x="3024" y="0"/>
                    <a:pt x="2734" y="83"/>
                    <a:pt x="2486" y="208"/>
                  </a:cubicBezTo>
                  <a:cubicBezTo>
                    <a:pt x="1284" y="788"/>
                    <a:pt x="0" y="2362"/>
                    <a:pt x="539" y="3770"/>
                  </a:cubicBezTo>
                  <a:cubicBezTo>
                    <a:pt x="725" y="4247"/>
                    <a:pt x="1098" y="4620"/>
                    <a:pt x="1533" y="4848"/>
                  </a:cubicBezTo>
                  <a:cubicBezTo>
                    <a:pt x="1989" y="5096"/>
                    <a:pt x="2548" y="5220"/>
                    <a:pt x="3128" y="5220"/>
                  </a:cubicBezTo>
                  <a:cubicBezTo>
                    <a:pt x="4143" y="5220"/>
                    <a:pt x="5179" y="4806"/>
                    <a:pt x="5614" y="3853"/>
                  </a:cubicBezTo>
                  <a:cubicBezTo>
                    <a:pt x="5800" y="3460"/>
                    <a:pt x="5821" y="2983"/>
                    <a:pt x="5717" y="2548"/>
                  </a:cubicBezTo>
                  <a:cubicBezTo>
                    <a:pt x="5696" y="2445"/>
                    <a:pt x="5676" y="2341"/>
                    <a:pt x="5634" y="2238"/>
                  </a:cubicBezTo>
                  <a:cubicBezTo>
                    <a:pt x="5448" y="1720"/>
                    <a:pt x="5116" y="1264"/>
                    <a:pt x="4764" y="850"/>
                  </a:cubicBezTo>
                  <a:cubicBezTo>
                    <a:pt x="4454" y="498"/>
                    <a:pt x="4081" y="125"/>
                    <a:pt x="3604" y="21"/>
                  </a:cubicBezTo>
                  <a:cubicBezTo>
                    <a:pt x="3501" y="0"/>
                    <a:pt x="3397" y="0"/>
                    <a:pt x="3294"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17" name="Google Shape;234;p10"/>
            <p:cNvSpPr/>
            <p:nvPr/>
          </p:nvSpPr>
          <p:spPr>
            <a:xfrm>
              <a:off x="2244275" y="1026475"/>
              <a:ext cx="74575" cy="71375"/>
            </a:xfrm>
            <a:custGeom>
              <a:avLst/>
              <a:ahLst/>
              <a:rect l="l" t="t" r="r" b="b"/>
              <a:pathLst>
                <a:path w="2983" h="2855" extrusionOk="0">
                  <a:moveTo>
                    <a:pt x="1613" y="1"/>
                  </a:moveTo>
                  <a:cubicBezTo>
                    <a:pt x="1436" y="1"/>
                    <a:pt x="1267" y="43"/>
                    <a:pt x="1098" y="120"/>
                  </a:cubicBezTo>
                  <a:cubicBezTo>
                    <a:pt x="1036" y="141"/>
                    <a:pt x="994" y="161"/>
                    <a:pt x="953" y="182"/>
                  </a:cubicBezTo>
                  <a:cubicBezTo>
                    <a:pt x="684" y="348"/>
                    <a:pt x="497" y="555"/>
                    <a:pt x="311" y="804"/>
                  </a:cubicBezTo>
                  <a:cubicBezTo>
                    <a:pt x="145" y="1011"/>
                    <a:pt x="0" y="1239"/>
                    <a:pt x="0" y="1508"/>
                  </a:cubicBezTo>
                  <a:cubicBezTo>
                    <a:pt x="0" y="1715"/>
                    <a:pt x="83" y="1901"/>
                    <a:pt x="228" y="2067"/>
                  </a:cubicBezTo>
                  <a:cubicBezTo>
                    <a:pt x="547" y="2477"/>
                    <a:pt x="1156" y="2854"/>
                    <a:pt x="1719" y="2854"/>
                  </a:cubicBezTo>
                  <a:cubicBezTo>
                    <a:pt x="1924" y="2854"/>
                    <a:pt x="2123" y="2804"/>
                    <a:pt x="2299" y="2689"/>
                  </a:cubicBezTo>
                  <a:cubicBezTo>
                    <a:pt x="2527" y="2544"/>
                    <a:pt x="2693" y="2316"/>
                    <a:pt x="2755" y="2046"/>
                  </a:cubicBezTo>
                  <a:cubicBezTo>
                    <a:pt x="2983" y="1301"/>
                    <a:pt x="2631" y="224"/>
                    <a:pt x="1802" y="16"/>
                  </a:cubicBezTo>
                  <a:cubicBezTo>
                    <a:pt x="1738" y="6"/>
                    <a:pt x="1675" y="1"/>
                    <a:pt x="1613"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18" name="Google Shape;235;p10"/>
            <p:cNvSpPr/>
            <p:nvPr/>
          </p:nvSpPr>
          <p:spPr>
            <a:xfrm>
              <a:off x="5206375" y="1026350"/>
              <a:ext cx="74075" cy="71500"/>
            </a:xfrm>
            <a:custGeom>
              <a:avLst/>
              <a:ahLst/>
              <a:rect l="l" t="t" r="r" b="b"/>
              <a:pathLst>
                <a:path w="2963" h="2860" extrusionOk="0">
                  <a:moveTo>
                    <a:pt x="1575" y="1"/>
                  </a:moveTo>
                  <a:cubicBezTo>
                    <a:pt x="1409" y="1"/>
                    <a:pt x="1243" y="42"/>
                    <a:pt x="1078" y="125"/>
                  </a:cubicBezTo>
                  <a:cubicBezTo>
                    <a:pt x="1036" y="146"/>
                    <a:pt x="974" y="166"/>
                    <a:pt x="933" y="187"/>
                  </a:cubicBezTo>
                  <a:cubicBezTo>
                    <a:pt x="684" y="353"/>
                    <a:pt x="477" y="560"/>
                    <a:pt x="290" y="809"/>
                  </a:cubicBezTo>
                  <a:cubicBezTo>
                    <a:pt x="145" y="1016"/>
                    <a:pt x="0" y="1244"/>
                    <a:pt x="0" y="1513"/>
                  </a:cubicBezTo>
                  <a:cubicBezTo>
                    <a:pt x="0" y="1720"/>
                    <a:pt x="83" y="1906"/>
                    <a:pt x="208" y="2072"/>
                  </a:cubicBezTo>
                  <a:cubicBezTo>
                    <a:pt x="539" y="2486"/>
                    <a:pt x="1140" y="2859"/>
                    <a:pt x="1699" y="2859"/>
                  </a:cubicBezTo>
                  <a:cubicBezTo>
                    <a:pt x="1906" y="2859"/>
                    <a:pt x="2113" y="2818"/>
                    <a:pt x="2300" y="2694"/>
                  </a:cubicBezTo>
                  <a:cubicBezTo>
                    <a:pt x="2527" y="2549"/>
                    <a:pt x="2672" y="2321"/>
                    <a:pt x="2755" y="2051"/>
                  </a:cubicBezTo>
                  <a:cubicBezTo>
                    <a:pt x="2962" y="1306"/>
                    <a:pt x="2631" y="229"/>
                    <a:pt x="1782" y="21"/>
                  </a:cubicBezTo>
                  <a:cubicBezTo>
                    <a:pt x="1720" y="21"/>
                    <a:pt x="1637" y="1"/>
                    <a:pt x="1575"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19" name="Google Shape;236;p10"/>
            <p:cNvSpPr/>
            <p:nvPr/>
          </p:nvSpPr>
          <p:spPr>
            <a:xfrm>
              <a:off x="6738700" y="4540500"/>
              <a:ext cx="94775" cy="84950"/>
            </a:xfrm>
            <a:custGeom>
              <a:avLst/>
              <a:ahLst/>
              <a:rect l="l" t="t" r="r" b="b"/>
              <a:pathLst>
                <a:path w="3791" h="3398" extrusionOk="0">
                  <a:moveTo>
                    <a:pt x="1947" y="0"/>
                  </a:moveTo>
                  <a:cubicBezTo>
                    <a:pt x="1699" y="0"/>
                    <a:pt x="1471" y="104"/>
                    <a:pt x="1284" y="269"/>
                  </a:cubicBezTo>
                  <a:cubicBezTo>
                    <a:pt x="601" y="787"/>
                    <a:pt x="0" y="1968"/>
                    <a:pt x="518" y="2776"/>
                  </a:cubicBezTo>
                  <a:cubicBezTo>
                    <a:pt x="684" y="3045"/>
                    <a:pt x="974" y="3231"/>
                    <a:pt x="1284" y="3335"/>
                  </a:cubicBezTo>
                  <a:cubicBezTo>
                    <a:pt x="1471" y="3376"/>
                    <a:pt x="1657" y="3397"/>
                    <a:pt x="1864" y="3397"/>
                  </a:cubicBezTo>
                  <a:cubicBezTo>
                    <a:pt x="2672" y="3397"/>
                    <a:pt x="3542" y="2983"/>
                    <a:pt x="3729" y="2154"/>
                  </a:cubicBezTo>
                  <a:cubicBezTo>
                    <a:pt x="3791" y="1885"/>
                    <a:pt x="3749" y="1595"/>
                    <a:pt x="3625" y="1326"/>
                  </a:cubicBezTo>
                  <a:cubicBezTo>
                    <a:pt x="3604" y="1264"/>
                    <a:pt x="3563" y="1201"/>
                    <a:pt x="3542" y="1139"/>
                  </a:cubicBezTo>
                  <a:cubicBezTo>
                    <a:pt x="3356" y="829"/>
                    <a:pt x="3087" y="580"/>
                    <a:pt x="2797" y="373"/>
                  </a:cubicBezTo>
                  <a:cubicBezTo>
                    <a:pt x="2548" y="186"/>
                    <a:pt x="2279" y="0"/>
                    <a:pt x="1947"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20" name="Google Shape;237;p10"/>
            <p:cNvSpPr/>
            <p:nvPr/>
          </p:nvSpPr>
          <p:spPr>
            <a:xfrm>
              <a:off x="6984150" y="1877700"/>
              <a:ext cx="94800" cy="84950"/>
            </a:xfrm>
            <a:custGeom>
              <a:avLst/>
              <a:ahLst/>
              <a:rect l="l" t="t" r="r" b="b"/>
              <a:pathLst>
                <a:path w="3792" h="3398" extrusionOk="0">
                  <a:moveTo>
                    <a:pt x="1948" y="1"/>
                  </a:moveTo>
                  <a:cubicBezTo>
                    <a:pt x="1699" y="1"/>
                    <a:pt x="1471" y="104"/>
                    <a:pt x="1264" y="270"/>
                  </a:cubicBezTo>
                  <a:cubicBezTo>
                    <a:pt x="601" y="788"/>
                    <a:pt x="1" y="1968"/>
                    <a:pt x="518" y="2776"/>
                  </a:cubicBezTo>
                  <a:cubicBezTo>
                    <a:pt x="684" y="3046"/>
                    <a:pt x="974" y="3232"/>
                    <a:pt x="1285" y="3336"/>
                  </a:cubicBezTo>
                  <a:cubicBezTo>
                    <a:pt x="1471" y="3377"/>
                    <a:pt x="1658" y="3398"/>
                    <a:pt x="1865" y="3398"/>
                  </a:cubicBezTo>
                  <a:cubicBezTo>
                    <a:pt x="2673" y="3398"/>
                    <a:pt x="3543" y="2983"/>
                    <a:pt x="3729" y="2155"/>
                  </a:cubicBezTo>
                  <a:cubicBezTo>
                    <a:pt x="3791" y="1886"/>
                    <a:pt x="3750" y="1575"/>
                    <a:pt x="3626" y="1326"/>
                  </a:cubicBezTo>
                  <a:cubicBezTo>
                    <a:pt x="3605" y="1264"/>
                    <a:pt x="3563" y="1202"/>
                    <a:pt x="3543" y="1140"/>
                  </a:cubicBezTo>
                  <a:cubicBezTo>
                    <a:pt x="3356" y="829"/>
                    <a:pt x="3087" y="581"/>
                    <a:pt x="2797" y="373"/>
                  </a:cubicBezTo>
                  <a:cubicBezTo>
                    <a:pt x="2548" y="187"/>
                    <a:pt x="2279" y="1"/>
                    <a:pt x="1948"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21" name="Google Shape;238;p10"/>
            <p:cNvSpPr/>
            <p:nvPr/>
          </p:nvSpPr>
          <p:spPr>
            <a:xfrm>
              <a:off x="238125" y="1658125"/>
              <a:ext cx="2600" cy="45075"/>
            </a:xfrm>
            <a:custGeom>
              <a:avLst/>
              <a:ahLst/>
              <a:rect l="l" t="t" r="r" b="b"/>
              <a:pathLst>
                <a:path w="104" h="1803" extrusionOk="0">
                  <a:moveTo>
                    <a:pt x="104" y="1"/>
                  </a:moveTo>
                  <a:cubicBezTo>
                    <a:pt x="62" y="22"/>
                    <a:pt x="41" y="42"/>
                    <a:pt x="0" y="42"/>
                  </a:cubicBezTo>
                  <a:lnTo>
                    <a:pt x="0" y="1803"/>
                  </a:lnTo>
                  <a:cubicBezTo>
                    <a:pt x="41" y="1782"/>
                    <a:pt x="62" y="1762"/>
                    <a:pt x="104" y="1762"/>
                  </a:cubicBezTo>
                  <a:lnTo>
                    <a:pt x="104" y="1"/>
                  </a:lnTo>
                  <a:close/>
                </a:path>
              </a:pathLst>
            </a:custGeom>
            <a:solidFill>
              <a:schemeClr val="l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22" name="Google Shape;239;p10"/>
            <p:cNvSpPr/>
            <p:nvPr/>
          </p:nvSpPr>
          <p:spPr>
            <a:xfrm>
              <a:off x="240700" y="839425"/>
              <a:ext cx="1086475" cy="862750"/>
            </a:xfrm>
            <a:custGeom>
              <a:avLst/>
              <a:ahLst/>
              <a:rect l="l" t="t" r="r" b="b"/>
              <a:pathLst>
                <a:path w="43459" h="34510" extrusionOk="0">
                  <a:moveTo>
                    <a:pt x="41491" y="0"/>
                  </a:moveTo>
                  <a:cubicBezTo>
                    <a:pt x="32604" y="12159"/>
                    <a:pt x="19327" y="22827"/>
                    <a:pt x="1803" y="31858"/>
                  </a:cubicBezTo>
                  <a:cubicBezTo>
                    <a:pt x="1243" y="32127"/>
                    <a:pt x="643" y="32438"/>
                    <a:pt x="1" y="32749"/>
                  </a:cubicBezTo>
                  <a:lnTo>
                    <a:pt x="1" y="34510"/>
                  </a:lnTo>
                  <a:cubicBezTo>
                    <a:pt x="912" y="34075"/>
                    <a:pt x="1782" y="33640"/>
                    <a:pt x="2528" y="33246"/>
                  </a:cubicBezTo>
                  <a:cubicBezTo>
                    <a:pt x="20715" y="23883"/>
                    <a:pt x="34427" y="12739"/>
                    <a:pt x="43459"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23" name="Google Shape;240;p10"/>
            <p:cNvSpPr/>
            <p:nvPr/>
          </p:nvSpPr>
          <p:spPr>
            <a:xfrm>
              <a:off x="1804100" y="3500125"/>
              <a:ext cx="74600" cy="71375"/>
            </a:xfrm>
            <a:custGeom>
              <a:avLst/>
              <a:ahLst/>
              <a:rect l="l" t="t" r="r" b="b"/>
              <a:pathLst>
                <a:path w="2984" h="2855" extrusionOk="0">
                  <a:moveTo>
                    <a:pt x="1264" y="1"/>
                  </a:moveTo>
                  <a:cubicBezTo>
                    <a:pt x="1059" y="1"/>
                    <a:pt x="860" y="50"/>
                    <a:pt x="684" y="166"/>
                  </a:cubicBezTo>
                  <a:cubicBezTo>
                    <a:pt x="456" y="311"/>
                    <a:pt x="290" y="539"/>
                    <a:pt x="228" y="808"/>
                  </a:cubicBezTo>
                  <a:cubicBezTo>
                    <a:pt x="0" y="1554"/>
                    <a:pt x="352" y="2631"/>
                    <a:pt x="1181" y="2838"/>
                  </a:cubicBezTo>
                  <a:cubicBezTo>
                    <a:pt x="1245" y="2849"/>
                    <a:pt x="1308" y="2854"/>
                    <a:pt x="1370" y="2854"/>
                  </a:cubicBezTo>
                  <a:cubicBezTo>
                    <a:pt x="1547" y="2854"/>
                    <a:pt x="1716" y="2812"/>
                    <a:pt x="1885" y="2735"/>
                  </a:cubicBezTo>
                  <a:cubicBezTo>
                    <a:pt x="1927" y="2714"/>
                    <a:pt x="1989" y="2693"/>
                    <a:pt x="2030" y="2673"/>
                  </a:cubicBezTo>
                  <a:cubicBezTo>
                    <a:pt x="2279" y="2507"/>
                    <a:pt x="2486" y="2300"/>
                    <a:pt x="2672" y="2051"/>
                  </a:cubicBezTo>
                  <a:cubicBezTo>
                    <a:pt x="2838" y="1844"/>
                    <a:pt x="2983" y="1616"/>
                    <a:pt x="2983" y="1347"/>
                  </a:cubicBezTo>
                  <a:cubicBezTo>
                    <a:pt x="2983" y="1140"/>
                    <a:pt x="2900" y="953"/>
                    <a:pt x="2755" y="788"/>
                  </a:cubicBezTo>
                  <a:cubicBezTo>
                    <a:pt x="2436" y="377"/>
                    <a:pt x="1827" y="1"/>
                    <a:pt x="1264"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24" name="Google Shape;241;p10"/>
            <p:cNvSpPr/>
            <p:nvPr/>
          </p:nvSpPr>
          <p:spPr>
            <a:xfrm>
              <a:off x="6052916" y="1257614"/>
              <a:ext cx="1321232" cy="1222376"/>
            </a:xfrm>
            <a:custGeom>
              <a:avLst/>
              <a:ahLst/>
              <a:rect l="l" t="t" r="r" b="b"/>
              <a:pathLst>
                <a:path w="66452" h="61480" extrusionOk="0">
                  <a:moveTo>
                    <a:pt x="41698" y="1"/>
                  </a:moveTo>
                  <a:cubicBezTo>
                    <a:pt x="37804" y="1"/>
                    <a:pt x="33806" y="125"/>
                    <a:pt x="29725" y="394"/>
                  </a:cubicBezTo>
                  <a:lnTo>
                    <a:pt x="29270" y="436"/>
                  </a:lnTo>
                  <a:cubicBezTo>
                    <a:pt x="20342" y="1016"/>
                    <a:pt x="9198" y="1741"/>
                    <a:pt x="3750" y="8141"/>
                  </a:cubicBezTo>
                  <a:cubicBezTo>
                    <a:pt x="1099" y="11228"/>
                    <a:pt x="1" y="15412"/>
                    <a:pt x="477" y="20591"/>
                  </a:cubicBezTo>
                  <a:cubicBezTo>
                    <a:pt x="2486" y="42299"/>
                    <a:pt x="25728" y="52014"/>
                    <a:pt x="35608" y="55183"/>
                  </a:cubicBezTo>
                  <a:cubicBezTo>
                    <a:pt x="46504" y="58663"/>
                    <a:pt x="56799" y="60755"/>
                    <a:pt x="66451" y="61480"/>
                  </a:cubicBezTo>
                  <a:lnTo>
                    <a:pt x="66451" y="59885"/>
                  </a:lnTo>
                  <a:cubicBezTo>
                    <a:pt x="56944" y="59181"/>
                    <a:pt x="46814" y="57109"/>
                    <a:pt x="36105" y="53671"/>
                  </a:cubicBezTo>
                  <a:cubicBezTo>
                    <a:pt x="30181" y="51786"/>
                    <a:pt x="19348" y="47477"/>
                    <a:pt x="11456" y="39585"/>
                  </a:cubicBezTo>
                  <a:cubicBezTo>
                    <a:pt x="6546" y="34697"/>
                    <a:pt x="2797" y="28400"/>
                    <a:pt x="2051" y="20446"/>
                  </a:cubicBezTo>
                  <a:cubicBezTo>
                    <a:pt x="1616" y="15640"/>
                    <a:pt x="2569" y="11953"/>
                    <a:pt x="4951" y="9156"/>
                  </a:cubicBezTo>
                  <a:cubicBezTo>
                    <a:pt x="9964" y="3274"/>
                    <a:pt x="20735" y="2569"/>
                    <a:pt x="29373" y="2010"/>
                  </a:cubicBezTo>
                  <a:lnTo>
                    <a:pt x="29829" y="1989"/>
                  </a:lnTo>
                  <a:cubicBezTo>
                    <a:pt x="33868" y="1720"/>
                    <a:pt x="37845" y="1596"/>
                    <a:pt x="41719" y="1596"/>
                  </a:cubicBezTo>
                  <a:cubicBezTo>
                    <a:pt x="47705" y="1596"/>
                    <a:pt x="53484" y="1906"/>
                    <a:pt x="58953" y="2528"/>
                  </a:cubicBezTo>
                  <a:cubicBezTo>
                    <a:pt x="61521" y="2839"/>
                    <a:pt x="64007" y="3191"/>
                    <a:pt x="66451" y="3626"/>
                  </a:cubicBezTo>
                  <a:lnTo>
                    <a:pt x="66451" y="2031"/>
                  </a:lnTo>
                  <a:cubicBezTo>
                    <a:pt x="64069" y="1616"/>
                    <a:pt x="61625" y="1244"/>
                    <a:pt x="59139" y="954"/>
                  </a:cubicBezTo>
                  <a:cubicBezTo>
                    <a:pt x="53588" y="332"/>
                    <a:pt x="47767" y="1"/>
                    <a:pt x="41698"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25" name="Google Shape;242;p10"/>
            <p:cNvSpPr/>
            <p:nvPr/>
          </p:nvSpPr>
          <p:spPr>
            <a:xfrm rot="10800000">
              <a:off x="238126" y="2927691"/>
              <a:ext cx="582600" cy="911475"/>
            </a:xfrm>
            <a:custGeom>
              <a:avLst/>
              <a:ahLst/>
              <a:rect l="l" t="t" r="r" b="b"/>
              <a:pathLst>
                <a:path w="23304" h="36459" extrusionOk="0">
                  <a:moveTo>
                    <a:pt x="19829" y="0"/>
                  </a:moveTo>
                  <a:cubicBezTo>
                    <a:pt x="17493" y="0"/>
                    <a:pt x="15105" y="475"/>
                    <a:pt x="13008" y="1174"/>
                  </a:cubicBezTo>
                  <a:cubicBezTo>
                    <a:pt x="6111" y="3432"/>
                    <a:pt x="0" y="9169"/>
                    <a:pt x="228" y="16979"/>
                  </a:cubicBezTo>
                  <a:cubicBezTo>
                    <a:pt x="394" y="22509"/>
                    <a:pt x="4391" y="28723"/>
                    <a:pt x="8451" y="32224"/>
                  </a:cubicBezTo>
                  <a:cubicBezTo>
                    <a:pt x="11887" y="35200"/>
                    <a:pt x="14959" y="36459"/>
                    <a:pt x="18940" y="36459"/>
                  </a:cubicBezTo>
                  <a:cubicBezTo>
                    <a:pt x="19808" y="36459"/>
                    <a:pt x="20720" y="36399"/>
                    <a:pt x="21688" y="36284"/>
                  </a:cubicBezTo>
                  <a:cubicBezTo>
                    <a:pt x="22226" y="36222"/>
                    <a:pt x="22765" y="36139"/>
                    <a:pt x="23303" y="36035"/>
                  </a:cubicBezTo>
                  <a:lnTo>
                    <a:pt x="23303" y="407"/>
                  </a:lnTo>
                  <a:cubicBezTo>
                    <a:pt x="22392" y="179"/>
                    <a:pt x="21460" y="55"/>
                    <a:pt x="20507" y="14"/>
                  </a:cubicBezTo>
                  <a:cubicBezTo>
                    <a:pt x="20282" y="5"/>
                    <a:pt x="20056" y="0"/>
                    <a:pt x="19829"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26" name="Google Shape;243;p10"/>
            <p:cNvSpPr/>
            <p:nvPr/>
          </p:nvSpPr>
          <p:spPr>
            <a:xfrm rot="10800000">
              <a:off x="238126" y="3119516"/>
              <a:ext cx="486300" cy="919725"/>
            </a:xfrm>
            <a:custGeom>
              <a:avLst/>
              <a:ahLst/>
              <a:rect l="l" t="t" r="r" b="b"/>
              <a:pathLst>
                <a:path w="19452" h="36789" extrusionOk="0">
                  <a:moveTo>
                    <a:pt x="19451" y="0"/>
                  </a:moveTo>
                  <a:cubicBezTo>
                    <a:pt x="16945" y="63"/>
                    <a:pt x="14687" y="643"/>
                    <a:pt x="13154" y="1160"/>
                  </a:cubicBezTo>
                  <a:cubicBezTo>
                    <a:pt x="7044" y="3170"/>
                    <a:pt x="1" y="8555"/>
                    <a:pt x="249" y="17131"/>
                  </a:cubicBezTo>
                  <a:cubicBezTo>
                    <a:pt x="415" y="22931"/>
                    <a:pt x="4661" y="29166"/>
                    <a:pt x="8535" y="32501"/>
                  </a:cubicBezTo>
                  <a:cubicBezTo>
                    <a:pt x="11994" y="35504"/>
                    <a:pt x="15060" y="36789"/>
                    <a:pt x="19120" y="36789"/>
                  </a:cubicBezTo>
                  <a:lnTo>
                    <a:pt x="19451" y="36789"/>
                  </a:lnTo>
                  <a:lnTo>
                    <a:pt x="19451" y="36436"/>
                  </a:lnTo>
                  <a:cubicBezTo>
                    <a:pt x="19354" y="36438"/>
                    <a:pt x="19256" y="36439"/>
                    <a:pt x="19160" y="36439"/>
                  </a:cubicBezTo>
                  <a:cubicBezTo>
                    <a:pt x="15183" y="36439"/>
                    <a:pt x="12160" y="35184"/>
                    <a:pt x="8763" y="32252"/>
                  </a:cubicBezTo>
                  <a:cubicBezTo>
                    <a:pt x="4951" y="28959"/>
                    <a:pt x="767" y="22827"/>
                    <a:pt x="602" y="17131"/>
                  </a:cubicBezTo>
                  <a:cubicBezTo>
                    <a:pt x="353" y="8721"/>
                    <a:pt x="7271" y="3460"/>
                    <a:pt x="13258" y="1471"/>
                  </a:cubicBezTo>
                  <a:cubicBezTo>
                    <a:pt x="14770" y="974"/>
                    <a:pt x="16986" y="415"/>
                    <a:pt x="19451" y="353"/>
                  </a:cubicBezTo>
                  <a:lnTo>
                    <a:pt x="19451" y="0"/>
                  </a:ln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27" name="Google Shape;244;p10"/>
            <p:cNvSpPr/>
            <p:nvPr/>
          </p:nvSpPr>
          <p:spPr>
            <a:xfrm>
              <a:off x="6685524" y="3235218"/>
              <a:ext cx="195250" cy="156775"/>
            </a:xfrm>
            <a:custGeom>
              <a:avLst/>
              <a:ahLst/>
              <a:rect l="l" t="t" r="r" b="b"/>
              <a:pathLst>
                <a:path w="7810" h="6271" extrusionOk="0">
                  <a:moveTo>
                    <a:pt x="3540" y="1"/>
                  </a:moveTo>
                  <a:cubicBezTo>
                    <a:pt x="3370" y="1"/>
                    <a:pt x="3198" y="20"/>
                    <a:pt x="3024" y="61"/>
                  </a:cubicBezTo>
                  <a:cubicBezTo>
                    <a:pt x="2755" y="123"/>
                    <a:pt x="2465" y="248"/>
                    <a:pt x="2175" y="434"/>
                  </a:cubicBezTo>
                  <a:cubicBezTo>
                    <a:pt x="725" y="1408"/>
                    <a:pt x="0" y="2961"/>
                    <a:pt x="1119" y="4494"/>
                  </a:cubicBezTo>
                  <a:cubicBezTo>
                    <a:pt x="1772" y="5436"/>
                    <a:pt x="2568" y="6270"/>
                    <a:pt x="3738" y="6270"/>
                  </a:cubicBezTo>
                  <a:cubicBezTo>
                    <a:pt x="3829" y="6270"/>
                    <a:pt x="3923" y="6265"/>
                    <a:pt x="4019" y="6255"/>
                  </a:cubicBezTo>
                  <a:cubicBezTo>
                    <a:pt x="5075" y="6130"/>
                    <a:pt x="6649" y="5136"/>
                    <a:pt x="7229" y="4121"/>
                  </a:cubicBezTo>
                  <a:cubicBezTo>
                    <a:pt x="7809" y="3065"/>
                    <a:pt x="7229" y="2505"/>
                    <a:pt x="6484" y="1718"/>
                  </a:cubicBezTo>
                  <a:cubicBezTo>
                    <a:pt x="5658" y="821"/>
                    <a:pt x="4645" y="1"/>
                    <a:pt x="3540"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28" name="Google Shape;245;p10"/>
            <p:cNvSpPr/>
            <p:nvPr/>
          </p:nvSpPr>
          <p:spPr>
            <a:xfrm>
              <a:off x="6909224" y="3458118"/>
              <a:ext cx="138225" cy="127725"/>
            </a:xfrm>
            <a:custGeom>
              <a:avLst/>
              <a:ahLst/>
              <a:rect l="l" t="t" r="r" b="b"/>
              <a:pathLst>
                <a:path w="5529" h="5109" extrusionOk="0">
                  <a:moveTo>
                    <a:pt x="2709" y="0"/>
                  </a:moveTo>
                  <a:cubicBezTo>
                    <a:pt x="2647" y="0"/>
                    <a:pt x="2587" y="4"/>
                    <a:pt x="2528" y="11"/>
                  </a:cubicBezTo>
                  <a:cubicBezTo>
                    <a:pt x="2300" y="52"/>
                    <a:pt x="2093" y="94"/>
                    <a:pt x="1906" y="177"/>
                  </a:cubicBezTo>
                  <a:cubicBezTo>
                    <a:pt x="374" y="839"/>
                    <a:pt x="1" y="3014"/>
                    <a:pt x="1161" y="4216"/>
                  </a:cubicBezTo>
                  <a:cubicBezTo>
                    <a:pt x="1709" y="4764"/>
                    <a:pt x="2092" y="5108"/>
                    <a:pt x="2586" y="5108"/>
                  </a:cubicBezTo>
                  <a:cubicBezTo>
                    <a:pt x="2895" y="5108"/>
                    <a:pt x="3247" y="4974"/>
                    <a:pt x="3708" y="4671"/>
                  </a:cubicBezTo>
                  <a:cubicBezTo>
                    <a:pt x="4516" y="4133"/>
                    <a:pt x="5407" y="3408"/>
                    <a:pt x="5469" y="2476"/>
                  </a:cubicBezTo>
                  <a:cubicBezTo>
                    <a:pt x="5528" y="1275"/>
                    <a:pt x="3886" y="0"/>
                    <a:pt x="2709"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29" name="Google Shape;246;p10"/>
            <p:cNvSpPr/>
            <p:nvPr/>
          </p:nvSpPr>
          <p:spPr>
            <a:xfrm>
              <a:off x="6568474" y="3486343"/>
              <a:ext cx="153825" cy="75375"/>
            </a:xfrm>
            <a:custGeom>
              <a:avLst/>
              <a:ahLst/>
              <a:rect l="l" t="t" r="r" b="b"/>
              <a:pathLst>
                <a:path w="6153" h="3015" extrusionOk="0">
                  <a:moveTo>
                    <a:pt x="1368" y="0"/>
                  </a:moveTo>
                  <a:cubicBezTo>
                    <a:pt x="1" y="311"/>
                    <a:pt x="788" y="1637"/>
                    <a:pt x="1430" y="2196"/>
                  </a:cubicBezTo>
                  <a:cubicBezTo>
                    <a:pt x="1956" y="2647"/>
                    <a:pt x="2483" y="3015"/>
                    <a:pt x="3041" y="3015"/>
                  </a:cubicBezTo>
                  <a:cubicBezTo>
                    <a:pt x="3406" y="3015"/>
                    <a:pt x="3784" y="2858"/>
                    <a:pt x="4185" y="2465"/>
                  </a:cubicBezTo>
                  <a:cubicBezTo>
                    <a:pt x="6153" y="539"/>
                    <a:pt x="3004" y="145"/>
                    <a:pt x="1368"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30" name="Google Shape;247;p10"/>
            <p:cNvSpPr/>
            <p:nvPr/>
          </p:nvSpPr>
          <p:spPr>
            <a:xfrm>
              <a:off x="7113274" y="3646818"/>
              <a:ext cx="122325" cy="77525"/>
            </a:xfrm>
            <a:custGeom>
              <a:avLst/>
              <a:ahLst/>
              <a:rect l="l" t="t" r="r" b="b"/>
              <a:pathLst>
                <a:path w="4893" h="3101" extrusionOk="0">
                  <a:moveTo>
                    <a:pt x="1399" y="1"/>
                  </a:moveTo>
                  <a:cubicBezTo>
                    <a:pt x="1368" y="1"/>
                    <a:pt x="1336" y="1"/>
                    <a:pt x="1305" y="3"/>
                  </a:cubicBezTo>
                  <a:cubicBezTo>
                    <a:pt x="352" y="790"/>
                    <a:pt x="0" y="1018"/>
                    <a:pt x="476" y="2198"/>
                  </a:cubicBezTo>
                  <a:cubicBezTo>
                    <a:pt x="753" y="2861"/>
                    <a:pt x="1222" y="3101"/>
                    <a:pt x="1805" y="3101"/>
                  </a:cubicBezTo>
                  <a:cubicBezTo>
                    <a:pt x="2097" y="3101"/>
                    <a:pt x="2417" y="3041"/>
                    <a:pt x="2755" y="2944"/>
                  </a:cubicBezTo>
                  <a:cubicBezTo>
                    <a:pt x="4893" y="2313"/>
                    <a:pt x="3208" y="1"/>
                    <a:pt x="1399"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31" name="Google Shape;248;p10"/>
            <p:cNvSpPr/>
            <p:nvPr/>
          </p:nvSpPr>
          <p:spPr>
            <a:xfrm>
              <a:off x="7087374" y="3324768"/>
              <a:ext cx="75100" cy="67775"/>
            </a:xfrm>
            <a:custGeom>
              <a:avLst/>
              <a:ahLst/>
              <a:rect l="l" t="t" r="r" b="b"/>
              <a:pathLst>
                <a:path w="3004" h="2711" extrusionOk="0">
                  <a:moveTo>
                    <a:pt x="1782" y="1"/>
                  </a:moveTo>
                  <a:cubicBezTo>
                    <a:pt x="829" y="332"/>
                    <a:pt x="0" y="1057"/>
                    <a:pt x="642" y="1989"/>
                  </a:cubicBezTo>
                  <a:cubicBezTo>
                    <a:pt x="918" y="2374"/>
                    <a:pt x="1339" y="2711"/>
                    <a:pt x="1835" y="2711"/>
                  </a:cubicBezTo>
                  <a:cubicBezTo>
                    <a:pt x="1899" y="2711"/>
                    <a:pt x="1964" y="2705"/>
                    <a:pt x="2030" y="2693"/>
                  </a:cubicBezTo>
                  <a:cubicBezTo>
                    <a:pt x="3004" y="2507"/>
                    <a:pt x="2880" y="249"/>
                    <a:pt x="2051" y="146"/>
                  </a:cubicBezTo>
                  <a:lnTo>
                    <a:pt x="1782" y="1"/>
                  </a:ln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32" name="Google Shape;249;p10"/>
            <p:cNvSpPr/>
            <p:nvPr/>
          </p:nvSpPr>
          <p:spPr>
            <a:xfrm>
              <a:off x="3254600" y="839425"/>
              <a:ext cx="1860650" cy="811175"/>
            </a:xfrm>
            <a:custGeom>
              <a:avLst/>
              <a:ahLst/>
              <a:rect l="l" t="t" r="r" b="b"/>
              <a:pathLst>
                <a:path w="74426" h="32447" extrusionOk="0">
                  <a:moveTo>
                    <a:pt x="11455" y="0"/>
                  </a:moveTo>
                  <a:cubicBezTo>
                    <a:pt x="4764" y="8721"/>
                    <a:pt x="0" y="18353"/>
                    <a:pt x="10689" y="22081"/>
                  </a:cubicBezTo>
                  <a:cubicBezTo>
                    <a:pt x="17276" y="24360"/>
                    <a:pt x="24712" y="22744"/>
                    <a:pt x="31361" y="25395"/>
                  </a:cubicBezTo>
                  <a:cubicBezTo>
                    <a:pt x="38368" y="28167"/>
                    <a:pt x="44051" y="32446"/>
                    <a:pt x="51684" y="32446"/>
                  </a:cubicBezTo>
                  <a:cubicBezTo>
                    <a:pt x="52152" y="32446"/>
                    <a:pt x="52628" y="32430"/>
                    <a:pt x="53111" y="32397"/>
                  </a:cubicBezTo>
                  <a:cubicBezTo>
                    <a:pt x="60133" y="31920"/>
                    <a:pt x="62722" y="26203"/>
                    <a:pt x="63468" y="19927"/>
                  </a:cubicBezTo>
                  <a:cubicBezTo>
                    <a:pt x="64255" y="13423"/>
                    <a:pt x="66513" y="11993"/>
                    <a:pt x="70676" y="7229"/>
                  </a:cubicBezTo>
                  <a:cubicBezTo>
                    <a:pt x="72520" y="5075"/>
                    <a:pt x="74074" y="2548"/>
                    <a:pt x="74426" y="0"/>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8833" name="Google Shape;250;p10"/>
          <p:cNvSpPr/>
          <p:nvPr/>
        </p:nvSpPr>
        <p:spPr>
          <a:xfrm>
            <a:off x="3776924" y="4423399"/>
            <a:ext cx="2293706" cy="720150"/>
          </a:xfrm>
          <a:custGeom>
            <a:avLst/>
            <a:ahLst/>
            <a:rect l="l" t="t" r="r" b="b"/>
            <a:pathLst>
              <a:path w="229256" h="71979" extrusionOk="0">
                <a:moveTo>
                  <a:pt x="81025" y="0"/>
                </a:moveTo>
                <a:cubicBezTo>
                  <a:pt x="64376" y="0"/>
                  <a:pt x="47727" y="666"/>
                  <a:pt x="31134" y="1943"/>
                </a:cubicBezTo>
                <a:cubicBezTo>
                  <a:pt x="16261" y="3108"/>
                  <a:pt x="1" y="3829"/>
                  <a:pt x="112" y="23364"/>
                </a:cubicBezTo>
                <a:cubicBezTo>
                  <a:pt x="112" y="30245"/>
                  <a:pt x="2886" y="36794"/>
                  <a:pt x="5661" y="43120"/>
                </a:cubicBezTo>
                <a:cubicBezTo>
                  <a:pt x="10046" y="52999"/>
                  <a:pt x="14707" y="62988"/>
                  <a:pt x="20645" y="71978"/>
                </a:cubicBezTo>
                <a:lnTo>
                  <a:pt x="226647" y="71978"/>
                </a:lnTo>
                <a:lnTo>
                  <a:pt x="229256" y="70813"/>
                </a:lnTo>
                <a:cubicBezTo>
                  <a:pt x="228146" y="69592"/>
                  <a:pt x="227036" y="68427"/>
                  <a:pt x="225926" y="67317"/>
                </a:cubicBezTo>
                <a:cubicBezTo>
                  <a:pt x="211608" y="53165"/>
                  <a:pt x="195125" y="41400"/>
                  <a:pt x="178698" y="29746"/>
                </a:cubicBezTo>
                <a:cubicBezTo>
                  <a:pt x="167155" y="21533"/>
                  <a:pt x="155446" y="13264"/>
                  <a:pt x="142237" y="8103"/>
                </a:cubicBezTo>
                <a:cubicBezTo>
                  <a:pt x="124978" y="1277"/>
                  <a:pt x="106054" y="222"/>
                  <a:pt x="87518"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34" name="Google Shape;251;p10"/>
          <p:cNvSpPr/>
          <p:nvPr/>
        </p:nvSpPr>
        <p:spPr>
          <a:xfrm>
            <a:off x="358125" y="4608900"/>
            <a:ext cx="1353907" cy="536813"/>
          </a:xfrm>
          <a:custGeom>
            <a:avLst/>
            <a:ahLst/>
            <a:rect l="l" t="t" r="r" b="b"/>
            <a:pathLst>
              <a:path w="162827" h="64579" extrusionOk="0">
                <a:moveTo>
                  <a:pt x="113113" y="0"/>
                </a:moveTo>
                <a:cubicBezTo>
                  <a:pt x="109831" y="0"/>
                  <a:pt x="106719" y="214"/>
                  <a:pt x="103945" y="647"/>
                </a:cubicBezTo>
                <a:cubicBezTo>
                  <a:pt x="89572" y="2922"/>
                  <a:pt x="74477" y="8139"/>
                  <a:pt x="59160" y="16075"/>
                </a:cubicBezTo>
                <a:cubicBezTo>
                  <a:pt x="47450" y="22179"/>
                  <a:pt x="35518" y="29893"/>
                  <a:pt x="23642" y="39106"/>
                </a:cubicBezTo>
                <a:lnTo>
                  <a:pt x="23143" y="39494"/>
                </a:lnTo>
                <a:cubicBezTo>
                  <a:pt x="14319" y="46320"/>
                  <a:pt x="3608" y="54644"/>
                  <a:pt x="1" y="64578"/>
                </a:cubicBezTo>
                <a:lnTo>
                  <a:pt x="2443" y="64578"/>
                </a:lnTo>
                <a:cubicBezTo>
                  <a:pt x="6105" y="55588"/>
                  <a:pt x="16206" y="47763"/>
                  <a:pt x="24530" y="41270"/>
                </a:cubicBezTo>
                <a:lnTo>
                  <a:pt x="25030" y="40881"/>
                </a:lnTo>
                <a:cubicBezTo>
                  <a:pt x="36795" y="31780"/>
                  <a:pt x="48615" y="24122"/>
                  <a:pt x="60159" y="18128"/>
                </a:cubicBezTo>
                <a:cubicBezTo>
                  <a:pt x="75309" y="10248"/>
                  <a:pt x="90127" y="5142"/>
                  <a:pt x="104278" y="2922"/>
                </a:cubicBezTo>
                <a:cubicBezTo>
                  <a:pt x="106871" y="2515"/>
                  <a:pt x="109878" y="2300"/>
                  <a:pt x="113124" y="2300"/>
                </a:cubicBezTo>
                <a:cubicBezTo>
                  <a:pt x="126688" y="2300"/>
                  <a:pt x="144423" y="6052"/>
                  <a:pt x="153559" y="15187"/>
                </a:cubicBezTo>
                <a:cubicBezTo>
                  <a:pt x="158498" y="20182"/>
                  <a:pt x="160440" y="26286"/>
                  <a:pt x="159275" y="33334"/>
                </a:cubicBezTo>
                <a:cubicBezTo>
                  <a:pt x="158331" y="39217"/>
                  <a:pt x="155002" y="44433"/>
                  <a:pt x="152171" y="48262"/>
                </a:cubicBezTo>
                <a:cubicBezTo>
                  <a:pt x="148009" y="54089"/>
                  <a:pt x="143070" y="59528"/>
                  <a:pt x="137465" y="64578"/>
                </a:cubicBezTo>
                <a:lnTo>
                  <a:pt x="140850" y="64578"/>
                </a:lnTo>
                <a:cubicBezTo>
                  <a:pt x="145789" y="59917"/>
                  <a:pt x="150229" y="54922"/>
                  <a:pt x="154058" y="49650"/>
                </a:cubicBezTo>
                <a:cubicBezTo>
                  <a:pt x="157000" y="45543"/>
                  <a:pt x="160496" y="40049"/>
                  <a:pt x="161550" y="33722"/>
                </a:cubicBezTo>
                <a:cubicBezTo>
                  <a:pt x="162827" y="25898"/>
                  <a:pt x="160662" y="19127"/>
                  <a:pt x="155168" y="13633"/>
                </a:cubicBezTo>
                <a:cubicBezTo>
                  <a:pt x="148231" y="6641"/>
                  <a:pt x="137687" y="3311"/>
                  <a:pt x="130084" y="1757"/>
                </a:cubicBezTo>
                <a:cubicBezTo>
                  <a:pt x="129751" y="1701"/>
                  <a:pt x="129418" y="1646"/>
                  <a:pt x="129085" y="1535"/>
                </a:cubicBezTo>
                <a:cubicBezTo>
                  <a:pt x="123774" y="520"/>
                  <a:pt x="118237" y="0"/>
                  <a:pt x="113113" y="0"/>
                </a:cubicBezTo>
                <a:close/>
              </a:path>
            </a:pathLst>
          </a:custGeom>
          <a:solidFill>
            <a:srgbClr val="FEEBE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35" name="Google Shape;252;p10"/>
          <p:cNvSpPr txBox="1">
            <a:spLocks noGrp="1"/>
          </p:cNvSpPr>
          <p:nvPr>
            <p:ph type="title"/>
          </p:nvPr>
        </p:nvSpPr>
        <p:spPr>
          <a:xfrm>
            <a:off x="2524425" y="2082600"/>
            <a:ext cx="4095300" cy="978300"/>
          </a:xfrm>
          <a:prstGeom prst="rect"/>
        </p:spPr>
        <p:txBody>
          <a:bodyPr anchor="t" anchorCtr="0" bIns="91425" lIns="91425" rIns="91425" spcFirstLastPara="1" tIns="91425" wrap="square">
            <a:noAutofit/>
          </a:bodyPr>
          <a:lstStyle>
            <a:lvl1pPr algn="ctr" lvl="0" rtl="0">
              <a:lnSpc>
                <a:spcPct val="80000"/>
              </a:lnSpc>
              <a:spcBef>
                <a:spcPts val="0"/>
              </a:spcBef>
              <a:spcAft>
                <a:spcPts val="0"/>
              </a:spcAft>
              <a:buClr>
                <a:schemeClr val="dk2"/>
              </a:buClr>
              <a:buSzPts val="9000"/>
              <a:buNone/>
              <a:defRPr sz="9000">
                <a:solidFill>
                  <a:schemeClr val="dk2"/>
                </a:solidFill>
              </a:defRPr>
            </a:lvl1pPr>
            <a:lvl2pPr algn="ctr" lvl="1" rtl="0">
              <a:spcBef>
                <a:spcPts val="0"/>
              </a:spcBef>
              <a:spcAft>
                <a:spcPts val="0"/>
              </a:spcAft>
              <a:buClr>
                <a:schemeClr val="dk2"/>
              </a:buClr>
              <a:buSzPts val="9000"/>
              <a:buNone/>
              <a:defRPr sz="9000">
                <a:solidFill>
                  <a:schemeClr val="dk2"/>
                </a:solidFill>
              </a:defRPr>
            </a:lvl2pPr>
            <a:lvl3pPr algn="ctr" lvl="2" rtl="0">
              <a:spcBef>
                <a:spcPts val="0"/>
              </a:spcBef>
              <a:spcAft>
                <a:spcPts val="0"/>
              </a:spcAft>
              <a:buClr>
                <a:schemeClr val="dk2"/>
              </a:buClr>
              <a:buSzPts val="9000"/>
              <a:buNone/>
              <a:defRPr sz="9000">
                <a:solidFill>
                  <a:schemeClr val="dk2"/>
                </a:solidFill>
              </a:defRPr>
            </a:lvl3pPr>
            <a:lvl4pPr algn="ctr" lvl="3" rtl="0">
              <a:spcBef>
                <a:spcPts val="0"/>
              </a:spcBef>
              <a:spcAft>
                <a:spcPts val="0"/>
              </a:spcAft>
              <a:buClr>
                <a:schemeClr val="dk2"/>
              </a:buClr>
              <a:buSzPts val="9000"/>
              <a:buNone/>
              <a:defRPr sz="9000">
                <a:solidFill>
                  <a:schemeClr val="dk2"/>
                </a:solidFill>
              </a:defRPr>
            </a:lvl4pPr>
            <a:lvl5pPr algn="ctr" lvl="4" rtl="0">
              <a:spcBef>
                <a:spcPts val="0"/>
              </a:spcBef>
              <a:spcAft>
                <a:spcPts val="0"/>
              </a:spcAft>
              <a:buClr>
                <a:schemeClr val="dk2"/>
              </a:buClr>
              <a:buSzPts val="9000"/>
              <a:buNone/>
              <a:defRPr sz="9000">
                <a:solidFill>
                  <a:schemeClr val="dk2"/>
                </a:solidFill>
              </a:defRPr>
            </a:lvl5pPr>
            <a:lvl6pPr algn="ctr" lvl="5" rtl="0">
              <a:spcBef>
                <a:spcPts val="0"/>
              </a:spcBef>
              <a:spcAft>
                <a:spcPts val="0"/>
              </a:spcAft>
              <a:buClr>
                <a:schemeClr val="dk2"/>
              </a:buClr>
              <a:buSzPts val="9000"/>
              <a:buNone/>
              <a:defRPr sz="9000">
                <a:solidFill>
                  <a:schemeClr val="dk2"/>
                </a:solidFill>
              </a:defRPr>
            </a:lvl6pPr>
            <a:lvl7pPr algn="ctr" lvl="6" rtl="0">
              <a:spcBef>
                <a:spcPts val="0"/>
              </a:spcBef>
              <a:spcAft>
                <a:spcPts val="0"/>
              </a:spcAft>
              <a:buClr>
                <a:schemeClr val="dk2"/>
              </a:buClr>
              <a:buSzPts val="9000"/>
              <a:buNone/>
              <a:defRPr sz="9000">
                <a:solidFill>
                  <a:schemeClr val="dk2"/>
                </a:solidFill>
              </a:defRPr>
            </a:lvl7pPr>
            <a:lvl8pPr algn="ctr" lvl="7" rtl="0">
              <a:spcBef>
                <a:spcPts val="0"/>
              </a:spcBef>
              <a:spcAft>
                <a:spcPts val="0"/>
              </a:spcAft>
              <a:buClr>
                <a:schemeClr val="dk2"/>
              </a:buClr>
              <a:buSzPts val="9000"/>
              <a:buNone/>
              <a:defRPr sz="9000">
                <a:solidFill>
                  <a:schemeClr val="dk2"/>
                </a:solidFill>
              </a:defRPr>
            </a:lvl8pPr>
            <a:lvl9pPr algn="ctr" lvl="8" rtl="0">
              <a:spcBef>
                <a:spcPts val="0"/>
              </a:spcBef>
              <a:spcAft>
                <a:spcPts val="0"/>
              </a:spcAft>
              <a:buClr>
                <a:schemeClr val="dk2"/>
              </a:buClr>
              <a:buSzPts val="9000"/>
              <a:buNone/>
              <a:defRPr sz="9000">
                <a:solidFill>
                  <a:schemeClr val="dk2"/>
                </a:solidFill>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bg>
      <p:bgPr>
        <a:noFill/>
      </p:bgPr>
    </p:bg>
    <p:spTree>
      <p:nvGrpSpPr>
        <p:cNvPr id="84" name="Shape 275"/>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able of contents">
  <p:cSld name="CUSTOM">
    <p:bg>
      <p:bgPr>
        <a:solidFill>
          <a:schemeClr val="accent6"/>
        </a:solidFill>
      </p:bgPr>
    </p:bg>
    <p:spTree>
      <p:nvGrpSpPr>
        <p:cNvPr id="33" name="Shape 276"/>
        <p:cNvGrpSpPr/>
        <p:nvPr/>
      </p:nvGrpSpPr>
      <p:grpSpPr>
        <a:xfrm>
          <a:off x="0" y="0"/>
          <a:ext cx="0" cy="0"/>
          <a:chOff x="0" y="0"/>
          <a:chExt cx="0" cy="0"/>
        </a:xfrm>
      </p:grpSpPr>
      <p:sp>
        <p:nvSpPr>
          <p:cNvPr id="1048613" name="Google Shape;277;p13"/>
          <p:cNvSpPr txBox="1">
            <a:spLocks noGrp="1"/>
          </p:cNvSpPr>
          <p:nvPr>
            <p:ph type="title"/>
          </p:nvPr>
        </p:nvSpPr>
        <p:spPr>
          <a:xfrm>
            <a:off x="1444100" y="420024"/>
            <a:ext cx="6255600" cy="572700"/>
          </a:xfrm>
          <a:prstGeom prst="rect"/>
        </p:spPr>
        <p:txBody>
          <a:bodyPr anchor="ctr" anchorCtr="0" bIns="91425" lIns="91425" rIns="91425" spcFirstLastPara="1" tIns="91425" wrap="square">
            <a:noAutofit/>
          </a:bodyPr>
          <a:lstStyle>
            <a:lvl1pPr algn="ctr" lvl="0" rtl="0">
              <a:spcBef>
                <a:spcPts val="0"/>
              </a:spcBef>
              <a:spcAft>
                <a:spcPts val="0"/>
              </a:spcAft>
              <a:buClr>
                <a:schemeClr val="dk2"/>
              </a:buClr>
              <a:buSzPts val="4400"/>
              <a:buNone/>
              <a:defRPr>
                <a:solidFill>
                  <a:schemeClr val="dk2"/>
                </a:solidFill>
              </a:defRPr>
            </a:lvl1pPr>
            <a:lvl2pPr algn="ctr" lvl="1" rtl="0">
              <a:spcBef>
                <a:spcPts val="0"/>
              </a:spcBef>
              <a:spcAft>
                <a:spcPts val="0"/>
              </a:spcAft>
              <a:buClr>
                <a:schemeClr val="dk2"/>
              </a:buClr>
              <a:buSzPts val="4400"/>
              <a:buNone/>
              <a:defRPr>
                <a:solidFill>
                  <a:schemeClr val="dk2"/>
                </a:solidFill>
              </a:defRPr>
            </a:lvl2pPr>
            <a:lvl3pPr algn="ctr" lvl="2" rtl="0">
              <a:spcBef>
                <a:spcPts val="0"/>
              </a:spcBef>
              <a:spcAft>
                <a:spcPts val="0"/>
              </a:spcAft>
              <a:buClr>
                <a:schemeClr val="dk2"/>
              </a:buClr>
              <a:buSzPts val="4400"/>
              <a:buNone/>
              <a:defRPr>
                <a:solidFill>
                  <a:schemeClr val="dk2"/>
                </a:solidFill>
              </a:defRPr>
            </a:lvl3pPr>
            <a:lvl4pPr algn="ctr" lvl="3" rtl="0">
              <a:spcBef>
                <a:spcPts val="0"/>
              </a:spcBef>
              <a:spcAft>
                <a:spcPts val="0"/>
              </a:spcAft>
              <a:buClr>
                <a:schemeClr val="dk2"/>
              </a:buClr>
              <a:buSzPts val="4400"/>
              <a:buNone/>
              <a:defRPr>
                <a:solidFill>
                  <a:schemeClr val="dk2"/>
                </a:solidFill>
              </a:defRPr>
            </a:lvl4pPr>
            <a:lvl5pPr algn="ctr" lvl="4" rtl="0">
              <a:spcBef>
                <a:spcPts val="0"/>
              </a:spcBef>
              <a:spcAft>
                <a:spcPts val="0"/>
              </a:spcAft>
              <a:buClr>
                <a:schemeClr val="dk2"/>
              </a:buClr>
              <a:buSzPts val="4400"/>
              <a:buNone/>
              <a:defRPr>
                <a:solidFill>
                  <a:schemeClr val="dk2"/>
                </a:solidFill>
              </a:defRPr>
            </a:lvl5pPr>
            <a:lvl6pPr algn="ctr" lvl="5" rtl="0">
              <a:spcBef>
                <a:spcPts val="0"/>
              </a:spcBef>
              <a:spcAft>
                <a:spcPts val="0"/>
              </a:spcAft>
              <a:buClr>
                <a:schemeClr val="dk2"/>
              </a:buClr>
              <a:buSzPts val="4400"/>
              <a:buNone/>
              <a:defRPr>
                <a:solidFill>
                  <a:schemeClr val="dk2"/>
                </a:solidFill>
              </a:defRPr>
            </a:lvl6pPr>
            <a:lvl7pPr algn="ctr" lvl="6" rtl="0">
              <a:spcBef>
                <a:spcPts val="0"/>
              </a:spcBef>
              <a:spcAft>
                <a:spcPts val="0"/>
              </a:spcAft>
              <a:buClr>
                <a:schemeClr val="dk2"/>
              </a:buClr>
              <a:buSzPts val="4400"/>
              <a:buNone/>
              <a:defRPr>
                <a:solidFill>
                  <a:schemeClr val="dk2"/>
                </a:solidFill>
              </a:defRPr>
            </a:lvl7pPr>
            <a:lvl8pPr algn="ctr" lvl="7" rtl="0">
              <a:spcBef>
                <a:spcPts val="0"/>
              </a:spcBef>
              <a:spcAft>
                <a:spcPts val="0"/>
              </a:spcAft>
              <a:buClr>
                <a:schemeClr val="dk2"/>
              </a:buClr>
              <a:buSzPts val="4400"/>
              <a:buNone/>
              <a:defRPr>
                <a:solidFill>
                  <a:schemeClr val="dk2"/>
                </a:solidFill>
              </a:defRPr>
            </a:lvl8pPr>
            <a:lvl9pPr algn="ctr" lvl="8" rtl="0">
              <a:spcBef>
                <a:spcPts val="0"/>
              </a:spcBef>
              <a:spcAft>
                <a:spcPts val="0"/>
              </a:spcAft>
              <a:buClr>
                <a:schemeClr val="dk2"/>
              </a:buClr>
              <a:buSzPts val="4400"/>
              <a:buNone/>
              <a:defRPr>
                <a:solidFill>
                  <a:schemeClr val="dk2"/>
                </a:solidFill>
              </a:defRPr>
            </a:lvl9pPr>
          </a:lstStyle>
          <a:p/>
        </p:txBody>
      </p:sp>
      <p:sp>
        <p:nvSpPr>
          <p:cNvPr id="1048614" name="Google Shape;278;p13"/>
          <p:cNvSpPr txBox="1">
            <a:spLocks noGrp="1"/>
          </p:cNvSpPr>
          <p:nvPr>
            <p:ph type="subTitle" idx="1"/>
          </p:nvPr>
        </p:nvSpPr>
        <p:spPr>
          <a:xfrm>
            <a:off x="1124712" y="1645920"/>
            <a:ext cx="2459700" cy="356700"/>
          </a:xfrm>
          <a:prstGeom prst="rect"/>
          <a:noFill/>
          <a:ln>
            <a:noFill/>
          </a:ln>
        </p:spPr>
        <p:txBody>
          <a:bodyPr anchor="t" anchorCtr="0" bIns="91425" lIns="91425" rIns="91425" spcFirstLastPara="1" tIns="91425" wrap="square">
            <a:noAutofit/>
          </a:bodyPr>
          <a:lstStyle>
            <a:lvl1pPr algn="r" lvl="0" rtl="0">
              <a:spcBef>
                <a:spcPts val="0"/>
              </a:spcBef>
              <a:spcAft>
                <a:spcPts val="0"/>
              </a:spcAft>
              <a:buNone/>
              <a:defRPr b="1" sz="1800">
                <a:solidFill>
                  <a:schemeClr val="accent3"/>
                </a:solidFill>
                <a:latin typeface="Nunito"/>
                <a:ea typeface="Nunito"/>
                <a:cs typeface="Nunito"/>
                <a:sym typeface="Nunito"/>
              </a:defRPr>
            </a:lvl1pPr>
            <a:lvl2pPr algn="r" lvl="1" rtl="0">
              <a:spcBef>
                <a:spcPts val="0"/>
              </a:spcBef>
              <a:spcAft>
                <a:spcPts val="0"/>
              </a:spcAft>
              <a:buNone/>
              <a:defRPr b="1" sz="1800">
                <a:solidFill>
                  <a:schemeClr val="accent3"/>
                </a:solidFill>
                <a:latin typeface="Nunito"/>
                <a:ea typeface="Nunito"/>
                <a:cs typeface="Nunito"/>
                <a:sym typeface="Nunito"/>
              </a:defRPr>
            </a:lvl2pPr>
            <a:lvl3pPr algn="r" lvl="2" rtl="0">
              <a:spcBef>
                <a:spcPts val="0"/>
              </a:spcBef>
              <a:spcAft>
                <a:spcPts val="0"/>
              </a:spcAft>
              <a:buNone/>
              <a:defRPr b="1" sz="1800">
                <a:solidFill>
                  <a:schemeClr val="accent3"/>
                </a:solidFill>
                <a:latin typeface="Nunito"/>
                <a:ea typeface="Nunito"/>
                <a:cs typeface="Nunito"/>
                <a:sym typeface="Nunito"/>
              </a:defRPr>
            </a:lvl3pPr>
            <a:lvl4pPr algn="r" lvl="3" rtl="0">
              <a:spcBef>
                <a:spcPts val="0"/>
              </a:spcBef>
              <a:spcAft>
                <a:spcPts val="0"/>
              </a:spcAft>
              <a:buNone/>
              <a:defRPr b="1" sz="1800">
                <a:solidFill>
                  <a:schemeClr val="accent3"/>
                </a:solidFill>
                <a:latin typeface="Nunito"/>
                <a:ea typeface="Nunito"/>
                <a:cs typeface="Nunito"/>
                <a:sym typeface="Nunito"/>
              </a:defRPr>
            </a:lvl4pPr>
            <a:lvl5pPr algn="r" lvl="4" rtl="0">
              <a:spcBef>
                <a:spcPts val="0"/>
              </a:spcBef>
              <a:spcAft>
                <a:spcPts val="0"/>
              </a:spcAft>
              <a:buNone/>
              <a:defRPr b="1" sz="1800">
                <a:solidFill>
                  <a:schemeClr val="accent3"/>
                </a:solidFill>
                <a:latin typeface="Nunito"/>
                <a:ea typeface="Nunito"/>
                <a:cs typeface="Nunito"/>
                <a:sym typeface="Nunito"/>
              </a:defRPr>
            </a:lvl5pPr>
            <a:lvl6pPr algn="r" lvl="5" rtl="0">
              <a:spcBef>
                <a:spcPts val="0"/>
              </a:spcBef>
              <a:spcAft>
                <a:spcPts val="0"/>
              </a:spcAft>
              <a:buNone/>
              <a:defRPr b="1" sz="1800">
                <a:solidFill>
                  <a:schemeClr val="accent3"/>
                </a:solidFill>
                <a:latin typeface="Nunito"/>
                <a:ea typeface="Nunito"/>
                <a:cs typeface="Nunito"/>
                <a:sym typeface="Nunito"/>
              </a:defRPr>
            </a:lvl6pPr>
            <a:lvl7pPr algn="r" lvl="6" rtl="0">
              <a:spcBef>
                <a:spcPts val="0"/>
              </a:spcBef>
              <a:spcAft>
                <a:spcPts val="0"/>
              </a:spcAft>
              <a:buNone/>
              <a:defRPr b="1" sz="1800">
                <a:solidFill>
                  <a:schemeClr val="accent3"/>
                </a:solidFill>
                <a:latin typeface="Nunito"/>
                <a:ea typeface="Nunito"/>
                <a:cs typeface="Nunito"/>
                <a:sym typeface="Nunito"/>
              </a:defRPr>
            </a:lvl7pPr>
            <a:lvl8pPr algn="r" lvl="7" rtl="0">
              <a:spcBef>
                <a:spcPts val="0"/>
              </a:spcBef>
              <a:spcAft>
                <a:spcPts val="0"/>
              </a:spcAft>
              <a:buNone/>
              <a:defRPr b="1" sz="1800">
                <a:solidFill>
                  <a:schemeClr val="accent3"/>
                </a:solidFill>
                <a:latin typeface="Nunito"/>
                <a:ea typeface="Nunito"/>
                <a:cs typeface="Nunito"/>
                <a:sym typeface="Nunito"/>
              </a:defRPr>
            </a:lvl8pPr>
            <a:lvl9pPr algn="r" lvl="8" rtl="0">
              <a:spcBef>
                <a:spcPts val="0"/>
              </a:spcBef>
              <a:spcAft>
                <a:spcPts val="0"/>
              </a:spcAft>
              <a:buNone/>
              <a:defRPr b="1" sz="1800">
                <a:solidFill>
                  <a:schemeClr val="accent3"/>
                </a:solidFill>
                <a:latin typeface="Nunito"/>
                <a:ea typeface="Nunito"/>
                <a:cs typeface="Nunito"/>
                <a:sym typeface="Nunito"/>
              </a:defRPr>
            </a:lvl9pPr>
          </a:lstStyle>
          <a:p/>
        </p:txBody>
      </p:sp>
      <p:sp>
        <p:nvSpPr>
          <p:cNvPr id="1048615" name="Google Shape;279;p13"/>
          <p:cNvSpPr txBox="1">
            <a:spLocks noGrp="1"/>
          </p:cNvSpPr>
          <p:nvPr>
            <p:ph type="subTitle" idx="2"/>
          </p:nvPr>
        </p:nvSpPr>
        <p:spPr>
          <a:xfrm>
            <a:off x="5559552" y="1645920"/>
            <a:ext cx="2459700" cy="356700"/>
          </a:xfrm>
          <a:prstGeom prst="rect"/>
          <a:noFill/>
          <a:ln>
            <a:noFill/>
          </a:ln>
        </p:spPr>
        <p:txBody>
          <a:bodyPr anchor="t" anchorCtr="0" bIns="91425" lIns="91425" rIns="91425" spcFirstLastPara="1" tIns="91425" wrap="square">
            <a:noAutofit/>
          </a:bodyPr>
          <a:lstStyle>
            <a:lvl1pPr lvl="0" rtl="0">
              <a:spcBef>
                <a:spcPts val="0"/>
              </a:spcBef>
              <a:spcAft>
                <a:spcPts val="0"/>
              </a:spcAft>
              <a:buNone/>
              <a:defRPr b="1" sz="1800">
                <a:solidFill>
                  <a:schemeClr val="accent3"/>
                </a:solidFill>
                <a:latin typeface="Nunito"/>
                <a:ea typeface="Nunito"/>
                <a:cs typeface="Nunito"/>
                <a:sym typeface="Nunito"/>
              </a:defRPr>
            </a:lvl1pPr>
            <a:lvl2pPr lvl="1" rtl="0">
              <a:spcBef>
                <a:spcPts val="0"/>
              </a:spcBef>
              <a:spcAft>
                <a:spcPts val="0"/>
              </a:spcAft>
              <a:buNone/>
              <a:defRPr b="1" sz="1800">
                <a:solidFill>
                  <a:schemeClr val="accent3"/>
                </a:solidFill>
                <a:latin typeface="Nunito"/>
                <a:ea typeface="Nunito"/>
                <a:cs typeface="Nunito"/>
                <a:sym typeface="Nunito"/>
              </a:defRPr>
            </a:lvl2pPr>
            <a:lvl3pPr lvl="2" rtl="0">
              <a:spcBef>
                <a:spcPts val="0"/>
              </a:spcBef>
              <a:spcAft>
                <a:spcPts val="0"/>
              </a:spcAft>
              <a:buNone/>
              <a:defRPr b="1" sz="1800">
                <a:solidFill>
                  <a:schemeClr val="accent3"/>
                </a:solidFill>
                <a:latin typeface="Nunito"/>
                <a:ea typeface="Nunito"/>
                <a:cs typeface="Nunito"/>
                <a:sym typeface="Nunito"/>
              </a:defRPr>
            </a:lvl3pPr>
            <a:lvl4pPr lvl="3" rtl="0">
              <a:spcBef>
                <a:spcPts val="0"/>
              </a:spcBef>
              <a:spcAft>
                <a:spcPts val="0"/>
              </a:spcAft>
              <a:buNone/>
              <a:defRPr b="1" sz="1800">
                <a:solidFill>
                  <a:schemeClr val="accent3"/>
                </a:solidFill>
                <a:latin typeface="Nunito"/>
                <a:ea typeface="Nunito"/>
                <a:cs typeface="Nunito"/>
                <a:sym typeface="Nunito"/>
              </a:defRPr>
            </a:lvl4pPr>
            <a:lvl5pPr lvl="4" rtl="0">
              <a:spcBef>
                <a:spcPts val="0"/>
              </a:spcBef>
              <a:spcAft>
                <a:spcPts val="0"/>
              </a:spcAft>
              <a:buNone/>
              <a:defRPr b="1" sz="1800">
                <a:solidFill>
                  <a:schemeClr val="accent3"/>
                </a:solidFill>
                <a:latin typeface="Nunito"/>
                <a:ea typeface="Nunito"/>
                <a:cs typeface="Nunito"/>
                <a:sym typeface="Nunito"/>
              </a:defRPr>
            </a:lvl5pPr>
            <a:lvl6pPr lvl="5" rtl="0">
              <a:spcBef>
                <a:spcPts val="0"/>
              </a:spcBef>
              <a:spcAft>
                <a:spcPts val="0"/>
              </a:spcAft>
              <a:buNone/>
              <a:defRPr b="1" sz="1800">
                <a:solidFill>
                  <a:schemeClr val="accent3"/>
                </a:solidFill>
                <a:latin typeface="Nunito"/>
                <a:ea typeface="Nunito"/>
                <a:cs typeface="Nunito"/>
                <a:sym typeface="Nunito"/>
              </a:defRPr>
            </a:lvl6pPr>
            <a:lvl7pPr lvl="6" rtl="0">
              <a:spcBef>
                <a:spcPts val="0"/>
              </a:spcBef>
              <a:spcAft>
                <a:spcPts val="0"/>
              </a:spcAft>
              <a:buNone/>
              <a:defRPr b="1" sz="1800">
                <a:solidFill>
                  <a:schemeClr val="accent3"/>
                </a:solidFill>
                <a:latin typeface="Nunito"/>
                <a:ea typeface="Nunito"/>
                <a:cs typeface="Nunito"/>
                <a:sym typeface="Nunito"/>
              </a:defRPr>
            </a:lvl7pPr>
            <a:lvl8pPr lvl="7" rtl="0">
              <a:spcBef>
                <a:spcPts val="0"/>
              </a:spcBef>
              <a:spcAft>
                <a:spcPts val="0"/>
              </a:spcAft>
              <a:buNone/>
              <a:defRPr b="1" sz="1800">
                <a:solidFill>
                  <a:schemeClr val="accent3"/>
                </a:solidFill>
                <a:latin typeface="Nunito"/>
                <a:ea typeface="Nunito"/>
                <a:cs typeface="Nunito"/>
                <a:sym typeface="Nunito"/>
              </a:defRPr>
            </a:lvl8pPr>
            <a:lvl9pPr lvl="8" rtl="0">
              <a:spcBef>
                <a:spcPts val="0"/>
              </a:spcBef>
              <a:spcAft>
                <a:spcPts val="0"/>
              </a:spcAft>
              <a:buNone/>
              <a:defRPr b="1" sz="1800">
                <a:solidFill>
                  <a:schemeClr val="accent3"/>
                </a:solidFill>
                <a:latin typeface="Nunito"/>
                <a:ea typeface="Nunito"/>
                <a:cs typeface="Nunito"/>
                <a:sym typeface="Nunito"/>
              </a:defRPr>
            </a:lvl9pPr>
          </a:lstStyle>
          <a:p/>
        </p:txBody>
      </p:sp>
      <p:sp>
        <p:nvSpPr>
          <p:cNvPr id="1048616" name="Google Shape;280;p13"/>
          <p:cNvSpPr txBox="1">
            <a:spLocks noGrp="1"/>
          </p:cNvSpPr>
          <p:nvPr>
            <p:ph type="subTitle" idx="3"/>
          </p:nvPr>
        </p:nvSpPr>
        <p:spPr>
          <a:xfrm>
            <a:off x="1124712" y="2011680"/>
            <a:ext cx="2459700" cy="572700"/>
          </a:xfrm>
          <a:prstGeom prst="rect"/>
          <a:noFill/>
          <a:ln>
            <a:noFill/>
          </a:ln>
        </p:spPr>
        <p:txBody>
          <a:bodyPr anchor="t" anchorCtr="0" bIns="91425" lIns="91425" rIns="91425" spcFirstLastPara="1" tIns="91425" wrap="square">
            <a:noAutofit/>
          </a:bodyPr>
          <a:lstStyle>
            <a:lvl1pPr algn="r" lvl="0" rtl="0">
              <a:spcBef>
                <a:spcPts val="0"/>
              </a:spcBef>
              <a:spcAft>
                <a:spcPts val="0"/>
              </a:spcAft>
              <a:buNone/>
              <a:defRPr sz="1600">
                <a:solidFill>
                  <a:schemeClr val="dk2"/>
                </a:solidFill>
                <a:latin typeface="Nunito"/>
                <a:ea typeface="Nunito"/>
                <a:cs typeface="Nunito"/>
                <a:sym typeface="Nunito"/>
              </a:defRPr>
            </a:lvl1pPr>
            <a:lvl2pPr algn="r" lvl="1" rtl="0">
              <a:spcBef>
                <a:spcPts val="0"/>
              </a:spcBef>
              <a:spcAft>
                <a:spcPts val="0"/>
              </a:spcAft>
              <a:buNone/>
              <a:defRPr sz="1600">
                <a:solidFill>
                  <a:schemeClr val="dk2"/>
                </a:solidFill>
                <a:latin typeface="Nunito"/>
                <a:ea typeface="Nunito"/>
                <a:cs typeface="Nunito"/>
                <a:sym typeface="Nunito"/>
              </a:defRPr>
            </a:lvl2pPr>
            <a:lvl3pPr algn="r" lvl="2" rtl="0">
              <a:spcBef>
                <a:spcPts val="0"/>
              </a:spcBef>
              <a:spcAft>
                <a:spcPts val="0"/>
              </a:spcAft>
              <a:buNone/>
              <a:defRPr sz="1600">
                <a:solidFill>
                  <a:schemeClr val="dk2"/>
                </a:solidFill>
                <a:latin typeface="Nunito"/>
                <a:ea typeface="Nunito"/>
                <a:cs typeface="Nunito"/>
                <a:sym typeface="Nunito"/>
              </a:defRPr>
            </a:lvl3pPr>
            <a:lvl4pPr algn="r" lvl="3" rtl="0">
              <a:spcBef>
                <a:spcPts val="0"/>
              </a:spcBef>
              <a:spcAft>
                <a:spcPts val="0"/>
              </a:spcAft>
              <a:buNone/>
              <a:defRPr sz="1600">
                <a:solidFill>
                  <a:schemeClr val="dk2"/>
                </a:solidFill>
                <a:latin typeface="Nunito"/>
                <a:ea typeface="Nunito"/>
                <a:cs typeface="Nunito"/>
                <a:sym typeface="Nunito"/>
              </a:defRPr>
            </a:lvl4pPr>
            <a:lvl5pPr algn="r" lvl="4" rtl="0">
              <a:spcBef>
                <a:spcPts val="0"/>
              </a:spcBef>
              <a:spcAft>
                <a:spcPts val="0"/>
              </a:spcAft>
              <a:buNone/>
              <a:defRPr sz="1600">
                <a:solidFill>
                  <a:schemeClr val="dk2"/>
                </a:solidFill>
                <a:latin typeface="Nunito"/>
                <a:ea typeface="Nunito"/>
                <a:cs typeface="Nunito"/>
                <a:sym typeface="Nunito"/>
              </a:defRPr>
            </a:lvl5pPr>
            <a:lvl6pPr algn="r" lvl="5" rtl="0">
              <a:spcBef>
                <a:spcPts val="0"/>
              </a:spcBef>
              <a:spcAft>
                <a:spcPts val="0"/>
              </a:spcAft>
              <a:buNone/>
              <a:defRPr sz="1600">
                <a:solidFill>
                  <a:schemeClr val="dk2"/>
                </a:solidFill>
                <a:latin typeface="Nunito"/>
                <a:ea typeface="Nunito"/>
                <a:cs typeface="Nunito"/>
                <a:sym typeface="Nunito"/>
              </a:defRPr>
            </a:lvl6pPr>
            <a:lvl7pPr algn="r" lvl="6" rtl="0">
              <a:spcBef>
                <a:spcPts val="0"/>
              </a:spcBef>
              <a:spcAft>
                <a:spcPts val="0"/>
              </a:spcAft>
              <a:buNone/>
              <a:defRPr sz="1600">
                <a:solidFill>
                  <a:schemeClr val="dk2"/>
                </a:solidFill>
                <a:latin typeface="Nunito"/>
                <a:ea typeface="Nunito"/>
                <a:cs typeface="Nunito"/>
                <a:sym typeface="Nunito"/>
              </a:defRPr>
            </a:lvl7pPr>
            <a:lvl8pPr algn="r" lvl="7" rtl="0">
              <a:spcBef>
                <a:spcPts val="0"/>
              </a:spcBef>
              <a:spcAft>
                <a:spcPts val="0"/>
              </a:spcAft>
              <a:buNone/>
              <a:defRPr sz="1600">
                <a:solidFill>
                  <a:schemeClr val="dk2"/>
                </a:solidFill>
                <a:latin typeface="Nunito"/>
                <a:ea typeface="Nunito"/>
                <a:cs typeface="Nunito"/>
                <a:sym typeface="Nunito"/>
              </a:defRPr>
            </a:lvl8pPr>
            <a:lvl9pPr algn="r" lvl="8" rtl="0">
              <a:spcBef>
                <a:spcPts val="0"/>
              </a:spcBef>
              <a:spcAft>
                <a:spcPts val="0"/>
              </a:spcAft>
              <a:buNone/>
              <a:defRPr sz="1600">
                <a:solidFill>
                  <a:schemeClr val="dk2"/>
                </a:solidFill>
                <a:latin typeface="Nunito"/>
                <a:ea typeface="Nunito"/>
                <a:cs typeface="Nunito"/>
                <a:sym typeface="Nunito"/>
              </a:defRPr>
            </a:lvl9pPr>
          </a:lstStyle>
          <a:p/>
        </p:txBody>
      </p:sp>
      <p:sp>
        <p:nvSpPr>
          <p:cNvPr id="1048617" name="Google Shape;281;p13"/>
          <p:cNvSpPr txBox="1">
            <a:spLocks noGrp="1"/>
          </p:cNvSpPr>
          <p:nvPr>
            <p:ph type="subTitle" idx="4"/>
          </p:nvPr>
        </p:nvSpPr>
        <p:spPr>
          <a:xfrm>
            <a:off x="5559552" y="2011680"/>
            <a:ext cx="2459700" cy="572700"/>
          </a:xfrm>
          <a:prstGeom prst="rect"/>
          <a:noFill/>
          <a:ln>
            <a:noFill/>
          </a:ln>
        </p:spPr>
        <p:txBody>
          <a:bodyPr anchor="t" anchorCtr="0" bIns="91425" lIns="91425" rIns="91425" spcFirstLastPara="1" tIns="91425" wrap="square">
            <a:noAutofit/>
          </a:bodyPr>
          <a:lstStyle>
            <a:lvl1pPr lvl="0" rtl="0">
              <a:spcBef>
                <a:spcPts val="0"/>
              </a:spcBef>
              <a:spcAft>
                <a:spcPts val="0"/>
              </a:spcAft>
              <a:buNone/>
              <a:defRPr sz="1600">
                <a:solidFill>
                  <a:schemeClr val="dk2"/>
                </a:solidFill>
                <a:latin typeface="Nunito"/>
                <a:ea typeface="Nunito"/>
                <a:cs typeface="Nunito"/>
                <a:sym typeface="Nunito"/>
              </a:defRPr>
            </a:lvl1pPr>
            <a:lvl2pPr lvl="1" rtl="0">
              <a:spcBef>
                <a:spcPts val="0"/>
              </a:spcBef>
              <a:spcAft>
                <a:spcPts val="0"/>
              </a:spcAft>
              <a:buNone/>
              <a:defRPr sz="1600">
                <a:solidFill>
                  <a:schemeClr val="dk2"/>
                </a:solidFill>
                <a:latin typeface="Nunito"/>
                <a:ea typeface="Nunito"/>
                <a:cs typeface="Nunito"/>
                <a:sym typeface="Nunito"/>
              </a:defRPr>
            </a:lvl2pPr>
            <a:lvl3pPr lvl="2" rtl="0">
              <a:spcBef>
                <a:spcPts val="0"/>
              </a:spcBef>
              <a:spcAft>
                <a:spcPts val="0"/>
              </a:spcAft>
              <a:buNone/>
              <a:defRPr sz="1600">
                <a:solidFill>
                  <a:schemeClr val="dk2"/>
                </a:solidFill>
                <a:latin typeface="Nunito"/>
                <a:ea typeface="Nunito"/>
                <a:cs typeface="Nunito"/>
                <a:sym typeface="Nunito"/>
              </a:defRPr>
            </a:lvl3pPr>
            <a:lvl4pPr lvl="3" rtl="0">
              <a:spcBef>
                <a:spcPts val="0"/>
              </a:spcBef>
              <a:spcAft>
                <a:spcPts val="0"/>
              </a:spcAft>
              <a:buNone/>
              <a:defRPr sz="1600">
                <a:solidFill>
                  <a:schemeClr val="dk2"/>
                </a:solidFill>
                <a:latin typeface="Nunito"/>
                <a:ea typeface="Nunito"/>
                <a:cs typeface="Nunito"/>
                <a:sym typeface="Nunito"/>
              </a:defRPr>
            </a:lvl4pPr>
            <a:lvl5pPr lvl="4" rtl="0">
              <a:spcBef>
                <a:spcPts val="0"/>
              </a:spcBef>
              <a:spcAft>
                <a:spcPts val="0"/>
              </a:spcAft>
              <a:buNone/>
              <a:defRPr sz="1600">
                <a:solidFill>
                  <a:schemeClr val="dk2"/>
                </a:solidFill>
                <a:latin typeface="Nunito"/>
                <a:ea typeface="Nunito"/>
                <a:cs typeface="Nunito"/>
                <a:sym typeface="Nunito"/>
              </a:defRPr>
            </a:lvl5pPr>
            <a:lvl6pPr lvl="5" rtl="0">
              <a:spcBef>
                <a:spcPts val="0"/>
              </a:spcBef>
              <a:spcAft>
                <a:spcPts val="0"/>
              </a:spcAft>
              <a:buNone/>
              <a:defRPr sz="1600">
                <a:solidFill>
                  <a:schemeClr val="dk2"/>
                </a:solidFill>
                <a:latin typeface="Nunito"/>
                <a:ea typeface="Nunito"/>
                <a:cs typeface="Nunito"/>
                <a:sym typeface="Nunito"/>
              </a:defRPr>
            </a:lvl6pPr>
            <a:lvl7pPr lvl="6" rtl="0">
              <a:spcBef>
                <a:spcPts val="0"/>
              </a:spcBef>
              <a:spcAft>
                <a:spcPts val="0"/>
              </a:spcAft>
              <a:buNone/>
              <a:defRPr sz="1600">
                <a:solidFill>
                  <a:schemeClr val="dk2"/>
                </a:solidFill>
                <a:latin typeface="Nunito"/>
                <a:ea typeface="Nunito"/>
                <a:cs typeface="Nunito"/>
                <a:sym typeface="Nunito"/>
              </a:defRPr>
            </a:lvl7pPr>
            <a:lvl8pPr lvl="7" rtl="0">
              <a:spcBef>
                <a:spcPts val="0"/>
              </a:spcBef>
              <a:spcAft>
                <a:spcPts val="0"/>
              </a:spcAft>
              <a:buNone/>
              <a:defRPr sz="1600">
                <a:solidFill>
                  <a:schemeClr val="dk2"/>
                </a:solidFill>
                <a:latin typeface="Nunito"/>
                <a:ea typeface="Nunito"/>
                <a:cs typeface="Nunito"/>
                <a:sym typeface="Nunito"/>
              </a:defRPr>
            </a:lvl8pPr>
            <a:lvl9pPr lvl="8" rtl="0">
              <a:spcBef>
                <a:spcPts val="0"/>
              </a:spcBef>
              <a:spcAft>
                <a:spcPts val="0"/>
              </a:spcAft>
              <a:buNone/>
              <a:defRPr sz="1600">
                <a:solidFill>
                  <a:schemeClr val="dk2"/>
                </a:solidFill>
                <a:latin typeface="Nunito"/>
                <a:ea typeface="Nunito"/>
                <a:cs typeface="Nunito"/>
                <a:sym typeface="Nunito"/>
              </a:defRPr>
            </a:lvl9pPr>
          </a:lstStyle>
          <a:p/>
        </p:txBody>
      </p:sp>
      <p:sp>
        <p:nvSpPr>
          <p:cNvPr id="1048618" name="Google Shape;282;p13"/>
          <p:cNvSpPr txBox="1">
            <a:spLocks noGrp="1"/>
          </p:cNvSpPr>
          <p:nvPr>
            <p:ph type="subTitle" idx="5"/>
          </p:nvPr>
        </p:nvSpPr>
        <p:spPr>
          <a:xfrm>
            <a:off x="1124712" y="3410712"/>
            <a:ext cx="2459700" cy="356700"/>
          </a:xfrm>
          <a:prstGeom prst="rect"/>
          <a:noFill/>
          <a:ln>
            <a:noFill/>
          </a:ln>
        </p:spPr>
        <p:txBody>
          <a:bodyPr anchor="t" anchorCtr="0" bIns="91425" lIns="91425" rIns="91425" spcFirstLastPara="1" tIns="91425" wrap="square">
            <a:noAutofit/>
          </a:bodyPr>
          <a:lstStyle>
            <a:lvl1pPr algn="r" lvl="0" rtl="0">
              <a:spcBef>
                <a:spcPts val="0"/>
              </a:spcBef>
              <a:spcAft>
                <a:spcPts val="0"/>
              </a:spcAft>
              <a:buNone/>
              <a:defRPr b="1" sz="1800">
                <a:solidFill>
                  <a:schemeClr val="accent3"/>
                </a:solidFill>
                <a:latin typeface="Nunito"/>
                <a:ea typeface="Nunito"/>
                <a:cs typeface="Nunito"/>
                <a:sym typeface="Nunito"/>
              </a:defRPr>
            </a:lvl1pPr>
            <a:lvl2pPr algn="r" lvl="1" rtl="0">
              <a:spcBef>
                <a:spcPts val="0"/>
              </a:spcBef>
              <a:spcAft>
                <a:spcPts val="0"/>
              </a:spcAft>
              <a:buNone/>
              <a:defRPr b="1" sz="1800">
                <a:solidFill>
                  <a:schemeClr val="accent3"/>
                </a:solidFill>
                <a:latin typeface="Nunito"/>
                <a:ea typeface="Nunito"/>
                <a:cs typeface="Nunito"/>
                <a:sym typeface="Nunito"/>
              </a:defRPr>
            </a:lvl2pPr>
            <a:lvl3pPr algn="r" lvl="2" rtl="0">
              <a:spcBef>
                <a:spcPts val="0"/>
              </a:spcBef>
              <a:spcAft>
                <a:spcPts val="0"/>
              </a:spcAft>
              <a:buNone/>
              <a:defRPr b="1" sz="1800">
                <a:solidFill>
                  <a:schemeClr val="accent3"/>
                </a:solidFill>
                <a:latin typeface="Nunito"/>
                <a:ea typeface="Nunito"/>
                <a:cs typeface="Nunito"/>
                <a:sym typeface="Nunito"/>
              </a:defRPr>
            </a:lvl3pPr>
            <a:lvl4pPr algn="r" lvl="3" rtl="0">
              <a:spcBef>
                <a:spcPts val="0"/>
              </a:spcBef>
              <a:spcAft>
                <a:spcPts val="0"/>
              </a:spcAft>
              <a:buNone/>
              <a:defRPr b="1" sz="1800">
                <a:solidFill>
                  <a:schemeClr val="accent3"/>
                </a:solidFill>
                <a:latin typeface="Nunito"/>
                <a:ea typeface="Nunito"/>
                <a:cs typeface="Nunito"/>
                <a:sym typeface="Nunito"/>
              </a:defRPr>
            </a:lvl4pPr>
            <a:lvl5pPr algn="r" lvl="4" rtl="0">
              <a:spcBef>
                <a:spcPts val="0"/>
              </a:spcBef>
              <a:spcAft>
                <a:spcPts val="0"/>
              </a:spcAft>
              <a:buNone/>
              <a:defRPr b="1" sz="1800">
                <a:solidFill>
                  <a:schemeClr val="accent3"/>
                </a:solidFill>
                <a:latin typeface="Nunito"/>
                <a:ea typeface="Nunito"/>
                <a:cs typeface="Nunito"/>
                <a:sym typeface="Nunito"/>
              </a:defRPr>
            </a:lvl5pPr>
            <a:lvl6pPr algn="r" lvl="5" rtl="0">
              <a:spcBef>
                <a:spcPts val="0"/>
              </a:spcBef>
              <a:spcAft>
                <a:spcPts val="0"/>
              </a:spcAft>
              <a:buNone/>
              <a:defRPr b="1" sz="1800">
                <a:solidFill>
                  <a:schemeClr val="accent3"/>
                </a:solidFill>
                <a:latin typeface="Nunito"/>
                <a:ea typeface="Nunito"/>
                <a:cs typeface="Nunito"/>
                <a:sym typeface="Nunito"/>
              </a:defRPr>
            </a:lvl6pPr>
            <a:lvl7pPr algn="r" lvl="6" rtl="0">
              <a:spcBef>
                <a:spcPts val="0"/>
              </a:spcBef>
              <a:spcAft>
                <a:spcPts val="0"/>
              </a:spcAft>
              <a:buNone/>
              <a:defRPr b="1" sz="1800">
                <a:solidFill>
                  <a:schemeClr val="accent3"/>
                </a:solidFill>
                <a:latin typeface="Nunito"/>
                <a:ea typeface="Nunito"/>
                <a:cs typeface="Nunito"/>
                <a:sym typeface="Nunito"/>
              </a:defRPr>
            </a:lvl7pPr>
            <a:lvl8pPr algn="r" lvl="7" rtl="0">
              <a:spcBef>
                <a:spcPts val="0"/>
              </a:spcBef>
              <a:spcAft>
                <a:spcPts val="0"/>
              </a:spcAft>
              <a:buNone/>
              <a:defRPr b="1" sz="1800">
                <a:solidFill>
                  <a:schemeClr val="accent3"/>
                </a:solidFill>
                <a:latin typeface="Nunito"/>
                <a:ea typeface="Nunito"/>
                <a:cs typeface="Nunito"/>
                <a:sym typeface="Nunito"/>
              </a:defRPr>
            </a:lvl8pPr>
            <a:lvl9pPr algn="r" lvl="8" rtl="0">
              <a:spcBef>
                <a:spcPts val="0"/>
              </a:spcBef>
              <a:spcAft>
                <a:spcPts val="0"/>
              </a:spcAft>
              <a:buNone/>
              <a:defRPr b="1" sz="1800">
                <a:solidFill>
                  <a:schemeClr val="accent3"/>
                </a:solidFill>
                <a:latin typeface="Nunito"/>
                <a:ea typeface="Nunito"/>
                <a:cs typeface="Nunito"/>
                <a:sym typeface="Nunito"/>
              </a:defRPr>
            </a:lvl9pPr>
          </a:lstStyle>
          <a:p/>
        </p:txBody>
      </p:sp>
      <p:sp>
        <p:nvSpPr>
          <p:cNvPr id="1048619" name="Google Shape;283;p13"/>
          <p:cNvSpPr txBox="1">
            <a:spLocks noGrp="1"/>
          </p:cNvSpPr>
          <p:nvPr>
            <p:ph type="subTitle" idx="6"/>
          </p:nvPr>
        </p:nvSpPr>
        <p:spPr>
          <a:xfrm>
            <a:off x="5559552" y="3410712"/>
            <a:ext cx="2459700" cy="356700"/>
          </a:xfrm>
          <a:prstGeom prst="rect"/>
          <a:noFill/>
          <a:ln>
            <a:noFill/>
          </a:ln>
        </p:spPr>
        <p:txBody>
          <a:bodyPr anchor="t" anchorCtr="0" bIns="91425" lIns="91425" rIns="91425" spcFirstLastPara="1" tIns="91425" wrap="square">
            <a:noAutofit/>
          </a:bodyPr>
          <a:lstStyle>
            <a:lvl1pPr lvl="0" rtl="0">
              <a:spcBef>
                <a:spcPts val="0"/>
              </a:spcBef>
              <a:spcAft>
                <a:spcPts val="0"/>
              </a:spcAft>
              <a:buNone/>
              <a:defRPr b="1" sz="1800">
                <a:solidFill>
                  <a:schemeClr val="accent3"/>
                </a:solidFill>
                <a:latin typeface="Nunito"/>
                <a:ea typeface="Nunito"/>
                <a:cs typeface="Nunito"/>
                <a:sym typeface="Nunito"/>
              </a:defRPr>
            </a:lvl1pPr>
            <a:lvl2pPr lvl="1" rtl="0">
              <a:spcBef>
                <a:spcPts val="0"/>
              </a:spcBef>
              <a:spcAft>
                <a:spcPts val="0"/>
              </a:spcAft>
              <a:buNone/>
              <a:defRPr b="1" sz="1800">
                <a:solidFill>
                  <a:schemeClr val="accent3"/>
                </a:solidFill>
                <a:latin typeface="Nunito"/>
                <a:ea typeface="Nunito"/>
                <a:cs typeface="Nunito"/>
                <a:sym typeface="Nunito"/>
              </a:defRPr>
            </a:lvl2pPr>
            <a:lvl3pPr lvl="2" rtl="0">
              <a:spcBef>
                <a:spcPts val="0"/>
              </a:spcBef>
              <a:spcAft>
                <a:spcPts val="0"/>
              </a:spcAft>
              <a:buNone/>
              <a:defRPr b="1" sz="1800">
                <a:solidFill>
                  <a:schemeClr val="accent3"/>
                </a:solidFill>
                <a:latin typeface="Nunito"/>
                <a:ea typeface="Nunito"/>
                <a:cs typeface="Nunito"/>
                <a:sym typeface="Nunito"/>
              </a:defRPr>
            </a:lvl3pPr>
            <a:lvl4pPr lvl="3" rtl="0">
              <a:spcBef>
                <a:spcPts val="0"/>
              </a:spcBef>
              <a:spcAft>
                <a:spcPts val="0"/>
              </a:spcAft>
              <a:buNone/>
              <a:defRPr b="1" sz="1800">
                <a:solidFill>
                  <a:schemeClr val="accent3"/>
                </a:solidFill>
                <a:latin typeface="Nunito"/>
                <a:ea typeface="Nunito"/>
                <a:cs typeface="Nunito"/>
                <a:sym typeface="Nunito"/>
              </a:defRPr>
            </a:lvl4pPr>
            <a:lvl5pPr lvl="4" rtl="0">
              <a:spcBef>
                <a:spcPts val="0"/>
              </a:spcBef>
              <a:spcAft>
                <a:spcPts val="0"/>
              </a:spcAft>
              <a:buNone/>
              <a:defRPr b="1" sz="1800">
                <a:solidFill>
                  <a:schemeClr val="accent3"/>
                </a:solidFill>
                <a:latin typeface="Nunito"/>
                <a:ea typeface="Nunito"/>
                <a:cs typeface="Nunito"/>
                <a:sym typeface="Nunito"/>
              </a:defRPr>
            </a:lvl5pPr>
            <a:lvl6pPr lvl="5" rtl="0">
              <a:spcBef>
                <a:spcPts val="0"/>
              </a:spcBef>
              <a:spcAft>
                <a:spcPts val="0"/>
              </a:spcAft>
              <a:buNone/>
              <a:defRPr b="1" sz="1800">
                <a:solidFill>
                  <a:schemeClr val="accent3"/>
                </a:solidFill>
                <a:latin typeface="Nunito"/>
                <a:ea typeface="Nunito"/>
                <a:cs typeface="Nunito"/>
                <a:sym typeface="Nunito"/>
              </a:defRPr>
            </a:lvl6pPr>
            <a:lvl7pPr lvl="6" rtl="0">
              <a:spcBef>
                <a:spcPts val="0"/>
              </a:spcBef>
              <a:spcAft>
                <a:spcPts val="0"/>
              </a:spcAft>
              <a:buNone/>
              <a:defRPr b="1" sz="1800">
                <a:solidFill>
                  <a:schemeClr val="accent3"/>
                </a:solidFill>
                <a:latin typeface="Nunito"/>
                <a:ea typeface="Nunito"/>
                <a:cs typeface="Nunito"/>
                <a:sym typeface="Nunito"/>
              </a:defRPr>
            </a:lvl7pPr>
            <a:lvl8pPr lvl="7" rtl="0">
              <a:spcBef>
                <a:spcPts val="0"/>
              </a:spcBef>
              <a:spcAft>
                <a:spcPts val="0"/>
              </a:spcAft>
              <a:buNone/>
              <a:defRPr b="1" sz="1800">
                <a:solidFill>
                  <a:schemeClr val="accent3"/>
                </a:solidFill>
                <a:latin typeface="Nunito"/>
                <a:ea typeface="Nunito"/>
                <a:cs typeface="Nunito"/>
                <a:sym typeface="Nunito"/>
              </a:defRPr>
            </a:lvl8pPr>
            <a:lvl9pPr lvl="8" rtl="0">
              <a:spcBef>
                <a:spcPts val="0"/>
              </a:spcBef>
              <a:spcAft>
                <a:spcPts val="0"/>
              </a:spcAft>
              <a:buNone/>
              <a:defRPr b="1" sz="1800">
                <a:solidFill>
                  <a:schemeClr val="accent3"/>
                </a:solidFill>
                <a:latin typeface="Nunito"/>
                <a:ea typeface="Nunito"/>
                <a:cs typeface="Nunito"/>
                <a:sym typeface="Nunito"/>
              </a:defRPr>
            </a:lvl9pPr>
          </a:lstStyle>
          <a:p/>
        </p:txBody>
      </p:sp>
      <p:sp>
        <p:nvSpPr>
          <p:cNvPr id="1048620" name="Google Shape;284;p13"/>
          <p:cNvSpPr txBox="1">
            <a:spLocks noGrp="1"/>
          </p:cNvSpPr>
          <p:nvPr>
            <p:ph type="subTitle" idx="7"/>
          </p:nvPr>
        </p:nvSpPr>
        <p:spPr>
          <a:xfrm>
            <a:off x="1124712" y="3785616"/>
            <a:ext cx="2459700" cy="572700"/>
          </a:xfrm>
          <a:prstGeom prst="rect"/>
          <a:noFill/>
          <a:ln>
            <a:noFill/>
          </a:ln>
        </p:spPr>
        <p:txBody>
          <a:bodyPr anchor="t" anchorCtr="0" bIns="91425" lIns="91425" rIns="91425" spcFirstLastPara="1" tIns="91425" wrap="square">
            <a:noAutofit/>
          </a:bodyPr>
          <a:lstStyle>
            <a:lvl1pPr algn="r" lvl="0" rtl="0">
              <a:spcBef>
                <a:spcPts val="0"/>
              </a:spcBef>
              <a:spcAft>
                <a:spcPts val="0"/>
              </a:spcAft>
              <a:buNone/>
              <a:defRPr sz="1600">
                <a:solidFill>
                  <a:schemeClr val="dk2"/>
                </a:solidFill>
                <a:latin typeface="Nunito"/>
                <a:ea typeface="Nunito"/>
                <a:cs typeface="Nunito"/>
                <a:sym typeface="Nunito"/>
              </a:defRPr>
            </a:lvl1pPr>
            <a:lvl2pPr algn="r" lvl="1" rtl="0">
              <a:spcBef>
                <a:spcPts val="0"/>
              </a:spcBef>
              <a:spcAft>
                <a:spcPts val="0"/>
              </a:spcAft>
              <a:buNone/>
              <a:defRPr sz="1600">
                <a:solidFill>
                  <a:schemeClr val="dk2"/>
                </a:solidFill>
                <a:latin typeface="Nunito"/>
                <a:ea typeface="Nunito"/>
                <a:cs typeface="Nunito"/>
                <a:sym typeface="Nunito"/>
              </a:defRPr>
            </a:lvl2pPr>
            <a:lvl3pPr algn="r" lvl="2" rtl="0">
              <a:spcBef>
                <a:spcPts val="0"/>
              </a:spcBef>
              <a:spcAft>
                <a:spcPts val="0"/>
              </a:spcAft>
              <a:buNone/>
              <a:defRPr sz="1600">
                <a:solidFill>
                  <a:schemeClr val="dk2"/>
                </a:solidFill>
                <a:latin typeface="Nunito"/>
                <a:ea typeface="Nunito"/>
                <a:cs typeface="Nunito"/>
                <a:sym typeface="Nunito"/>
              </a:defRPr>
            </a:lvl3pPr>
            <a:lvl4pPr algn="r" lvl="3" rtl="0">
              <a:spcBef>
                <a:spcPts val="0"/>
              </a:spcBef>
              <a:spcAft>
                <a:spcPts val="0"/>
              </a:spcAft>
              <a:buNone/>
              <a:defRPr sz="1600">
                <a:solidFill>
                  <a:schemeClr val="dk2"/>
                </a:solidFill>
                <a:latin typeface="Nunito"/>
                <a:ea typeface="Nunito"/>
                <a:cs typeface="Nunito"/>
                <a:sym typeface="Nunito"/>
              </a:defRPr>
            </a:lvl4pPr>
            <a:lvl5pPr algn="r" lvl="4" rtl="0">
              <a:spcBef>
                <a:spcPts val="0"/>
              </a:spcBef>
              <a:spcAft>
                <a:spcPts val="0"/>
              </a:spcAft>
              <a:buNone/>
              <a:defRPr sz="1600">
                <a:solidFill>
                  <a:schemeClr val="dk2"/>
                </a:solidFill>
                <a:latin typeface="Nunito"/>
                <a:ea typeface="Nunito"/>
                <a:cs typeface="Nunito"/>
                <a:sym typeface="Nunito"/>
              </a:defRPr>
            </a:lvl5pPr>
            <a:lvl6pPr algn="r" lvl="5" rtl="0">
              <a:spcBef>
                <a:spcPts val="0"/>
              </a:spcBef>
              <a:spcAft>
                <a:spcPts val="0"/>
              </a:spcAft>
              <a:buNone/>
              <a:defRPr sz="1600">
                <a:solidFill>
                  <a:schemeClr val="dk2"/>
                </a:solidFill>
                <a:latin typeface="Nunito"/>
                <a:ea typeface="Nunito"/>
                <a:cs typeface="Nunito"/>
                <a:sym typeface="Nunito"/>
              </a:defRPr>
            </a:lvl6pPr>
            <a:lvl7pPr algn="r" lvl="6" rtl="0">
              <a:spcBef>
                <a:spcPts val="0"/>
              </a:spcBef>
              <a:spcAft>
                <a:spcPts val="0"/>
              </a:spcAft>
              <a:buNone/>
              <a:defRPr sz="1600">
                <a:solidFill>
                  <a:schemeClr val="dk2"/>
                </a:solidFill>
                <a:latin typeface="Nunito"/>
                <a:ea typeface="Nunito"/>
                <a:cs typeface="Nunito"/>
                <a:sym typeface="Nunito"/>
              </a:defRPr>
            </a:lvl7pPr>
            <a:lvl8pPr algn="r" lvl="7" rtl="0">
              <a:spcBef>
                <a:spcPts val="0"/>
              </a:spcBef>
              <a:spcAft>
                <a:spcPts val="0"/>
              </a:spcAft>
              <a:buNone/>
              <a:defRPr sz="1600">
                <a:solidFill>
                  <a:schemeClr val="dk2"/>
                </a:solidFill>
                <a:latin typeface="Nunito"/>
                <a:ea typeface="Nunito"/>
                <a:cs typeface="Nunito"/>
                <a:sym typeface="Nunito"/>
              </a:defRPr>
            </a:lvl8pPr>
            <a:lvl9pPr algn="r" lvl="8" rtl="0">
              <a:spcBef>
                <a:spcPts val="0"/>
              </a:spcBef>
              <a:spcAft>
                <a:spcPts val="0"/>
              </a:spcAft>
              <a:buNone/>
              <a:defRPr sz="1600">
                <a:solidFill>
                  <a:schemeClr val="dk2"/>
                </a:solidFill>
                <a:latin typeface="Nunito"/>
                <a:ea typeface="Nunito"/>
                <a:cs typeface="Nunito"/>
                <a:sym typeface="Nunito"/>
              </a:defRPr>
            </a:lvl9pPr>
          </a:lstStyle>
          <a:p/>
        </p:txBody>
      </p:sp>
      <p:sp>
        <p:nvSpPr>
          <p:cNvPr id="1048621" name="Google Shape;285;p13"/>
          <p:cNvSpPr txBox="1">
            <a:spLocks noGrp="1"/>
          </p:cNvSpPr>
          <p:nvPr>
            <p:ph type="subTitle" idx="8"/>
          </p:nvPr>
        </p:nvSpPr>
        <p:spPr>
          <a:xfrm>
            <a:off x="5559552" y="3785616"/>
            <a:ext cx="2459700" cy="576000"/>
          </a:xfrm>
          <a:prstGeom prst="rect"/>
          <a:noFill/>
          <a:ln>
            <a:noFill/>
          </a:ln>
        </p:spPr>
        <p:txBody>
          <a:bodyPr anchor="t" anchorCtr="0" bIns="91425" lIns="91425" rIns="91425" spcFirstLastPara="1" tIns="91425" wrap="square">
            <a:noAutofit/>
          </a:bodyPr>
          <a:lstStyle>
            <a:lvl1pPr lvl="0" rtl="0">
              <a:spcBef>
                <a:spcPts val="0"/>
              </a:spcBef>
              <a:spcAft>
                <a:spcPts val="0"/>
              </a:spcAft>
              <a:buNone/>
              <a:defRPr sz="1600">
                <a:solidFill>
                  <a:schemeClr val="dk2"/>
                </a:solidFill>
                <a:latin typeface="Nunito"/>
                <a:ea typeface="Nunito"/>
                <a:cs typeface="Nunito"/>
                <a:sym typeface="Nunito"/>
              </a:defRPr>
            </a:lvl1pPr>
            <a:lvl2pPr lvl="1" rtl="0">
              <a:spcBef>
                <a:spcPts val="0"/>
              </a:spcBef>
              <a:spcAft>
                <a:spcPts val="0"/>
              </a:spcAft>
              <a:buNone/>
              <a:defRPr sz="1600">
                <a:solidFill>
                  <a:schemeClr val="dk2"/>
                </a:solidFill>
                <a:latin typeface="Nunito"/>
                <a:ea typeface="Nunito"/>
                <a:cs typeface="Nunito"/>
                <a:sym typeface="Nunito"/>
              </a:defRPr>
            </a:lvl2pPr>
            <a:lvl3pPr lvl="2" rtl="0">
              <a:spcBef>
                <a:spcPts val="0"/>
              </a:spcBef>
              <a:spcAft>
                <a:spcPts val="0"/>
              </a:spcAft>
              <a:buNone/>
              <a:defRPr sz="1600">
                <a:solidFill>
                  <a:schemeClr val="dk2"/>
                </a:solidFill>
                <a:latin typeface="Nunito"/>
                <a:ea typeface="Nunito"/>
                <a:cs typeface="Nunito"/>
                <a:sym typeface="Nunito"/>
              </a:defRPr>
            </a:lvl3pPr>
            <a:lvl4pPr lvl="3" rtl="0">
              <a:spcBef>
                <a:spcPts val="0"/>
              </a:spcBef>
              <a:spcAft>
                <a:spcPts val="0"/>
              </a:spcAft>
              <a:buNone/>
              <a:defRPr sz="1600">
                <a:solidFill>
                  <a:schemeClr val="dk2"/>
                </a:solidFill>
                <a:latin typeface="Nunito"/>
                <a:ea typeface="Nunito"/>
                <a:cs typeface="Nunito"/>
                <a:sym typeface="Nunito"/>
              </a:defRPr>
            </a:lvl4pPr>
            <a:lvl5pPr lvl="4" rtl="0">
              <a:spcBef>
                <a:spcPts val="0"/>
              </a:spcBef>
              <a:spcAft>
                <a:spcPts val="0"/>
              </a:spcAft>
              <a:buNone/>
              <a:defRPr sz="1600">
                <a:solidFill>
                  <a:schemeClr val="dk2"/>
                </a:solidFill>
                <a:latin typeface="Nunito"/>
                <a:ea typeface="Nunito"/>
                <a:cs typeface="Nunito"/>
                <a:sym typeface="Nunito"/>
              </a:defRPr>
            </a:lvl5pPr>
            <a:lvl6pPr lvl="5" rtl="0">
              <a:spcBef>
                <a:spcPts val="0"/>
              </a:spcBef>
              <a:spcAft>
                <a:spcPts val="0"/>
              </a:spcAft>
              <a:buNone/>
              <a:defRPr sz="1600">
                <a:solidFill>
                  <a:schemeClr val="dk2"/>
                </a:solidFill>
                <a:latin typeface="Nunito"/>
                <a:ea typeface="Nunito"/>
                <a:cs typeface="Nunito"/>
                <a:sym typeface="Nunito"/>
              </a:defRPr>
            </a:lvl6pPr>
            <a:lvl7pPr lvl="6" rtl="0">
              <a:spcBef>
                <a:spcPts val="0"/>
              </a:spcBef>
              <a:spcAft>
                <a:spcPts val="0"/>
              </a:spcAft>
              <a:buNone/>
              <a:defRPr sz="1600">
                <a:solidFill>
                  <a:schemeClr val="dk2"/>
                </a:solidFill>
                <a:latin typeface="Nunito"/>
                <a:ea typeface="Nunito"/>
                <a:cs typeface="Nunito"/>
                <a:sym typeface="Nunito"/>
              </a:defRPr>
            </a:lvl7pPr>
            <a:lvl8pPr lvl="7" rtl="0">
              <a:spcBef>
                <a:spcPts val="0"/>
              </a:spcBef>
              <a:spcAft>
                <a:spcPts val="0"/>
              </a:spcAft>
              <a:buNone/>
              <a:defRPr sz="1600">
                <a:solidFill>
                  <a:schemeClr val="dk2"/>
                </a:solidFill>
                <a:latin typeface="Nunito"/>
                <a:ea typeface="Nunito"/>
                <a:cs typeface="Nunito"/>
                <a:sym typeface="Nunito"/>
              </a:defRPr>
            </a:lvl8pPr>
            <a:lvl9pPr lvl="8" rtl="0">
              <a:spcBef>
                <a:spcPts val="0"/>
              </a:spcBef>
              <a:spcAft>
                <a:spcPts val="0"/>
              </a:spcAft>
              <a:buNone/>
              <a:defRPr sz="1600">
                <a:solidFill>
                  <a:schemeClr val="dk2"/>
                </a:solidFill>
                <a:latin typeface="Nunito"/>
                <a:ea typeface="Nunito"/>
                <a:cs typeface="Nunito"/>
                <a:sym typeface="Nunito"/>
              </a:defRPr>
            </a:lvl9pPr>
          </a:lstStyle>
          <a:p/>
        </p:txBody>
      </p:sp>
      <p:sp>
        <p:nvSpPr>
          <p:cNvPr id="1048622" name="Google Shape;286;p13"/>
          <p:cNvSpPr/>
          <p:nvPr/>
        </p:nvSpPr>
        <p:spPr>
          <a:xfrm>
            <a:off x="0" y="4203174"/>
            <a:ext cx="793699" cy="940326"/>
          </a:xfrm>
          <a:custGeom>
            <a:avLst/>
            <a:ahLst/>
            <a:rect l="l" t="t" r="r" b="b"/>
            <a:pathLst>
              <a:path w="46152" h="54686" extrusionOk="0">
                <a:moveTo>
                  <a:pt x="19120" y="0"/>
                </a:moveTo>
                <a:cubicBezTo>
                  <a:pt x="12615" y="0"/>
                  <a:pt x="6670" y="1368"/>
                  <a:pt x="3066" y="2424"/>
                </a:cubicBezTo>
                <a:cubicBezTo>
                  <a:pt x="2031" y="2735"/>
                  <a:pt x="995" y="3045"/>
                  <a:pt x="1" y="3356"/>
                </a:cubicBezTo>
                <a:lnTo>
                  <a:pt x="1" y="4703"/>
                </a:lnTo>
                <a:cubicBezTo>
                  <a:pt x="1119" y="4350"/>
                  <a:pt x="2258" y="3998"/>
                  <a:pt x="3418" y="3646"/>
                </a:cubicBezTo>
                <a:cubicBezTo>
                  <a:pt x="6940" y="2631"/>
                  <a:pt x="12781" y="1264"/>
                  <a:pt x="19120" y="1264"/>
                </a:cubicBezTo>
                <a:cubicBezTo>
                  <a:pt x="21481" y="1264"/>
                  <a:pt x="23925" y="1471"/>
                  <a:pt x="26349" y="1927"/>
                </a:cubicBezTo>
                <a:cubicBezTo>
                  <a:pt x="31859" y="3004"/>
                  <a:pt x="37244" y="5510"/>
                  <a:pt x="41346" y="10523"/>
                </a:cubicBezTo>
                <a:cubicBezTo>
                  <a:pt x="43811" y="13547"/>
                  <a:pt x="44846" y="16447"/>
                  <a:pt x="44515" y="19409"/>
                </a:cubicBezTo>
                <a:cubicBezTo>
                  <a:pt x="43811" y="25644"/>
                  <a:pt x="36892" y="30989"/>
                  <a:pt x="31341" y="35297"/>
                </a:cubicBezTo>
                <a:lnTo>
                  <a:pt x="31051" y="35504"/>
                </a:lnTo>
                <a:cubicBezTo>
                  <a:pt x="24443" y="40641"/>
                  <a:pt x="17794" y="44950"/>
                  <a:pt x="11248" y="48347"/>
                </a:cubicBezTo>
                <a:cubicBezTo>
                  <a:pt x="7458" y="50315"/>
                  <a:pt x="3708" y="51972"/>
                  <a:pt x="1" y="53339"/>
                </a:cubicBezTo>
                <a:lnTo>
                  <a:pt x="1" y="54685"/>
                </a:lnTo>
                <a:cubicBezTo>
                  <a:pt x="3895" y="53298"/>
                  <a:pt x="7851" y="51558"/>
                  <a:pt x="11849" y="49486"/>
                </a:cubicBezTo>
                <a:cubicBezTo>
                  <a:pt x="18436" y="46048"/>
                  <a:pt x="25168" y="41698"/>
                  <a:pt x="31838" y="36519"/>
                </a:cubicBezTo>
                <a:lnTo>
                  <a:pt x="32128" y="36312"/>
                </a:lnTo>
                <a:cubicBezTo>
                  <a:pt x="37887" y="31859"/>
                  <a:pt x="45012" y="26328"/>
                  <a:pt x="45779" y="19554"/>
                </a:cubicBezTo>
                <a:cubicBezTo>
                  <a:pt x="46151" y="16282"/>
                  <a:pt x="44991" y="12967"/>
                  <a:pt x="42319" y="9715"/>
                </a:cubicBezTo>
                <a:cubicBezTo>
                  <a:pt x="36126" y="2134"/>
                  <a:pt x="27198" y="0"/>
                  <a:pt x="19120" y="0"/>
                </a:cubicBezTo>
                <a:close/>
              </a:path>
            </a:pathLst>
          </a:custGeom>
          <a:solidFill>
            <a:srgbClr val="FEEBE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23" name="Google Shape;287;p13"/>
          <p:cNvSpPr/>
          <p:nvPr/>
        </p:nvSpPr>
        <p:spPr>
          <a:xfrm>
            <a:off x="-2" y="185404"/>
            <a:ext cx="1025437" cy="1611956"/>
          </a:xfrm>
          <a:custGeom>
            <a:avLst/>
            <a:ahLst/>
            <a:rect l="l" t="t" r="r" b="b"/>
            <a:pathLst>
              <a:path w="36126" h="56794" extrusionOk="0">
                <a:moveTo>
                  <a:pt x="1" y="0"/>
                </a:moveTo>
                <a:lnTo>
                  <a:pt x="1" y="45778"/>
                </a:lnTo>
                <a:cubicBezTo>
                  <a:pt x="498" y="46006"/>
                  <a:pt x="995" y="46255"/>
                  <a:pt x="1513" y="46503"/>
                </a:cubicBezTo>
                <a:cubicBezTo>
                  <a:pt x="7830" y="49548"/>
                  <a:pt x="14293" y="52283"/>
                  <a:pt x="20880" y="54748"/>
                </a:cubicBezTo>
                <a:cubicBezTo>
                  <a:pt x="23490" y="55721"/>
                  <a:pt x="26199" y="56793"/>
                  <a:pt x="28635" y="56793"/>
                </a:cubicBezTo>
                <a:cubicBezTo>
                  <a:pt x="31072" y="56793"/>
                  <a:pt x="33236" y="55721"/>
                  <a:pt x="34759" y="52407"/>
                </a:cubicBezTo>
                <a:cubicBezTo>
                  <a:pt x="35836" y="50066"/>
                  <a:pt x="35939" y="47415"/>
                  <a:pt x="35981" y="44846"/>
                </a:cubicBezTo>
                <a:cubicBezTo>
                  <a:pt x="36126" y="37990"/>
                  <a:pt x="36043" y="30864"/>
                  <a:pt x="33184" y="24629"/>
                </a:cubicBezTo>
                <a:cubicBezTo>
                  <a:pt x="28607" y="14604"/>
                  <a:pt x="18042" y="8990"/>
                  <a:pt x="8183" y="4081"/>
                </a:cubicBezTo>
                <a:cubicBezTo>
                  <a:pt x="5448" y="2714"/>
                  <a:pt x="2714" y="1368"/>
                  <a:pt x="1" y="0"/>
                </a:cubicBezTo>
                <a:close/>
              </a:path>
            </a:pathLst>
          </a:custGeom>
          <a:solidFill>
            <a:schemeClr val="accen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24" name="Google Shape;288;p13"/>
          <p:cNvSpPr/>
          <p:nvPr/>
        </p:nvSpPr>
        <p:spPr>
          <a:xfrm>
            <a:off x="7293266" y="248182"/>
            <a:ext cx="163346" cy="146382"/>
          </a:xfrm>
          <a:custGeom>
            <a:avLst/>
            <a:ahLst/>
            <a:rect l="l" t="t" r="r" b="b"/>
            <a:pathLst>
              <a:path w="5097" h="4568" extrusionOk="0">
                <a:moveTo>
                  <a:pt x="2355" y="0"/>
                </a:moveTo>
                <a:cubicBezTo>
                  <a:pt x="1461" y="0"/>
                  <a:pt x="560" y="368"/>
                  <a:pt x="187" y="1179"/>
                </a:cubicBezTo>
                <a:cubicBezTo>
                  <a:pt x="22" y="1552"/>
                  <a:pt x="1" y="1945"/>
                  <a:pt x="84" y="2339"/>
                </a:cubicBezTo>
                <a:cubicBezTo>
                  <a:pt x="105" y="2422"/>
                  <a:pt x="146" y="2505"/>
                  <a:pt x="167" y="2608"/>
                </a:cubicBezTo>
                <a:cubicBezTo>
                  <a:pt x="332" y="3043"/>
                  <a:pt x="602" y="3457"/>
                  <a:pt x="933" y="3810"/>
                </a:cubicBezTo>
                <a:cubicBezTo>
                  <a:pt x="1202" y="4141"/>
                  <a:pt x="1534" y="4452"/>
                  <a:pt x="1948" y="4535"/>
                </a:cubicBezTo>
                <a:cubicBezTo>
                  <a:pt x="2039" y="4557"/>
                  <a:pt x="2129" y="4567"/>
                  <a:pt x="2219" y="4567"/>
                </a:cubicBezTo>
                <a:cubicBezTo>
                  <a:pt x="2459" y="4567"/>
                  <a:pt x="2696" y="4495"/>
                  <a:pt x="2922" y="4390"/>
                </a:cubicBezTo>
                <a:cubicBezTo>
                  <a:pt x="3957" y="3872"/>
                  <a:pt x="5097" y="2484"/>
                  <a:pt x="4620" y="1262"/>
                </a:cubicBezTo>
                <a:cubicBezTo>
                  <a:pt x="4454" y="847"/>
                  <a:pt x="4123" y="537"/>
                  <a:pt x="3750" y="330"/>
                </a:cubicBezTo>
                <a:cubicBezTo>
                  <a:pt x="3350" y="115"/>
                  <a:pt x="2854" y="0"/>
                  <a:pt x="2355" y="0"/>
                </a:cubicBezTo>
                <a:close/>
              </a:path>
            </a:pathLst>
          </a:custGeom>
          <a:solidFill>
            <a:schemeClr val="accen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25" name="Google Shape;289;p13"/>
          <p:cNvSpPr/>
          <p:nvPr/>
        </p:nvSpPr>
        <p:spPr>
          <a:xfrm>
            <a:off x="8493106" y="4203170"/>
            <a:ext cx="95598" cy="91488"/>
          </a:xfrm>
          <a:custGeom>
            <a:avLst/>
            <a:ahLst/>
            <a:rect l="l" t="t" r="r" b="b"/>
            <a:pathLst>
              <a:path w="2983" h="2855" extrusionOk="0">
                <a:moveTo>
                  <a:pt x="1256" y="1"/>
                </a:moveTo>
                <a:cubicBezTo>
                  <a:pt x="1048" y="1"/>
                  <a:pt x="845" y="50"/>
                  <a:pt x="663" y="166"/>
                </a:cubicBezTo>
                <a:cubicBezTo>
                  <a:pt x="435" y="311"/>
                  <a:pt x="290" y="539"/>
                  <a:pt x="207" y="809"/>
                </a:cubicBezTo>
                <a:cubicBezTo>
                  <a:pt x="0" y="1554"/>
                  <a:pt x="332" y="2631"/>
                  <a:pt x="1181" y="2839"/>
                </a:cubicBezTo>
                <a:cubicBezTo>
                  <a:pt x="1240" y="2849"/>
                  <a:pt x="1300" y="2854"/>
                  <a:pt x="1361" y="2854"/>
                </a:cubicBezTo>
                <a:cubicBezTo>
                  <a:pt x="1536" y="2854"/>
                  <a:pt x="1716" y="2812"/>
                  <a:pt x="1885" y="2735"/>
                </a:cubicBezTo>
                <a:cubicBezTo>
                  <a:pt x="1927" y="2714"/>
                  <a:pt x="1989" y="2694"/>
                  <a:pt x="2030" y="2673"/>
                </a:cubicBezTo>
                <a:cubicBezTo>
                  <a:pt x="2279" y="2507"/>
                  <a:pt x="2486" y="2279"/>
                  <a:pt x="2672" y="2051"/>
                </a:cubicBezTo>
                <a:cubicBezTo>
                  <a:pt x="2817" y="1844"/>
                  <a:pt x="2962" y="1616"/>
                  <a:pt x="2962" y="1347"/>
                </a:cubicBezTo>
                <a:cubicBezTo>
                  <a:pt x="2983" y="1140"/>
                  <a:pt x="2879" y="954"/>
                  <a:pt x="2755" y="788"/>
                </a:cubicBezTo>
                <a:cubicBezTo>
                  <a:pt x="2436" y="378"/>
                  <a:pt x="1827" y="1"/>
                  <a:pt x="1256" y="1"/>
                </a:cubicBezTo>
                <a:close/>
              </a:path>
            </a:pathLst>
          </a:custGeom>
          <a:solidFill>
            <a:schemeClr val="accen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26" name="Google Shape;290;p13"/>
          <p:cNvSpPr/>
          <p:nvPr/>
        </p:nvSpPr>
        <p:spPr>
          <a:xfrm>
            <a:off x="316166" y="3692940"/>
            <a:ext cx="161359" cy="144715"/>
          </a:xfrm>
          <a:custGeom>
            <a:avLst/>
            <a:ahLst/>
            <a:rect l="l" t="t" r="r" b="b"/>
            <a:pathLst>
              <a:path w="5035" h="4516" extrusionOk="0">
                <a:moveTo>
                  <a:pt x="2572" y="0"/>
                </a:moveTo>
                <a:cubicBezTo>
                  <a:pt x="1508" y="0"/>
                  <a:pt x="334" y="574"/>
                  <a:pt x="84" y="1657"/>
                </a:cubicBezTo>
                <a:cubicBezTo>
                  <a:pt x="1" y="2029"/>
                  <a:pt x="63" y="2423"/>
                  <a:pt x="229" y="2754"/>
                </a:cubicBezTo>
                <a:cubicBezTo>
                  <a:pt x="249" y="2837"/>
                  <a:pt x="291" y="2920"/>
                  <a:pt x="353" y="3003"/>
                </a:cubicBezTo>
                <a:cubicBezTo>
                  <a:pt x="581" y="3417"/>
                  <a:pt x="933" y="3728"/>
                  <a:pt x="1327" y="4018"/>
                </a:cubicBezTo>
                <a:cubicBezTo>
                  <a:pt x="1637" y="4267"/>
                  <a:pt x="2031" y="4494"/>
                  <a:pt x="2445" y="4515"/>
                </a:cubicBezTo>
                <a:cubicBezTo>
                  <a:pt x="2756" y="4515"/>
                  <a:pt x="3087" y="4370"/>
                  <a:pt x="3336" y="4163"/>
                </a:cubicBezTo>
                <a:cubicBezTo>
                  <a:pt x="4247" y="3459"/>
                  <a:pt x="5034" y="1926"/>
                  <a:pt x="4330" y="828"/>
                </a:cubicBezTo>
                <a:cubicBezTo>
                  <a:pt x="4102" y="476"/>
                  <a:pt x="3729" y="227"/>
                  <a:pt x="3315" y="103"/>
                </a:cubicBezTo>
                <a:cubicBezTo>
                  <a:pt x="3084" y="34"/>
                  <a:pt x="2831" y="0"/>
                  <a:pt x="2572" y="0"/>
                </a:cubicBez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27" name="Google Shape;291;p13"/>
          <p:cNvSpPr/>
          <p:nvPr/>
        </p:nvSpPr>
        <p:spPr>
          <a:xfrm>
            <a:off x="8755649" y="1205424"/>
            <a:ext cx="161340" cy="144715"/>
          </a:xfrm>
          <a:custGeom>
            <a:avLst/>
            <a:ahLst/>
            <a:rect l="l" t="t" r="r" b="b"/>
            <a:pathLst>
              <a:path w="5034" h="4516" extrusionOk="0">
                <a:moveTo>
                  <a:pt x="2572" y="1"/>
                </a:moveTo>
                <a:cubicBezTo>
                  <a:pt x="1507" y="1"/>
                  <a:pt x="333" y="574"/>
                  <a:pt x="83" y="1657"/>
                </a:cubicBezTo>
                <a:cubicBezTo>
                  <a:pt x="0" y="2030"/>
                  <a:pt x="63" y="2424"/>
                  <a:pt x="228" y="2755"/>
                </a:cubicBezTo>
                <a:cubicBezTo>
                  <a:pt x="249" y="2838"/>
                  <a:pt x="290" y="2921"/>
                  <a:pt x="353" y="3004"/>
                </a:cubicBezTo>
                <a:cubicBezTo>
                  <a:pt x="580" y="3418"/>
                  <a:pt x="933" y="3729"/>
                  <a:pt x="1326" y="4019"/>
                </a:cubicBezTo>
                <a:cubicBezTo>
                  <a:pt x="1637" y="4267"/>
                  <a:pt x="2030" y="4495"/>
                  <a:pt x="2445" y="4516"/>
                </a:cubicBezTo>
                <a:cubicBezTo>
                  <a:pt x="2755" y="4516"/>
                  <a:pt x="3087" y="4371"/>
                  <a:pt x="3335" y="4164"/>
                </a:cubicBezTo>
                <a:cubicBezTo>
                  <a:pt x="4247" y="3459"/>
                  <a:pt x="5034" y="1927"/>
                  <a:pt x="4330" y="829"/>
                </a:cubicBezTo>
                <a:cubicBezTo>
                  <a:pt x="4102" y="477"/>
                  <a:pt x="3729" y="228"/>
                  <a:pt x="3315" y="104"/>
                </a:cubicBezTo>
                <a:cubicBezTo>
                  <a:pt x="3084" y="35"/>
                  <a:pt x="2831" y="1"/>
                  <a:pt x="2572"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28" name="Google Shape;292;p13"/>
          <p:cNvSpPr/>
          <p:nvPr/>
        </p:nvSpPr>
        <p:spPr>
          <a:xfrm>
            <a:off x="5633505" y="4616876"/>
            <a:ext cx="2316968" cy="528274"/>
          </a:xfrm>
          <a:custGeom>
            <a:avLst/>
            <a:ahLst/>
            <a:rect l="l" t="t" r="r" b="b"/>
            <a:pathLst>
              <a:path w="101499" h="23142" extrusionOk="0">
                <a:moveTo>
                  <a:pt x="64724" y="1"/>
                </a:moveTo>
                <a:cubicBezTo>
                  <a:pt x="59208" y="1"/>
                  <a:pt x="54304" y="674"/>
                  <a:pt x="50977" y="1289"/>
                </a:cubicBezTo>
                <a:cubicBezTo>
                  <a:pt x="29642" y="5245"/>
                  <a:pt x="12553" y="12578"/>
                  <a:pt x="0" y="23142"/>
                </a:cubicBezTo>
                <a:lnTo>
                  <a:pt x="2486" y="23142"/>
                </a:lnTo>
                <a:cubicBezTo>
                  <a:pt x="14686" y="13406"/>
                  <a:pt x="31030" y="6612"/>
                  <a:pt x="51267" y="2863"/>
                </a:cubicBezTo>
                <a:cubicBezTo>
                  <a:pt x="54533" y="2254"/>
                  <a:pt x="59360" y="1586"/>
                  <a:pt x="64779" y="1586"/>
                </a:cubicBezTo>
                <a:cubicBezTo>
                  <a:pt x="69500" y="1586"/>
                  <a:pt x="74669" y="2093"/>
                  <a:pt x="79645" y="3588"/>
                </a:cubicBezTo>
                <a:cubicBezTo>
                  <a:pt x="86274" y="5597"/>
                  <a:pt x="92571" y="9346"/>
                  <a:pt x="96983" y="16016"/>
                </a:cubicBezTo>
                <a:cubicBezTo>
                  <a:pt x="98619" y="18502"/>
                  <a:pt x="99593" y="20843"/>
                  <a:pt x="99924" y="23142"/>
                </a:cubicBezTo>
                <a:lnTo>
                  <a:pt x="101499" y="23142"/>
                </a:lnTo>
                <a:cubicBezTo>
                  <a:pt x="101167" y="20532"/>
                  <a:pt x="100090" y="17860"/>
                  <a:pt x="98288" y="15146"/>
                </a:cubicBezTo>
                <a:cubicBezTo>
                  <a:pt x="90174" y="2885"/>
                  <a:pt x="76138" y="1"/>
                  <a:pt x="64724"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29" name="Google Shape;293;p13"/>
          <p:cNvSpPr/>
          <p:nvPr/>
        </p:nvSpPr>
        <p:spPr>
          <a:xfrm>
            <a:off x="587899" y="4651193"/>
            <a:ext cx="205809" cy="217938"/>
          </a:xfrm>
          <a:custGeom>
            <a:avLst/>
            <a:ahLst/>
            <a:rect l="l" t="t" r="r" b="b"/>
            <a:pathLst>
              <a:path w="6422" h="6801" extrusionOk="0">
                <a:moveTo>
                  <a:pt x="3816" y="1"/>
                </a:moveTo>
                <a:cubicBezTo>
                  <a:pt x="3309" y="1"/>
                  <a:pt x="2838" y="338"/>
                  <a:pt x="2258" y="733"/>
                </a:cubicBezTo>
                <a:cubicBezTo>
                  <a:pt x="1119" y="1521"/>
                  <a:pt x="0" y="2577"/>
                  <a:pt x="104" y="3903"/>
                </a:cubicBezTo>
                <a:cubicBezTo>
                  <a:pt x="124" y="4193"/>
                  <a:pt x="207" y="4483"/>
                  <a:pt x="352" y="4793"/>
                </a:cubicBezTo>
                <a:cubicBezTo>
                  <a:pt x="888" y="5973"/>
                  <a:pt x="1809" y="6801"/>
                  <a:pt x="2939" y="6801"/>
                </a:cubicBezTo>
                <a:cubicBezTo>
                  <a:pt x="3338" y="6801"/>
                  <a:pt x="3762" y="6698"/>
                  <a:pt x="4205" y="6471"/>
                </a:cubicBezTo>
                <a:cubicBezTo>
                  <a:pt x="5303" y="5933"/>
                  <a:pt x="6318" y="5208"/>
                  <a:pt x="6380" y="3882"/>
                </a:cubicBezTo>
                <a:cubicBezTo>
                  <a:pt x="6421" y="2805"/>
                  <a:pt x="5676" y="1106"/>
                  <a:pt x="4744" y="381"/>
                </a:cubicBezTo>
                <a:cubicBezTo>
                  <a:pt x="4405" y="110"/>
                  <a:pt x="4105" y="1"/>
                  <a:pt x="3816" y="1"/>
                </a:cubicBezTo>
                <a:close/>
              </a:path>
            </a:pathLst>
          </a:custGeom>
          <a:solidFill>
            <a:schemeClr val="accen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30" name="Google Shape;294;p13"/>
          <p:cNvSpPr/>
          <p:nvPr/>
        </p:nvSpPr>
        <p:spPr>
          <a:xfrm>
            <a:off x="905899" y="4869115"/>
            <a:ext cx="119537" cy="130615"/>
          </a:xfrm>
          <a:custGeom>
            <a:avLst/>
            <a:ahLst/>
            <a:rect l="l" t="t" r="r" b="b"/>
            <a:pathLst>
              <a:path w="3730" h="4076" extrusionOk="0">
                <a:moveTo>
                  <a:pt x="1798" y="1"/>
                </a:moveTo>
                <a:cubicBezTo>
                  <a:pt x="864" y="1"/>
                  <a:pt x="311" y="2004"/>
                  <a:pt x="1" y="3196"/>
                </a:cubicBezTo>
                <a:cubicBezTo>
                  <a:pt x="49" y="3850"/>
                  <a:pt x="387" y="4075"/>
                  <a:pt x="800" y="4075"/>
                </a:cubicBezTo>
                <a:cubicBezTo>
                  <a:pt x="1276" y="4075"/>
                  <a:pt x="1853" y="3775"/>
                  <a:pt x="2197" y="3486"/>
                </a:cubicBezTo>
                <a:cubicBezTo>
                  <a:pt x="3067" y="2740"/>
                  <a:pt x="3729" y="1933"/>
                  <a:pt x="2880" y="793"/>
                </a:cubicBezTo>
                <a:cubicBezTo>
                  <a:pt x="2472" y="229"/>
                  <a:pt x="2114" y="1"/>
                  <a:pt x="1798" y="1"/>
                </a:cubicBezTo>
                <a:close/>
              </a:path>
            </a:pathLst>
          </a:custGeom>
          <a:solidFill>
            <a:schemeClr val="accen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31" name="Google Shape;295;p13"/>
          <p:cNvSpPr/>
          <p:nvPr/>
        </p:nvSpPr>
        <p:spPr>
          <a:xfrm>
            <a:off x="7968438" y="3"/>
            <a:ext cx="1034376" cy="1135386"/>
          </a:xfrm>
          <a:custGeom>
            <a:avLst/>
            <a:ahLst/>
            <a:rect l="l" t="t" r="r" b="b"/>
            <a:pathLst>
              <a:path w="41202" h="45230" extrusionOk="0">
                <a:moveTo>
                  <a:pt x="13796" y="0"/>
                </a:moveTo>
                <a:cubicBezTo>
                  <a:pt x="12926" y="1015"/>
                  <a:pt x="12222" y="1968"/>
                  <a:pt x="11684" y="2734"/>
                </a:cubicBezTo>
                <a:cubicBezTo>
                  <a:pt x="3771" y="13899"/>
                  <a:pt x="1" y="24670"/>
                  <a:pt x="457" y="34696"/>
                </a:cubicBezTo>
                <a:cubicBezTo>
                  <a:pt x="539" y="36519"/>
                  <a:pt x="767" y="38859"/>
                  <a:pt x="1907" y="40889"/>
                </a:cubicBezTo>
                <a:cubicBezTo>
                  <a:pt x="3294" y="43396"/>
                  <a:pt x="5428" y="44825"/>
                  <a:pt x="8224" y="45157"/>
                </a:cubicBezTo>
                <a:cubicBezTo>
                  <a:pt x="8648" y="45206"/>
                  <a:pt x="9074" y="45230"/>
                  <a:pt x="9501" y="45230"/>
                </a:cubicBezTo>
                <a:cubicBezTo>
                  <a:pt x="12625" y="45230"/>
                  <a:pt x="15778" y="43990"/>
                  <a:pt x="18001" y="42878"/>
                </a:cubicBezTo>
                <a:cubicBezTo>
                  <a:pt x="18105" y="42816"/>
                  <a:pt x="18209" y="42754"/>
                  <a:pt x="18312" y="42712"/>
                </a:cubicBezTo>
                <a:cubicBezTo>
                  <a:pt x="21150" y="41221"/>
                  <a:pt x="23863" y="39232"/>
                  <a:pt x="25624" y="37306"/>
                </a:cubicBezTo>
                <a:cubicBezTo>
                  <a:pt x="29208" y="33432"/>
                  <a:pt x="32294" y="28565"/>
                  <a:pt x="34842" y="22868"/>
                </a:cubicBezTo>
                <a:cubicBezTo>
                  <a:pt x="36789" y="18518"/>
                  <a:pt x="38446" y="13651"/>
                  <a:pt x="39730" y="8389"/>
                </a:cubicBezTo>
                <a:lnTo>
                  <a:pt x="39793" y="8161"/>
                </a:lnTo>
                <a:cubicBezTo>
                  <a:pt x="40414" y="5613"/>
                  <a:pt x="41118" y="2714"/>
                  <a:pt x="41201" y="0"/>
                </a:cubicBezTo>
                <a:lnTo>
                  <a:pt x="40393" y="0"/>
                </a:lnTo>
                <a:cubicBezTo>
                  <a:pt x="40290" y="2610"/>
                  <a:pt x="39606" y="5469"/>
                  <a:pt x="38985" y="7975"/>
                </a:cubicBezTo>
                <a:lnTo>
                  <a:pt x="38923" y="8203"/>
                </a:lnTo>
                <a:cubicBezTo>
                  <a:pt x="37659" y="13402"/>
                  <a:pt x="36023" y="18228"/>
                  <a:pt x="34096" y="22537"/>
                </a:cubicBezTo>
                <a:cubicBezTo>
                  <a:pt x="31590" y="28150"/>
                  <a:pt x="28524" y="32935"/>
                  <a:pt x="25023" y="36747"/>
                </a:cubicBezTo>
                <a:cubicBezTo>
                  <a:pt x="21931" y="40129"/>
                  <a:pt x="15069" y="44396"/>
                  <a:pt x="9503" y="44396"/>
                </a:cubicBezTo>
                <a:cubicBezTo>
                  <a:pt x="9104" y="44396"/>
                  <a:pt x="8712" y="44374"/>
                  <a:pt x="8328" y="44328"/>
                </a:cubicBezTo>
                <a:cubicBezTo>
                  <a:pt x="5801" y="44038"/>
                  <a:pt x="3874" y="42754"/>
                  <a:pt x="2632" y="40496"/>
                </a:cubicBezTo>
                <a:cubicBezTo>
                  <a:pt x="1575" y="38611"/>
                  <a:pt x="1347" y="36395"/>
                  <a:pt x="1285" y="34675"/>
                </a:cubicBezTo>
                <a:cubicBezTo>
                  <a:pt x="829" y="24815"/>
                  <a:pt x="4558" y="14231"/>
                  <a:pt x="12346" y="3211"/>
                </a:cubicBezTo>
                <a:cubicBezTo>
                  <a:pt x="12968" y="2320"/>
                  <a:pt x="13838" y="1201"/>
                  <a:pt x="14874" y="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34" name="Google Shape;296;p13"/>
          <p:cNvGrpSpPr/>
          <p:nvPr/>
        </p:nvGrpSpPr>
        <p:grpSpPr>
          <a:xfrm>
            <a:off x="1546774" y="88236"/>
            <a:ext cx="509835" cy="466288"/>
            <a:chOff x="5177300" y="2314950"/>
            <a:chExt cx="341575" cy="312400"/>
          </a:xfrm>
        </p:grpSpPr>
        <p:sp>
          <p:nvSpPr>
            <p:cNvPr id="1048632" name="Google Shape;297;p13"/>
            <p:cNvSpPr/>
            <p:nvPr/>
          </p:nvSpPr>
          <p:spPr>
            <a:xfrm>
              <a:off x="5432525" y="2418550"/>
              <a:ext cx="86350" cy="84750"/>
            </a:xfrm>
            <a:custGeom>
              <a:avLst/>
              <a:ahLst/>
              <a:rect l="l" t="t" r="r" b="b"/>
              <a:pathLst>
                <a:path w="3454" h="3390" extrusionOk="0">
                  <a:moveTo>
                    <a:pt x="2010" y="0"/>
                  </a:moveTo>
                  <a:cubicBezTo>
                    <a:pt x="1940" y="0"/>
                    <a:pt x="1869" y="5"/>
                    <a:pt x="1794" y="14"/>
                  </a:cubicBezTo>
                  <a:cubicBezTo>
                    <a:pt x="1137" y="92"/>
                    <a:pt x="491" y="270"/>
                    <a:pt x="223" y="927"/>
                  </a:cubicBezTo>
                  <a:cubicBezTo>
                    <a:pt x="1" y="1462"/>
                    <a:pt x="56" y="2453"/>
                    <a:pt x="391" y="2988"/>
                  </a:cubicBezTo>
                  <a:cubicBezTo>
                    <a:pt x="584" y="3293"/>
                    <a:pt x="798" y="3389"/>
                    <a:pt x="1049" y="3389"/>
                  </a:cubicBezTo>
                  <a:cubicBezTo>
                    <a:pt x="1246" y="3389"/>
                    <a:pt x="1466" y="3330"/>
                    <a:pt x="1716" y="3266"/>
                  </a:cubicBezTo>
                  <a:cubicBezTo>
                    <a:pt x="2451" y="3077"/>
                    <a:pt x="3198" y="2754"/>
                    <a:pt x="3398" y="2063"/>
                  </a:cubicBezTo>
                  <a:cubicBezTo>
                    <a:pt x="3431" y="1918"/>
                    <a:pt x="3454" y="1751"/>
                    <a:pt x="3431" y="1573"/>
                  </a:cubicBezTo>
                  <a:cubicBezTo>
                    <a:pt x="3359" y="696"/>
                    <a:pt x="2885" y="0"/>
                    <a:pt x="2010"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33" name="Google Shape;298;p13"/>
            <p:cNvSpPr/>
            <p:nvPr/>
          </p:nvSpPr>
          <p:spPr>
            <a:xfrm>
              <a:off x="5294125" y="2467825"/>
              <a:ext cx="67950" cy="66125"/>
            </a:xfrm>
            <a:custGeom>
              <a:avLst/>
              <a:ahLst/>
              <a:rect l="l" t="t" r="r" b="b"/>
              <a:pathLst>
                <a:path w="2718" h="2645" extrusionOk="0">
                  <a:moveTo>
                    <a:pt x="1275" y="0"/>
                  </a:moveTo>
                  <a:cubicBezTo>
                    <a:pt x="1162" y="0"/>
                    <a:pt x="1049" y="16"/>
                    <a:pt x="936" y="48"/>
                  </a:cubicBezTo>
                  <a:cubicBezTo>
                    <a:pt x="279" y="237"/>
                    <a:pt x="1" y="360"/>
                    <a:pt x="56" y="1128"/>
                  </a:cubicBezTo>
                  <a:cubicBezTo>
                    <a:pt x="101" y="1640"/>
                    <a:pt x="212" y="2253"/>
                    <a:pt x="647" y="2520"/>
                  </a:cubicBezTo>
                  <a:cubicBezTo>
                    <a:pt x="779" y="2606"/>
                    <a:pt x="941" y="2644"/>
                    <a:pt x="1114" y="2644"/>
                  </a:cubicBezTo>
                  <a:cubicBezTo>
                    <a:pt x="1683" y="2644"/>
                    <a:pt x="2375" y="2235"/>
                    <a:pt x="2563" y="1774"/>
                  </a:cubicBezTo>
                  <a:cubicBezTo>
                    <a:pt x="2607" y="1663"/>
                    <a:pt x="2629" y="1551"/>
                    <a:pt x="2641" y="1440"/>
                  </a:cubicBezTo>
                  <a:cubicBezTo>
                    <a:pt x="2718" y="666"/>
                    <a:pt x="2021" y="0"/>
                    <a:pt x="1275"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34" name="Google Shape;299;p13"/>
            <p:cNvSpPr/>
            <p:nvPr/>
          </p:nvSpPr>
          <p:spPr>
            <a:xfrm>
              <a:off x="5388250" y="2314950"/>
              <a:ext cx="56075" cy="48575"/>
            </a:xfrm>
            <a:custGeom>
              <a:avLst/>
              <a:ahLst/>
              <a:rect l="l" t="t" r="r" b="b"/>
              <a:pathLst>
                <a:path w="2243" h="1943" extrusionOk="0">
                  <a:moveTo>
                    <a:pt x="1563" y="1"/>
                  </a:moveTo>
                  <a:cubicBezTo>
                    <a:pt x="1381" y="1"/>
                    <a:pt x="1190" y="39"/>
                    <a:pt x="1048" y="92"/>
                  </a:cubicBezTo>
                  <a:cubicBezTo>
                    <a:pt x="468" y="304"/>
                    <a:pt x="1" y="593"/>
                    <a:pt x="201" y="1317"/>
                  </a:cubicBezTo>
                  <a:cubicBezTo>
                    <a:pt x="331" y="1770"/>
                    <a:pt x="519" y="1942"/>
                    <a:pt x="730" y="1942"/>
                  </a:cubicBezTo>
                  <a:cubicBezTo>
                    <a:pt x="1189" y="1942"/>
                    <a:pt x="1759" y="1133"/>
                    <a:pt x="2095" y="638"/>
                  </a:cubicBezTo>
                  <a:cubicBezTo>
                    <a:pt x="2242" y="150"/>
                    <a:pt x="1920" y="1"/>
                    <a:pt x="1563"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35" name="Google Shape;300;p13"/>
            <p:cNvSpPr/>
            <p:nvPr/>
          </p:nvSpPr>
          <p:spPr>
            <a:xfrm>
              <a:off x="5177300" y="2521175"/>
              <a:ext cx="46950" cy="42600"/>
            </a:xfrm>
            <a:custGeom>
              <a:avLst/>
              <a:ahLst/>
              <a:rect l="l" t="t" r="r" b="b"/>
              <a:pathLst>
                <a:path w="1878" h="1704" extrusionOk="0">
                  <a:moveTo>
                    <a:pt x="937" y="0"/>
                  </a:moveTo>
                  <a:cubicBezTo>
                    <a:pt x="450" y="0"/>
                    <a:pt x="242" y="363"/>
                    <a:pt x="129" y="888"/>
                  </a:cubicBezTo>
                  <a:cubicBezTo>
                    <a:pt x="0" y="1460"/>
                    <a:pt x="298" y="1704"/>
                    <a:pt x="691" y="1704"/>
                  </a:cubicBezTo>
                  <a:cubicBezTo>
                    <a:pt x="1116" y="1704"/>
                    <a:pt x="1652" y="1418"/>
                    <a:pt x="1878" y="955"/>
                  </a:cubicBezTo>
                  <a:cubicBezTo>
                    <a:pt x="1755" y="309"/>
                    <a:pt x="1744" y="75"/>
                    <a:pt x="1065" y="8"/>
                  </a:cubicBezTo>
                  <a:cubicBezTo>
                    <a:pt x="1020" y="3"/>
                    <a:pt x="978" y="0"/>
                    <a:pt x="937"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36" name="Google Shape;301;p13"/>
            <p:cNvSpPr/>
            <p:nvPr/>
          </p:nvSpPr>
          <p:spPr>
            <a:xfrm>
              <a:off x="5343250" y="2595575"/>
              <a:ext cx="38775" cy="31775"/>
            </a:xfrm>
            <a:custGeom>
              <a:avLst/>
              <a:ahLst/>
              <a:rect l="l" t="t" r="r" b="b"/>
              <a:pathLst>
                <a:path w="1551" h="1271" extrusionOk="0">
                  <a:moveTo>
                    <a:pt x="924" y="1"/>
                  </a:moveTo>
                  <a:cubicBezTo>
                    <a:pt x="894" y="1"/>
                    <a:pt x="863" y="2"/>
                    <a:pt x="831" y="6"/>
                  </a:cubicBezTo>
                  <a:cubicBezTo>
                    <a:pt x="531" y="39"/>
                    <a:pt x="230" y="184"/>
                    <a:pt x="130" y="485"/>
                  </a:cubicBezTo>
                  <a:cubicBezTo>
                    <a:pt x="1" y="871"/>
                    <a:pt x="619" y="1270"/>
                    <a:pt x="1032" y="1270"/>
                  </a:cubicBezTo>
                  <a:cubicBezTo>
                    <a:pt x="1155" y="1270"/>
                    <a:pt x="1260" y="1235"/>
                    <a:pt x="1322" y="1153"/>
                  </a:cubicBezTo>
                  <a:lnTo>
                    <a:pt x="1466" y="1053"/>
                  </a:lnTo>
                  <a:cubicBezTo>
                    <a:pt x="1551" y="547"/>
                    <a:pt x="1445" y="1"/>
                    <a:pt x="924"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8637" name="Google Shape;302;p13"/>
          <p:cNvSpPr/>
          <p:nvPr/>
        </p:nvSpPr>
        <p:spPr>
          <a:xfrm rot="5400000">
            <a:off x="7425303" y="2050006"/>
            <a:ext cx="2393912" cy="1043496"/>
          </a:xfrm>
          <a:custGeom>
            <a:avLst/>
            <a:ahLst/>
            <a:rect l="l" t="t" r="r" b="b"/>
            <a:pathLst>
              <a:path w="74426" h="32447" extrusionOk="0">
                <a:moveTo>
                  <a:pt x="11455" y="0"/>
                </a:moveTo>
                <a:cubicBezTo>
                  <a:pt x="4764" y="8721"/>
                  <a:pt x="0" y="18353"/>
                  <a:pt x="10689" y="22081"/>
                </a:cubicBezTo>
                <a:cubicBezTo>
                  <a:pt x="17276" y="24360"/>
                  <a:pt x="24712" y="22744"/>
                  <a:pt x="31361" y="25395"/>
                </a:cubicBezTo>
                <a:cubicBezTo>
                  <a:pt x="38368" y="28167"/>
                  <a:pt x="44051" y="32446"/>
                  <a:pt x="51684" y="32446"/>
                </a:cubicBezTo>
                <a:cubicBezTo>
                  <a:pt x="52152" y="32446"/>
                  <a:pt x="52628" y="32430"/>
                  <a:pt x="53111" y="32397"/>
                </a:cubicBezTo>
                <a:cubicBezTo>
                  <a:pt x="60133" y="31920"/>
                  <a:pt x="62722" y="26203"/>
                  <a:pt x="63468" y="19927"/>
                </a:cubicBezTo>
                <a:cubicBezTo>
                  <a:pt x="64255" y="13423"/>
                  <a:pt x="66513" y="11993"/>
                  <a:pt x="70676" y="7229"/>
                </a:cubicBezTo>
                <a:cubicBezTo>
                  <a:pt x="72520" y="5075"/>
                  <a:pt x="74074" y="2548"/>
                  <a:pt x="74426" y="0"/>
                </a:cubicBez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38" name="Google Shape;303;p13"/>
          <p:cNvSpPr txBox="1">
            <a:spLocks noGrp="1"/>
          </p:cNvSpPr>
          <p:nvPr>
            <p:ph type="title" idx="9" hasCustomPrompt="1"/>
          </p:nvPr>
        </p:nvSpPr>
        <p:spPr>
          <a:xfrm>
            <a:off x="2866213" y="1264136"/>
            <a:ext cx="722400" cy="356700"/>
          </a:xfrm>
          <a:prstGeom prst="rect"/>
        </p:spPr>
        <p:txBody>
          <a:bodyPr anchor="ctr" anchorCtr="0" bIns="91425" lIns="91425" rIns="91425" spcFirstLastPara="1" tIns="91425" wrap="square">
            <a:noAutofit/>
          </a:bodyPr>
          <a:lstStyle>
            <a:lvl1pPr algn="ctr" lvl="0" rtl="0">
              <a:spcBef>
                <a:spcPts val="0"/>
              </a:spcBef>
              <a:spcAft>
                <a:spcPts val="0"/>
              </a:spcAft>
              <a:buSzPts val="3200"/>
              <a:buNone/>
              <a:defRPr b="1" sz="3200"/>
            </a:lvl1pPr>
            <a:lvl2pPr algn="ctr" lvl="1" rtl="0">
              <a:spcBef>
                <a:spcPts val="0"/>
              </a:spcBef>
              <a:spcAft>
                <a:spcPts val="0"/>
              </a:spcAft>
              <a:buSzPts val="3200"/>
              <a:buNone/>
              <a:defRPr b="1" sz="3200"/>
            </a:lvl2pPr>
            <a:lvl3pPr algn="ctr" lvl="2" rtl="0">
              <a:spcBef>
                <a:spcPts val="0"/>
              </a:spcBef>
              <a:spcAft>
                <a:spcPts val="0"/>
              </a:spcAft>
              <a:buSzPts val="3200"/>
              <a:buNone/>
              <a:defRPr b="1" sz="3200"/>
            </a:lvl3pPr>
            <a:lvl4pPr algn="ctr" lvl="3" rtl="0">
              <a:spcBef>
                <a:spcPts val="0"/>
              </a:spcBef>
              <a:spcAft>
                <a:spcPts val="0"/>
              </a:spcAft>
              <a:buSzPts val="3200"/>
              <a:buNone/>
              <a:defRPr b="1" sz="3200"/>
            </a:lvl4pPr>
            <a:lvl5pPr algn="ctr" lvl="4" rtl="0">
              <a:spcBef>
                <a:spcPts val="0"/>
              </a:spcBef>
              <a:spcAft>
                <a:spcPts val="0"/>
              </a:spcAft>
              <a:buSzPts val="3200"/>
              <a:buNone/>
              <a:defRPr b="1" sz="3200"/>
            </a:lvl5pPr>
            <a:lvl6pPr algn="ctr" lvl="5" rtl="0">
              <a:spcBef>
                <a:spcPts val="0"/>
              </a:spcBef>
              <a:spcAft>
                <a:spcPts val="0"/>
              </a:spcAft>
              <a:buSzPts val="3200"/>
              <a:buNone/>
              <a:defRPr b="1" sz="3200"/>
            </a:lvl6pPr>
            <a:lvl7pPr algn="ctr" lvl="6" rtl="0">
              <a:spcBef>
                <a:spcPts val="0"/>
              </a:spcBef>
              <a:spcAft>
                <a:spcPts val="0"/>
              </a:spcAft>
              <a:buSzPts val="3200"/>
              <a:buNone/>
              <a:defRPr b="1" sz="3200"/>
            </a:lvl7pPr>
            <a:lvl8pPr algn="ctr" lvl="7" rtl="0">
              <a:spcBef>
                <a:spcPts val="0"/>
              </a:spcBef>
              <a:spcAft>
                <a:spcPts val="0"/>
              </a:spcAft>
              <a:buSzPts val="3200"/>
              <a:buNone/>
              <a:defRPr b="1" sz="3200"/>
            </a:lvl8pPr>
            <a:lvl9pPr algn="ctr" lvl="8" rtl="0">
              <a:spcBef>
                <a:spcPts val="0"/>
              </a:spcBef>
              <a:spcAft>
                <a:spcPts val="0"/>
              </a:spcAft>
              <a:buSzPts val="3200"/>
              <a:buNone/>
              <a:defRPr b="1" sz="3200"/>
            </a:lvl9pPr>
          </a:lstStyle>
          <a:p>
            <a:r>
              <a:t>xx%</a:t>
            </a:r>
          </a:p>
        </p:txBody>
      </p:sp>
      <p:sp>
        <p:nvSpPr>
          <p:cNvPr id="1048639" name="Google Shape;304;p13"/>
          <p:cNvSpPr txBox="1">
            <a:spLocks noGrp="1"/>
          </p:cNvSpPr>
          <p:nvPr>
            <p:ph type="title" idx="13" hasCustomPrompt="1"/>
          </p:nvPr>
        </p:nvSpPr>
        <p:spPr>
          <a:xfrm>
            <a:off x="5555338" y="1264136"/>
            <a:ext cx="722400" cy="356700"/>
          </a:xfrm>
          <a:prstGeom prst="rect"/>
        </p:spPr>
        <p:txBody>
          <a:bodyPr anchor="ctr" anchorCtr="0" bIns="91425" lIns="91425" rIns="91425" spcFirstLastPara="1" tIns="91425" wrap="square">
            <a:noAutofit/>
          </a:bodyPr>
          <a:lstStyle>
            <a:lvl1pPr algn="ctr" lvl="0" rtl="0">
              <a:spcBef>
                <a:spcPts val="0"/>
              </a:spcBef>
              <a:spcAft>
                <a:spcPts val="0"/>
              </a:spcAft>
              <a:buSzPts val="3200"/>
              <a:buNone/>
              <a:defRPr b="1" sz="3200"/>
            </a:lvl1pPr>
            <a:lvl2pPr algn="ctr" lvl="1" rtl="0">
              <a:spcBef>
                <a:spcPts val="0"/>
              </a:spcBef>
              <a:spcAft>
                <a:spcPts val="0"/>
              </a:spcAft>
              <a:buSzPts val="3200"/>
              <a:buNone/>
              <a:defRPr b="1" sz="3200"/>
            </a:lvl2pPr>
            <a:lvl3pPr algn="ctr" lvl="2" rtl="0">
              <a:spcBef>
                <a:spcPts val="0"/>
              </a:spcBef>
              <a:spcAft>
                <a:spcPts val="0"/>
              </a:spcAft>
              <a:buSzPts val="3200"/>
              <a:buNone/>
              <a:defRPr b="1" sz="3200"/>
            </a:lvl3pPr>
            <a:lvl4pPr algn="ctr" lvl="3" rtl="0">
              <a:spcBef>
                <a:spcPts val="0"/>
              </a:spcBef>
              <a:spcAft>
                <a:spcPts val="0"/>
              </a:spcAft>
              <a:buSzPts val="3200"/>
              <a:buNone/>
              <a:defRPr b="1" sz="3200"/>
            </a:lvl4pPr>
            <a:lvl5pPr algn="ctr" lvl="4" rtl="0">
              <a:spcBef>
                <a:spcPts val="0"/>
              </a:spcBef>
              <a:spcAft>
                <a:spcPts val="0"/>
              </a:spcAft>
              <a:buSzPts val="3200"/>
              <a:buNone/>
              <a:defRPr b="1" sz="3200"/>
            </a:lvl5pPr>
            <a:lvl6pPr algn="ctr" lvl="5" rtl="0">
              <a:spcBef>
                <a:spcPts val="0"/>
              </a:spcBef>
              <a:spcAft>
                <a:spcPts val="0"/>
              </a:spcAft>
              <a:buSzPts val="3200"/>
              <a:buNone/>
              <a:defRPr b="1" sz="3200"/>
            </a:lvl6pPr>
            <a:lvl7pPr algn="ctr" lvl="6" rtl="0">
              <a:spcBef>
                <a:spcPts val="0"/>
              </a:spcBef>
              <a:spcAft>
                <a:spcPts val="0"/>
              </a:spcAft>
              <a:buSzPts val="3200"/>
              <a:buNone/>
              <a:defRPr b="1" sz="3200"/>
            </a:lvl7pPr>
            <a:lvl8pPr algn="ctr" lvl="7" rtl="0">
              <a:spcBef>
                <a:spcPts val="0"/>
              </a:spcBef>
              <a:spcAft>
                <a:spcPts val="0"/>
              </a:spcAft>
              <a:buSzPts val="3200"/>
              <a:buNone/>
              <a:defRPr b="1" sz="3200"/>
            </a:lvl8pPr>
            <a:lvl9pPr algn="ctr" lvl="8" rtl="0">
              <a:spcBef>
                <a:spcPts val="0"/>
              </a:spcBef>
              <a:spcAft>
                <a:spcPts val="0"/>
              </a:spcAft>
              <a:buSzPts val="3200"/>
              <a:buNone/>
              <a:defRPr b="1" sz="3200"/>
            </a:lvl9pPr>
          </a:lstStyle>
          <a:p>
            <a:r>
              <a:t>xx%</a:t>
            </a:r>
          </a:p>
        </p:txBody>
      </p:sp>
      <p:sp>
        <p:nvSpPr>
          <p:cNvPr id="1048640" name="Google Shape;305;p13"/>
          <p:cNvSpPr txBox="1">
            <a:spLocks noGrp="1"/>
          </p:cNvSpPr>
          <p:nvPr>
            <p:ph type="title" idx="14" hasCustomPrompt="1"/>
          </p:nvPr>
        </p:nvSpPr>
        <p:spPr>
          <a:xfrm>
            <a:off x="2866213" y="3035808"/>
            <a:ext cx="722400" cy="356700"/>
          </a:xfrm>
          <a:prstGeom prst="rect"/>
        </p:spPr>
        <p:txBody>
          <a:bodyPr anchor="ctr" anchorCtr="0" bIns="91425" lIns="91425" rIns="91425" spcFirstLastPara="1" tIns="91425" wrap="square">
            <a:noAutofit/>
          </a:bodyPr>
          <a:lstStyle>
            <a:lvl1pPr algn="ctr" lvl="0" rtl="0">
              <a:spcBef>
                <a:spcPts val="0"/>
              </a:spcBef>
              <a:spcAft>
                <a:spcPts val="0"/>
              </a:spcAft>
              <a:buSzPts val="3200"/>
              <a:buNone/>
              <a:defRPr b="1" sz="3200"/>
            </a:lvl1pPr>
            <a:lvl2pPr algn="ctr" lvl="1" rtl="0">
              <a:spcBef>
                <a:spcPts val="0"/>
              </a:spcBef>
              <a:spcAft>
                <a:spcPts val="0"/>
              </a:spcAft>
              <a:buSzPts val="3200"/>
              <a:buNone/>
              <a:defRPr b="1" sz="3200"/>
            </a:lvl2pPr>
            <a:lvl3pPr algn="ctr" lvl="2" rtl="0">
              <a:spcBef>
                <a:spcPts val="0"/>
              </a:spcBef>
              <a:spcAft>
                <a:spcPts val="0"/>
              </a:spcAft>
              <a:buSzPts val="3200"/>
              <a:buNone/>
              <a:defRPr b="1" sz="3200"/>
            </a:lvl3pPr>
            <a:lvl4pPr algn="ctr" lvl="3" rtl="0">
              <a:spcBef>
                <a:spcPts val="0"/>
              </a:spcBef>
              <a:spcAft>
                <a:spcPts val="0"/>
              </a:spcAft>
              <a:buSzPts val="3200"/>
              <a:buNone/>
              <a:defRPr b="1" sz="3200"/>
            </a:lvl4pPr>
            <a:lvl5pPr algn="ctr" lvl="4" rtl="0">
              <a:spcBef>
                <a:spcPts val="0"/>
              </a:spcBef>
              <a:spcAft>
                <a:spcPts val="0"/>
              </a:spcAft>
              <a:buSzPts val="3200"/>
              <a:buNone/>
              <a:defRPr b="1" sz="3200"/>
            </a:lvl5pPr>
            <a:lvl6pPr algn="ctr" lvl="5" rtl="0">
              <a:spcBef>
                <a:spcPts val="0"/>
              </a:spcBef>
              <a:spcAft>
                <a:spcPts val="0"/>
              </a:spcAft>
              <a:buSzPts val="3200"/>
              <a:buNone/>
              <a:defRPr b="1" sz="3200"/>
            </a:lvl6pPr>
            <a:lvl7pPr algn="ctr" lvl="6" rtl="0">
              <a:spcBef>
                <a:spcPts val="0"/>
              </a:spcBef>
              <a:spcAft>
                <a:spcPts val="0"/>
              </a:spcAft>
              <a:buSzPts val="3200"/>
              <a:buNone/>
              <a:defRPr b="1" sz="3200"/>
            </a:lvl7pPr>
            <a:lvl8pPr algn="ctr" lvl="7" rtl="0">
              <a:spcBef>
                <a:spcPts val="0"/>
              </a:spcBef>
              <a:spcAft>
                <a:spcPts val="0"/>
              </a:spcAft>
              <a:buSzPts val="3200"/>
              <a:buNone/>
              <a:defRPr b="1" sz="3200"/>
            </a:lvl8pPr>
            <a:lvl9pPr algn="ctr" lvl="8" rtl="0">
              <a:spcBef>
                <a:spcPts val="0"/>
              </a:spcBef>
              <a:spcAft>
                <a:spcPts val="0"/>
              </a:spcAft>
              <a:buSzPts val="3200"/>
              <a:buNone/>
              <a:defRPr b="1" sz="3200"/>
            </a:lvl9pPr>
          </a:lstStyle>
          <a:p>
            <a:r>
              <a:t>xx%</a:t>
            </a:r>
          </a:p>
        </p:txBody>
      </p:sp>
      <p:sp>
        <p:nvSpPr>
          <p:cNvPr id="1048641" name="Google Shape;306;p13"/>
          <p:cNvSpPr txBox="1">
            <a:spLocks noGrp="1"/>
          </p:cNvSpPr>
          <p:nvPr>
            <p:ph type="title" idx="15" hasCustomPrompt="1"/>
          </p:nvPr>
        </p:nvSpPr>
        <p:spPr>
          <a:xfrm>
            <a:off x="5555338" y="3035808"/>
            <a:ext cx="722400" cy="356700"/>
          </a:xfrm>
          <a:prstGeom prst="rect"/>
        </p:spPr>
        <p:txBody>
          <a:bodyPr anchor="ctr" anchorCtr="0" bIns="91425" lIns="91425" rIns="91425" spcFirstLastPara="1" tIns="91425" wrap="square">
            <a:noAutofit/>
          </a:bodyPr>
          <a:lstStyle>
            <a:lvl1pPr algn="ctr" lvl="0" rtl="0">
              <a:spcBef>
                <a:spcPts val="0"/>
              </a:spcBef>
              <a:spcAft>
                <a:spcPts val="0"/>
              </a:spcAft>
              <a:buSzPts val="3200"/>
              <a:buNone/>
              <a:defRPr b="1" sz="3200"/>
            </a:lvl1pPr>
            <a:lvl2pPr algn="ctr" lvl="1" rtl="0">
              <a:spcBef>
                <a:spcPts val="0"/>
              </a:spcBef>
              <a:spcAft>
                <a:spcPts val="0"/>
              </a:spcAft>
              <a:buSzPts val="3200"/>
              <a:buNone/>
              <a:defRPr b="1" sz="3200"/>
            </a:lvl2pPr>
            <a:lvl3pPr algn="ctr" lvl="2" rtl="0">
              <a:spcBef>
                <a:spcPts val="0"/>
              </a:spcBef>
              <a:spcAft>
                <a:spcPts val="0"/>
              </a:spcAft>
              <a:buSzPts val="3200"/>
              <a:buNone/>
              <a:defRPr b="1" sz="3200"/>
            </a:lvl3pPr>
            <a:lvl4pPr algn="ctr" lvl="3" rtl="0">
              <a:spcBef>
                <a:spcPts val="0"/>
              </a:spcBef>
              <a:spcAft>
                <a:spcPts val="0"/>
              </a:spcAft>
              <a:buSzPts val="3200"/>
              <a:buNone/>
              <a:defRPr b="1" sz="3200"/>
            </a:lvl4pPr>
            <a:lvl5pPr algn="ctr" lvl="4" rtl="0">
              <a:spcBef>
                <a:spcPts val="0"/>
              </a:spcBef>
              <a:spcAft>
                <a:spcPts val="0"/>
              </a:spcAft>
              <a:buSzPts val="3200"/>
              <a:buNone/>
              <a:defRPr b="1" sz="3200"/>
            </a:lvl5pPr>
            <a:lvl6pPr algn="ctr" lvl="5" rtl="0">
              <a:spcBef>
                <a:spcPts val="0"/>
              </a:spcBef>
              <a:spcAft>
                <a:spcPts val="0"/>
              </a:spcAft>
              <a:buSzPts val="3200"/>
              <a:buNone/>
              <a:defRPr b="1" sz="3200"/>
            </a:lvl6pPr>
            <a:lvl7pPr algn="ctr" lvl="6" rtl="0">
              <a:spcBef>
                <a:spcPts val="0"/>
              </a:spcBef>
              <a:spcAft>
                <a:spcPts val="0"/>
              </a:spcAft>
              <a:buSzPts val="3200"/>
              <a:buNone/>
              <a:defRPr b="1" sz="3200"/>
            </a:lvl7pPr>
            <a:lvl8pPr algn="ctr" lvl="7" rtl="0">
              <a:spcBef>
                <a:spcPts val="0"/>
              </a:spcBef>
              <a:spcAft>
                <a:spcPts val="0"/>
              </a:spcAft>
              <a:buSzPts val="3200"/>
              <a:buNone/>
              <a:defRPr b="1" sz="3200"/>
            </a:lvl8pPr>
            <a:lvl9pPr algn="ctr" lvl="8" rtl="0">
              <a:spcBef>
                <a:spcPts val="0"/>
              </a:spcBef>
              <a:spcAft>
                <a:spcPts val="0"/>
              </a:spcAft>
              <a:buSzPts val="3200"/>
              <a:buNone/>
              <a:defRPr b="1" sz="3200"/>
            </a:lvl9pPr>
          </a:lstStyle>
          <a:p>
            <a:r>
              <a:t>xx%</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body 4">
  <p:cSld name="CUSTOM_11">
    <p:bg>
      <p:bgPr>
        <a:solidFill>
          <a:schemeClr val="accent4"/>
        </a:solidFill>
      </p:bgPr>
    </p:bg>
    <p:spTree>
      <p:nvGrpSpPr>
        <p:cNvPr id="62" name="Shape 548"/>
        <p:cNvGrpSpPr/>
        <p:nvPr/>
      </p:nvGrpSpPr>
      <p:grpSpPr>
        <a:xfrm>
          <a:off x="0" y="0"/>
          <a:ext cx="0" cy="0"/>
          <a:chOff x="0" y="0"/>
          <a:chExt cx="0" cy="0"/>
        </a:xfrm>
      </p:grpSpPr>
      <p:sp>
        <p:nvSpPr>
          <p:cNvPr id="1048778" name="Google Shape;549;p24"/>
          <p:cNvSpPr txBox="1">
            <a:spLocks noGrp="1"/>
          </p:cNvSpPr>
          <p:nvPr>
            <p:ph type="title"/>
          </p:nvPr>
        </p:nvSpPr>
        <p:spPr>
          <a:xfrm>
            <a:off x="1433550" y="418374"/>
            <a:ext cx="6276900" cy="576000"/>
          </a:xfrm>
          <a:prstGeom prst="rect"/>
        </p:spPr>
        <p:txBody>
          <a:bodyPr anchor="ctr" anchorCtr="0" bIns="91425" lIns="91425" rIns="91425" spcFirstLastPara="1" tIns="91425" wrap="square">
            <a:noAutofit/>
          </a:bodyPr>
          <a:lstStyle>
            <a:lvl1pPr algn="ctr" lvl="0">
              <a:spcBef>
                <a:spcPts val="0"/>
              </a:spcBef>
              <a:spcAft>
                <a:spcPts val="0"/>
              </a:spcAft>
              <a:buNone/>
            </a:lvl1pPr>
            <a:lvl2pPr algn="ctr" lvl="1">
              <a:spcBef>
                <a:spcPts val="0"/>
              </a:spcBef>
              <a:spcAft>
                <a:spcPts val="0"/>
              </a:spcAft>
              <a:buNone/>
            </a:lvl2pPr>
            <a:lvl3pPr algn="ctr" lvl="2">
              <a:spcBef>
                <a:spcPts val="0"/>
              </a:spcBef>
              <a:spcAft>
                <a:spcPts val="0"/>
              </a:spcAft>
              <a:buNone/>
            </a:lvl3pPr>
            <a:lvl4pPr algn="ctr" lvl="3">
              <a:spcBef>
                <a:spcPts val="0"/>
              </a:spcBef>
              <a:spcAft>
                <a:spcPts val="0"/>
              </a:spcAft>
              <a:buNone/>
            </a:lvl4pPr>
            <a:lvl5pPr algn="ctr" lvl="4">
              <a:spcBef>
                <a:spcPts val="0"/>
              </a:spcBef>
              <a:spcAft>
                <a:spcPts val="0"/>
              </a:spcAft>
              <a:buNone/>
            </a:lvl5pPr>
            <a:lvl6pPr algn="ctr" lvl="5">
              <a:spcBef>
                <a:spcPts val="0"/>
              </a:spcBef>
              <a:spcAft>
                <a:spcPts val="0"/>
              </a:spcAft>
              <a:buNone/>
            </a:lvl6pPr>
            <a:lvl7pPr algn="ctr" lvl="6">
              <a:spcBef>
                <a:spcPts val="0"/>
              </a:spcBef>
              <a:spcAft>
                <a:spcPts val="0"/>
              </a:spcAft>
              <a:buNone/>
            </a:lvl7pPr>
            <a:lvl8pPr algn="ctr" lvl="7">
              <a:spcBef>
                <a:spcPts val="0"/>
              </a:spcBef>
              <a:spcAft>
                <a:spcPts val="0"/>
              </a:spcAft>
              <a:buNone/>
            </a:lvl8pPr>
            <a:lvl9pPr algn="ctr" lvl="8">
              <a:spcBef>
                <a:spcPts val="0"/>
              </a:spcBef>
              <a:spcAft>
                <a:spcPts val="0"/>
              </a:spcAft>
              <a:buNone/>
            </a:lvl9pPr>
          </a:lstStyle>
          <a:p/>
        </p:txBody>
      </p:sp>
      <p:sp>
        <p:nvSpPr>
          <p:cNvPr id="1048779" name="Google Shape;550;p24"/>
          <p:cNvSpPr txBox="1">
            <a:spLocks noGrp="1"/>
          </p:cNvSpPr>
          <p:nvPr>
            <p:ph type="subTitle" idx="1"/>
          </p:nvPr>
        </p:nvSpPr>
        <p:spPr>
          <a:xfrm>
            <a:off x="4202625" y="1822748"/>
            <a:ext cx="4181400" cy="2092500"/>
          </a:xfrm>
          <a:prstGeom prst="rect"/>
          <a:noFill/>
          <a:ln>
            <a:noFill/>
          </a:ln>
        </p:spPr>
        <p:txBody>
          <a:bodyPr anchor="t" anchorCtr="0" bIns="91425" lIns="91425" rIns="91425" spcFirstLastPara="1" tIns="91425" wrap="square">
            <a:noAutofit/>
          </a:bodyPr>
          <a:lstStyle>
            <a:lvl1pPr lvl="0" rtl="0">
              <a:spcBef>
                <a:spcPts val="0"/>
              </a:spcBef>
              <a:spcAft>
                <a:spcPts val="0"/>
              </a:spcAft>
              <a:buNone/>
              <a:defRPr sz="1600">
                <a:solidFill>
                  <a:schemeClr val="dk2"/>
                </a:solidFill>
                <a:latin typeface="Nunito"/>
                <a:ea typeface="Nunito"/>
                <a:cs typeface="Nunito"/>
                <a:sym typeface="Nunito"/>
              </a:defRPr>
            </a:lvl1pPr>
            <a:lvl2pPr lvl="1" rtl="0">
              <a:spcBef>
                <a:spcPts val="0"/>
              </a:spcBef>
              <a:spcAft>
                <a:spcPts val="0"/>
              </a:spcAft>
              <a:buNone/>
              <a:defRPr sz="1600">
                <a:solidFill>
                  <a:schemeClr val="dk2"/>
                </a:solidFill>
                <a:latin typeface="Nunito"/>
                <a:ea typeface="Nunito"/>
                <a:cs typeface="Nunito"/>
                <a:sym typeface="Nunito"/>
              </a:defRPr>
            </a:lvl2pPr>
            <a:lvl3pPr lvl="2" rtl="0">
              <a:spcBef>
                <a:spcPts val="0"/>
              </a:spcBef>
              <a:spcAft>
                <a:spcPts val="0"/>
              </a:spcAft>
              <a:buNone/>
              <a:defRPr sz="1600">
                <a:solidFill>
                  <a:schemeClr val="dk2"/>
                </a:solidFill>
                <a:latin typeface="Nunito"/>
                <a:ea typeface="Nunito"/>
                <a:cs typeface="Nunito"/>
                <a:sym typeface="Nunito"/>
              </a:defRPr>
            </a:lvl3pPr>
            <a:lvl4pPr lvl="3" rtl="0">
              <a:spcBef>
                <a:spcPts val="0"/>
              </a:spcBef>
              <a:spcAft>
                <a:spcPts val="0"/>
              </a:spcAft>
              <a:buNone/>
              <a:defRPr sz="1600">
                <a:solidFill>
                  <a:schemeClr val="dk2"/>
                </a:solidFill>
                <a:latin typeface="Nunito"/>
                <a:ea typeface="Nunito"/>
                <a:cs typeface="Nunito"/>
                <a:sym typeface="Nunito"/>
              </a:defRPr>
            </a:lvl4pPr>
            <a:lvl5pPr lvl="4" rtl="0">
              <a:spcBef>
                <a:spcPts val="0"/>
              </a:spcBef>
              <a:spcAft>
                <a:spcPts val="0"/>
              </a:spcAft>
              <a:buNone/>
              <a:defRPr sz="1600">
                <a:solidFill>
                  <a:schemeClr val="dk2"/>
                </a:solidFill>
                <a:latin typeface="Nunito"/>
                <a:ea typeface="Nunito"/>
                <a:cs typeface="Nunito"/>
                <a:sym typeface="Nunito"/>
              </a:defRPr>
            </a:lvl5pPr>
            <a:lvl6pPr lvl="5" rtl="0">
              <a:spcBef>
                <a:spcPts val="0"/>
              </a:spcBef>
              <a:spcAft>
                <a:spcPts val="0"/>
              </a:spcAft>
              <a:buNone/>
              <a:defRPr sz="1600">
                <a:solidFill>
                  <a:schemeClr val="dk2"/>
                </a:solidFill>
                <a:latin typeface="Nunito"/>
                <a:ea typeface="Nunito"/>
                <a:cs typeface="Nunito"/>
                <a:sym typeface="Nunito"/>
              </a:defRPr>
            </a:lvl6pPr>
            <a:lvl7pPr lvl="6" rtl="0">
              <a:spcBef>
                <a:spcPts val="0"/>
              </a:spcBef>
              <a:spcAft>
                <a:spcPts val="0"/>
              </a:spcAft>
              <a:buNone/>
              <a:defRPr sz="1600">
                <a:solidFill>
                  <a:schemeClr val="dk2"/>
                </a:solidFill>
                <a:latin typeface="Nunito"/>
                <a:ea typeface="Nunito"/>
                <a:cs typeface="Nunito"/>
                <a:sym typeface="Nunito"/>
              </a:defRPr>
            </a:lvl7pPr>
            <a:lvl8pPr lvl="7" rtl="0">
              <a:spcBef>
                <a:spcPts val="0"/>
              </a:spcBef>
              <a:spcAft>
                <a:spcPts val="0"/>
              </a:spcAft>
              <a:buNone/>
              <a:defRPr sz="1600">
                <a:solidFill>
                  <a:schemeClr val="dk2"/>
                </a:solidFill>
                <a:latin typeface="Nunito"/>
                <a:ea typeface="Nunito"/>
                <a:cs typeface="Nunito"/>
                <a:sym typeface="Nunito"/>
              </a:defRPr>
            </a:lvl8pPr>
            <a:lvl9pPr lvl="8" rtl="0">
              <a:spcBef>
                <a:spcPts val="0"/>
              </a:spcBef>
              <a:spcAft>
                <a:spcPts val="0"/>
              </a:spcAft>
              <a:buNone/>
              <a:defRPr sz="1600">
                <a:solidFill>
                  <a:schemeClr val="dk2"/>
                </a:solidFill>
                <a:latin typeface="Nunito"/>
                <a:ea typeface="Nunito"/>
                <a:cs typeface="Nunito"/>
                <a:sym typeface="Nunito"/>
              </a:defRPr>
            </a:lvl9pPr>
          </a:lstStyle>
          <a:p/>
        </p:txBody>
      </p:sp>
      <p:sp>
        <p:nvSpPr>
          <p:cNvPr id="1048780" name="Google Shape;551;p24"/>
          <p:cNvSpPr/>
          <p:nvPr/>
        </p:nvSpPr>
        <p:spPr>
          <a:xfrm>
            <a:off x="0" y="185401"/>
            <a:ext cx="838394" cy="1317905"/>
          </a:xfrm>
          <a:custGeom>
            <a:avLst/>
            <a:ahLst/>
            <a:rect l="l" t="t" r="r" b="b"/>
            <a:pathLst>
              <a:path w="36126" h="56794" extrusionOk="0">
                <a:moveTo>
                  <a:pt x="1" y="0"/>
                </a:moveTo>
                <a:lnTo>
                  <a:pt x="1" y="45778"/>
                </a:lnTo>
                <a:cubicBezTo>
                  <a:pt x="498" y="46006"/>
                  <a:pt x="995" y="46255"/>
                  <a:pt x="1513" y="46503"/>
                </a:cubicBezTo>
                <a:cubicBezTo>
                  <a:pt x="7830" y="49548"/>
                  <a:pt x="14293" y="52283"/>
                  <a:pt x="20880" y="54748"/>
                </a:cubicBezTo>
                <a:cubicBezTo>
                  <a:pt x="23490" y="55721"/>
                  <a:pt x="26199" y="56793"/>
                  <a:pt x="28635" y="56793"/>
                </a:cubicBezTo>
                <a:cubicBezTo>
                  <a:pt x="31072" y="56793"/>
                  <a:pt x="33236" y="55721"/>
                  <a:pt x="34759" y="52407"/>
                </a:cubicBezTo>
                <a:cubicBezTo>
                  <a:pt x="35836" y="50066"/>
                  <a:pt x="35939" y="47415"/>
                  <a:pt x="35981" y="44846"/>
                </a:cubicBezTo>
                <a:cubicBezTo>
                  <a:pt x="36126" y="37990"/>
                  <a:pt x="36043" y="30864"/>
                  <a:pt x="33184" y="24629"/>
                </a:cubicBezTo>
                <a:cubicBezTo>
                  <a:pt x="28607" y="14604"/>
                  <a:pt x="18042" y="8990"/>
                  <a:pt x="8183" y="4081"/>
                </a:cubicBezTo>
                <a:cubicBezTo>
                  <a:pt x="5448" y="2714"/>
                  <a:pt x="2714" y="1368"/>
                  <a:pt x="1"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81" name="Google Shape;552;p24"/>
          <p:cNvSpPr/>
          <p:nvPr/>
        </p:nvSpPr>
        <p:spPr>
          <a:xfrm>
            <a:off x="488628" y="185407"/>
            <a:ext cx="163346" cy="146382"/>
          </a:xfrm>
          <a:custGeom>
            <a:avLst/>
            <a:ahLst/>
            <a:rect l="l" t="t" r="r" b="b"/>
            <a:pathLst>
              <a:path w="5097" h="4568" extrusionOk="0">
                <a:moveTo>
                  <a:pt x="2355" y="0"/>
                </a:moveTo>
                <a:cubicBezTo>
                  <a:pt x="1461" y="0"/>
                  <a:pt x="560" y="368"/>
                  <a:pt x="187" y="1179"/>
                </a:cubicBezTo>
                <a:cubicBezTo>
                  <a:pt x="22" y="1552"/>
                  <a:pt x="1" y="1945"/>
                  <a:pt x="84" y="2339"/>
                </a:cubicBezTo>
                <a:cubicBezTo>
                  <a:pt x="105" y="2422"/>
                  <a:pt x="146" y="2505"/>
                  <a:pt x="167" y="2608"/>
                </a:cubicBezTo>
                <a:cubicBezTo>
                  <a:pt x="332" y="3043"/>
                  <a:pt x="602" y="3457"/>
                  <a:pt x="933" y="3810"/>
                </a:cubicBezTo>
                <a:cubicBezTo>
                  <a:pt x="1202" y="4141"/>
                  <a:pt x="1534" y="4452"/>
                  <a:pt x="1948" y="4535"/>
                </a:cubicBezTo>
                <a:cubicBezTo>
                  <a:pt x="2039" y="4557"/>
                  <a:pt x="2129" y="4567"/>
                  <a:pt x="2219" y="4567"/>
                </a:cubicBezTo>
                <a:cubicBezTo>
                  <a:pt x="2459" y="4567"/>
                  <a:pt x="2696" y="4495"/>
                  <a:pt x="2922" y="4390"/>
                </a:cubicBezTo>
                <a:cubicBezTo>
                  <a:pt x="3957" y="3872"/>
                  <a:pt x="5097" y="2484"/>
                  <a:pt x="4620" y="1262"/>
                </a:cubicBezTo>
                <a:cubicBezTo>
                  <a:pt x="4454" y="847"/>
                  <a:pt x="4123" y="537"/>
                  <a:pt x="3750" y="330"/>
                </a:cubicBezTo>
                <a:cubicBezTo>
                  <a:pt x="3350" y="115"/>
                  <a:pt x="2854" y="0"/>
                  <a:pt x="2355"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82" name="Google Shape;553;p24"/>
          <p:cNvSpPr/>
          <p:nvPr/>
        </p:nvSpPr>
        <p:spPr>
          <a:xfrm>
            <a:off x="315366" y="3659090"/>
            <a:ext cx="161359" cy="144715"/>
          </a:xfrm>
          <a:custGeom>
            <a:avLst/>
            <a:ahLst/>
            <a:rect l="l" t="t" r="r" b="b"/>
            <a:pathLst>
              <a:path w="5035" h="4516" extrusionOk="0">
                <a:moveTo>
                  <a:pt x="2572" y="0"/>
                </a:moveTo>
                <a:cubicBezTo>
                  <a:pt x="1508" y="0"/>
                  <a:pt x="334" y="574"/>
                  <a:pt x="84" y="1657"/>
                </a:cubicBezTo>
                <a:cubicBezTo>
                  <a:pt x="1" y="2029"/>
                  <a:pt x="63" y="2423"/>
                  <a:pt x="229" y="2754"/>
                </a:cubicBezTo>
                <a:cubicBezTo>
                  <a:pt x="249" y="2837"/>
                  <a:pt x="291" y="2920"/>
                  <a:pt x="353" y="3003"/>
                </a:cubicBezTo>
                <a:cubicBezTo>
                  <a:pt x="581" y="3417"/>
                  <a:pt x="933" y="3728"/>
                  <a:pt x="1327" y="4018"/>
                </a:cubicBezTo>
                <a:cubicBezTo>
                  <a:pt x="1637" y="4267"/>
                  <a:pt x="2031" y="4494"/>
                  <a:pt x="2445" y="4515"/>
                </a:cubicBezTo>
                <a:cubicBezTo>
                  <a:pt x="2756" y="4515"/>
                  <a:pt x="3087" y="4370"/>
                  <a:pt x="3336" y="4163"/>
                </a:cubicBezTo>
                <a:cubicBezTo>
                  <a:pt x="4247" y="3459"/>
                  <a:pt x="5034" y="1926"/>
                  <a:pt x="4330" y="828"/>
                </a:cubicBezTo>
                <a:cubicBezTo>
                  <a:pt x="4102" y="476"/>
                  <a:pt x="3729" y="227"/>
                  <a:pt x="3315" y="103"/>
                </a:cubicBezTo>
                <a:cubicBezTo>
                  <a:pt x="3084" y="34"/>
                  <a:pt x="2831" y="0"/>
                  <a:pt x="2572" y="0"/>
                </a:cubicBez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83" name="Google Shape;554;p24"/>
          <p:cNvSpPr/>
          <p:nvPr/>
        </p:nvSpPr>
        <p:spPr>
          <a:xfrm>
            <a:off x="8762524" y="959049"/>
            <a:ext cx="161340" cy="144715"/>
          </a:xfrm>
          <a:custGeom>
            <a:avLst/>
            <a:ahLst/>
            <a:rect l="l" t="t" r="r" b="b"/>
            <a:pathLst>
              <a:path w="5034" h="4516" extrusionOk="0">
                <a:moveTo>
                  <a:pt x="2572" y="1"/>
                </a:moveTo>
                <a:cubicBezTo>
                  <a:pt x="1507" y="1"/>
                  <a:pt x="333" y="574"/>
                  <a:pt x="83" y="1657"/>
                </a:cubicBezTo>
                <a:cubicBezTo>
                  <a:pt x="0" y="2030"/>
                  <a:pt x="63" y="2424"/>
                  <a:pt x="228" y="2755"/>
                </a:cubicBezTo>
                <a:cubicBezTo>
                  <a:pt x="249" y="2838"/>
                  <a:pt x="290" y="2921"/>
                  <a:pt x="353" y="3004"/>
                </a:cubicBezTo>
                <a:cubicBezTo>
                  <a:pt x="580" y="3418"/>
                  <a:pt x="933" y="3729"/>
                  <a:pt x="1326" y="4019"/>
                </a:cubicBezTo>
                <a:cubicBezTo>
                  <a:pt x="1637" y="4267"/>
                  <a:pt x="2030" y="4495"/>
                  <a:pt x="2445" y="4516"/>
                </a:cubicBezTo>
                <a:cubicBezTo>
                  <a:pt x="2755" y="4516"/>
                  <a:pt x="3087" y="4371"/>
                  <a:pt x="3335" y="4164"/>
                </a:cubicBezTo>
                <a:cubicBezTo>
                  <a:pt x="4247" y="3459"/>
                  <a:pt x="5034" y="1927"/>
                  <a:pt x="4330" y="829"/>
                </a:cubicBezTo>
                <a:cubicBezTo>
                  <a:pt x="4102" y="477"/>
                  <a:pt x="3729" y="228"/>
                  <a:pt x="3315" y="104"/>
                </a:cubicBezTo>
                <a:cubicBezTo>
                  <a:pt x="3084" y="35"/>
                  <a:pt x="2831" y="1"/>
                  <a:pt x="2572"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84" name="Google Shape;555;p24"/>
          <p:cNvSpPr/>
          <p:nvPr/>
        </p:nvSpPr>
        <p:spPr>
          <a:xfrm>
            <a:off x="5633501" y="4678850"/>
            <a:ext cx="2045205" cy="466311"/>
          </a:xfrm>
          <a:custGeom>
            <a:avLst/>
            <a:ahLst/>
            <a:rect l="l" t="t" r="r" b="b"/>
            <a:pathLst>
              <a:path w="101499" h="23142" extrusionOk="0">
                <a:moveTo>
                  <a:pt x="64724" y="1"/>
                </a:moveTo>
                <a:cubicBezTo>
                  <a:pt x="59208" y="1"/>
                  <a:pt x="54304" y="674"/>
                  <a:pt x="50977" y="1289"/>
                </a:cubicBezTo>
                <a:cubicBezTo>
                  <a:pt x="29642" y="5245"/>
                  <a:pt x="12553" y="12578"/>
                  <a:pt x="0" y="23142"/>
                </a:cubicBezTo>
                <a:lnTo>
                  <a:pt x="2486" y="23142"/>
                </a:lnTo>
                <a:cubicBezTo>
                  <a:pt x="14686" y="13406"/>
                  <a:pt x="31030" y="6612"/>
                  <a:pt x="51267" y="2863"/>
                </a:cubicBezTo>
                <a:cubicBezTo>
                  <a:pt x="54533" y="2254"/>
                  <a:pt x="59360" y="1586"/>
                  <a:pt x="64779" y="1586"/>
                </a:cubicBezTo>
                <a:cubicBezTo>
                  <a:pt x="69500" y="1586"/>
                  <a:pt x="74669" y="2093"/>
                  <a:pt x="79645" y="3588"/>
                </a:cubicBezTo>
                <a:cubicBezTo>
                  <a:pt x="86274" y="5597"/>
                  <a:pt x="92571" y="9346"/>
                  <a:pt x="96983" y="16016"/>
                </a:cubicBezTo>
                <a:cubicBezTo>
                  <a:pt x="98619" y="18502"/>
                  <a:pt x="99593" y="20843"/>
                  <a:pt x="99924" y="23142"/>
                </a:cubicBezTo>
                <a:lnTo>
                  <a:pt x="101499" y="23142"/>
                </a:lnTo>
                <a:cubicBezTo>
                  <a:pt x="101167" y="20532"/>
                  <a:pt x="100090" y="17860"/>
                  <a:pt x="98288" y="15146"/>
                </a:cubicBezTo>
                <a:cubicBezTo>
                  <a:pt x="90174" y="2885"/>
                  <a:pt x="76138" y="1"/>
                  <a:pt x="64724"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85" name="Google Shape;556;p24"/>
          <p:cNvSpPr/>
          <p:nvPr/>
        </p:nvSpPr>
        <p:spPr>
          <a:xfrm>
            <a:off x="8294848" y="1"/>
            <a:ext cx="838358" cy="920204"/>
          </a:xfrm>
          <a:custGeom>
            <a:avLst/>
            <a:ahLst/>
            <a:rect l="l" t="t" r="r" b="b"/>
            <a:pathLst>
              <a:path w="41202" h="45230" extrusionOk="0">
                <a:moveTo>
                  <a:pt x="13796" y="0"/>
                </a:moveTo>
                <a:cubicBezTo>
                  <a:pt x="12926" y="1015"/>
                  <a:pt x="12222" y="1968"/>
                  <a:pt x="11684" y="2734"/>
                </a:cubicBezTo>
                <a:cubicBezTo>
                  <a:pt x="3771" y="13899"/>
                  <a:pt x="1" y="24670"/>
                  <a:pt x="457" y="34696"/>
                </a:cubicBezTo>
                <a:cubicBezTo>
                  <a:pt x="539" y="36519"/>
                  <a:pt x="767" y="38859"/>
                  <a:pt x="1907" y="40889"/>
                </a:cubicBezTo>
                <a:cubicBezTo>
                  <a:pt x="3294" y="43396"/>
                  <a:pt x="5428" y="44825"/>
                  <a:pt x="8224" y="45157"/>
                </a:cubicBezTo>
                <a:cubicBezTo>
                  <a:pt x="8648" y="45206"/>
                  <a:pt x="9074" y="45230"/>
                  <a:pt x="9501" y="45230"/>
                </a:cubicBezTo>
                <a:cubicBezTo>
                  <a:pt x="12625" y="45230"/>
                  <a:pt x="15778" y="43990"/>
                  <a:pt x="18001" y="42878"/>
                </a:cubicBezTo>
                <a:cubicBezTo>
                  <a:pt x="18105" y="42816"/>
                  <a:pt x="18209" y="42754"/>
                  <a:pt x="18312" y="42712"/>
                </a:cubicBezTo>
                <a:cubicBezTo>
                  <a:pt x="21150" y="41221"/>
                  <a:pt x="23863" y="39232"/>
                  <a:pt x="25624" y="37306"/>
                </a:cubicBezTo>
                <a:cubicBezTo>
                  <a:pt x="29208" y="33432"/>
                  <a:pt x="32294" y="28565"/>
                  <a:pt x="34842" y="22868"/>
                </a:cubicBezTo>
                <a:cubicBezTo>
                  <a:pt x="36789" y="18518"/>
                  <a:pt x="38446" y="13651"/>
                  <a:pt x="39730" y="8389"/>
                </a:cubicBezTo>
                <a:lnTo>
                  <a:pt x="39793" y="8161"/>
                </a:lnTo>
                <a:cubicBezTo>
                  <a:pt x="40414" y="5613"/>
                  <a:pt x="41118" y="2714"/>
                  <a:pt x="41201" y="0"/>
                </a:cubicBezTo>
                <a:lnTo>
                  <a:pt x="40393" y="0"/>
                </a:lnTo>
                <a:cubicBezTo>
                  <a:pt x="40290" y="2610"/>
                  <a:pt x="39606" y="5469"/>
                  <a:pt x="38985" y="7975"/>
                </a:cubicBezTo>
                <a:lnTo>
                  <a:pt x="38923" y="8203"/>
                </a:lnTo>
                <a:cubicBezTo>
                  <a:pt x="37659" y="13402"/>
                  <a:pt x="36023" y="18228"/>
                  <a:pt x="34096" y="22537"/>
                </a:cubicBezTo>
                <a:cubicBezTo>
                  <a:pt x="31590" y="28150"/>
                  <a:pt x="28524" y="32935"/>
                  <a:pt x="25023" y="36747"/>
                </a:cubicBezTo>
                <a:cubicBezTo>
                  <a:pt x="21931" y="40129"/>
                  <a:pt x="15069" y="44396"/>
                  <a:pt x="9503" y="44396"/>
                </a:cubicBezTo>
                <a:cubicBezTo>
                  <a:pt x="9104" y="44396"/>
                  <a:pt x="8712" y="44374"/>
                  <a:pt x="8328" y="44328"/>
                </a:cubicBezTo>
                <a:cubicBezTo>
                  <a:pt x="5801" y="44038"/>
                  <a:pt x="3874" y="42754"/>
                  <a:pt x="2632" y="40496"/>
                </a:cubicBezTo>
                <a:cubicBezTo>
                  <a:pt x="1575" y="38611"/>
                  <a:pt x="1347" y="36395"/>
                  <a:pt x="1285" y="34675"/>
                </a:cubicBezTo>
                <a:cubicBezTo>
                  <a:pt x="829" y="24815"/>
                  <a:pt x="4558" y="14231"/>
                  <a:pt x="12346" y="3211"/>
                </a:cubicBezTo>
                <a:cubicBezTo>
                  <a:pt x="12968" y="2320"/>
                  <a:pt x="13838" y="1201"/>
                  <a:pt x="14874"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63" name="Google Shape;557;p24"/>
          <p:cNvGrpSpPr/>
          <p:nvPr/>
        </p:nvGrpSpPr>
        <p:grpSpPr>
          <a:xfrm>
            <a:off x="8459112" y="3192811"/>
            <a:ext cx="509835" cy="466288"/>
            <a:chOff x="5177300" y="2314950"/>
            <a:chExt cx="341575" cy="312400"/>
          </a:xfrm>
        </p:grpSpPr>
        <p:sp>
          <p:nvSpPr>
            <p:cNvPr id="1048786" name="Google Shape;558;p24"/>
            <p:cNvSpPr/>
            <p:nvPr/>
          </p:nvSpPr>
          <p:spPr>
            <a:xfrm>
              <a:off x="5432525" y="2418550"/>
              <a:ext cx="86350" cy="84750"/>
            </a:xfrm>
            <a:custGeom>
              <a:avLst/>
              <a:ahLst/>
              <a:rect l="l" t="t" r="r" b="b"/>
              <a:pathLst>
                <a:path w="3454" h="3390" extrusionOk="0">
                  <a:moveTo>
                    <a:pt x="2010" y="0"/>
                  </a:moveTo>
                  <a:cubicBezTo>
                    <a:pt x="1940" y="0"/>
                    <a:pt x="1869" y="5"/>
                    <a:pt x="1794" y="14"/>
                  </a:cubicBezTo>
                  <a:cubicBezTo>
                    <a:pt x="1137" y="92"/>
                    <a:pt x="491" y="270"/>
                    <a:pt x="223" y="927"/>
                  </a:cubicBezTo>
                  <a:cubicBezTo>
                    <a:pt x="1" y="1462"/>
                    <a:pt x="56" y="2453"/>
                    <a:pt x="391" y="2988"/>
                  </a:cubicBezTo>
                  <a:cubicBezTo>
                    <a:pt x="584" y="3293"/>
                    <a:pt x="798" y="3389"/>
                    <a:pt x="1049" y="3389"/>
                  </a:cubicBezTo>
                  <a:cubicBezTo>
                    <a:pt x="1246" y="3389"/>
                    <a:pt x="1466" y="3330"/>
                    <a:pt x="1716" y="3266"/>
                  </a:cubicBezTo>
                  <a:cubicBezTo>
                    <a:pt x="2451" y="3077"/>
                    <a:pt x="3198" y="2754"/>
                    <a:pt x="3398" y="2063"/>
                  </a:cubicBezTo>
                  <a:cubicBezTo>
                    <a:pt x="3431" y="1918"/>
                    <a:pt x="3454" y="1751"/>
                    <a:pt x="3431" y="1573"/>
                  </a:cubicBezTo>
                  <a:cubicBezTo>
                    <a:pt x="3359" y="696"/>
                    <a:pt x="2885" y="0"/>
                    <a:pt x="2010" y="0"/>
                  </a:cubicBezTo>
                  <a:close/>
                </a:path>
              </a:pathLst>
            </a:custGeom>
            <a:solidFill>
              <a:schemeClr val="accen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87" name="Google Shape;559;p24"/>
            <p:cNvSpPr/>
            <p:nvPr/>
          </p:nvSpPr>
          <p:spPr>
            <a:xfrm>
              <a:off x="5294125" y="2467825"/>
              <a:ext cx="67950" cy="66125"/>
            </a:xfrm>
            <a:custGeom>
              <a:avLst/>
              <a:ahLst/>
              <a:rect l="l" t="t" r="r" b="b"/>
              <a:pathLst>
                <a:path w="2718" h="2645" extrusionOk="0">
                  <a:moveTo>
                    <a:pt x="1275" y="0"/>
                  </a:moveTo>
                  <a:cubicBezTo>
                    <a:pt x="1162" y="0"/>
                    <a:pt x="1049" y="16"/>
                    <a:pt x="936" y="48"/>
                  </a:cubicBezTo>
                  <a:cubicBezTo>
                    <a:pt x="279" y="237"/>
                    <a:pt x="1" y="360"/>
                    <a:pt x="56" y="1128"/>
                  </a:cubicBezTo>
                  <a:cubicBezTo>
                    <a:pt x="101" y="1640"/>
                    <a:pt x="212" y="2253"/>
                    <a:pt x="647" y="2520"/>
                  </a:cubicBezTo>
                  <a:cubicBezTo>
                    <a:pt x="779" y="2606"/>
                    <a:pt x="941" y="2644"/>
                    <a:pt x="1114" y="2644"/>
                  </a:cubicBezTo>
                  <a:cubicBezTo>
                    <a:pt x="1683" y="2644"/>
                    <a:pt x="2375" y="2235"/>
                    <a:pt x="2563" y="1774"/>
                  </a:cubicBezTo>
                  <a:cubicBezTo>
                    <a:pt x="2607" y="1663"/>
                    <a:pt x="2629" y="1551"/>
                    <a:pt x="2641" y="1440"/>
                  </a:cubicBezTo>
                  <a:cubicBezTo>
                    <a:pt x="2718" y="666"/>
                    <a:pt x="2021" y="0"/>
                    <a:pt x="1275" y="0"/>
                  </a:cubicBezTo>
                  <a:close/>
                </a:path>
              </a:pathLst>
            </a:custGeom>
            <a:solidFill>
              <a:schemeClr val="accen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88" name="Google Shape;560;p24"/>
            <p:cNvSpPr/>
            <p:nvPr/>
          </p:nvSpPr>
          <p:spPr>
            <a:xfrm>
              <a:off x="5388250" y="2314950"/>
              <a:ext cx="56075" cy="48575"/>
            </a:xfrm>
            <a:custGeom>
              <a:avLst/>
              <a:ahLst/>
              <a:rect l="l" t="t" r="r" b="b"/>
              <a:pathLst>
                <a:path w="2243" h="1943" extrusionOk="0">
                  <a:moveTo>
                    <a:pt x="1563" y="1"/>
                  </a:moveTo>
                  <a:cubicBezTo>
                    <a:pt x="1381" y="1"/>
                    <a:pt x="1190" y="39"/>
                    <a:pt x="1048" y="92"/>
                  </a:cubicBezTo>
                  <a:cubicBezTo>
                    <a:pt x="468" y="304"/>
                    <a:pt x="1" y="593"/>
                    <a:pt x="201" y="1317"/>
                  </a:cubicBezTo>
                  <a:cubicBezTo>
                    <a:pt x="331" y="1770"/>
                    <a:pt x="519" y="1942"/>
                    <a:pt x="730" y="1942"/>
                  </a:cubicBezTo>
                  <a:cubicBezTo>
                    <a:pt x="1189" y="1942"/>
                    <a:pt x="1759" y="1133"/>
                    <a:pt x="2095" y="638"/>
                  </a:cubicBezTo>
                  <a:cubicBezTo>
                    <a:pt x="2242" y="150"/>
                    <a:pt x="1920" y="1"/>
                    <a:pt x="1563" y="1"/>
                  </a:cubicBezTo>
                  <a:close/>
                </a:path>
              </a:pathLst>
            </a:custGeom>
            <a:solidFill>
              <a:schemeClr val="accen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89" name="Google Shape;561;p24"/>
            <p:cNvSpPr/>
            <p:nvPr/>
          </p:nvSpPr>
          <p:spPr>
            <a:xfrm>
              <a:off x="5177300" y="2521175"/>
              <a:ext cx="46950" cy="42600"/>
            </a:xfrm>
            <a:custGeom>
              <a:avLst/>
              <a:ahLst/>
              <a:rect l="l" t="t" r="r" b="b"/>
              <a:pathLst>
                <a:path w="1878" h="1704" extrusionOk="0">
                  <a:moveTo>
                    <a:pt x="937" y="0"/>
                  </a:moveTo>
                  <a:cubicBezTo>
                    <a:pt x="450" y="0"/>
                    <a:pt x="242" y="363"/>
                    <a:pt x="129" y="888"/>
                  </a:cubicBezTo>
                  <a:cubicBezTo>
                    <a:pt x="0" y="1460"/>
                    <a:pt x="298" y="1704"/>
                    <a:pt x="691" y="1704"/>
                  </a:cubicBezTo>
                  <a:cubicBezTo>
                    <a:pt x="1116" y="1704"/>
                    <a:pt x="1652" y="1418"/>
                    <a:pt x="1878" y="955"/>
                  </a:cubicBezTo>
                  <a:cubicBezTo>
                    <a:pt x="1755" y="309"/>
                    <a:pt x="1744" y="75"/>
                    <a:pt x="1065" y="8"/>
                  </a:cubicBezTo>
                  <a:cubicBezTo>
                    <a:pt x="1020" y="3"/>
                    <a:pt x="978" y="0"/>
                    <a:pt x="937" y="0"/>
                  </a:cubicBezTo>
                  <a:close/>
                </a:path>
              </a:pathLst>
            </a:custGeom>
            <a:solidFill>
              <a:schemeClr val="accen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90" name="Google Shape;562;p24"/>
            <p:cNvSpPr/>
            <p:nvPr/>
          </p:nvSpPr>
          <p:spPr>
            <a:xfrm>
              <a:off x="5343250" y="2595575"/>
              <a:ext cx="38775" cy="31775"/>
            </a:xfrm>
            <a:custGeom>
              <a:avLst/>
              <a:ahLst/>
              <a:rect l="l" t="t" r="r" b="b"/>
              <a:pathLst>
                <a:path w="1551" h="1271" extrusionOk="0">
                  <a:moveTo>
                    <a:pt x="924" y="1"/>
                  </a:moveTo>
                  <a:cubicBezTo>
                    <a:pt x="894" y="1"/>
                    <a:pt x="863" y="2"/>
                    <a:pt x="831" y="6"/>
                  </a:cubicBezTo>
                  <a:cubicBezTo>
                    <a:pt x="531" y="39"/>
                    <a:pt x="230" y="184"/>
                    <a:pt x="130" y="485"/>
                  </a:cubicBezTo>
                  <a:cubicBezTo>
                    <a:pt x="1" y="871"/>
                    <a:pt x="619" y="1270"/>
                    <a:pt x="1032" y="1270"/>
                  </a:cubicBezTo>
                  <a:cubicBezTo>
                    <a:pt x="1155" y="1270"/>
                    <a:pt x="1260" y="1235"/>
                    <a:pt x="1322" y="1153"/>
                  </a:cubicBezTo>
                  <a:lnTo>
                    <a:pt x="1466" y="1053"/>
                  </a:lnTo>
                  <a:cubicBezTo>
                    <a:pt x="1551" y="547"/>
                    <a:pt x="1445" y="1"/>
                    <a:pt x="924" y="1"/>
                  </a:cubicBezTo>
                  <a:close/>
                </a:path>
              </a:pathLst>
            </a:custGeom>
            <a:solidFill>
              <a:schemeClr val="accen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8791" name="Google Shape;563;p24"/>
          <p:cNvSpPr/>
          <p:nvPr/>
        </p:nvSpPr>
        <p:spPr>
          <a:xfrm rot="10800000">
            <a:off x="5414562" y="6"/>
            <a:ext cx="1536187" cy="350196"/>
          </a:xfrm>
          <a:custGeom>
            <a:avLst/>
            <a:ahLst/>
            <a:rect l="l" t="t" r="r" b="b"/>
            <a:pathLst>
              <a:path w="101499" h="23142" extrusionOk="0">
                <a:moveTo>
                  <a:pt x="64724" y="1"/>
                </a:moveTo>
                <a:cubicBezTo>
                  <a:pt x="59208" y="1"/>
                  <a:pt x="54304" y="674"/>
                  <a:pt x="50977" y="1289"/>
                </a:cubicBezTo>
                <a:cubicBezTo>
                  <a:pt x="29642" y="5245"/>
                  <a:pt x="12553" y="12578"/>
                  <a:pt x="0" y="23142"/>
                </a:cubicBezTo>
                <a:lnTo>
                  <a:pt x="2486" y="23142"/>
                </a:lnTo>
                <a:cubicBezTo>
                  <a:pt x="14686" y="13406"/>
                  <a:pt x="31030" y="6612"/>
                  <a:pt x="51267" y="2863"/>
                </a:cubicBezTo>
                <a:cubicBezTo>
                  <a:pt x="54533" y="2254"/>
                  <a:pt x="59360" y="1586"/>
                  <a:pt x="64779" y="1586"/>
                </a:cubicBezTo>
                <a:cubicBezTo>
                  <a:pt x="69500" y="1586"/>
                  <a:pt x="74669" y="2093"/>
                  <a:pt x="79645" y="3588"/>
                </a:cubicBezTo>
                <a:cubicBezTo>
                  <a:pt x="86274" y="5597"/>
                  <a:pt x="92571" y="9346"/>
                  <a:pt x="96983" y="16016"/>
                </a:cubicBezTo>
                <a:cubicBezTo>
                  <a:pt x="98619" y="18502"/>
                  <a:pt x="99593" y="20843"/>
                  <a:pt x="99924" y="23142"/>
                </a:cubicBezTo>
                <a:lnTo>
                  <a:pt x="101499" y="23142"/>
                </a:lnTo>
                <a:cubicBezTo>
                  <a:pt x="101167" y="20532"/>
                  <a:pt x="100090" y="17860"/>
                  <a:pt x="98288" y="15146"/>
                </a:cubicBezTo>
                <a:cubicBezTo>
                  <a:pt x="90174" y="2885"/>
                  <a:pt x="76138" y="1"/>
                  <a:pt x="64724"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1">
  <p:cSld name="CUSTOM_12">
    <p:bg>
      <p:bgPr>
        <a:solidFill>
          <a:schemeClr val="accent4"/>
        </a:solidFill>
      </p:bgPr>
    </p:bg>
    <p:spTree>
      <p:nvGrpSpPr>
        <p:cNvPr id="87" name="Shape 564"/>
        <p:cNvGrpSpPr/>
        <p:nvPr/>
      </p:nvGrpSpPr>
      <p:grpSpPr>
        <a:xfrm>
          <a:off x="0" y="0"/>
          <a:ext cx="0" cy="0"/>
          <a:chOff x="0" y="0"/>
          <a:chExt cx="0" cy="0"/>
        </a:xfrm>
      </p:grpSpPr>
      <p:sp>
        <p:nvSpPr>
          <p:cNvPr id="1048895" name="Google Shape;565;p25"/>
          <p:cNvSpPr/>
          <p:nvPr/>
        </p:nvSpPr>
        <p:spPr>
          <a:xfrm>
            <a:off x="692715" y="1034242"/>
            <a:ext cx="186752" cy="167685"/>
          </a:xfrm>
          <a:custGeom>
            <a:avLst/>
            <a:ahLst/>
            <a:rect l="l" t="t" r="r" b="b"/>
            <a:pathLst>
              <a:path w="5821" h="5221" extrusionOk="0">
                <a:moveTo>
                  <a:pt x="3294" y="0"/>
                </a:moveTo>
                <a:cubicBezTo>
                  <a:pt x="3024" y="0"/>
                  <a:pt x="2734" y="83"/>
                  <a:pt x="2486" y="208"/>
                </a:cubicBezTo>
                <a:cubicBezTo>
                  <a:pt x="1284" y="788"/>
                  <a:pt x="0" y="2362"/>
                  <a:pt x="539" y="3770"/>
                </a:cubicBezTo>
                <a:cubicBezTo>
                  <a:pt x="725" y="4247"/>
                  <a:pt x="1098" y="4620"/>
                  <a:pt x="1533" y="4848"/>
                </a:cubicBezTo>
                <a:cubicBezTo>
                  <a:pt x="1989" y="5096"/>
                  <a:pt x="2548" y="5220"/>
                  <a:pt x="3128" y="5220"/>
                </a:cubicBezTo>
                <a:cubicBezTo>
                  <a:pt x="4143" y="5220"/>
                  <a:pt x="5179" y="4806"/>
                  <a:pt x="5614" y="3853"/>
                </a:cubicBezTo>
                <a:cubicBezTo>
                  <a:pt x="5800" y="3460"/>
                  <a:pt x="5821" y="2983"/>
                  <a:pt x="5717" y="2548"/>
                </a:cubicBezTo>
                <a:cubicBezTo>
                  <a:pt x="5696" y="2445"/>
                  <a:pt x="5676" y="2341"/>
                  <a:pt x="5634" y="2238"/>
                </a:cubicBezTo>
                <a:cubicBezTo>
                  <a:pt x="5448" y="1720"/>
                  <a:pt x="5116" y="1264"/>
                  <a:pt x="4764" y="850"/>
                </a:cubicBezTo>
                <a:cubicBezTo>
                  <a:pt x="4454" y="498"/>
                  <a:pt x="4081" y="125"/>
                  <a:pt x="3604" y="21"/>
                </a:cubicBezTo>
                <a:cubicBezTo>
                  <a:pt x="3501" y="0"/>
                  <a:pt x="3397" y="0"/>
                  <a:pt x="3294"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96" name="Google Shape;566;p25"/>
          <p:cNvSpPr/>
          <p:nvPr/>
        </p:nvSpPr>
        <p:spPr>
          <a:xfrm>
            <a:off x="2560783" y="233392"/>
            <a:ext cx="95702" cy="91695"/>
          </a:xfrm>
          <a:custGeom>
            <a:avLst/>
            <a:ahLst/>
            <a:rect l="l" t="t" r="r" b="b"/>
            <a:pathLst>
              <a:path w="2983" h="2855" extrusionOk="0">
                <a:moveTo>
                  <a:pt x="1613" y="1"/>
                </a:moveTo>
                <a:cubicBezTo>
                  <a:pt x="1436" y="1"/>
                  <a:pt x="1267" y="43"/>
                  <a:pt x="1098" y="120"/>
                </a:cubicBezTo>
                <a:cubicBezTo>
                  <a:pt x="1036" y="141"/>
                  <a:pt x="994" y="161"/>
                  <a:pt x="953" y="182"/>
                </a:cubicBezTo>
                <a:cubicBezTo>
                  <a:pt x="684" y="348"/>
                  <a:pt x="497" y="555"/>
                  <a:pt x="311" y="804"/>
                </a:cubicBezTo>
                <a:cubicBezTo>
                  <a:pt x="145" y="1011"/>
                  <a:pt x="0" y="1239"/>
                  <a:pt x="0" y="1508"/>
                </a:cubicBezTo>
                <a:cubicBezTo>
                  <a:pt x="0" y="1715"/>
                  <a:pt x="83" y="1901"/>
                  <a:pt x="228" y="2067"/>
                </a:cubicBezTo>
                <a:cubicBezTo>
                  <a:pt x="547" y="2477"/>
                  <a:pt x="1156" y="2854"/>
                  <a:pt x="1719" y="2854"/>
                </a:cubicBezTo>
                <a:cubicBezTo>
                  <a:pt x="1924" y="2854"/>
                  <a:pt x="2123" y="2804"/>
                  <a:pt x="2299" y="2689"/>
                </a:cubicBezTo>
                <a:cubicBezTo>
                  <a:pt x="2527" y="2544"/>
                  <a:pt x="2693" y="2316"/>
                  <a:pt x="2755" y="2046"/>
                </a:cubicBezTo>
                <a:cubicBezTo>
                  <a:pt x="2983" y="1301"/>
                  <a:pt x="2631" y="224"/>
                  <a:pt x="1802" y="16"/>
                </a:cubicBezTo>
                <a:cubicBezTo>
                  <a:pt x="1738" y="6"/>
                  <a:pt x="1675" y="1"/>
                  <a:pt x="1613"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97" name="Google Shape;567;p25"/>
          <p:cNvSpPr/>
          <p:nvPr/>
        </p:nvSpPr>
        <p:spPr>
          <a:xfrm>
            <a:off x="6362046" y="233231"/>
            <a:ext cx="95060" cy="91856"/>
          </a:xfrm>
          <a:custGeom>
            <a:avLst/>
            <a:ahLst/>
            <a:rect l="l" t="t" r="r" b="b"/>
            <a:pathLst>
              <a:path w="2963" h="2860" extrusionOk="0">
                <a:moveTo>
                  <a:pt x="1575" y="1"/>
                </a:moveTo>
                <a:cubicBezTo>
                  <a:pt x="1409" y="1"/>
                  <a:pt x="1243" y="42"/>
                  <a:pt x="1078" y="125"/>
                </a:cubicBezTo>
                <a:cubicBezTo>
                  <a:pt x="1036" y="146"/>
                  <a:pt x="974" y="166"/>
                  <a:pt x="933" y="187"/>
                </a:cubicBezTo>
                <a:cubicBezTo>
                  <a:pt x="684" y="353"/>
                  <a:pt x="477" y="560"/>
                  <a:pt x="290" y="809"/>
                </a:cubicBezTo>
                <a:cubicBezTo>
                  <a:pt x="145" y="1016"/>
                  <a:pt x="0" y="1244"/>
                  <a:pt x="0" y="1513"/>
                </a:cubicBezTo>
                <a:cubicBezTo>
                  <a:pt x="0" y="1720"/>
                  <a:pt x="83" y="1906"/>
                  <a:pt x="208" y="2072"/>
                </a:cubicBezTo>
                <a:cubicBezTo>
                  <a:pt x="539" y="2486"/>
                  <a:pt x="1140" y="2859"/>
                  <a:pt x="1699" y="2859"/>
                </a:cubicBezTo>
                <a:cubicBezTo>
                  <a:pt x="1906" y="2859"/>
                  <a:pt x="2113" y="2818"/>
                  <a:pt x="2300" y="2694"/>
                </a:cubicBezTo>
                <a:cubicBezTo>
                  <a:pt x="2527" y="2549"/>
                  <a:pt x="2672" y="2321"/>
                  <a:pt x="2755" y="2051"/>
                </a:cubicBezTo>
                <a:cubicBezTo>
                  <a:pt x="2962" y="1306"/>
                  <a:pt x="2631" y="229"/>
                  <a:pt x="1782" y="21"/>
                </a:cubicBezTo>
                <a:cubicBezTo>
                  <a:pt x="1720" y="21"/>
                  <a:pt x="1637" y="1"/>
                  <a:pt x="1575"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98" name="Google Shape;568;p25"/>
          <p:cNvSpPr/>
          <p:nvPr/>
        </p:nvSpPr>
        <p:spPr>
          <a:xfrm>
            <a:off x="8328478" y="4747860"/>
            <a:ext cx="121625" cy="109135"/>
          </a:xfrm>
          <a:custGeom>
            <a:avLst/>
            <a:ahLst/>
            <a:rect l="l" t="t" r="r" b="b"/>
            <a:pathLst>
              <a:path w="3791" h="3398" extrusionOk="0">
                <a:moveTo>
                  <a:pt x="1947" y="0"/>
                </a:moveTo>
                <a:cubicBezTo>
                  <a:pt x="1699" y="0"/>
                  <a:pt x="1471" y="104"/>
                  <a:pt x="1284" y="269"/>
                </a:cubicBezTo>
                <a:cubicBezTo>
                  <a:pt x="601" y="787"/>
                  <a:pt x="0" y="1968"/>
                  <a:pt x="518" y="2776"/>
                </a:cubicBezTo>
                <a:cubicBezTo>
                  <a:pt x="684" y="3045"/>
                  <a:pt x="974" y="3231"/>
                  <a:pt x="1284" y="3335"/>
                </a:cubicBezTo>
                <a:cubicBezTo>
                  <a:pt x="1471" y="3376"/>
                  <a:pt x="1657" y="3397"/>
                  <a:pt x="1864" y="3397"/>
                </a:cubicBezTo>
                <a:cubicBezTo>
                  <a:pt x="2672" y="3397"/>
                  <a:pt x="3542" y="2983"/>
                  <a:pt x="3729" y="2154"/>
                </a:cubicBezTo>
                <a:cubicBezTo>
                  <a:pt x="3791" y="1885"/>
                  <a:pt x="3749" y="1595"/>
                  <a:pt x="3625" y="1326"/>
                </a:cubicBezTo>
                <a:cubicBezTo>
                  <a:pt x="3604" y="1264"/>
                  <a:pt x="3563" y="1201"/>
                  <a:pt x="3542" y="1139"/>
                </a:cubicBezTo>
                <a:cubicBezTo>
                  <a:pt x="3356" y="829"/>
                  <a:pt x="3087" y="580"/>
                  <a:pt x="2797" y="373"/>
                </a:cubicBezTo>
                <a:cubicBezTo>
                  <a:pt x="2548" y="186"/>
                  <a:pt x="2279" y="0"/>
                  <a:pt x="1947"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99" name="Google Shape;569;p25"/>
          <p:cNvSpPr/>
          <p:nvPr/>
        </p:nvSpPr>
        <p:spPr>
          <a:xfrm>
            <a:off x="8643464" y="1326960"/>
            <a:ext cx="121657" cy="109135"/>
          </a:xfrm>
          <a:custGeom>
            <a:avLst/>
            <a:ahLst/>
            <a:rect l="l" t="t" r="r" b="b"/>
            <a:pathLst>
              <a:path w="3792" h="3398" extrusionOk="0">
                <a:moveTo>
                  <a:pt x="1948" y="1"/>
                </a:moveTo>
                <a:cubicBezTo>
                  <a:pt x="1699" y="1"/>
                  <a:pt x="1471" y="104"/>
                  <a:pt x="1264" y="270"/>
                </a:cubicBezTo>
                <a:cubicBezTo>
                  <a:pt x="601" y="788"/>
                  <a:pt x="1" y="1968"/>
                  <a:pt x="518" y="2776"/>
                </a:cubicBezTo>
                <a:cubicBezTo>
                  <a:pt x="684" y="3046"/>
                  <a:pt x="974" y="3232"/>
                  <a:pt x="1285" y="3336"/>
                </a:cubicBezTo>
                <a:cubicBezTo>
                  <a:pt x="1471" y="3377"/>
                  <a:pt x="1658" y="3398"/>
                  <a:pt x="1865" y="3398"/>
                </a:cubicBezTo>
                <a:cubicBezTo>
                  <a:pt x="2673" y="3398"/>
                  <a:pt x="3543" y="2983"/>
                  <a:pt x="3729" y="2155"/>
                </a:cubicBezTo>
                <a:cubicBezTo>
                  <a:pt x="3791" y="1886"/>
                  <a:pt x="3750" y="1575"/>
                  <a:pt x="3626" y="1326"/>
                </a:cubicBezTo>
                <a:cubicBezTo>
                  <a:pt x="3605" y="1264"/>
                  <a:pt x="3563" y="1202"/>
                  <a:pt x="3543" y="1140"/>
                </a:cubicBezTo>
                <a:cubicBezTo>
                  <a:pt x="3356" y="829"/>
                  <a:pt x="3087" y="581"/>
                  <a:pt x="2797" y="373"/>
                </a:cubicBezTo>
                <a:cubicBezTo>
                  <a:pt x="2548" y="187"/>
                  <a:pt x="2279" y="1"/>
                  <a:pt x="1948"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00" name="Google Shape;570;p25"/>
          <p:cNvSpPr/>
          <p:nvPr/>
        </p:nvSpPr>
        <p:spPr>
          <a:xfrm>
            <a:off x="-10405" y="-6911"/>
            <a:ext cx="1394273" cy="1108375"/>
          </a:xfrm>
          <a:custGeom>
            <a:avLst/>
            <a:ahLst/>
            <a:rect l="l" t="t" r="r" b="b"/>
            <a:pathLst>
              <a:path w="43459" h="34510" extrusionOk="0">
                <a:moveTo>
                  <a:pt x="41491" y="0"/>
                </a:moveTo>
                <a:cubicBezTo>
                  <a:pt x="32604" y="12159"/>
                  <a:pt x="19327" y="22827"/>
                  <a:pt x="1803" y="31858"/>
                </a:cubicBezTo>
                <a:cubicBezTo>
                  <a:pt x="1243" y="32127"/>
                  <a:pt x="643" y="32438"/>
                  <a:pt x="1" y="32749"/>
                </a:cubicBezTo>
                <a:lnTo>
                  <a:pt x="1" y="34510"/>
                </a:lnTo>
                <a:cubicBezTo>
                  <a:pt x="912" y="34075"/>
                  <a:pt x="1782" y="33640"/>
                  <a:pt x="2528" y="33246"/>
                </a:cubicBezTo>
                <a:cubicBezTo>
                  <a:pt x="20715" y="23883"/>
                  <a:pt x="34427" y="12739"/>
                  <a:pt x="43459"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01" name="Google Shape;571;p25"/>
          <p:cNvSpPr/>
          <p:nvPr/>
        </p:nvSpPr>
        <p:spPr>
          <a:xfrm>
            <a:off x="7710450" y="530327"/>
            <a:ext cx="1433536" cy="1327661"/>
          </a:xfrm>
          <a:custGeom>
            <a:avLst/>
            <a:ahLst/>
            <a:rect l="l" t="t" r="r" b="b"/>
            <a:pathLst>
              <a:path w="66452" h="61480" extrusionOk="0">
                <a:moveTo>
                  <a:pt x="41698" y="1"/>
                </a:moveTo>
                <a:cubicBezTo>
                  <a:pt x="37804" y="1"/>
                  <a:pt x="33806" y="125"/>
                  <a:pt x="29725" y="394"/>
                </a:cubicBezTo>
                <a:lnTo>
                  <a:pt x="29270" y="436"/>
                </a:lnTo>
                <a:cubicBezTo>
                  <a:pt x="20342" y="1016"/>
                  <a:pt x="9198" y="1741"/>
                  <a:pt x="3750" y="8141"/>
                </a:cubicBezTo>
                <a:cubicBezTo>
                  <a:pt x="1099" y="11228"/>
                  <a:pt x="1" y="15412"/>
                  <a:pt x="477" y="20591"/>
                </a:cubicBezTo>
                <a:cubicBezTo>
                  <a:pt x="2486" y="42299"/>
                  <a:pt x="25728" y="52014"/>
                  <a:pt x="35608" y="55183"/>
                </a:cubicBezTo>
                <a:cubicBezTo>
                  <a:pt x="46504" y="58663"/>
                  <a:pt x="56799" y="60755"/>
                  <a:pt x="66451" y="61480"/>
                </a:cubicBezTo>
                <a:lnTo>
                  <a:pt x="66451" y="59885"/>
                </a:lnTo>
                <a:cubicBezTo>
                  <a:pt x="56944" y="59181"/>
                  <a:pt x="46814" y="57109"/>
                  <a:pt x="36105" y="53671"/>
                </a:cubicBezTo>
                <a:cubicBezTo>
                  <a:pt x="30181" y="51786"/>
                  <a:pt x="19348" y="47477"/>
                  <a:pt x="11456" y="39585"/>
                </a:cubicBezTo>
                <a:cubicBezTo>
                  <a:pt x="6546" y="34697"/>
                  <a:pt x="2797" y="28400"/>
                  <a:pt x="2051" y="20446"/>
                </a:cubicBezTo>
                <a:cubicBezTo>
                  <a:pt x="1616" y="15640"/>
                  <a:pt x="2569" y="11953"/>
                  <a:pt x="4951" y="9156"/>
                </a:cubicBezTo>
                <a:cubicBezTo>
                  <a:pt x="9964" y="3274"/>
                  <a:pt x="20735" y="2569"/>
                  <a:pt x="29373" y="2010"/>
                </a:cubicBezTo>
                <a:lnTo>
                  <a:pt x="29829" y="1989"/>
                </a:lnTo>
                <a:cubicBezTo>
                  <a:pt x="33868" y="1720"/>
                  <a:pt x="37845" y="1596"/>
                  <a:pt x="41719" y="1596"/>
                </a:cubicBezTo>
                <a:cubicBezTo>
                  <a:pt x="47705" y="1596"/>
                  <a:pt x="53484" y="1906"/>
                  <a:pt x="58953" y="2528"/>
                </a:cubicBezTo>
                <a:cubicBezTo>
                  <a:pt x="61521" y="2839"/>
                  <a:pt x="64007" y="3191"/>
                  <a:pt x="66451" y="3626"/>
                </a:cubicBezTo>
                <a:lnTo>
                  <a:pt x="66451" y="2031"/>
                </a:lnTo>
                <a:cubicBezTo>
                  <a:pt x="64069" y="1616"/>
                  <a:pt x="61625" y="1244"/>
                  <a:pt x="59139" y="954"/>
                </a:cubicBezTo>
                <a:cubicBezTo>
                  <a:pt x="53588" y="332"/>
                  <a:pt x="47767" y="1"/>
                  <a:pt x="41698"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02" name="Google Shape;572;p25"/>
          <p:cNvSpPr/>
          <p:nvPr/>
        </p:nvSpPr>
        <p:spPr>
          <a:xfrm>
            <a:off x="3857333" y="-6911"/>
            <a:ext cx="2387772" cy="1042117"/>
          </a:xfrm>
          <a:custGeom>
            <a:avLst/>
            <a:ahLst/>
            <a:rect l="l" t="t" r="r" b="b"/>
            <a:pathLst>
              <a:path w="74426" h="32447" extrusionOk="0">
                <a:moveTo>
                  <a:pt x="11455" y="0"/>
                </a:moveTo>
                <a:cubicBezTo>
                  <a:pt x="4764" y="8721"/>
                  <a:pt x="0" y="18353"/>
                  <a:pt x="10689" y="22081"/>
                </a:cubicBezTo>
                <a:cubicBezTo>
                  <a:pt x="17276" y="24360"/>
                  <a:pt x="24712" y="22744"/>
                  <a:pt x="31361" y="25395"/>
                </a:cubicBezTo>
                <a:cubicBezTo>
                  <a:pt x="38368" y="28167"/>
                  <a:pt x="44051" y="32446"/>
                  <a:pt x="51684" y="32446"/>
                </a:cubicBezTo>
                <a:cubicBezTo>
                  <a:pt x="52152" y="32446"/>
                  <a:pt x="52628" y="32430"/>
                  <a:pt x="53111" y="32397"/>
                </a:cubicBezTo>
                <a:cubicBezTo>
                  <a:pt x="60133" y="31920"/>
                  <a:pt x="62722" y="26203"/>
                  <a:pt x="63468" y="19927"/>
                </a:cubicBezTo>
                <a:cubicBezTo>
                  <a:pt x="64255" y="13423"/>
                  <a:pt x="66513" y="11993"/>
                  <a:pt x="70676" y="7229"/>
                </a:cubicBezTo>
                <a:cubicBezTo>
                  <a:pt x="72520" y="5075"/>
                  <a:pt x="74074" y="2548"/>
                  <a:pt x="74426" y="0"/>
                </a:cubicBezTo>
                <a:close/>
              </a:path>
            </a:pathLst>
          </a:custGeom>
          <a:solidFill>
            <a:srgbClr val="FEEBE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03" name="Google Shape;573;p25"/>
          <p:cNvSpPr/>
          <p:nvPr/>
        </p:nvSpPr>
        <p:spPr>
          <a:xfrm>
            <a:off x="3207626" y="4433150"/>
            <a:ext cx="1547839" cy="711981"/>
          </a:xfrm>
          <a:custGeom>
            <a:avLst/>
            <a:ahLst/>
            <a:rect l="l" t="t" r="r" b="b"/>
            <a:pathLst>
              <a:path w="62350" h="28680" extrusionOk="0">
                <a:moveTo>
                  <a:pt x="41636" y="0"/>
                </a:moveTo>
                <a:cubicBezTo>
                  <a:pt x="26782" y="0"/>
                  <a:pt x="9821" y="8724"/>
                  <a:pt x="2175" y="20436"/>
                </a:cubicBezTo>
                <a:cubicBezTo>
                  <a:pt x="1699" y="21181"/>
                  <a:pt x="1285" y="21989"/>
                  <a:pt x="953" y="22839"/>
                </a:cubicBezTo>
                <a:cubicBezTo>
                  <a:pt x="228" y="24724"/>
                  <a:pt x="0" y="26795"/>
                  <a:pt x="518" y="28680"/>
                </a:cubicBezTo>
                <a:lnTo>
                  <a:pt x="53318" y="28680"/>
                </a:lnTo>
                <a:cubicBezTo>
                  <a:pt x="55265" y="27396"/>
                  <a:pt x="57068" y="25925"/>
                  <a:pt x="58559" y="24164"/>
                </a:cubicBezTo>
                <a:cubicBezTo>
                  <a:pt x="60734" y="21616"/>
                  <a:pt x="62225" y="18426"/>
                  <a:pt x="62267" y="15071"/>
                </a:cubicBezTo>
                <a:cubicBezTo>
                  <a:pt x="62350" y="8339"/>
                  <a:pt x="56405" y="2705"/>
                  <a:pt x="49880" y="1006"/>
                </a:cubicBezTo>
                <a:cubicBezTo>
                  <a:pt x="47263" y="322"/>
                  <a:pt x="44488" y="0"/>
                  <a:pt x="41636" y="0"/>
                </a:cubicBezTo>
                <a:close/>
              </a:path>
            </a:pathLst>
          </a:custGeom>
          <a:solidFill>
            <a:srgbClr val="FEEBE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04" name="Google Shape;574;p25"/>
          <p:cNvSpPr/>
          <p:nvPr/>
        </p:nvSpPr>
        <p:spPr>
          <a:xfrm>
            <a:off x="1422746" y="4751853"/>
            <a:ext cx="183515" cy="147455"/>
          </a:xfrm>
          <a:custGeom>
            <a:avLst/>
            <a:ahLst/>
            <a:rect l="l" t="t" r="r" b="b"/>
            <a:pathLst>
              <a:path w="7810" h="6276" extrusionOk="0">
                <a:moveTo>
                  <a:pt x="4062" y="1"/>
                </a:moveTo>
                <a:cubicBezTo>
                  <a:pt x="3994" y="1"/>
                  <a:pt x="3924" y="3"/>
                  <a:pt x="3854" y="9"/>
                </a:cubicBezTo>
                <a:cubicBezTo>
                  <a:pt x="2797" y="112"/>
                  <a:pt x="1202" y="1086"/>
                  <a:pt x="622" y="2101"/>
                </a:cubicBezTo>
                <a:cubicBezTo>
                  <a:pt x="1" y="3137"/>
                  <a:pt x="581" y="3696"/>
                  <a:pt x="1306" y="4504"/>
                </a:cubicBezTo>
                <a:cubicBezTo>
                  <a:pt x="2123" y="5429"/>
                  <a:pt x="3146" y="6276"/>
                  <a:pt x="4265" y="6276"/>
                </a:cubicBezTo>
                <a:cubicBezTo>
                  <a:pt x="4423" y="6276"/>
                  <a:pt x="4583" y="6259"/>
                  <a:pt x="4744" y="6223"/>
                </a:cubicBezTo>
                <a:cubicBezTo>
                  <a:pt x="5014" y="6161"/>
                  <a:pt x="5304" y="6057"/>
                  <a:pt x="5594" y="5871"/>
                </a:cubicBezTo>
                <a:cubicBezTo>
                  <a:pt x="7064" y="4918"/>
                  <a:pt x="7810" y="3385"/>
                  <a:pt x="6733" y="1811"/>
                </a:cubicBezTo>
                <a:cubicBezTo>
                  <a:pt x="6066" y="850"/>
                  <a:pt x="5269" y="1"/>
                  <a:pt x="4062"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05" name="Google Shape;575;p25"/>
          <p:cNvSpPr/>
          <p:nvPr/>
        </p:nvSpPr>
        <p:spPr>
          <a:xfrm>
            <a:off x="1269054" y="4566503"/>
            <a:ext cx="130858" cy="120059"/>
          </a:xfrm>
          <a:custGeom>
            <a:avLst/>
            <a:ahLst/>
            <a:rect l="l" t="t" r="r" b="b"/>
            <a:pathLst>
              <a:path w="5569" h="5110" extrusionOk="0">
                <a:moveTo>
                  <a:pt x="3008" y="0"/>
                </a:moveTo>
                <a:cubicBezTo>
                  <a:pt x="2704" y="0"/>
                  <a:pt x="2356" y="130"/>
                  <a:pt x="1902" y="420"/>
                </a:cubicBezTo>
                <a:cubicBezTo>
                  <a:pt x="1073" y="938"/>
                  <a:pt x="162" y="1642"/>
                  <a:pt x="100" y="2595"/>
                </a:cubicBezTo>
                <a:cubicBezTo>
                  <a:pt x="0" y="3786"/>
                  <a:pt x="1650" y="5109"/>
                  <a:pt x="2827" y="5109"/>
                </a:cubicBezTo>
                <a:cubicBezTo>
                  <a:pt x="2879" y="5109"/>
                  <a:pt x="2929" y="5107"/>
                  <a:pt x="2979" y="5101"/>
                </a:cubicBezTo>
                <a:cubicBezTo>
                  <a:pt x="3207" y="5060"/>
                  <a:pt x="3414" y="5019"/>
                  <a:pt x="3600" y="4936"/>
                </a:cubicBezTo>
                <a:cubicBezTo>
                  <a:pt x="5154" y="4314"/>
                  <a:pt x="5568" y="2119"/>
                  <a:pt x="4429" y="917"/>
                </a:cubicBezTo>
                <a:cubicBezTo>
                  <a:pt x="3888" y="351"/>
                  <a:pt x="3507" y="0"/>
                  <a:pt x="3008"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06" name="Google Shape;576;p25"/>
          <p:cNvSpPr/>
          <p:nvPr/>
        </p:nvSpPr>
        <p:spPr>
          <a:xfrm>
            <a:off x="1575099" y="4594298"/>
            <a:ext cx="144580" cy="72130"/>
          </a:xfrm>
          <a:custGeom>
            <a:avLst/>
            <a:ahLst/>
            <a:rect l="l" t="t" r="r" b="b"/>
            <a:pathLst>
              <a:path w="6153" h="3070" extrusionOk="0">
                <a:moveTo>
                  <a:pt x="3130" y="1"/>
                </a:moveTo>
                <a:cubicBezTo>
                  <a:pt x="2769" y="1"/>
                  <a:pt x="2391" y="156"/>
                  <a:pt x="1989" y="542"/>
                </a:cubicBezTo>
                <a:cubicBezTo>
                  <a:pt x="0" y="2448"/>
                  <a:pt x="3149" y="2883"/>
                  <a:pt x="4764" y="3069"/>
                </a:cubicBezTo>
                <a:cubicBezTo>
                  <a:pt x="6152" y="2779"/>
                  <a:pt x="5386" y="1412"/>
                  <a:pt x="4744" y="853"/>
                </a:cubicBezTo>
                <a:cubicBezTo>
                  <a:pt x="4225" y="384"/>
                  <a:pt x="3698" y="1"/>
                  <a:pt x="3130"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07" name="Google Shape;577;p25"/>
          <p:cNvSpPr/>
          <p:nvPr/>
        </p:nvSpPr>
        <p:spPr>
          <a:xfrm>
            <a:off x="1095624" y="4433147"/>
            <a:ext cx="114950" cy="73163"/>
          </a:xfrm>
          <a:custGeom>
            <a:avLst/>
            <a:ahLst/>
            <a:rect l="l" t="t" r="r" b="b"/>
            <a:pathLst>
              <a:path w="4892" h="3114" extrusionOk="0">
                <a:moveTo>
                  <a:pt x="3093" y="1"/>
                </a:moveTo>
                <a:cubicBezTo>
                  <a:pt x="2807" y="1"/>
                  <a:pt x="2492" y="57"/>
                  <a:pt x="2157" y="151"/>
                </a:cubicBezTo>
                <a:cubicBezTo>
                  <a:pt x="1" y="747"/>
                  <a:pt x="1693" y="3114"/>
                  <a:pt x="3519" y="3114"/>
                </a:cubicBezTo>
                <a:cubicBezTo>
                  <a:pt x="3534" y="3114"/>
                  <a:pt x="3550" y="3114"/>
                  <a:pt x="3566" y="3113"/>
                </a:cubicBezTo>
                <a:cubicBezTo>
                  <a:pt x="4539" y="2347"/>
                  <a:pt x="4891" y="2119"/>
                  <a:pt x="4436" y="938"/>
                </a:cubicBezTo>
                <a:cubicBezTo>
                  <a:pt x="4169" y="251"/>
                  <a:pt x="3694" y="1"/>
                  <a:pt x="3093"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08" name="Google Shape;578;p25"/>
          <p:cNvSpPr/>
          <p:nvPr/>
        </p:nvSpPr>
        <p:spPr>
          <a:xfrm>
            <a:off x="1159442" y="4745791"/>
            <a:ext cx="70117" cy="63225"/>
          </a:xfrm>
          <a:custGeom>
            <a:avLst/>
            <a:ahLst/>
            <a:rect l="l" t="t" r="r" b="b"/>
            <a:pathLst>
              <a:path w="2984" h="2691" extrusionOk="0">
                <a:moveTo>
                  <a:pt x="1169" y="1"/>
                </a:moveTo>
                <a:cubicBezTo>
                  <a:pt x="1105" y="1"/>
                  <a:pt x="1040" y="6"/>
                  <a:pt x="974" y="18"/>
                </a:cubicBezTo>
                <a:cubicBezTo>
                  <a:pt x="0" y="184"/>
                  <a:pt x="83" y="2421"/>
                  <a:pt x="912" y="2545"/>
                </a:cubicBezTo>
                <a:lnTo>
                  <a:pt x="1181" y="2690"/>
                </a:lnTo>
                <a:cubicBezTo>
                  <a:pt x="2155" y="2380"/>
                  <a:pt x="2983" y="1675"/>
                  <a:pt x="2362" y="743"/>
                </a:cubicBezTo>
                <a:cubicBezTo>
                  <a:pt x="2087" y="339"/>
                  <a:pt x="1665" y="1"/>
                  <a:pt x="1169"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88" name="Google Shape;579;p25"/>
          <p:cNvGrpSpPr/>
          <p:nvPr/>
        </p:nvGrpSpPr>
        <p:grpSpPr>
          <a:xfrm rot="10800000">
            <a:off x="6311381" y="3803824"/>
            <a:ext cx="1931101" cy="1350549"/>
            <a:chOff x="3045330" y="-6829"/>
            <a:chExt cx="2308272" cy="1614331"/>
          </a:xfrm>
        </p:grpSpPr>
        <p:sp>
          <p:nvSpPr>
            <p:cNvPr id="1048909" name="Google Shape;580;p25"/>
            <p:cNvSpPr/>
            <p:nvPr/>
          </p:nvSpPr>
          <p:spPr>
            <a:xfrm>
              <a:off x="4420183" y="61587"/>
              <a:ext cx="933419" cy="1188837"/>
            </a:xfrm>
            <a:custGeom>
              <a:avLst/>
              <a:ahLst/>
              <a:rect l="l" t="t" r="r" b="b"/>
              <a:pathLst>
                <a:path w="29083" h="37099" extrusionOk="0">
                  <a:moveTo>
                    <a:pt x="3464" y="0"/>
                  </a:moveTo>
                  <a:cubicBezTo>
                    <a:pt x="3337" y="0"/>
                    <a:pt x="3263" y="13"/>
                    <a:pt x="3252" y="40"/>
                  </a:cubicBezTo>
                  <a:cubicBezTo>
                    <a:pt x="1699" y="4162"/>
                    <a:pt x="0" y="10086"/>
                    <a:pt x="3024" y="14478"/>
                  </a:cubicBezTo>
                  <a:cubicBezTo>
                    <a:pt x="4164" y="16135"/>
                    <a:pt x="6090" y="16590"/>
                    <a:pt x="7789" y="17440"/>
                  </a:cubicBezTo>
                  <a:cubicBezTo>
                    <a:pt x="9736" y="18413"/>
                    <a:pt x="10502" y="20008"/>
                    <a:pt x="10813" y="22100"/>
                  </a:cubicBezTo>
                  <a:cubicBezTo>
                    <a:pt x="11041" y="23675"/>
                    <a:pt x="11144" y="25373"/>
                    <a:pt x="12139" y="26616"/>
                  </a:cubicBezTo>
                  <a:cubicBezTo>
                    <a:pt x="13485" y="28335"/>
                    <a:pt x="15660" y="28149"/>
                    <a:pt x="17296" y="29309"/>
                  </a:cubicBezTo>
                  <a:cubicBezTo>
                    <a:pt x="18373" y="30055"/>
                    <a:pt x="18912" y="31256"/>
                    <a:pt x="19471" y="32416"/>
                  </a:cubicBezTo>
                  <a:cubicBezTo>
                    <a:pt x="20468" y="34444"/>
                    <a:pt x="22931" y="37099"/>
                    <a:pt x="25536" y="37099"/>
                  </a:cubicBezTo>
                  <a:cubicBezTo>
                    <a:pt x="25963" y="37099"/>
                    <a:pt x="26395" y="37027"/>
                    <a:pt x="26825" y="36869"/>
                  </a:cubicBezTo>
                  <a:cubicBezTo>
                    <a:pt x="27715" y="34757"/>
                    <a:pt x="29083" y="32271"/>
                    <a:pt x="28544" y="29930"/>
                  </a:cubicBezTo>
                  <a:cubicBezTo>
                    <a:pt x="27695" y="26202"/>
                    <a:pt x="24940" y="24379"/>
                    <a:pt x="26659" y="20360"/>
                  </a:cubicBezTo>
                  <a:cubicBezTo>
                    <a:pt x="27860" y="17523"/>
                    <a:pt x="28068" y="14540"/>
                    <a:pt x="24733" y="13069"/>
                  </a:cubicBezTo>
                  <a:cubicBezTo>
                    <a:pt x="23324" y="12448"/>
                    <a:pt x="21294" y="12468"/>
                    <a:pt x="20217" y="11143"/>
                  </a:cubicBezTo>
                  <a:cubicBezTo>
                    <a:pt x="19078" y="9734"/>
                    <a:pt x="19803" y="8450"/>
                    <a:pt x="19658" y="6938"/>
                  </a:cubicBezTo>
                  <a:cubicBezTo>
                    <a:pt x="19326" y="3437"/>
                    <a:pt x="15556" y="2153"/>
                    <a:pt x="12636" y="1511"/>
                  </a:cubicBezTo>
                  <a:cubicBezTo>
                    <a:pt x="11879" y="1359"/>
                    <a:pt x="4791" y="0"/>
                    <a:pt x="3464"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10" name="Google Shape;581;p25"/>
            <p:cNvSpPr/>
            <p:nvPr/>
          </p:nvSpPr>
          <p:spPr>
            <a:xfrm>
              <a:off x="3045330" y="-6829"/>
              <a:ext cx="1311723" cy="291866"/>
            </a:xfrm>
            <a:custGeom>
              <a:avLst/>
              <a:ahLst/>
              <a:rect l="l" t="t" r="r" b="b"/>
              <a:pathLst>
                <a:path w="40870" h="9108" extrusionOk="0">
                  <a:moveTo>
                    <a:pt x="0" y="0"/>
                  </a:moveTo>
                  <a:cubicBezTo>
                    <a:pt x="1450" y="870"/>
                    <a:pt x="3232" y="1305"/>
                    <a:pt x="4599" y="1346"/>
                  </a:cubicBezTo>
                  <a:cubicBezTo>
                    <a:pt x="5883" y="1388"/>
                    <a:pt x="7188" y="1388"/>
                    <a:pt x="8348" y="2051"/>
                  </a:cubicBezTo>
                  <a:cubicBezTo>
                    <a:pt x="10047" y="3086"/>
                    <a:pt x="10792" y="5116"/>
                    <a:pt x="12905" y="5655"/>
                  </a:cubicBezTo>
                  <a:cubicBezTo>
                    <a:pt x="13250" y="5739"/>
                    <a:pt x="13599" y="5774"/>
                    <a:pt x="13949" y="5774"/>
                  </a:cubicBezTo>
                  <a:cubicBezTo>
                    <a:pt x="15159" y="5774"/>
                    <a:pt x="16394" y="5350"/>
                    <a:pt x="17566" y="5013"/>
                  </a:cubicBezTo>
                  <a:cubicBezTo>
                    <a:pt x="18352" y="4790"/>
                    <a:pt x="19093" y="4659"/>
                    <a:pt x="19803" y="4659"/>
                  </a:cubicBezTo>
                  <a:cubicBezTo>
                    <a:pt x="20945" y="4659"/>
                    <a:pt x="22008" y="4998"/>
                    <a:pt x="23055" y="5841"/>
                  </a:cubicBezTo>
                  <a:cubicBezTo>
                    <a:pt x="24526" y="7022"/>
                    <a:pt x="25748" y="8617"/>
                    <a:pt x="27716" y="8969"/>
                  </a:cubicBezTo>
                  <a:cubicBezTo>
                    <a:pt x="28249" y="9064"/>
                    <a:pt x="28776" y="9108"/>
                    <a:pt x="29297" y="9108"/>
                  </a:cubicBezTo>
                  <a:cubicBezTo>
                    <a:pt x="33910" y="9108"/>
                    <a:pt x="37976" y="5628"/>
                    <a:pt x="40786" y="2817"/>
                  </a:cubicBezTo>
                  <a:cubicBezTo>
                    <a:pt x="40869" y="2714"/>
                    <a:pt x="40103" y="1471"/>
                    <a:pt x="39109"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11" name="Google Shape;582;p25"/>
            <p:cNvSpPr/>
            <p:nvPr/>
          </p:nvSpPr>
          <p:spPr>
            <a:xfrm>
              <a:off x="3623040" y="328330"/>
              <a:ext cx="848367" cy="1279172"/>
            </a:xfrm>
            <a:custGeom>
              <a:avLst/>
              <a:ahLst/>
              <a:rect l="l" t="t" r="r" b="b"/>
              <a:pathLst>
                <a:path w="26433" h="39918" extrusionOk="0">
                  <a:moveTo>
                    <a:pt x="20451" y="1"/>
                  </a:moveTo>
                  <a:cubicBezTo>
                    <a:pt x="20449" y="1"/>
                    <a:pt x="20447" y="1"/>
                    <a:pt x="20446" y="2"/>
                  </a:cubicBezTo>
                  <a:cubicBezTo>
                    <a:pt x="16158" y="954"/>
                    <a:pt x="10275" y="2798"/>
                    <a:pt x="8266" y="7728"/>
                  </a:cubicBezTo>
                  <a:cubicBezTo>
                    <a:pt x="7499" y="9592"/>
                    <a:pt x="8183" y="11456"/>
                    <a:pt x="8411" y="13341"/>
                  </a:cubicBezTo>
                  <a:cubicBezTo>
                    <a:pt x="8659" y="15496"/>
                    <a:pt x="7748" y="17008"/>
                    <a:pt x="6174" y="18416"/>
                  </a:cubicBezTo>
                  <a:cubicBezTo>
                    <a:pt x="4972" y="19473"/>
                    <a:pt x="3626" y="20488"/>
                    <a:pt x="3108" y="22000"/>
                  </a:cubicBezTo>
                  <a:cubicBezTo>
                    <a:pt x="2425" y="24071"/>
                    <a:pt x="3750" y="25791"/>
                    <a:pt x="3709" y="27779"/>
                  </a:cubicBezTo>
                  <a:cubicBezTo>
                    <a:pt x="3667" y="29105"/>
                    <a:pt x="2942" y="30203"/>
                    <a:pt x="2300" y="31321"/>
                  </a:cubicBezTo>
                  <a:cubicBezTo>
                    <a:pt x="954" y="33579"/>
                    <a:pt x="1" y="37991"/>
                    <a:pt x="2611" y="39917"/>
                  </a:cubicBezTo>
                  <a:cubicBezTo>
                    <a:pt x="4869" y="39503"/>
                    <a:pt x="7686" y="39275"/>
                    <a:pt x="9364" y="37535"/>
                  </a:cubicBezTo>
                  <a:cubicBezTo>
                    <a:pt x="11994" y="34780"/>
                    <a:pt x="12015" y="31466"/>
                    <a:pt x="16324" y="30700"/>
                  </a:cubicBezTo>
                  <a:cubicBezTo>
                    <a:pt x="19327" y="30161"/>
                    <a:pt x="21958" y="28690"/>
                    <a:pt x="21357" y="25107"/>
                  </a:cubicBezTo>
                  <a:cubicBezTo>
                    <a:pt x="21088" y="23574"/>
                    <a:pt x="19969" y="21896"/>
                    <a:pt x="20487" y="20281"/>
                  </a:cubicBezTo>
                  <a:cubicBezTo>
                    <a:pt x="21026" y="18541"/>
                    <a:pt x="22517" y="18437"/>
                    <a:pt x="23698" y="17484"/>
                  </a:cubicBezTo>
                  <a:cubicBezTo>
                    <a:pt x="26432" y="15309"/>
                    <a:pt x="25438" y="11436"/>
                    <a:pt x="24381" y="8660"/>
                  </a:cubicBezTo>
                  <a:cubicBezTo>
                    <a:pt x="24072" y="7856"/>
                    <a:pt x="20811" y="1"/>
                    <a:pt x="20451"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8912" name="Google Shape;583;p25"/>
          <p:cNvSpPr/>
          <p:nvPr/>
        </p:nvSpPr>
        <p:spPr>
          <a:xfrm rot="-5400000">
            <a:off x="-597935" y="2503512"/>
            <a:ext cx="2085044" cy="909976"/>
          </a:xfrm>
          <a:custGeom>
            <a:avLst/>
            <a:ahLst/>
            <a:rect l="l" t="t" r="r" b="b"/>
            <a:pathLst>
              <a:path w="74426" h="32447" extrusionOk="0">
                <a:moveTo>
                  <a:pt x="11455" y="0"/>
                </a:moveTo>
                <a:cubicBezTo>
                  <a:pt x="4764" y="8721"/>
                  <a:pt x="0" y="18353"/>
                  <a:pt x="10689" y="22081"/>
                </a:cubicBezTo>
                <a:cubicBezTo>
                  <a:pt x="17276" y="24360"/>
                  <a:pt x="24712" y="22744"/>
                  <a:pt x="31361" y="25395"/>
                </a:cubicBezTo>
                <a:cubicBezTo>
                  <a:pt x="38368" y="28167"/>
                  <a:pt x="44051" y="32446"/>
                  <a:pt x="51684" y="32446"/>
                </a:cubicBezTo>
                <a:cubicBezTo>
                  <a:pt x="52152" y="32446"/>
                  <a:pt x="52628" y="32430"/>
                  <a:pt x="53111" y="32397"/>
                </a:cubicBezTo>
                <a:cubicBezTo>
                  <a:pt x="60133" y="31920"/>
                  <a:pt x="62722" y="26203"/>
                  <a:pt x="63468" y="19927"/>
                </a:cubicBezTo>
                <a:cubicBezTo>
                  <a:pt x="64255" y="13423"/>
                  <a:pt x="66513" y="11993"/>
                  <a:pt x="70676" y="7229"/>
                </a:cubicBezTo>
                <a:cubicBezTo>
                  <a:pt x="72520" y="5075"/>
                  <a:pt x="74074" y="2548"/>
                  <a:pt x="74426"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6"/>
        </a:solidFill>
      </p:bgPr>
    </p:bg>
    <p:spTree>
      <p:nvGrpSpPr>
        <p:cNvPr id="12" name="Shape 5"/>
        <p:cNvGrpSpPr/>
        <p:nvPr/>
      </p:nvGrpSpPr>
      <p:grpSpPr>
        <a:xfrm>
          <a:off x="0" y="0"/>
          <a:ext cx="0" cy="0"/>
          <a:chOff x="0" y="0"/>
          <a:chExt cx="0" cy="0"/>
        </a:xfrm>
      </p:grpSpPr>
      <p:sp>
        <p:nvSpPr>
          <p:cNvPr id="1048576" name="Google Shape;6;p1"/>
          <p:cNvSpPr txBox="1">
            <a:spLocks noGrp="1"/>
          </p:cNvSpPr>
          <p:nvPr>
            <p:ph type="title"/>
          </p:nvPr>
        </p:nvSpPr>
        <p:spPr>
          <a:xfrm>
            <a:off x="583525" y="445025"/>
            <a:ext cx="6276900" cy="572700"/>
          </a:xfrm>
          <a:prstGeom prst="rect"/>
          <a:noFill/>
          <a:ln>
            <a:noFill/>
          </a:ln>
        </p:spPr>
        <p:txBody>
          <a:bodyPr anchor="t" anchorCtr="0" bIns="91425" lIns="91425" rIns="91425" spcFirstLastPara="1" tIns="91425" wrap="square">
            <a:noAutofit/>
          </a:bodyPr>
          <a:lstStyle>
            <a:lvl1pPr lvl="0" rtl="0">
              <a:spcBef>
                <a:spcPts val="0"/>
              </a:spcBef>
              <a:spcAft>
                <a:spcPts val="0"/>
              </a:spcAft>
              <a:buClr>
                <a:schemeClr val="dk2"/>
              </a:buClr>
              <a:buSzPts val="4400"/>
              <a:buFont typeface="Caveat"/>
              <a:buNone/>
              <a:defRPr sz="4400">
                <a:solidFill>
                  <a:schemeClr val="dk2"/>
                </a:solidFill>
                <a:latin typeface="Caveat"/>
                <a:ea typeface="Caveat"/>
                <a:cs typeface="Caveat"/>
                <a:sym typeface="Caveat"/>
              </a:defRPr>
            </a:lvl1pPr>
            <a:lvl2pPr lvl="1" rtl="0">
              <a:spcBef>
                <a:spcPts val="0"/>
              </a:spcBef>
              <a:spcAft>
                <a:spcPts val="0"/>
              </a:spcAft>
              <a:buClr>
                <a:schemeClr val="dk2"/>
              </a:buClr>
              <a:buSzPts val="4400"/>
              <a:buFont typeface="Caveat"/>
              <a:buNone/>
              <a:defRPr sz="4400">
                <a:solidFill>
                  <a:schemeClr val="dk2"/>
                </a:solidFill>
                <a:latin typeface="Caveat"/>
                <a:ea typeface="Caveat"/>
                <a:cs typeface="Caveat"/>
                <a:sym typeface="Caveat"/>
              </a:defRPr>
            </a:lvl2pPr>
            <a:lvl3pPr lvl="2" rtl="0">
              <a:spcBef>
                <a:spcPts val="0"/>
              </a:spcBef>
              <a:spcAft>
                <a:spcPts val="0"/>
              </a:spcAft>
              <a:buClr>
                <a:schemeClr val="dk2"/>
              </a:buClr>
              <a:buSzPts val="4400"/>
              <a:buFont typeface="Caveat"/>
              <a:buNone/>
              <a:defRPr sz="4400">
                <a:solidFill>
                  <a:schemeClr val="dk2"/>
                </a:solidFill>
                <a:latin typeface="Caveat"/>
                <a:ea typeface="Caveat"/>
                <a:cs typeface="Caveat"/>
                <a:sym typeface="Caveat"/>
              </a:defRPr>
            </a:lvl3pPr>
            <a:lvl4pPr lvl="3" rtl="0">
              <a:spcBef>
                <a:spcPts val="0"/>
              </a:spcBef>
              <a:spcAft>
                <a:spcPts val="0"/>
              </a:spcAft>
              <a:buClr>
                <a:schemeClr val="dk2"/>
              </a:buClr>
              <a:buSzPts val="4400"/>
              <a:buFont typeface="Caveat"/>
              <a:buNone/>
              <a:defRPr sz="4400">
                <a:solidFill>
                  <a:schemeClr val="dk2"/>
                </a:solidFill>
                <a:latin typeface="Caveat"/>
                <a:ea typeface="Caveat"/>
                <a:cs typeface="Caveat"/>
                <a:sym typeface="Caveat"/>
              </a:defRPr>
            </a:lvl4pPr>
            <a:lvl5pPr lvl="4" rtl="0">
              <a:spcBef>
                <a:spcPts val="0"/>
              </a:spcBef>
              <a:spcAft>
                <a:spcPts val="0"/>
              </a:spcAft>
              <a:buClr>
                <a:schemeClr val="dk2"/>
              </a:buClr>
              <a:buSzPts val="4400"/>
              <a:buFont typeface="Caveat"/>
              <a:buNone/>
              <a:defRPr sz="4400">
                <a:solidFill>
                  <a:schemeClr val="dk2"/>
                </a:solidFill>
                <a:latin typeface="Caveat"/>
                <a:ea typeface="Caveat"/>
                <a:cs typeface="Caveat"/>
                <a:sym typeface="Caveat"/>
              </a:defRPr>
            </a:lvl5pPr>
            <a:lvl6pPr lvl="5" rtl="0">
              <a:spcBef>
                <a:spcPts val="0"/>
              </a:spcBef>
              <a:spcAft>
                <a:spcPts val="0"/>
              </a:spcAft>
              <a:buClr>
                <a:schemeClr val="dk2"/>
              </a:buClr>
              <a:buSzPts val="4400"/>
              <a:buFont typeface="Caveat"/>
              <a:buNone/>
              <a:defRPr sz="4400">
                <a:solidFill>
                  <a:schemeClr val="dk2"/>
                </a:solidFill>
                <a:latin typeface="Caveat"/>
                <a:ea typeface="Caveat"/>
                <a:cs typeface="Caveat"/>
                <a:sym typeface="Caveat"/>
              </a:defRPr>
            </a:lvl6pPr>
            <a:lvl7pPr lvl="6" rtl="0">
              <a:spcBef>
                <a:spcPts val="0"/>
              </a:spcBef>
              <a:spcAft>
                <a:spcPts val="0"/>
              </a:spcAft>
              <a:buClr>
                <a:schemeClr val="dk2"/>
              </a:buClr>
              <a:buSzPts val="4400"/>
              <a:buFont typeface="Caveat"/>
              <a:buNone/>
              <a:defRPr sz="4400">
                <a:solidFill>
                  <a:schemeClr val="dk2"/>
                </a:solidFill>
                <a:latin typeface="Caveat"/>
                <a:ea typeface="Caveat"/>
                <a:cs typeface="Caveat"/>
                <a:sym typeface="Caveat"/>
              </a:defRPr>
            </a:lvl7pPr>
            <a:lvl8pPr lvl="7" rtl="0">
              <a:spcBef>
                <a:spcPts val="0"/>
              </a:spcBef>
              <a:spcAft>
                <a:spcPts val="0"/>
              </a:spcAft>
              <a:buClr>
                <a:schemeClr val="dk2"/>
              </a:buClr>
              <a:buSzPts val="4400"/>
              <a:buFont typeface="Caveat"/>
              <a:buNone/>
              <a:defRPr sz="4400">
                <a:solidFill>
                  <a:schemeClr val="dk2"/>
                </a:solidFill>
                <a:latin typeface="Caveat"/>
                <a:ea typeface="Caveat"/>
                <a:cs typeface="Caveat"/>
                <a:sym typeface="Caveat"/>
              </a:defRPr>
            </a:lvl8pPr>
            <a:lvl9pPr lvl="8" rtl="0">
              <a:spcBef>
                <a:spcPts val="0"/>
              </a:spcBef>
              <a:spcAft>
                <a:spcPts val="0"/>
              </a:spcAft>
              <a:buClr>
                <a:schemeClr val="dk2"/>
              </a:buClr>
              <a:buSzPts val="4400"/>
              <a:buFont typeface="Caveat"/>
              <a:buNone/>
              <a:defRPr sz="4400">
                <a:solidFill>
                  <a:schemeClr val="dk2"/>
                </a:solidFill>
                <a:latin typeface="Caveat"/>
                <a:ea typeface="Caveat"/>
                <a:cs typeface="Caveat"/>
                <a:sym typeface="Caveat"/>
              </a:defRPr>
            </a:lvl9pPr>
          </a:lstStyle>
          <a:p/>
        </p:txBody>
      </p:sp>
    </p:spTree>
  </p:cSld>
  <p:clrMap accent1="accent1" accent2="accent2" accent3="accent3" accent4="accent4" accent5="accent5" accent6="accent6" bg1="lt1" bg2="dk2" tx1="dk1" tx2="lt2"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algn="l" lvl="0" marR="0" rtl="0">
        <a:lnSpc>
          <a:spcPct val="100000"/>
        </a:lnSpc>
        <a:spcBef>
          <a:spcPts val="0"/>
        </a:spcBef>
        <a:spcAft>
          <a:spcPts val="0"/>
        </a:spcAft>
      </a:defPPr>
      <a:lvl1pPr algn="l" lvl="0"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1pPr>
      <a:lvl2pPr algn="l" lvl="1"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2pPr>
      <a:lvl3pPr algn="l" lvl="2"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3pPr>
      <a:lvl4pPr algn="l" lvl="3"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4pPr>
      <a:lvl5pPr algn="l" lvl="4"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5pPr>
      <a:lvl6pPr algn="l" lvl="5"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6pPr>
      <a:lvl7pPr algn="l" lvl="6"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7pPr>
      <a:lvl8pPr algn="l" lvl="7"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8pPr>
      <a:lvl9pPr algn="l" lvl="8"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9pPr>
    </p:titleStyle>
    <p:bodyStyle>
      <a:defPPr algn="l" lvl="0" marR="0" rtl="0">
        <a:lnSpc>
          <a:spcPct val="100000"/>
        </a:lnSpc>
        <a:spcBef>
          <a:spcPts val="0"/>
        </a:spcBef>
        <a:spcAft>
          <a:spcPts val="0"/>
        </a:spcAft>
      </a:defPPr>
      <a:lvl1pPr algn="l" lvl="0"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1pPr>
      <a:lvl2pPr algn="l" lvl="1"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2pPr>
      <a:lvl3pPr algn="l" lvl="2"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3pPr>
      <a:lvl4pPr algn="l" lvl="3"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4pPr>
      <a:lvl5pPr algn="l" lvl="4"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5pPr>
      <a:lvl6pPr algn="l" lvl="5"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6pPr>
      <a:lvl7pPr algn="l" lvl="6"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7pPr>
      <a:lvl8pPr algn="l" lvl="7"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8pPr>
      <a:lvl9pPr algn="l" lvl="8"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9pPr>
    </p:bodyStyle>
    <p:otherStyle>
      <a:defPPr algn="l" lvl="0" marR="0" rtl="0">
        <a:lnSpc>
          <a:spcPct val="100000"/>
        </a:lnSpc>
        <a:spcBef>
          <a:spcPts val="0"/>
        </a:spcBef>
        <a:spcAft>
          <a:spcPts val="0"/>
        </a:spcAft>
      </a:defPPr>
      <a:lvl1pPr algn="l" lvl="0"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1pPr>
      <a:lvl2pPr algn="l" lvl="1"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2pPr>
      <a:lvl3pPr algn="l" lvl="2"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3pPr>
      <a:lvl4pPr algn="l" lvl="3"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4pPr>
      <a:lvl5pPr algn="l" lvl="4"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5pPr>
      <a:lvl6pPr algn="l" lvl="5"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6pPr>
      <a:lvl7pPr algn="l" lvl="6"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7pPr>
      <a:lvl8pPr algn="l" lvl="7"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8pPr>
      <a:lvl9pPr algn="l" lvl="8"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 Id="rId3" Type="http://schemas.openxmlformats.org/officeDocument/2006/relationships/image" Target="../media/image3.jpeg"/><Relationship Id="rId4" Type="http://schemas.openxmlformats.org/officeDocument/2006/relationships/slideLayout" Target="../slideLayouts/slideLayout1.xml"/><Relationship Id="rId5"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jpeg"/><Relationship Id="rId2" Type="http://schemas.openxmlformats.org/officeDocument/2006/relationships/slideLayout" Target="../slideLayouts/slideLayout4.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8.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2.jpeg"/><Relationship Id="rId2" Type="http://schemas.openxmlformats.org/officeDocument/2006/relationships/slideLayout" Target="../slideLayouts/slideLayout5.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6.jpeg"/><Relationship Id="rId2" Type="http://schemas.openxmlformats.org/officeDocument/2006/relationships/image" Target="../media/image7.jpeg"/><Relationship Id="rId3"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28" name="Shape 732"/>
        <p:cNvGrpSpPr/>
        <p:nvPr/>
      </p:nvGrpSpPr>
      <p:grpSpPr>
        <a:xfrm>
          <a:off x="0" y="0"/>
          <a:ext cx="0" cy="0"/>
          <a:chOff x="0" y="0"/>
          <a:chExt cx="0" cy="0"/>
        </a:xfrm>
      </p:grpSpPr>
      <p:sp>
        <p:nvSpPr>
          <p:cNvPr id="1048610" name="Google Shape;734;p34"/>
          <p:cNvSpPr txBox="1">
            <a:spLocks noGrp="1"/>
          </p:cNvSpPr>
          <p:nvPr>
            <p:ph type="ctrTitle"/>
          </p:nvPr>
        </p:nvSpPr>
        <p:spPr>
          <a:xfrm>
            <a:off x="428596" y="1000114"/>
            <a:ext cx="7967104" cy="785818"/>
          </a:xfrm>
          <a:prstGeom prst="rect"/>
        </p:spPr>
        <p:style>
          <a:lnRef idx="2">
            <a:schemeClr val="accent3">
              <a:shade val="50000"/>
            </a:schemeClr>
          </a:lnRef>
          <a:fillRef idx="1">
            <a:schemeClr val="accent3"/>
          </a:fillRef>
          <a:effectRef idx="0">
            <a:schemeClr val="accent3"/>
          </a:effectRef>
          <a:fontRef idx="minor">
            <a:schemeClr val="lt1"/>
          </a:fontRef>
        </p:style>
        <p:txBody>
          <a:bodyPr anchor="ctr" anchorCtr="0" bIns="91425" lIns="91425" rIns="91425" spcFirstLastPara="1" tIns="91425" wrap="square">
            <a:noAutofit/>
          </a:bodyPr>
          <a:p>
            <a:pPr algn="ctr" indent="0" lvl="0" marL="0" rtl="0">
              <a:spcBef>
                <a:spcPts val="0"/>
              </a:spcBef>
              <a:spcAft>
                <a:spcPts val="0"/>
              </a:spcAft>
              <a:buNone/>
            </a:pPr>
            <a:r>
              <a:rPr b="1" dirty="0" sz="4400" lang="id-ID">
                <a:solidFill>
                  <a:schemeClr val="bg1"/>
                </a:solidFill>
                <a:latin typeface="Times New Roman" pitchFamily="18" charset="0"/>
                <a:cs typeface="Times New Roman" pitchFamily="18" charset="0"/>
              </a:rPr>
              <a:t>PERANG SERATUS TAHUN</a:t>
            </a:r>
            <a:endParaRPr b="1" sz="4400">
              <a:solidFill>
                <a:schemeClr val="bg1"/>
              </a:solidFill>
              <a:latin typeface="Times New Roman" pitchFamily="18" charset="0"/>
              <a:cs typeface="Times New Roman" pitchFamily="18" charset="0"/>
            </a:endParaRPr>
          </a:p>
        </p:txBody>
      </p:sp>
      <p:pic>
        <p:nvPicPr>
          <p:cNvPr id="2097152" name="Picture 2" descr="Kisah Perang 100 Tahun Kerajaan Inggris dan Prancis | Indozone.id"/>
          <p:cNvPicPr>
            <a:picLocks noChangeAspect="1" noChangeArrowheads="1"/>
          </p:cNvPicPr>
          <p:nvPr/>
        </p:nvPicPr>
        <p:blipFill>
          <a:blip xmlns:r="http://schemas.openxmlformats.org/officeDocument/2006/relationships" r:embed="rId1"/>
          <a:srcRect/>
          <a:stretch>
            <a:fillRect/>
          </a:stretch>
        </p:blipFill>
        <p:spPr bwMode="auto">
          <a:xfrm>
            <a:off x="214282" y="2428874"/>
            <a:ext cx="3000396" cy="2071720"/>
          </a:xfrm>
          <a:prstGeom prst="rect"/>
          <a:noFill/>
        </p:spPr>
      </p:pic>
      <p:pic>
        <p:nvPicPr>
          <p:cNvPr id="2097153" name="Picture 4" descr="Apa Penyebab Perang Seratus Tahun? | Belajar Sampai Mati"/>
          <p:cNvPicPr>
            <a:picLocks noChangeAspect="1" noChangeArrowheads="1"/>
          </p:cNvPicPr>
          <p:nvPr/>
        </p:nvPicPr>
        <p:blipFill>
          <a:blip xmlns:r="http://schemas.openxmlformats.org/officeDocument/2006/relationships" r:embed="rId2"/>
          <a:srcRect/>
          <a:stretch>
            <a:fillRect/>
          </a:stretch>
        </p:blipFill>
        <p:spPr bwMode="auto">
          <a:xfrm>
            <a:off x="3286116" y="2428874"/>
            <a:ext cx="2857520" cy="2071702"/>
          </a:xfrm>
          <a:prstGeom prst="rect"/>
          <a:noFill/>
        </p:spPr>
      </p:pic>
      <p:pic>
        <p:nvPicPr>
          <p:cNvPr id="2097154" name="Picture 6" descr="Perang Seratus Tahun: Satu Abad Pertumpahan Darah"/>
          <p:cNvPicPr>
            <a:picLocks noChangeAspect="1" noChangeArrowheads="1"/>
          </p:cNvPicPr>
          <p:nvPr/>
        </p:nvPicPr>
        <p:blipFill>
          <a:blip xmlns:r="http://schemas.openxmlformats.org/officeDocument/2006/relationships" r:embed="rId3"/>
          <a:srcRect/>
          <a:stretch>
            <a:fillRect/>
          </a:stretch>
        </p:blipFill>
        <p:spPr bwMode="auto">
          <a:xfrm>
            <a:off x="6286512" y="2428874"/>
            <a:ext cx="2658540" cy="2071702"/>
          </a:xfrm>
          <a:prstGeom prst="rect"/>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76" name=""/>
        <p:cNvGrpSpPr/>
        <p:nvPr/>
      </p:nvGrpSpPr>
      <p:grpSpPr>
        <a:xfrm>
          <a:off x="0" y="0"/>
          <a:ext cx="0" cy="0"/>
          <a:chOff x="0" y="0"/>
          <a:chExt cx="0" cy="0"/>
        </a:xfrm>
      </p:grpSpPr>
      <p:sp>
        <p:nvSpPr>
          <p:cNvPr id="1048847" name="Title 1"/>
          <p:cNvSpPr>
            <a:spLocks noGrp="1"/>
          </p:cNvSpPr>
          <p:nvPr>
            <p:ph type="title"/>
          </p:nvPr>
        </p:nvSpPr>
        <p:spPr>
          <a:xfrm>
            <a:off x="2428860" y="357172"/>
            <a:ext cx="4095300" cy="489150"/>
          </a:xfrm>
        </p:spPr>
        <p:style>
          <a:lnRef idx="3">
            <a:schemeClr val="lt1"/>
          </a:lnRef>
          <a:fillRef idx="1">
            <a:schemeClr val="dk1"/>
          </a:fillRef>
          <a:effectRef idx="1">
            <a:schemeClr val="dk1"/>
          </a:effectRef>
          <a:fontRef idx="minor">
            <a:schemeClr val="lt1"/>
          </a:fontRef>
        </p:style>
        <p:txBody>
          <a:bodyPr/>
          <a:p>
            <a:r>
              <a:rPr b="1" dirty="0" sz="2400" lang="id-ID">
                <a:solidFill>
                  <a:schemeClr val="bg1"/>
                </a:solidFill>
                <a:latin typeface="Times New Roman" pitchFamily="18" charset="0"/>
                <a:cs typeface="Times New Roman" pitchFamily="18" charset="0"/>
              </a:rPr>
              <a:t>Akhir Perang Seratus Tahun </a:t>
            </a:r>
            <a:endParaRPr dirty="0" sz="2400" lang="id-ID">
              <a:solidFill>
                <a:schemeClr val="bg1"/>
              </a:solidFill>
              <a:latin typeface="Times New Roman" pitchFamily="18" charset="0"/>
              <a:cs typeface="Times New Roman" pitchFamily="18" charset="0"/>
            </a:endParaRPr>
          </a:p>
        </p:txBody>
      </p:sp>
      <p:sp>
        <p:nvSpPr>
          <p:cNvPr id="1048848" name="Rounded Rectangle 2"/>
          <p:cNvSpPr/>
          <p:nvPr/>
        </p:nvSpPr>
        <p:spPr>
          <a:xfrm>
            <a:off x="714348" y="1357304"/>
            <a:ext cx="7429552" cy="3143272"/>
          </a:xfrm>
          <a:prstGeom prst="roundRect"/>
        </p:spPr>
        <p:style>
          <a:lnRef idx="3">
            <a:schemeClr val="lt1"/>
          </a:lnRef>
          <a:fillRef idx="1">
            <a:schemeClr val="dk1"/>
          </a:fillRef>
          <a:effectRef idx="1">
            <a:schemeClr val="dk1"/>
          </a:effectRef>
          <a:fontRef idx="minor">
            <a:schemeClr val="lt1"/>
          </a:fontRef>
        </p:style>
        <p:txBody>
          <a:bodyPr anchor="ctr" rtlCol="0"/>
          <a:p>
            <a:r>
              <a:rPr dirty="0" sz="2000" lang="id-ID">
                <a:latin typeface="Times New Roman" pitchFamily="18" charset="0"/>
                <a:cs typeface="Times New Roman" pitchFamily="18" charset="0"/>
              </a:rPr>
              <a:t>Kekecewaan dan kesulitan perekonomian akibat peperangan satu abad itu sering dianggap sebagai pemicu meletusnya perang antarkeluarga bangsawan di Inggris yang dikenal sebagai Wars of the Roses yang dimulai pada 1455. Beberapa sejarawan menggunakan istilah “Perang 100 Tahun Kedua” untuk menyebut konflik bersenjata antara Inggris Raya dan Prancis yang terjadi pada 1689 (ada yang menyebutnya 1714) </a:t>
            </a:r>
            <a:br>
              <a:rPr dirty="0" sz="2000" lang="id-ID">
                <a:latin typeface="Times New Roman" pitchFamily="18" charset="0"/>
                <a:cs typeface="Times New Roman" pitchFamily="18" charset="0"/>
              </a:rPr>
            </a:br>
            <a:r>
              <a:rPr dirty="0" sz="2000" lang="id-ID">
                <a:latin typeface="Times New Roman" pitchFamily="18" charset="0"/>
                <a:cs typeface="Times New Roman" pitchFamily="18" charset="0"/>
              </a:rPr>
              <a:t>hingga tahun 1815.</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77" name=""/>
        <p:cNvGrpSpPr/>
        <p:nvPr/>
      </p:nvGrpSpPr>
      <p:grpSpPr>
        <a:xfrm>
          <a:off x="0" y="0"/>
          <a:ext cx="0" cy="0"/>
          <a:chOff x="0" y="0"/>
          <a:chExt cx="0" cy="0"/>
        </a:xfrm>
      </p:grpSpPr>
      <p:sp>
        <p:nvSpPr>
          <p:cNvPr id="1048849" name="Title 1"/>
          <p:cNvSpPr>
            <a:spLocks noGrp="1"/>
          </p:cNvSpPr>
          <p:nvPr>
            <p:ph type="title"/>
          </p:nvPr>
        </p:nvSpPr>
        <p:spPr/>
        <p:txBody>
          <a:bodyPr/>
          <a:p>
            <a:pPr algn="l"/>
            <a:r>
              <a:rPr dirty="0" sz="2400" lang="id-ID">
                <a:solidFill>
                  <a:schemeClr val="tx1"/>
                </a:solidFill>
                <a:latin typeface="Times New Roman" pitchFamily="18" charset="0"/>
                <a:cs typeface="Times New Roman" pitchFamily="18" charset="0"/>
              </a:rPr>
              <a:t>Dampak Perang 100 Tahun bagi Prancis juga sangat buruk. Ia mengalami kehancuran. Salah satunya disebabkan oleh cara berperang pihak Prancis dengan aksi yang berkategori brutal atau </a:t>
            </a:r>
            <a:br>
              <a:rPr dirty="0" sz="2400" lang="id-ID">
                <a:solidFill>
                  <a:schemeClr val="tx1"/>
                </a:solidFill>
                <a:latin typeface="Times New Roman" pitchFamily="18" charset="0"/>
                <a:cs typeface="Times New Roman" pitchFamily="18" charset="0"/>
              </a:rPr>
            </a:br>
            <a:r>
              <a:rPr dirty="0" sz="2400" lang="id-ID">
                <a:solidFill>
                  <a:schemeClr val="tx1"/>
                </a:solidFill>
                <a:latin typeface="Times New Roman" pitchFamily="18" charset="0"/>
                <a:cs typeface="Times New Roman" pitchFamily="18" charset="0"/>
              </a:rPr>
              <a:t>“hantam kromo” yaitu membunuhi penduduk sipil, membakar bangunan dan panenan, serta menjarah apa saja yang dijumpai. </a:t>
            </a:r>
          </a:p>
        </p:txBody>
      </p:sp>
      <p:sp>
        <p:nvSpPr>
          <p:cNvPr id="1048850" name="Subtitle 2"/>
          <p:cNvSpPr>
            <a:spLocks noGrp="1"/>
          </p:cNvSpPr>
          <p:nvPr>
            <p:ph type="subTitle" idx="1"/>
          </p:nvPr>
        </p:nvSpPr>
        <p:spPr>
          <a:xfrm>
            <a:off x="2928926" y="571486"/>
            <a:ext cx="4726448" cy="874394"/>
          </a:xfrm>
        </p:spPr>
        <p:txBody>
          <a:bodyPr/>
          <a:p>
            <a:r>
              <a:rPr dirty="0" sz="2800" lang="id-ID">
                <a:solidFill>
                  <a:schemeClr val="tx1"/>
                </a:solidFill>
                <a:latin typeface="Times New Roman" pitchFamily="18" charset="0"/>
                <a:cs typeface="Times New Roman" pitchFamily="18" charset="0"/>
              </a:rPr>
              <a:t>Dampak Perang Seratus Tahun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83" name=""/>
        <p:cNvGrpSpPr/>
        <p:nvPr/>
      </p:nvGrpSpPr>
      <p:grpSpPr>
        <a:xfrm>
          <a:off x="0" y="0"/>
          <a:ext cx="0" cy="0"/>
          <a:chOff x="0" y="0"/>
          <a:chExt cx="0" cy="0"/>
        </a:xfrm>
      </p:grpSpPr>
      <p:sp>
        <p:nvSpPr>
          <p:cNvPr id="1048878" name="Up Ribbon 1"/>
          <p:cNvSpPr/>
          <p:nvPr/>
        </p:nvSpPr>
        <p:spPr>
          <a:xfrm>
            <a:off x="857224" y="1357304"/>
            <a:ext cx="7715304" cy="2143140"/>
          </a:xfrm>
          <a:prstGeom prst="ribbon2"/>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4800" lang="id-ID">
                <a:solidFill>
                  <a:schemeClr val="tx1"/>
                </a:solidFill>
                <a:latin typeface="Algerian" pitchFamily="82" charset="0"/>
              </a:rPr>
              <a:t>THANK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35" name="Shape 745"/>
        <p:cNvGrpSpPr/>
        <p:nvPr/>
      </p:nvGrpSpPr>
      <p:grpSpPr>
        <a:xfrm>
          <a:off x="0" y="0"/>
          <a:ext cx="0" cy="0"/>
          <a:chOff x="0" y="0"/>
          <a:chExt cx="0" cy="0"/>
        </a:xfrm>
      </p:grpSpPr>
      <p:sp>
        <p:nvSpPr>
          <p:cNvPr id="1048642" name="Google Shape;746;p36"/>
          <p:cNvSpPr txBox="1"/>
          <p:nvPr/>
        </p:nvSpPr>
        <p:spPr>
          <a:xfrm>
            <a:off x="1128950" y="2013775"/>
            <a:ext cx="2458200" cy="343661"/>
          </a:xfrm>
          <a:prstGeom prst="rect"/>
          <a:noFill/>
          <a:ln>
            <a:noFill/>
          </a:ln>
        </p:spPr>
        <p:txBody>
          <a:bodyPr anchor="t" anchorCtr="0" bIns="91425" lIns="91425" rIns="91425" spcFirstLastPara="1" tIns="91425" wrap="square">
            <a:noAutofit/>
          </a:bodyPr>
          <a:p>
            <a:pPr algn="r" indent="0" lvl="0" marL="0" rtl="0">
              <a:spcBef>
                <a:spcPts val="0"/>
              </a:spcBef>
              <a:spcAft>
                <a:spcPts val="0"/>
              </a:spcAft>
              <a:buNone/>
            </a:pPr>
            <a:r>
              <a:rPr dirty="0" sz="1600" lang="id-ID">
                <a:solidFill>
                  <a:schemeClr val="dk1"/>
                </a:solidFill>
                <a:latin typeface="Nunito"/>
                <a:ea typeface="Nunito"/>
                <a:cs typeface="Nunito"/>
                <a:sym typeface="Nunito"/>
              </a:rPr>
              <a:t>1913033029</a:t>
            </a:r>
            <a:endParaRPr sz="1600">
              <a:solidFill>
                <a:schemeClr val="dk1"/>
              </a:solidFill>
              <a:latin typeface="Nunito"/>
              <a:ea typeface="Nunito"/>
              <a:cs typeface="Nunito"/>
              <a:sym typeface="Nunito"/>
            </a:endParaRPr>
          </a:p>
        </p:txBody>
      </p:sp>
      <p:sp>
        <p:nvSpPr>
          <p:cNvPr id="1048643" name="Google Shape;747;p36"/>
          <p:cNvSpPr txBox="1"/>
          <p:nvPr/>
        </p:nvSpPr>
        <p:spPr>
          <a:xfrm>
            <a:off x="5556850" y="2013264"/>
            <a:ext cx="2458200" cy="415610"/>
          </a:xfrm>
          <a:prstGeom prst="rect"/>
          <a:noFill/>
          <a:ln>
            <a:noFill/>
          </a:ln>
        </p:spPr>
        <p:txBody>
          <a:bodyPr anchor="t" anchorCtr="0" bIns="91425" lIns="91425" rIns="91425" spcFirstLastPara="1" tIns="91425" wrap="square">
            <a:noAutofit/>
          </a:bodyPr>
          <a:p>
            <a:pPr algn="l" indent="0" lvl="0" marL="0" rtl="0">
              <a:spcBef>
                <a:spcPts val="0"/>
              </a:spcBef>
              <a:spcAft>
                <a:spcPts val="0"/>
              </a:spcAft>
              <a:buNone/>
            </a:pPr>
            <a:r>
              <a:rPr dirty="0" sz="1600" lang="id-ID">
                <a:solidFill>
                  <a:schemeClr val="dk1"/>
                </a:solidFill>
                <a:latin typeface="Nunito"/>
                <a:ea typeface="Nunito"/>
                <a:cs typeface="Nunito"/>
                <a:sym typeface="Nunito"/>
              </a:rPr>
              <a:t>191303044</a:t>
            </a:r>
            <a:endParaRPr sz="1600">
              <a:solidFill>
                <a:schemeClr val="dk1"/>
              </a:solidFill>
              <a:latin typeface="Nunito"/>
              <a:ea typeface="Nunito"/>
              <a:cs typeface="Nunito"/>
              <a:sym typeface="Nunito"/>
            </a:endParaRPr>
          </a:p>
        </p:txBody>
      </p:sp>
      <p:sp>
        <p:nvSpPr>
          <p:cNvPr id="1048644" name="Google Shape;748;p36"/>
          <p:cNvSpPr txBox="1"/>
          <p:nvPr/>
        </p:nvSpPr>
        <p:spPr>
          <a:xfrm>
            <a:off x="1128950" y="3780481"/>
            <a:ext cx="2458200" cy="362905"/>
          </a:xfrm>
          <a:prstGeom prst="rect"/>
          <a:noFill/>
          <a:ln>
            <a:noFill/>
          </a:ln>
        </p:spPr>
        <p:txBody>
          <a:bodyPr anchor="t" anchorCtr="0" bIns="91425" lIns="91425" rIns="91425" spcFirstLastPara="1" tIns="91425" wrap="square">
            <a:noAutofit/>
          </a:bodyPr>
          <a:p>
            <a:pPr algn="r" indent="0" lvl="0" marL="0" rtl="0">
              <a:spcBef>
                <a:spcPts val="0"/>
              </a:spcBef>
              <a:spcAft>
                <a:spcPts val="0"/>
              </a:spcAft>
              <a:buNone/>
            </a:pPr>
            <a:r>
              <a:rPr dirty="0" sz="1600" lang="id-ID">
                <a:solidFill>
                  <a:schemeClr val="dk1"/>
                </a:solidFill>
                <a:latin typeface="Nunito"/>
                <a:ea typeface="Nunito"/>
                <a:cs typeface="Nunito"/>
                <a:sym typeface="Nunito"/>
              </a:rPr>
              <a:t>2013033055</a:t>
            </a:r>
            <a:endParaRPr sz="1600">
              <a:solidFill>
                <a:schemeClr val="dk1"/>
              </a:solidFill>
              <a:latin typeface="Nunito"/>
              <a:ea typeface="Nunito"/>
              <a:cs typeface="Nunito"/>
              <a:sym typeface="Nunito"/>
            </a:endParaRPr>
          </a:p>
        </p:txBody>
      </p:sp>
      <p:sp>
        <p:nvSpPr>
          <p:cNvPr id="1048645" name="Google Shape;749;p36"/>
          <p:cNvSpPr txBox="1"/>
          <p:nvPr/>
        </p:nvSpPr>
        <p:spPr>
          <a:xfrm>
            <a:off x="5829903" y="3280372"/>
            <a:ext cx="2458200" cy="572700"/>
          </a:xfrm>
          <a:prstGeom prst="rect"/>
          <a:noFill/>
          <a:ln>
            <a:noFill/>
          </a:ln>
        </p:spPr>
        <p:txBody>
          <a:bodyPr anchor="t" anchorCtr="0" bIns="91425" lIns="91425" rIns="91425" spcFirstLastPara="1" tIns="91425" wrap="square">
            <a:noAutofit/>
          </a:bodyPr>
          <a:p>
            <a:pPr algn="l" indent="0" lvl="0" marL="0" rtl="0">
              <a:spcBef>
                <a:spcPts val="0"/>
              </a:spcBef>
              <a:spcAft>
                <a:spcPts val="0"/>
              </a:spcAft>
              <a:buNone/>
            </a:pPr>
            <a:r>
              <a:rPr sz="1600" lang="id-ID">
                <a:solidFill>
                  <a:schemeClr val="dk1"/>
                </a:solidFill>
                <a:latin typeface="Nunito"/>
                <a:ea typeface="Nunito"/>
                <a:cs typeface="Nunito"/>
                <a:sym typeface="Nunito"/>
              </a:rPr>
              <a:t>2013033050</a:t>
            </a:r>
            <a:endParaRPr sz="1600">
              <a:solidFill>
                <a:schemeClr val="dk1"/>
              </a:solidFill>
              <a:latin typeface="Nunito"/>
              <a:ea typeface="Nunito"/>
              <a:cs typeface="Nunito"/>
              <a:sym typeface="Nunito"/>
            </a:endParaRPr>
          </a:p>
        </p:txBody>
      </p:sp>
      <p:sp>
        <p:nvSpPr>
          <p:cNvPr id="1048646" name="Google Shape;750;p36"/>
          <p:cNvSpPr/>
          <p:nvPr/>
        </p:nvSpPr>
        <p:spPr>
          <a:xfrm rot="-3599922">
            <a:off x="3950283" y="1149995"/>
            <a:ext cx="1300997" cy="1590104"/>
          </a:xfrm>
          <a:custGeom>
            <a:avLst/>
            <a:ahLst/>
            <a:rect l="l" t="t" r="r" b="b"/>
            <a:pathLst>
              <a:path w="38009" h="31951" extrusionOk="0">
                <a:moveTo>
                  <a:pt x="13242" y="0"/>
                </a:moveTo>
                <a:cubicBezTo>
                  <a:pt x="6941" y="0"/>
                  <a:pt x="1" y="5675"/>
                  <a:pt x="1528" y="12202"/>
                </a:cubicBezTo>
                <a:lnTo>
                  <a:pt x="4012" y="17170"/>
                </a:lnTo>
                <a:cubicBezTo>
                  <a:pt x="7276" y="21581"/>
                  <a:pt x="2698" y="27584"/>
                  <a:pt x="8813" y="30637"/>
                </a:cubicBezTo>
                <a:cubicBezTo>
                  <a:pt x="10646" y="31548"/>
                  <a:pt x="13001" y="31951"/>
                  <a:pt x="15538" y="31951"/>
                </a:cubicBezTo>
                <a:cubicBezTo>
                  <a:pt x="21650" y="31951"/>
                  <a:pt x="28822" y="29614"/>
                  <a:pt x="32317" y="26426"/>
                </a:cubicBezTo>
                <a:cubicBezTo>
                  <a:pt x="34779" y="24187"/>
                  <a:pt x="38009" y="20155"/>
                  <a:pt x="37162" y="16479"/>
                </a:cubicBezTo>
                <a:cubicBezTo>
                  <a:pt x="36561" y="13928"/>
                  <a:pt x="33921" y="12803"/>
                  <a:pt x="31604" y="12034"/>
                </a:cubicBezTo>
                <a:cubicBezTo>
                  <a:pt x="28752" y="11088"/>
                  <a:pt x="25923" y="11288"/>
                  <a:pt x="23695" y="9094"/>
                </a:cubicBezTo>
                <a:cubicBezTo>
                  <a:pt x="22258" y="7679"/>
                  <a:pt x="21768" y="6042"/>
                  <a:pt x="20788" y="4315"/>
                </a:cubicBezTo>
                <a:cubicBezTo>
                  <a:pt x="19057" y="1269"/>
                  <a:pt x="16221" y="0"/>
                  <a:pt x="13242" y="0"/>
                </a:cubicBezTo>
                <a:close/>
              </a:path>
            </a:pathLst>
          </a:custGeom>
          <a:solidFill>
            <a:schemeClr val="lt1">
              <a:alpha val="45800"/>
            </a:scheme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47" name="Google Shape;751;p36"/>
          <p:cNvSpPr/>
          <p:nvPr/>
        </p:nvSpPr>
        <p:spPr>
          <a:xfrm rot="7200071">
            <a:off x="3934121" y="3099377"/>
            <a:ext cx="1243610" cy="1587964"/>
          </a:xfrm>
          <a:custGeom>
            <a:avLst/>
            <a:ahLst/>
            <a:rect l="l" t="t" r="r" b="b"/>
            <a:pathLst>
              <a:path w="38009" h="31951" extrusionOk="0">
                <a:moveTo>
                  <a:pt x="13242" y="0"/>
                </a:moveTo>
                <a:cubicBezTo>
                  <a:pt x="6941" y="0"/>
                  <a:pt x="1" y="5675"/>
                  <a:pt x="1528" y="12202"/>
                </a:cubicBezTo>
                <a:lnTo>
                  <a:pt x="4012" y="17170"/>
                </a:lnTo>
                <a:cubicBezTo>
                  <a:pt x="7276" y="21581"/>
                  <a:pt x="2698" y="27584"/>
                  <a:pt x="8813" y="30637"/>
                </a:cubicBezTo>
                <a:cubicBezTo>
                  <a:pt x="10646" y="31548"/>
                  <a:pt x="13001" y="31951"/>
                  <a:pt x="15538" y="31951"/>
                </a:cubicBezTo>
                <a:cubicBezTo>
                  <a:pt x="21650" y="31951"/>
                  <a:pt x="28822" y="29614"/>
                  <a:pt x="32317" y="26426"/>
                </a:cubicBezTo>
                <a:cubicBezTo>
                  <a:pt x="34779" y="24187"/>
                  <a:pt x="38009" y="20155"/>
                  <a:pt x="37162" y="16479"/>
                </a:cubicBezTo>
                <a:cubicBezTo>
                  <a:pt x="36561" y="13928"/>
                  <a:pt x="33921" y="12803"/>
                  <a:pt x="31604" y="12034"/>
                </a:cubicBezTo>
                <a:cubicBezTo>
                  <a:pt x="28752" y="11088"/>
                  <a:pt x="25923" y="11288"/>
                  <a:pt x="23695" y="9094"/>
                </a:cubicBezTo>
                <a:cubicBezTo>
                  <a:pt x="22258" y="7679"/>
                  <a:pt x="21768" y="6042"/>
                  <a:pt x="20788" y="4315"/>
                </a:cubicBezTo>
                <a:cubicBezTo>
                  <a:pt x="19057" y="1269"/>
                  <a:pt x="16221" y="0"/>
                  <a:pt x="13242" y="0"/>
                </a:cubicBezTo>
                <a:close/>
              </a:path>
            </a:pathLst>
          </a:custGeom>
          <a:solidFill>
            <a:schemeClr val="lt1">
              <a:alpha val="45800"/>
            </a:scheme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48" name="Google Shape;752;p36"/>
          <p:cNvSpPr txBox="1"/>
          <p:nvPr/>
        </p:nvSpPr>
        <p:spPr>
          <a:xfrm>
            <a:off x="428596" y="1641850"/>
            <a:ext cx="3158554" cy="360600"/>
          </a:xfrm>
          <a:prstGeom prst="rect"/>
          <a:noFill/>
          <a:ln>
            <a:noFill/>
          </a:ln>
        </p:spPr>
        <p:txBody>
          <a:bodyPr anchor="t" anchorCtr="0" bIns="91425" lIns="91425" rIns="91425" spcFirstLastPara="1" tIns="91425" wrap="square">
            <a:noAutofit/>
          </a:bodyPr>
          <a:p>
            <a:pPr algn="r" indent="0" lvl="0" marL="0" rtl="0">
              <a:spcBef>
                <a:spcPts val="0"/>
              </a:spcBef>
              <a:spcAft>
                <a:spcPts val="0"/>
              </a:spcAft>
              <a:buNone/>
            </a:pPr>
            <a:r>
              <a:rPr b="1" dirty="0" sz="1800" lang="id-ID">
                <a:solidFill>
                  <a:schemeClr val="accent3"/>
                </a:solidFill>
                <a:latin typeface="Nunito"/>
                <a:ea typeface="Nunito"/>
                <a:cs typeface="Nunito"/>
                <a:sym typeface="Nunito"/>
              </a:rPr>
              <a:t>Sonia Ayuning Pangesty</a:t>
            </a:r>
            <a:endParaRPr b="1" sz="1800">
              <a:solidFill>
                <a:schemeClr val="accent3"/>
              </a:solidFill>
              <a:latin typeface="Nunito"/>
              <a:ea typeface="Nunito"/>
              <a:cs typeface="Nunito"/>
              <a:sym typeface="Nunito"/>
            </a:endParaRPr>
          </a:p>
        </p:txBody>
      </p:sp>
      <p:sp>
        <p:nvSpPr>
          <p:cNvPr id="1048649" name="Google Shape;753;p36"/>
          <p:cNvSpPr txBox="1"/>
          <p:nvPr/>
        </p:nvSpPr>
        <p:spPr>
          <a:xfrm>
            <a:off x="1071538" y="3286130"/>
            <a:ext cx="2458200" cy="360600"/>
          </a:xfrm>
          <a:prstGeom prst="rect"/>
          <a:noFill/>
          <a:ln>
            <a:noFill/>
          </a:ln>
        </p:spPr>
        <p:txBody>
          <a:bodyPr anchor="t" anchorCtr="0" bIns="91425" lIns="91425" rIns="91425" spcFirstLastPara="1" tIns="91425" wrap="square">
            <a:noAutofit/>
          </a:bodyPr>
          <a:p>
            <a:pPr algn="r" indent="0" lvl="0" marL="0" rtl="0">
              <a:spcBef>
                <a:spcPts val="0"/>
              </a:spcBef>
              <a:spcAft>
                <a:spcPts val="0"/>
              </a:spcAft>
              <a:buNone/>
            </a:pPr>
            <a:r>
              <a:rPr b="1" dirty="0" sz="1800" lang="id-ID">
                <a:solidFill>
                  <a:schemeClr val="accent3"/>
                </a:solidFill>
                <a:latin typeface="Nunito"/>
                <a:ea typeface="Nunito"/>
                <a:cs typeface="Nunito"/>
                <a:sym typeface="Nunito"/>
              </a:rPr>
              <a:t>Milarisa</a:t>
            </a:r>
            <a:endParaRPr b="1" sz="1800">
              <a:solidFill>
                <a:schemeClr val="accent3"/>
              </a:solidFill>
              <a:latin typeface="Nunito"/>
              <a:ea typeface="Nunito"/>
              <a:cs typeface="Nunito"/>
              <a:sym typeface="Nunito"/>
            </a:endParaRPr>
          </a:p>
        </p:txBody>
      </p:sp>
      <p:sp>
        <p:nvSpPr>
          <p:cNvPr id="1048650" name="Google Shape;754;p36"/>
          <p:cNvSpPr txBox="1"/>
          <p:nvPr/>
        </p:nvSpPr>
        <p:spPr>
          <a:xfrm>
            <a:off x="5556850" y="1641850"/>
            <a:ext cx="2872802" cy="360600"/>
          </a:xfrm>
          <a:prstGeom prst="rect"/>
          <a:noFill/>
          <a:ln>
            <a:noFill/>
          </a:ln>
        </p:spPr>
        <p:txBody>
          <a:bodyPr anchor="t" anchorCtr="0" bIns="91425" lIns="91425" rIns="91425" spcFirstLastPara="1" tIns="91425" wrap="square">
            <a:noAutofit/>
          </a:bodyPr>
          <a:p>
            <a:pPr algn="l" indent="0" lvl="0" marL="0" rtl="0">
              <a:spcBef>
                <a:spcPts val="0"/>
              </a:spcBef>
              <a:spcAft>
                <a:spcPts val="0"/>
              </a:spcAft>
              <a:buNone/>
            </a:pPr>
            <a:r>
              <a:rPr b="1" dirty="0" sz="1800" lang="id-ID">
                <a:solidFill>
                  <a:schemeClr val="accent3"/>
                </a:solidFill>
                <a:latin typeface="Nunito"/>
                <a:ea typeface="Nunito"/>
                <a:cs typeface="Nunito"/>
                <a:sym typeface="Nunito"/>
              </a:rPr>
              <a:t>Buliano A’do Basthotan</a:t>
            </a:r>
            <a:endParaRPr b="1" sz="1800">
              <a:solidFill>
                <a:schemeClr val="accent3"/>
              </a:solidFill>
              <a:latin typeface="Nunito"/>
              <a:ea typeface="Nunito"/>
              <a:cs typeface="Nunito"/>
              <a:sym typeface="Nunito"/>
            </a:endParaRPr>
          </a:p>
        </p:txBody>
      </p:sp>
      <p:sp>
        <p:nvSpPr>
          <p:cNvPr id="1048651" name="Google Shape;755;p36"/>
          <p:cNvSpPr txBox="1"/>
          <p:nvPr/>
        </p:nvSpPr>
        <p:spPr>
          <a:xfrm>
            <a:off x="5692172" y="2938933"/>
            <a:ext cx="2458200" cy="360600"/>
          </a:xfrm>
          <a:prstGeom prst="rect"/>
          <a:noFill/>
          <a:ln>
            <a:noFill/>
          </a:ln>
        </p:spPr>
        <p:txBody>
          <a:bodyPr anchor="t" anchorCtr="0" bIns="91425" lIns="91425" rIns="91425" spcFirstLastPara="1" tIns="91425" wrap="square">
            <a:noAutofit/>
          </a:bodyPr>
          <a:p>
            <a:pPr algn="l" indent="0" lvl="0" marL="0" rtl="0">
              <a:spcBef>
                <a:spcPts val="0"/>
              </a:spcBef>
              <a:spcAft>
                <a:spcPts val="0"/>
              </a:spcAft>
              <a:buNone/>
            </a:pPr>
            <a:r>
              <a:rPr b="1" sz="1800" lang="id-ID">
                <a:solidFill>
                  <a:schemeClr val="accent3"/>
                </a:solidFill>
                <a:latin typeface="Nunito"/>
                <a:ea typeface="Nunito"/>
                <a:cs typeface="Nunito"/>
                <a:sym typeface="Nunito"/>
              </a:rPr>
              <a:t>Faradilla Nurjanah </a:t>
            </a:r>
            <a:endParaRPr b="1" sz="1800">
              <a:solidFill>
                <a:schemeClr val="accent3"/>
              </a:solidFill>
              <a:latin typeface="Nunito"/>
              <a:ea typeface="Nunito"/>
              <a:cs typeface="Nunito"/>
              <a:sym typeface="Nunito"/>
            </a:endParaRPr>
          </a:p>
        </p:txBody>
      </p:sp>
      <p:grpSp>
        <p:nvGrpSpPr>
          <p:cNvPr id="36" name="Google Shape;756;p36"/>
          <p:cNvGrpSpPr/>
          <p:nvPr/>
        </p:nvGrpSpPr>
        <p:grpSpPr>
          <a:xfrm>
            <a:off x="4750141" y="1896607"/>
            <a:ext cx="280337" cy="278801"/>
            <a:chOff x="-6329100" y="3632100"/>
            <a:chExt cx="293025" cy="291450"/>
          </a:xfrm>
        </p:grpSpPr>
        <p:sp>
          <p:nvSpPr>
            <p:cNvPr id="1048652" name="Google Shape;757;p36"/>
            <p:cNvSpPr/>
            <p:nvPr/>
          </p:nvSpPr>
          <p:spPr>
            <a:xfrm>
              <a:off x="-6210700" y="3751600"/>
              <a:ext cx="174625" cy="171950"/>
            </a:xfrm>
            <a:custGeom>
              <a:avLst/>
              <a:ahLst/>
              <a:rect l="l" t="t" r="r" b="b"/>
              <a:pathLst>
                <a:path w="6985" h="6878" extrusionOk="0">
                  <a:moveTo>
                    <a:pt x="492" y="0"/>
                  </a:moveTo>
                  <a:cubicBezTo>
                    <a:pt x="219" y="0"/>
                    <a:pt x="0" y="235"/>
                    <a:pt x="85" y="545"/>
                  </a:cubicBezTo>
                  <a:lnTo>
                    <a:pt x="1503" y="5712"/>
                  </a:lnTo>
                  <a:cubicBezTo>
                    <a:pt x="1559" y="5882"/>
                    <a:pt x="1707" y="5984"/>
                    <a:pt x="1856" y="5984"/>
                  </a:cubicBezTo>
                  <a:cubicBezTo>
                    <a:pt x="1956" y="5984"/>
                    <a:pt x="2057" y="5939"/>
                    <a:pt x="2133" y="5838"/>
                  </a:cubicBezTo>
                  <a:lnTo>
                    <a:pt x="2889" y="4735"/>
                  </a:lnTo>
                  <a:lnTo>
                    <a:pt x="3739" y="5712"/>
                  </a:lnTo>
                  <a:lnTo>
                    <a:pt x="4622" y="6594"/>
                  </a:lnTo>
                  <a:cubicBezTo>
                    <a:pt x="4811" y="6783"/>
                    <a:pt x="5086" y="6878"/>
                    <a:pt x="5362" y="6878"/>
                  </a:cubicBezTo>
                  <a:cubicBezTo>
                    <a:pt x="5638" y="6878"/>
                    <a:pt x="5913" y="6783"/>
                    <a:pt x="6102" y="6594"/>
                  </a:cubicBezTo>
                  <a:lnTo>
                    <a:pt x="6575" y="6122"/>
                  </a:lnTo>
                  <a:cubicBezTo>
                    <a:pt x="6984" y="5712"/>
                    <a:pt x="6984" y="5113"/>
                    <a:pt x="6575" y="4672"/>
                  </a:cubicBezTo>
                  <a:lnTo>
                    <a:pt x="4811" y="2814"/>
                  </a:lnTo>
                  <a:lnTo>
                    <a:pt x="5913" y="2058"/>
                  </a:lnTo>
                  <a:cubicBezTo>
                    <a:pt x="6134" y="1900"/>
                    <a:pt x="6102" y="1522"/>
                    <a:pt x="5787" y="1427"/>
                  </a:cubicBezTo>
                  <a:lnTo>
                    <a:pt x="589" y="10"/>
                  </a:lnTo>
                  <a:cubicBezTo>
                    <a:pt x="556" y="3"/>
                    <a:pt x="524" y="0"/>
                    <a:pt x="492" y="0"/>
                  </a:cubicBezTo>
                  <a:close/>
                </a:path>
              </a:pathLst>
            </a:custGeom>
            <a:solidFill>
              <a:schemeClr val="dk1"/>
            </a:solidFill>
            <a:ln>
              <a:noFill/>
            </a:ln>
          </p:spPr>
          <p:txBody>
            <a:bodyPr anchor="ctr" anchorCtr="0" bIns="91425" lIns="91425" rIns="91425" spcFirstLastPara="1" tIns="91425" wrap="square">
              <a:noAutofit/>
            </a:bodyPr>
            <a:p>
              <a:pPr algn="l" indent="0" lvl="0" marL="0" rtl="0">
                <a:spcBef>
                  <a:spcPts val="0"/>
                </a:spcBef>
                <a:spcAft>
                  <a:spcPts val="0"/>
                </a:spcAft>
                <a:buNone/>
              </a:pPr>
              <a:endParaRPr>
                <a:solidFill>
                  <a:srgbClr val="595959"/>
                </a:solidFill>
              </a:endParaRPr>
            </a:p>
          </p:txBody>
        </p:sp>
        <p:sp>
          <p:nvSpPr>
            <p:cNvPr id="1048653" name="Google Shape;758;p36"/>
            <p:cNvSpPr/>
            <p:nvPr/>
          </p:nvSpPr>
          <p:spPr>
            <a:xfrm>
              <a:off x="-6272400" y="3691975"/>
              <a:ext cx="136300" cy="135500"/>
            </a:xfrm>
            <a:custGeom>
              <a:avLst/>
              <a:ahLst/>
              <a:rect l="l" t="t" r="r" b="b"/>
              <a:pathLst>
                <a:path w="5452" h="5420" extrusionOk="0">
                  <a:moveTo>
                    <a:pt x="2742" y="0"/>
                  </a:moveTo>
                  <a:cubicBezTo>
                    <a:pt x="1261" y="0"/>
                    <a:pt x="1" y="1229"/>
                    <a:pt x="1" y="2710"/>
                  </a:cubicBezTo>
                  <a:cubicBezTo>
                    <a:pt x="1" y="4127"/>
                    <a:pt x="1041" y="5293"/>
                    <a:pt x="2427" y="5419"/>
                  </a:cubicBezTo>
                  <a:lnTo>
                    <a:pt x="2112" y="4317"/>
                  </a:lnTo>
                  <a:cubicBezTo>
                    <a:pt x="1482" y="4096"/>
                    <a:pt x="1009" y="3466"/>
                    <a:pt x="1009" y="2741"/>
                  </a:cubicBezTo>
                  <a:cubicBezTo>
                    <a:pt x="1041" y="1765"/>
                    <a:pt x="1828" y="1009"/>
                    <a:pt x="2773" y="1009"/>
                  </a:cubicBezTo>
                  <a:cubicBezTo>
                    <a:pt x="3530" y="1009"/>
                    <a:pt x="4128" y="1481"/>
                    <a:pt x="4349" y="2143"/>
                  </a:cubicBezTo>
                  <a:lnTo>
                    <a:pt x="5451" y="2458"/>
                  </a:lnTo>
                  <a:cubicBezTo>
                    <a:pt x="5294" y="1072"/>
                    <a:pt x="4160" y="0"/>
                    <a:pt x="2742" y="0"/>
                  </a:cubicBezTo>
                  <a:close/>
                </a:path>
              </a:pathLst>
            </a:custGeom>
            <a:solidFill>
              <a:schemeClr val="dk1"/>
            </a:solidFill>
            <a:ln>
              <a:noFill/>
            </a:ln>
          </p:spPr>
          <p:txBody>
            <a:bodyPr anchor="ctr" anchorCtr="0" bIns="91425" lIns="91425" rIns="91425" spcFirstLastPara="1" tIns="91425" wrap="square">
              <a:noAutofit/>
            </a:bodyPr>
            <a:p>
              <a:pPr algn="l" indent="0" lvl="0" marL="0" rtl="0">
                <a:spcBef>
                  <a:spcPts val="0"/>
                </a:spcBef>
                <a:spcAft>
                  <a:spcPts val="0"/>
                </a:spcAft>
                <a:buNone/>
              </a:pPr>
              <a:endParaRPr>
                <a:solidFill>
                  <a:srgbClr val="595959"/>
                </a:solidFill>
              </a:endParaRPr>
            </a:p>
          </p:txBody>
        </p:sp>
        <p:sp>
          <p:nvSpPr>
            <p:cNvPr id="1048654" name="Google Shape;759;p36"/>
            <p:cNvSpPr/>
            <p:nvPr/>
          </p:nvSpPr>
          <p:spPr>
            <a:xfrm>
              <a:off x="-6329100" y="3632100"/>
              <a:ext cx="257575" cy="256025"/>
            </a:xfrm>
            <a:custGeom>
              <a:avLst/>
              <a:ahLst/>
              <a:rect l="l" t="t" r="r" b="b"/>
              <a:pathLst>
                <a:path w="10303" h="10241" extrusionOk="0">
                  <a:moveTo>
                    <a:pt x="5136" y="1"/>
                  </a:moveTo>
                  <a:cubicBezTo>
                    <a:pt x="2301" y="1"/>
                    <a:pt x="1" y="2269"/>
                    <a:pt x="1" y="5105"/>
                  </a:cubicBezTo>
                  <a:cubicBezTo>
                    <a:pt x="1" y="7972"/>
                    <a:pt x="2332" y="10240"/>
                    <a:pt x="5136" y="10240"/>
                  </a:cubicBezTo>
                  <a:cubicBezTo>
                    <a:pt x="5262" y="10240"/>
                    <a:pt x="5356" y="10240"/>
                    <a:pt x="5451" y="10177"/>
                  </a:cubicBezTo>
                  <a:lnTo>
                    <a:pt x="4978" y="8444"/>
                  </a:lnTo>
                  <a:cubicBezTo>
                    <a:pt x="4959" y="8445"/>
                    <a:pt x="4940" y="8445"/>
                    <a:pt x="4921" y="8445"/>
                  </a:cubicBezTo>
                  <a:cubicBezTo>
                    <a:pt x="3089" y="8445"/>
                    <a:pt x="1639" y="6945"/>
                    <a:pt x="1639" y="5105"/>
                  </a:cubicBezTo>
                  <a:cubicBezTo>
                    <a:pt x="1639" y="3214"/>
                    <a:pt x="3151" y="1702"/>
                    <a:pt x="5073" y="1702"/>
                  </a:cubicBezTo>
                  <a:cubicBezTo>
                    <a:pt x="6900" y="1702"/>
                    <a:pt x="8412" y="3151"/>
                    <a:pt x="8475" y="4979"/>
                  </a:cubicBezTo>
                  <a:lnTo>
                    <a:pt x="10208" y="5451"/>
                  </a:lnTo>
                  <a:cubicBezTo>
                    <a:pt x="10303" y="4002"/>
                    <a:pt x="9799" y="2553"/>
                    <a:pt x="8759" y="1482"/>
                  </a:cubicBezTo>
                  <a:cubicBezTo>
                    <a:pt x="7782" y="505"/>
                    <a:pt x="6522" y="1"/>
                    <a:pt x="5136" y="1"/>
                  </a:cubicBezTo>
                  <a:close/>
                </a:path>
              </a:pathLst>
            </a:custGeom>
            <a:solidFill>
              <a:schemeClr val="dk1"/>
            </a:solidFill>
            <a:ln>
              <a:noFill/>
            </a:ln>
          </p:spPr>
          <p:txBody>
            <a:bodyPr anchor="ctr" anchorCtr="0" bIns="91425" lIns="91425" rIns="91425" spcFirstLastPara="1" tIns="91425" wrap="square">
              <a:noAutofit/>
            </a:bodyPr>
            <a:p>
              <a:pPr algn="l" indent="0" lvl="0" marL="0" rtl="0">
                <a:spcBef>
                  <a:spcPts val="0"/>
                </a:spcBef>
                <a:spcAft>
                  <a:spcPts val="0"/>
                </a:spcAft>
                <a:buNone/>
              </a:pPr>
              <a:endParaRPr>
                <a:solidFill>
                  <a:srgbClr val="595959"/>
                </a:solidFill>
              </a:endParaRPr>
            </a:p>
          </p:txBody>
        </p:sp>
      </p:grpSp>
      <p:grpSp>
        <p:nvGrpSpPr>
          <p:cNvPr id="37" name="Google Shape;760;p36"/>
          <p:cNvGrpSpPr/>
          <p:nvPr/>
        </p:nvGrpSpPr>
        <p:grpSpPr>
          <a:xfrm>
            <a:off x="4102079" y="3697469"/>
            <a:ext cx="281102" cy="278801"/>
            <a:chOff x="-2310650" y="3958175"/>
            <a:chExt cx="293825" cy="291450"/>
          </a:xfrm>
        </p:grpSpPr>
        <p:sp>
          <p:nvSpPr>
            <p:cNvPr id="1048655" name="Google Shape;761;p36"/>
            <p:cNvSpPr/>
            <p:nvPr/>
          </p:nvSpPr>
          <p:spPr>
            <a:xfrm>
              <a:off x="-2310650" y="3958175"/>
              <a:ext cx="185925" cy="118950"/>
            </a:xfrm>
            <a:custGeom>
              <a:avLst/>
              <a:ahLst/>
              <a:rect l="l" t="t" r="r" b="b"/>
              <a:pathLst>
                <a:path w="7437" h="4758" extrusionOk="0">
                  <a:moveTo>
                    <a:pt x="1009" y="1"/>
                  </a:moveTo>
                  <a:cubicBezTo>
                    <a:pt x="474" y="1"/>
                    <a:pt x="1" y="474"/>
                    <a:pt x="1" y="1009"/>
                  </a:cubicBezTo>
                  <a:lnTo>
                    <a:pt x="1" y="2395"/>
                  </a:lnTo>
                  <a:cubicBezTo>
                    <a:pt x="1" y="2931"/>
                    <a:pt x="474" y="3372"/>
                    <a:pt x="1009" y="3372"/>
                  </a:cubicBezTo>
                  <a:lnTo>
                    <a:pt x="1356" y="3372"/>
                  </a:lnTo>
                  <a:lnTo>
                    <a:pt x="1356" y="4412"/>
                  </a:lnTo>
                  <a:cubicBezTo>
                    <a:pt x="1356" y="4618"/>
                    <a:pt x="1518" y="4757"/>
                    <a:pt x="1692" y="4757"/>
                  </a:cubicBezTo>
                  <a:cubicBezTo>
                    <a:pt x="1784" y="4757"/>
                    <a:pt x="1878" y="4719"/>
                    <a:pt x="1954" y="4632"/>
                  </a:cubicBezTo>
                  <a:lnTo>
                    <a:pt x="3214" y="3372"/>
                  </a:lnTo>
                  <a:lnTo>
                    <a:pt x="3403" y="3372"/>
                  </a:lnTo>
                  <a:lnTo>
                    <a:pt x="3403" y="2364"/>
                  </a:lnTo>
                  <a:cubicBezTo>
                    <a:pt x="3403" y="1419"/>
                    <a:pt x="4160" y="663"/>
                    <a:pt x="5105" y="663"/>
                  </a:cubicBezTo>
                  <a:lnTo>
                    <a:pt x="7436" y="663"/>
                  </a:lnTo>
                  <a:cubicBezTo>
                    <a:pt x="7279" y="253"/>
                    <a:pt x="6932" y="1"/>
                    <a:pt x="6491" y="1"/>
                  </a:cubicBezTo>
                  <a:close/>
                </a:path>
              </a:pathLst>
            </a:custGeom>
            <a:solidFill>
              <a:schemeClr val="dk1"/>
            </a:solidFill>
            <a:ln>
              <a:noFill/>
            </a:ln>
          </p:spPr>
          <p:txBody>
            <a:bodyPr anchor="ctr" anchorCtr="0" bIns="91425" lIns="91425" rIns="91425" spcFirstLastPara="1" tIns="91425" wrap="square">
              <a:noAutofit/>
            </a:bodyPr>
            <a:p>
              <a:pPr algn="l" indent="0" lvl="0" marL="0" rtl="0">
                <a:spcBef>
                  <a:spcPts val="0"/>
                </a:spcBef>
                <a:spcAft>
                  <a:spcPts val="0"/>
                </a:spcAft>
                <a:buNone/>
              </a:pPr>
              <a:endParaRPr>
                <a:solidFill>
                  <a:srgbClr val="595959"/>
                </a:solidFill>
              </a:endParaRPr>
            </a:p>
          </p:txBody>
        </p:sp>
        <p:sp>
          <p:nvSpPr>
            <p:cNvPr id="1048656" name="Google Shape;762;p36"/>
            <p:cNvSpPr/>
            <p:nvPr/>
          </p:nvSpPr>
          <p:spPr>
            <a:xfrm>
              <a:off x="-2309075" y="3992050"/>
              <a:ext cx="292250" cy="257575"/>
            </a:xfrm>
            <a:custGeom>
              <a:avLst/>
              <a:ahLst/>
              <a:rect l="l" t="t" r="r" b="b"/>
              <a:pathLst>
                <a:path w="11690" h="10303" extrusionOk="0">
                  <a:moveTo>
                    <a:pt x="5042" y="1"/>
                  </a:moveTo>
                  <a:cubicBezTo>
                    <a:pt x="4506" y="1"/>
                    <a:pt x="4034" y="473"/>
                    <a:pt x="4034" y="1040"/>
                  </a:cubicBezTo>
                  <a:lnTo>
                    <a:pt x="4034" y="2395"/>
                  </a:lnTo>
                  <a:cubicBezTo>
                    <a:pt x="4034" y="2962"/>
                    <a:pt x="4506" y="3435"/>
                    <a:pt x="5042" y="3435"/>
                  </a:cubicBezTo>
                  <a:lnTo>
                    <a:pt x="6964" y="3435"/>
                  </a:lnTo>
                  <a:lnTo>
                    <a:pt x="7814" y="4254"/>
                  </a:lnTo>
                  <a:cubicBezTo>
                    <a:pt x="7216" y="4537"/>
                    <a:pt x="6775" y="5136"/>
                    <a:pt x="6775" y="5829"/>
                  </a:cubicBezTo>
                  <a:cubicBezTo>
                    <a:pt x="6775" y="6270"/>
                    <a:pt x="6932" y="6680"/>
                    <a:pt x="7216" y="6932"/>
                  </a:cubicBezTo>
                  <a:cubicBezTo>
                    <a:pt x="6585" y="7089"/>
                    <a:pt x="6081" y="7499"/>
                    <a:pt x="5766" y="8034"/>
                  </a:cubicBezTo>
                  <a:cubicBezTo>
                    <a:pt x="5451" y="7499"/>
                    <a:pt x="4916" y="7089"/>
                    <a:pt x="4286" y="6932"/>
                  </a:cubicBezTo>
                  <a:cubicBezTo>
                    <a:pt x="4569" y="6617"/>
                    <a:pt x="4727" y="6270"/>
                    <a:pt x="4727" y="5829"/>
                  </a:cubicBezTo>
                  <a:cubicBezTo>
                    <a:pt x="4727" y="4884"/>
                    <a:pt x="3971" y="4159"/>
                    <a:pt x="3025" y="4159"/>
                  </a:cubicBezTo>
                  <a:cubicBezTo>
                    <a:pt x="2080" y="4159"/>
                    <a:pt x="1356" y="4884"/>
                    <a:pt x="1356" y="5829"/>
                  </a:cubicBezTo>
                  <a:cubicBezTo>
                    <a:pt x="1356" y="6270"/>
                    <a:pt x="1513" y="6680"/>
                    <a:pt x="1765" y="6932"/>
                  </a:cubicBezTo>
                  <a:cubicBezTo>
                    <a:pt x="757" y="7215"/>
                    <a:pt x="1" y="8129"/>
                    <a:pt x="1" y="9263"/>
                  </a:cubicBezTo>
                  <a:lnTo>
                    <a:pt x="1" y="9925"/>
                  </a:lnTo>
                  <a:cubicBezTo>
                    <a:pt x="1" y="10145"/>
                    <a:pt x="158" y="10303"/>
                    <a:pt x="348" y="10303"/>
                  </a:cubicBezTo>
                  <a:lnTo>
                    <a:pt x="11343" y="10303"/>
                  </a:lnTo>
                  <a:cubicBezTo>
                    <a:pt x="11532" y="10303"/>
                    <a:pt x="11689" y="10145"/>
                    <a:pt x="11689" y="9925"/>
                  </a:cubicBezTo>
                  <a:lnTo>
                    <a:pt x="11689" y="9263"/>
                  </a:lnTo>
                  <a:cubicBezTo>
                    <a:pt x="11689" y="8160"/>
                    <a:pt x="10965" y="7215"/>
                    <a:pt x="9925" y="6932"/>
                  </a:cubicBezTo>
                  <a:cubicBezTo>
                    <a:pt x="10209" y="6617"/>
                    <a:pt x="10366" y="6270"/>
                    <a:pt x="10366" y="5829"/>
                  </a:cubicBezTo>
                  <a:cubicBezTo>
                    <a:pt x="10366" y="5010"/>
                    <a:pt x="9767" y="4317"/>
                    <a:pt x="8980" y="4159"/>
                  </a:cubicBezTo>
                  <a:lnTo>
                    <a:pt x="8980" y="3435"/>
                  </a:lnTo>
                  <a:lnTo>
                    <a:pt x="10555" y="3435"/>
                  </a:lnTo>
                  <a:cubicBezTo>
                    <a:pt x="11122" y="3435"/>
                    <a:pt x="11595" y="2962"/>
                    <a:pt x="11595" y="2395"/>
                  </a:cubicBezTo>
                  <a:lnTo>
                    <a:pt x="11595" y="1040"/>
                  </a:lnTo>
                  <a:cubicBezTo>
                    <a:pt x="11595" y="473"/>
                    <a:pt x="11122" y="1"/>
                    <a:pt x="10555" y="1"/>
                  </a:cubicBezTo>
                  <a:close/>
                </a:path>
              </a:pathLst>
            </a:custGeom>
            <a:solidFill>
              <a:schemeClr val="dk1"/>
            </a:solidFill>
            <a:ln>
              <a:noFill/>
            </a:ln>
          </p:spPr>
          <p:txBody>
            <a:bodyPr anchor="ctr" anchorCtr="0" bIns="91425" lIns="91425" rIns="91425" spcFirstLastPara="1" tIns="91425" wrap="square">
              <a:noAutofit/>
            </a:bodyPr>
            <a:p>
              <a:pPr algn="l" indent="0" lvl="0" marL="0" rtl="0">
                <a:spcBef>
                  <a:spcPts val="0"/>
                </a:spcBef>
                <a:spcAft>
                  <a:spcPts val="0"/>
                </a:spcAft>
                <a:buNone/>
              </a:pPr>
              <a:endParaRPr>
                <a:solidFill>
                  <a:srgbClr val="595959"/>
                </a:solidFill>
              </a:endParaRPr>
            </a:p>
          </p:txBody>
        </p:sp>
      </p:grpSp>
      <p:grpSp>
        <p:nvGrpSpPr>
          <p:cNvPr id="38" name="Google Shape;763;p36"/>
          <p:cNvGrpSpPr/>
          <p:nvPr/>
        </p:nvGrpSpPr>
        <p:grpSpPr>
          <a:xfrm>
            <a:off x="4742607" y="3697469"/>
            <a:ext cx="295405" cy="278801"/>
            <a:chOff x="-1960150" y="3956600"/>
            <a:chExt cx="308775" cy="291450"/>
          </a:xfrm>
        </p:grpSpPr>
        <p:sp>
          <p:nvSpPr>
            <p:cNvPr id="1048657" name="Google Shape;764;p36"/>
            <p:cNvSpPr/>
            <p:nvPr/>
          </p:nvSpPr>
          <p:spPr>
            <a:xfrm>
              <a:off x="-1960150" y="3956600"/>
              <a:ext cx="308775" cy="51275"/>
            </a:xfrm>
            <a:custGeom>
              <a:avLst/>
              <a:ahLst/>
              <a:rect l="l" t="t" r="r" b="b"/>
              <a:pathLst>
                <a:path w="12351" h="2051" extrusionOk="0">
                  <a:moveTo>
                    <a:pt x="1355" y="1"/>
                  </a:moveTo>
                  <a:cubicBezTo>
                    <a:pt x="1" y="1"/>
                    <a:pt x="32" y="2049"/>
                    <a:pt x="1355" y="2049"/>
                  </a:cubicBezTo>
                  <a:lnTo>
                    <a:pt x="11027" y="2049"/>
                  </a:lnTo>
                  <a:cubicBezTo>
                    <a:pt x="11047" y="2050"/>
                    <a:pt x="11066" y="2050"/>
                    <a:pt x="11085" y="2050"/>
                  </a:cubicBezTo>
                  <a:cubicBezTo>
                    <a:pt x="12350" y="2050"/>
                    <a:pt x="12331" y="1"/>
                    <a:pt x="11027" y="1"/>
                  </a:cubicBezTo>
                  <a:close/>
                </a:path>
              </a:pathLst>
            </a:custGeom>
            <a:solidFill>
              <a:schemeClr val="dk1"/>
            </a:solidFill>
            <a:ln>
              <a:noFill/>
            </a:ln>
          </p:spPr>
          <p:txBody>
            <a:bodyPr anchor="ctr" anchorCtr="0" bIns="91425" lIns="91425" rIns="91425" spcFirstLastPara="1" tIns="91425" wrap="square">
              <a:noAutofit/>
            </a:bodyPr>
            <a:p>
              <a:pPr algn="l" indent="0" lvl="0" marL="0" rtl="0">
                <a:spcBef>
                  <a:spcPts val="0"/>
                </a:spcBef>
                <a:spcAft>
                  <a:spcPts val="0"/>
                </a:spcAft>
                <a:buNone/>
              </a:pPr>
              <a:endParaRPr>
                <a:solidFill>
                  <a:srgbClr val="595959"/>
                </a:solidFill>
              </a:endParaRPr>
            </a:p>
          </p:txBody>
        </p:sp>
        <p:sp>
          <p:nvSpPr>
            <p:cNvPr id="1048658" name="Google Shape;765;p36"/>
            <p:cNvSpPr/>
            <p:nvPr/>
          </p:nvSpPr>
          <p:spPr>
            <a:xfrm>
              <a:off x="-1934950" y="4025925"/>
              <a:ext cx="256000" cy="222125"/>
            </a:xfrm>
            <a:custGeom>
              <a:avLst/>
              <a:ahLst/>
              <a:rect l="l" t="t" r="r" b="b"/>
              <a:pathLst>
                <a:path w="10240" h="8885" extrusionOk="0">
                  <a:moveTo>
                    <a:pt x="8570" y="756"/>
                  </a:moveTo>
                  <a:cubicBezTo>
                    <a:pt x="8759" y="756"/>
                    <a:pt x="8917" y="914"/>
                    <a:pt x="8917" y="1103"/>
                  </a:cubicBezTo>
                  <a:lnTo>
                    <a:pt x="8917" y="1765"/>
                  </a:lnTo>
                  <a:cubicBezTo>
                    <a:pt x="8917" y="1995"/>
                    <a:pt x="8737" y="2116"/>
                    <a:pt x="8558" y="2116"/>
                  </a:cubicBezTo>
                  <a:cubicBezTo>
                    <a:pt x="8419" y="2116"/>
                    <a:pt x="8279" y="2042"/>
                    <a:pt x="8224" y="1891"/>
                  </a:cubicBezTo>
                  <a:lnTo>
                    <a:pt x="6081" y="4065"/>
                  </a:lnTo>
                  <a:cubicBezTo>
                    <a:pt x="6018" y="4112"/>
                    <a:pt x="5924" y="4135"/>
                    <a:pt x="5833" y="4135"/>
                  </a:cubicBezTo>
                  <a:cubicBezTo>
                    <a:pt x="5743" y="4135"/>
                    <a:pt x="5656" y="4112"/>
                    <a:pt x="5609" y="4065"/>
                  </a:cubicBezTo>
                  <a:lnTo>
                    <a:pt x="3781" y="2237"/>
                  </a:lnTo>
                  <a:lnTo>
                    <a:pt x="1986" y="4065"/>
                  </a:lnTo>
                  <a:cubicBezTo>
                    <a:pt x="1912" y="4138"/>
                    <a:pt x="1831" y="4168"/>
                    <a:pt x="1752" y="4168"/>
                  </a:cubicBezTo>
                  <a:cubicBezTo>
                    <a:pt x="1493" y="4168"/>
                    <a:pt x="1271" y="3834"/>
                    <a:pt x="1513" y="3592"/>
                  </a:cubicBezTo>
                  <a:lnTo>
                    <a:pt x="3561" y="1544"/>
                  </a:lnTo>
                  <a:cubicBezTo>
                    <a:pt x="3624" y="1481"/>
                    <a:pt x="3711" y="1450"/>
                    <a:pt x="3797" y="1450"/>
                  </a:cubicBezTo>
                  <a:cubicBezTo>
                    <a:pt x="3884" y="1450"/>
                    <a:pt x="3970" y="1481"/>
                    <a:pt x="4033" y="1544"/>
                  </a:cubicBezTo>
                  <a:lnTo>
                    <a:pt x="5829" y="3340"/>
                  </a:lnTo>
                  <a:lnTo>
                    <a:pt x="7783" y="1418"/>
                  </a:lnTo>
                  <a:cubicBezTo>
                    <a:pt x="7404" y="1292"/>
                    <a:pt x="7499" y="756"/>
                    <a:pt x="7877" y="756"/>
                  </a:cubicBezTo>
                  <a:close/>
                  <a:moveTo>
                    <a:pt x="5136" y="7562"/>
                  </a:moveTo>
                  <a:cubicBezTo>
                    <a:pt x="5325" y="7562"/>
                    <a:pt x="5483" y="7719"/>
                    <a:pt x="5483" y="7908"/>
                  </a:cubicBezTo>
                  <a:cubicBezTo>
                    <a:pt x="5483" y="8097"/>
                    <a:pt x="5325" y="8255"/>
                    <a:pt x="5136" y="8255"/>
                  </a:cubicBezTo>
                  <a:cubicBezTo>
                    <a:pt x="4916" y="8255"/>
                    <a:pt x="4758" y="8097"/>
                    <a:pt x="4758" y="7908"/>
                  </a:cubicBezTo>
                  <a:cubicBezTo>
                    <a:pt x="4758" y="7719"/>
                    <a:pt x="4916" y="7562"/>
                    <a:pt x="5136" y="7562"/>
                  </a:cubicBezTo>
                  <a:close/>
                  <a:moveTo>
                    <a:pt x="1" y="0"/>
                  </a:moveTo>
                  <a:lnTo>
                    <a:pt x="1" y="5167"/>
                  </a:lnTo>
                  <a:cubicBezTo>
                    <a:pt x="1" y="5703"/>
                    <a:pt x="442" y="6175"/>
                    <a:pt x="1040" y="6175"/>
                  </a:cubicBezTo>
                  <a:lnTo>
                    <a:pt x="4758" y="6175"/>
                  </a:lnTo>
                  <a:lnTo>
                    <a:pt x="4758" y="6931"/>
                  </a:lnTo>
                  <a:cubicBezTo>
                    <a:pt x="4380" y="7089"/>
                    <a:pt x="4096" y="7436"/>
                    <a:pt x="4096" y="7877"/>
                  </a:cubicBezTo>
                  <a:cubicBezTo>
                    <a:pt x="4096" y="8412"/>
                    <a:pt x="4569" y="8885"/>
                    <a:pt x="5136" y="8885"/>
                  </a:cubicBezTo>
                  <a:cubicBezTo>
                    <a:pt x="5672" y="8885"/>
                    <a:pt x="6144" y="8412"/>
                    <a:pt x="6144" y="7877"/>
                  </a:cubicBezTo>
                  <a:cubicBezTo>
                    <a:pt x="6144" y="7436"/>
                    <a:pt x="5861" y="7057"/>
                    <a:pt x="5483" y="6931"/>
                  </a:cubicBezTo>
                  <a:lnTo>
                    <a:pt x="5483" y="6175"/>
                  </a:lnTo>
                  <a:lnTo>
                    <a:pt x="9232" y="6175"/>
                  </a:lnTo>
                  <a:cubicBezTo>
                    <a:pt x="9767" y="6175"/>
                    <a:pt x="10240" y="5703"/>
                    <a:pt x="10240" y="5167"/>
                  </a:cubicBezTo>
                  <a:lnTo>
                    <a:pt x="10240" y="0"/>
                  </a:lnTo>
                  <a:cubicBezTo>
                    <a:pt x="10114" y="32"/>
                    <a:pt x="10019" y="32"/>
                    <a:pt x="9893" y="32"/>
                  </a:cubicBezTo>
                  <a:lnTo>
                    <a:pt x="347" y="32"/>
                  </a:lnTo>
                  <a:cubicBezTo>
                    <a:pt x="253" y="32"/>
                    <a:pt x="127" y="32"/>
                    <a:pt x="1" y="0"/>
                  </a:cubicBezTo>
                  <a:close/>
                </a:path>
              </a:pathLst>
            </a:custGeom>
            <a:solidFill>
              <a:schemeClr val="dk1"/>
            </a:solidFill>
            <a:ln>
              <a:noFill/>
            </a:ln>
          </p:spPr>
          <p:txBody>
            <a:bodyPr anchor="ctr" anchorCtr="0" bIns="91425" lIns="91425" rIns="91425" spcFirstLastPara="1" tIns="91425" wrap="square">
              <a:noAutofit/>
            </a:bodyPr>
            <a:p>
              <a:pPr algn="l" indent="0" lvl="0" marL="0" rtl="0">
                <a:spcBef>
                  <a:spcPts val="0"/>
                </a:spcBef>
                <a:spcAft>
                  <a:spcPts val="0"/>
                </a:spcAft>
                <a:buNone/>
              </a:pPr>
              <a:endParaRPr>
                <a:solidFill>
                  <a:srgbClr val="595959"/>
                </a:solidFill>
              </a:endParaRPr>
            </a:p>
          </p:txBody>
        </p:sp>
      </p:grpSp>
      <p:grpSp>
        <p:nvGrpSpPr>
          <p:cNvPr id="39" name="Google Shape;766;p36"/>
          <p:cNvGrpSpPr/>
          <p:nvPr/>
        </p:nvGrpSpPr>
        <p:grpSpPr>
          <a:xfrm>
            <a:off x="4100584" y="1896045"/>
            <a:ext cx="284092" cy="279925"/>
            <a:chOff x="-5254775" y="3631325"/>
            <a:chExt cx="296950" cy="292625"/>
          </a:xfrm>
        </p:grpSpPr>
        <p:sp>
          <p:nvSpPr>
            <p:cNvPr id="1048659" name="Google Shape;767;p36"/>
            <p:cNvSpPr/>
            <p:nvPr/>
          </p:nvSpPr>
          <p:spPr>
            <a:xfrm>
              <a:off x="-5246900" y="3766400"/>
              <a:ext cx="58300" cy="55150"/>
            </a:xfrm>
            <a:custGeom>
              <a:avLst/>
              <a:ahLst/>
              <a:rect l="l" t="t" r="r" b="b"/>
              <a:pathLst>
                <a:path w="2332" h="2206" extrusionOk="0">
                  <a:moveTo>
                    <a:pt x="1769" y="1"/>
                  </a:moveTo>
                  <a:cubicBezTo>
                    <a:pt x="1639" y="1"/>
                    <a:pt x="1513" y="48"/>
                    <a:pt x="1418" y="142"/>
                  </a:cubicBezTo>
                  <a:lnTo>
                    <a:pt x="189" y="1371"/>
                  </a:lnTo>
                  <a:cubicBezTo>
                    <a:pt x="0" y="1560"/>
                    <a:pt x="0" y="1875"/>
                    <a:pt x="189" y="2064"/>
                  </a:cubicBezTo>
                  <a:cubicBezTo>
                    <a:pt x="300" y="2159"/>
                    <a:pt x="434" y="2206"/>
                    <a:pt x="564" y="2206"/>
                  </a:cubicBezTo>
                  <a:cubicBezTo>
                    <a:pt x="694" y="2206"/>
                    <a:pt x="820" y="2159"/>
                    <a:pt x="914" y="2064"/>
                  </a:cubicBezTo>
                  <a:lnTo>
                    <a:pt x="2143" y="835"/>
                  </a:lnTo>
                  <a:cubicBezTo>
                    <a:pt x="2332" y="646"/>
                    <a:pt x="2332" y="331"/>
                    <a:pt x="2143" y="142"/>
                  </a:cubicBezTo>
                  <a:cubicBezTo>
                    <a:pt x="2033" y="48"/>
                    <a:pt x="1899" y="1"/>
                    <a:pt x="1769" y="1"/>
                  </a:cubicBezTo>
                  <a:close/>
                </a:path>
              </a:pathLst>
            </a:custGeom>
            <a:solidFill>
              <a:schemeClr val="dk1"/>
            </a:solidFill>
            <a:ln>
              <a:noFill/>
            </a:ln>
          </p:spPr>
          <p:txBody>
            <a:bodyPr anchor="ctr" anchorCtr="0" bIns="91425" lIns="91425" rIns="91425" spcFirstLastPara="1" tIns="91425" wrap="square">
              <a:noAutofit/>
            </a:bodyPr>
            <a:p>
              <a:pPr algn="l" indent="0" lvl="0" marL="0" rtl="0">
                <a:spcBef>
                  <a:spcPts val="0"/>
                </a:spcBef>
                <a:spcAft>
                  <a:spcPts val="0"/>
                </a:spcAft>
                <a:buNone/>
              </a:pPr>
              <a:endParaRPr>
                <a:solidFill>
                  <a:srgbClr val="595959"/>
                </a:solidFill>
              </a:endParaRPr>
            </a:p>
          </p:txBody>
        </p:sp>
        <p:sp>
          <p:nvSpPr>
            <p:cNvPr id="1048660" name="Google Shape;768;p36"/>
            <p:cNvSpPr/>
            <p:nvPr/>
          </p:nvSpPr>
          <p:spPr>
            <a:xfrm>
              <a:off x="-5216175" y="3795550"/>
              <a:ext cx="58300" cy="55950"/>
            </a:xfrm>
            <a:custGeom>
              <a:avLst/>
              <a:ahLst/>
              <a:rect l="l" t="t" r="r" b="b"/>
              <a:pathLst>
                <a:path w="2332" h="2238" extrusionOk="0">
                  <a:moveTo>
                    <a:pt x="1764" y="0"/>
                  </a:moveTo>
                  <a:cubicBezTo>
                    <a:pt x="1638" y="0"/>
                    <a:pt x="1512" y="47"/>
                    <a:pt x="1418" y="142"/>
                  </a:cubicBezTo>
                  <a:lnTo>
                    <a:pt x="189" y="1371"/>
                  </a:lnTo>
                  <a:cubicBezTo>
                    <a:pt x="0" y="1560"/>
                    <a:pt x="0" y="1875"/>
                    <a:pt x="189" y="2095"/>
                  </a:cubicBezTo>
                  <a:cubicBezTo>
                    <a:pt x="284" y="2190"/>
                    <a:pt x="410" y="2237"/>
                    <a:pt x="540" y="2237"/>
                  </a:cubicBezTo>
                  <a:cubicBezTo>
                    <a:pt x="670" y="2237"/>
                    <a:pt x="804" y="2190"/>
                    <a:pt x="914" y="2095"/>
                  </a:cubicBezTo>
                  <a:lnTo>
                    <a:pt x="2111" y="867"/>
                  </a:lnTo>
                  <a:cubicBezTo>
                    <a:pt x="2332" y="678"/>
                    <a:pt x="2332" y="363"/>
                    <a:pt x="2111" y="142"/>
                  </a:cubicBezTo>
                  <a:cubicBezTo>
                    <a:pt x="2016" y="47"/>
                    <a:pt x="1890" y="0"/>
                    <a:pt x="1764" y="0"/>
                  </a:cubicBezTo>
                  <a:close/>
                </a:path>
              </a:pathLst>
            </a:custGeom>
            <a:solidFill>
              <a:schemeClr val="dk1"/>
            </a:solidFill>
            <a:ln>
              <a:noFill/>
            </a:ln>
          </p:spPr>
          <p:txBody>
            <a:bodyPr anchor="ctr" anchorCtr="0" bIns="91425" lIns="91425" rIns="91425" spcFirstLastPara="1" tIns="91425" wrap="square">
              <a:noAutofit/>
            </a:bodyPr>
            <a:p>
              <a:pPr algn="l" indent="0" lvl="0" marL="0" rtl="0">
                <a:spcBef>
                  <a:spcPts val="0"/>
                </a:spcBef>
                <a:spcAft>
                  <a:spcPts val="0"/>
                </a:spcAft>
                <a:buNone/>
              </a:pPr>
              <a:endParaRPr>
                <a:solidFill>
                  <a:srgbClr val="595959"/>
                </a:solidFill>
              </a:endParaRPr>
            </a:p>
          </p:txBody>
        </p:sp>
        <p:sp>
          <p:nvSpPr>
            <p:cNvPr id="1048661" name="Google Shape;769;p36"/>
            <p:cNvSpPr/>
            <p:nvPr/>
          </p:nvSpPr>
          <p:spPr>
            <a:xfrm>
              <a:off x="-5185475" y="3826250"/>
              <a:ext cx="57525" cy="55750"/>
            </a:xfrm>
            <a:custGeom>
              <a:avLst/>
              <a:ahLst/>
              <a:rect l="l" t="t" r="r" b="b"/>
              <a:pathLst>
                <a:path w="2301" h="2230" extrusionOk="0">
                  <a:moveTo>
                    <a:pt x="1765" y="1"/>
                  </a:moveTo>
                  <a:cubicBezTo>
                    <a:pt x="1639" y="1"/>
                    <a:pt x="1513" y="48"/>
                    <a:pt x="1419" y="143"/>
                  </a:cubicBezTo>
                  <a:lnTo>
                    <a:pt x="190" y="1371"/>
                  </a:lnTo>
                  <a:cubicBezTo>
                    <a:pt x="1" y="1560"/>
                    <a:pt x="1" y="1875"/>
                    <a:pt x="190" y="2064"/>
                  </a:cubicBezTo>
                  <a:cubicBezTo>
                    <a:pt x="284" y="2175"/>
                    <a:pt x="410" y="2230"/>
                    <a:pt x="536" y="2230"/>
                  </a:cubicBezTo>
                  <a:cubicBezTo>
                    <a:pt x="662" y="2230"/>
                    <a:pt x="788" y="2175"/>
                    <a:pt x="883" y="2064"/>
                  </a:cubicBezTo>
                  <a:lnTo>
                    <a:pt x="2112" y="836"/>
                  </a:lnTo>
                  <a:cubicBezTo>
                    <a:pt x="2301" y="647"/>
                    <a:pt x="2301" y="332"/>
                    <a:pt x="2112" y="143"/>
                  </a:cubicBezTo>
                  <a:cubicBezTo>
                    <a:pt x="2017" y="48"/>
                    <a:pt x="1891" y="1"/>
                    <a:pt x="1765" y="1"/>
                  </a:cubicBezTo>
                  <a:close/>
                </a:path>
              </a:pathLst>
            </a:custGeom>
            <a:solidFill>
              <a:schemeClr val="dk1"/>
            </a:solidFill>
            <a:ln>
              <a:noFill/>
            </a:ln>
          </p:spPr>
          <p:txBody>
            <a:bodyPr anchor="ctr" anchorCtr="0" bIns="91425" lIns="91425" rIns="91425" spcFirstLastPara="1" tIns="91425" wrap="square">
              <a:noAutofit/>
            </a:bodyPr>
            <a:p>
              <a:pPr algn="l" indent="0" lvl="0" marL="0" rtl="0">
                <a:spcBef>
                  <a:spcPts val="0"/>
                </a:spcBef>
                <a:spcAft>
                  <a:spcPts val="0"/>
                </a:spcAft>
                <a:buNone/>
              </a:pPr>
              <a:endParaRPr>
                <a:solidFill>
                  <a:srgbClr val="595959"/>
                </a:solidFill>
              </a:endParaRPr>
            </a:p>
          </p:txBody>
        </p:sp>
        <p:sp>
          <p:nvSpPr>
            <p:cNvPr id="1048662" name="Google Shape;770;p36"/>
            <p:cNvSpPr/>
            <p:nvPr/>
          </p:nvSpPr>
          <p:spPr>
            <a:xfrm>
              <a:off x="-5156325" y="3856375"/>
              <a:ext cx="58300" cy="55750"/>
            </a:xfrm>
            <a:custGeom>
              <a:avLst/>
              <a:ahLst/>
              <a:rect l="l" t="t" r="r" b="b"/>
              <a:pathLst>
                <a:path w="2332" h="2230" extrusionOk="0">
                  <a:moveTo>
                    <a:pt x="1781" y="1"/>
                  </a:moveTo>
                  <a:cubicBezTo>
                    <a:pt x="1655" y="1"/>
                    <a:pt x="1529" y="56"/>
                    <a:pt x="1418" y="166"/>
                  </a:cubicBezTo>
                  <a:lnTo>
                    <a:pt x="190" y="1395"/>
                  </a:lnTo>
                  <a:cubicBezTo>
                    <a:pt x="1" y="1584"/>
                    <a:pt x="1" y="1899"/>
                    <a:pt x="190" y="2088"/>
                  </a:cubicBezTo>
                  <a:cubicBezTo>
                    <a:pt x="300" y="2183"/>
                    <a:pt x="442" y="2230"/>
                    <a:pt x="575" y="2230"/>
                  </a:cubicBezTo>
                  <a:cubicBezTo>
                    <a:pt x="709" y="2230"/>
                    <a:pt x="835" y="2183"/>
                    <a:pt x="914" y="2088"/>
                  </a:cubicBezTo>
                  <a:lnTo>
                    <a:pt x="2143" y="859"/>
                  </a:lnTo>
                  <a:cubicBezTo>
                    <a:pt x="2332" y="670"/>
                    <a:pt x="2332" y="355"/>
                    <a:pt x="2143" y="166"/>
                  </a:cubicBezTo>
                  <a:cubicBezTo>
                    <a:pt x="2033" y="56"/>
                    <a:pt x="1907" y="1"/>
                    <a:pt x="1781" y="1"/>
                  </a:cubicBezTo>
                  <a:close/>
                </a:path>
              </a:pathLst>
            </a:custGeom>
            <a:solidFill>
              <a:schemeClr val="dk1"/>
            </a:solidFill>
            <a:ln>
              <a:noFill/>
            </a:ln>
          </p:spPr>
          <p:txBody>
            <a:bodyPr anchor="ctr" anchorCtr="0" bIns="91425" lIns="91425" rIns="91425" spcFirstLastPara="1" tIns="91425" wrap="square">
              <a:noAutofit/>
            </a:bodyPr>
            <a:p>
              <a:pPr algn="l" indent="0" lvl="0" marL="0" rtl="0">
                <a:spcBef>
                  <a:spcPts val="0"/>
                </a:spcBef>
                <a:spcAft>
                  <a:spcPts val="0"/>
                </a:spcAft>
                <a:buNone/>
              </a:pPr>
              <a:endParaRPr>
                <a:solidFill>
                  <a:srgbClr val="595959"/>
                </a:solidFill>
              </a:endParaRPr>
            </a:p>
          </p:txBody>
        </p:sp>
        <p:sp>
          <p:nvSpPr>
            <p:cNvPr id="1048663" name="Google Shape;771;p36"/>
            <p:cNvSpPr/>
            <p:nvPr/>
          </p:nvSpPr>
          <p:spPr>
            <a:xfrm>
              <a:off x="-5105925" y="3886525"/>
              <a:ext cx="37050" cy="37425"/>
            </a:xfrm>
            <a:custGeom>
              <a:avLst/>
              <a:ahLst/>
              <a:rect l="l" t="t" r="r" b="b"/>
              <a:pathLst>
                <a:path w="1482" h="1497" extrusionOk="0">
                  <a:moveTo>
                    <a:pt x="662" y="0"/>
                  </a:moveTo>
                  <a:lnTo>
                    <a:pt x="536" y="126"/>
                  </a:lnTo>
                  <a:lnTo>
                    <a:pt x="1" y="756"/>
                  </a:lnTo>
                  <a:lnTo>
                    <a:pt x="599" y="1355"/>
                  </a:lnTo>
                  <a:cubicBezTo>
                    <a:pt x="694" y="1449"/>
                    <a:pt x="820" y="1497"/>
                    <a:pt x="946" y="1497"/>
                  </a:cubicBezTo>
                  <a:cubicBezTo>
                    <a:pt x="1072" y="1497"/>
                    <a:pt x="1198" y="1449"/>
                    <a:pt x="1293" y="1355"/>
                  </a:cubicBezTo>
                  <a:cubicBezTo>
                    <a:pt x="1482" y="1166"/>
                    <a:pt x="1482" y="851"/>
                    <a:pt x="1293" y="662"/>
                  </a:cubicBezTo>
                  <a:lnTo>
                    <a:pt x="662" y="0"/>
                  </a:lnTo>
                  <a:close/>
                </a:path>
              </a:pathLst>
            </a:custGeom>
            <a:solidFill>
              <a:schemeClr val="dk1"/>
            </a:solidFill>
            <a:ln>
              <a:noFill/>
            </a:ln>
          </p:spPr>
          <p:txBody>
            <a:bodyPr anchor="ctr" anchorCtr="0" bIns="91425" lIns="91425" rIns="91425" spcFirstLastPara="1" tIns="91425" wrap="square">
              <a:noAutofit/>
            </a:bodyPr>
            <a:p>
              <a:pPr algn="l" indent="0" lvl="0" marL="0" rtl="0">
                <a:spcBef>
                  <a:spcPts val="0"/>
                </a:spcBef>
                <a:spcAft>
                  <a:spcPts val="0"/>
                </a:spcAft>
                <a:buNone/>
              </a:pPr>
              <a:endParaRPr>
                <a:solidFill>
                  <a:srgbClr val="595959"/>
                </a:solidFill>
              </a:endParaRPr>
            </a:p>
          </p:txBody>
        </p:sp>
        <p:sp>
          <p:nvSpPr>
            <p:cNvPr id="1048664" name="Google Shape;772;p36"/>
            <p:cNvSpPr/>
            <p:nvPr/>
          </p:nvSpPr>
          <p:spPr>
            <a:xfrm>
              <a:off x="-5254775" y="3648050"/>
              <a:ext cx="278050" cy="248325"/>
            </a:xfrm>
            <a:custGeom>
              <a:avLst/>
              <a:ahLst/>
              <a:rect l="l" t="t" r="r" b="b"/>
              <a:pathLst>
                <a:path w="11122" h="9933" extrusionOk="0">
                  <a:moveTo>
                    <a:pt x="4049" y="1"/>
                  </a:moveTo>
                  <a:cubicBezTo>
                    <a:pt x="3781" y="1"/>
                    <a:pt x="3513" y="103"/>
                    <a:pt x="3308" y="308"/>
                  </a:cubicBezTo>
                  <a:lnTo>
                    <a:pt x="410" y="3364"/>
                  </a:lnTo>
                  <a:cubicBezTo>
                    <a:pt x="0" y="3774"/>
                    <a:pt x="0" y="4435"/>
                    <a:pt x="410" y="4813"/>
                  </a:cubicBezTo>
                  <a:lnTo>
                    <a:pt x="631" y="5065"/>
                  </a:lnTo>
                  <a:lnTo>
                    <a:pt x="1198" y="4498"/>
                  </a:lnTo>
                  <a:cubicBezTo>
                    <a:pt x="1454" y="4242"/>
                    <a:pt x="1794" y="4106"/>
                    <a:pt x="2122" y="4106"/>
                  </a:cubicBezTo>
                  <a:cubicBezTo>
                    <a:pt x="2398" y="4106"/>
                    <a:pt x="2666" y="4202"/>
                    <a:pt x="2867" y="4404"/>
                  </a:cubicBezTo>
                  <a:cubicBezTo>
                    <a:pt x="3151" y="4624"/>
                    <a:pt x="3308" y="4971"/>
                    <a:pt x="3277" y="5286"/>
                  </a:cubicBezTo>
                  <a:cubicBezTo>
                    <a:pt x="3592" y="5286"/>
                    <a:pt x="3907" y="5412"/>
                    <a:pt x="4128" y="5664"/>
                  </a:cubicBezTo>
                  <a:cubicBezTo>
                    <a:pt x="4380" y="5884"/>
                    <a:pt x="4506" y="6200"/>
                    <a:pt x="4506" y="6515"/>
                  </a:cubicBezTo>
                  <a:cubicBezTo>
                    <a:pt x="4821" y="6515"/>
                    <a:pt x="5136" y="6641"/>
                    <a:pt x="5356" y="6861"/>
                  </a:cubicBezTo>
                  <a:cubicBezTo>
                    <a:pt x="5608" y="7113"/>
                    <a:pt x="5703" y="7428"/>
                    <a:pt x="5703" y="7743"/>
                  </a:cubicBezTo>
                  <a:cubicBezTo>
                    <a:pt x="6018" y="7743"/>
                    <a:pt x="6364" y="7869"/>
                    <a:pt x="6585" y="8090"/>
                  </a:cubicBezTo>
                  <a:cubicBezTo>
                    <a:pt x="6837" y="8342"/>
                    <a:pt x="6931" y="8657"/>
                    <a:pt x="6931" y="8909"/>
                  </a:cubicBezTo>
                  <a:lnTo>
                    <a:pt x="7814" y="9791"/>
                  </a:lnTo>
                  <a:cubicBezTo>
                    <a:pt x="7908" y="9886"/>
                    <a:pt x="8034" y="9933"/>
                    <a:pt x="8160" y="9933"/>
                  </a:cubicBezTo>
                  <a:cubicBezTo>
                    <a:pt x="8286" y="9933"/>
                    <a:pt x="8412" y="9886"/>
                    <a:pt x="8507" y="9791"/>
                  </a:cubicBezTo>
                  <a:cubicBezTo>
                    <a:pt x="8727" y="9602"/>
                    <a:pt x="8727" y="9287"/>
                    <a:pt x="8507" y="9066"/>
                  </a:cubicBezTo>
                  <a:lnTo>
                    <a:pt x="7656" y="8216"/>
                  </a:lnTo>
                  <a:cubicBezTo>
                    <a:pt x="7530" y="8090"/>
                    <a:pt x="7530" y="7869"/>
                    <a:pt x="7656" y="7743"/>
                  </a:cubicBezTo>
                  <a:cubicBezTo>
                    <a:pt x="7748" y="7596"/>
                    <a:pt x="7851" y="7534"/>
                    <a:pt x="7953" y="7534"/>
                  </a:cubicBezTo>
                  <a:cubicBezTo>
                    <a:pt x="8024" y="7534"/>
                    <a:pt x="8095" y="7565"/>
                    <a:pt x="8160" y="7617"/>
                  </a:cubicBezTo>
                  <a:lnTo>
                    <a:pt x="9011" y="8499"/>
                  </a:lnTo>
                  <a:cubicBezTo>
                    <a:pt x="9121" y="8594"/>
                    <a:pt x="9255" y="8641"/>
                    <a:pt x="9385" y="8641"/>
                  </a:cubicBezTo>
                  <a:cubicBezTo>
                    <a:pt x="9515" y="8641"/>
                    <a:pt x="9641" y="8594"/>
                    <a:pt x="9735" y="8499"/>
                  </a:cubicBezTo>
                  <a:cubicBezTo>
                    <a:pt x="9924" y="8279"/>
                    <a:pt x="9924" y="7964"/>
                    <a:pt x="9735" y="7775"/>
                  </a:cubicBezTo>
                  <a:lnTo>
                    <a:pt x="8853" y="6924"/>
                  </a:lnTo>
                  <a:cubicBezTo>
                    <a:pt x="8759" y="6798"/>
                    <a:pt x="8759" y="6578"/>
                    <a:pt x="8853" y="6452"/>
                  </a:cubicBezTo>
                  <a:cubicBezTo>
                    <a:pt x="8916" y="6389"/>
                    <a:pt x="9011" y="6357"/>
                    <a:pt x="9101" y="6357"/>
                  </a:cubicBezTo>
                  <a:cubicBezTo>
                    <a:pt x="9192" y="6357"/>
                    <a:pt x="9279" y="6389"/>
                    <a:pt x="9326" y="6452"/>
                  </a:cubicBezTo>
                  <a:lnTo>
                    <a:pt x="10208" y="7302"/>
                  </a:lnTo>
                  <a:cubicBezTo>
                    <a:pt x="10303" y="7397"/>
                    <a:pt x="10429" y="7444"/>
                    <a:pt x="10555" y="7444"/>
                  </a:cubicBezTo>
                  <a:cubicBezTo>
                    <a:pt x="10681" y="7444"/>
                    <a:pt x="10807" y="7397"/>
                    <a:pt x="10901" y="7302"/>
                  </a:cubicBezTo>
                  <a:cubicBezTo>
                    <a:pt x="11122" y="7113"/>
                    <a:pt x="11122" y="6798"/>
                    <a:pt x="10901" y="6609"/>
                  </a:cubicBezTo>
                  <a:lnTo>
                    <a:pt x="10334" y="6010"/>
                  </a:lnTo>
                  <a:lnTo>
                    <a:pt x="10208" y="5884"/>
                  </a:lnTo>
                  <a:lnTo>
                    <a:pt x="6931" y="2608"/>
                  </a:lnTo>
                  <a:cubicBezTo>
                    <a:pt x="6884" y="2561"/>
                    <a:pt x="6798" y="2537"/>
                    <a:pt x="6707" y="2537"/>
                  </a:cubicBezTo>
                  <a:cubicBezTo>
                    <a:pt x="6616" y="2537"/>
                    <a:pt x="6522" y="2561"/>
                    <a:pt x="6459" y="2608"/>
                  </a:cubicBezTo>
                  <a:lnTo>
                    <a:pt x="5167" y="3931"/>
                  </a:lnTo>
                  <a:cubicBezTo>
                    <a:pt x="4904" y="4176"/>
                    <a:pt x="4562" y="4308"/>
                    <a:pt x="4229" y="4308"/>
                  </a:cubicBezTo>
                  <a:cubicBezTo>
                    <a:pt x="4004" y="4308"/>
                    <a:pt x="3783" y="4247"/>
                    <a:pt x="3592" y="4120"/>
                  </a:cubicBezTo>
                  <a:cubicBezTo>
                    <a:pt x="2962" y="3679"/>
                    <a:pt x="2930" y="2829"/>
                    <a:pt x="3434" y="2293"/>
                  </a:cubicBezTo>
                  <a:lnTo>
                    <a:pt x="5010" y="529"/>
                  </a:lnTo>
                  <a:lnTo>
                    <a:pt x="4789" y="308"/>
                  </a:lnTo>
                  <a:cubicBezTo>
                    <a:pt x="4584" y="103"/>
                    <a:pt x="4317" y="1"/>
                    <a:pt x="4049" y="1"/>
                  </a:cubicBezTo>
                  <a:close/>
                </a:path>
              </a:pathLst>
            </a:custGeom>
            <a:solidFill>
              <a:schemeClr val="dk1"/>
            </a:solidFill>
            <a:ln>
              <a:noFill/>
            </a:ln>
          </p:spPr>
          <p:txBody>
            <a:bodyPr anchor="ctr" anchorCtr="0" bIns="91425" lIns="91425" rIns="91425" spcFirstLastPara="1" tIns="91425" wrap="square">
              <a:noAutofit/>
            </a:bodyPr>
            <a:p>
              <a:pPr algn="l" indent="0" lvl="0" marL="0" rtl="0">
                <a:spcBef>
                  <a:spcPts val="0"/>
                </a:spcBef>
                <a:spcAft>
                  <a:spcPts val="0"/>
                </a:spcAft>
                <a:buNone/>
              </a:pPr>
              <a:endParaRPr>
                <a:solidFill>
                  <a:srgbClr val="595959"/>
                </a:solidFill>
              </a:endParaRPr>
            </a:p>
          </p:txBody>
        </p:sp>
        <p:sp>
          <p:nvSpPr>
            <p:cNvPr id="1048665" name="Google Shape;773;p36"/>
            <p:cNvSpPr/>
            <p:nvPr/>
          </p:nvSpPr>
          <p:spPr>
            <a:xfrm>
              <a:off x="-5163425" y="3631325"/>
              <a:ext cx="205600" cy="150450"/>
            </a:xfrm>
            <a:custGeom>
              <a:avLst/>
              <a:ahLst/>
              <a:rect l="l" t="t" r="r" b="b"/>
              <a:pathLst>
                <a:path w="8224" h="6018" extrusionOk="0">
                  <a:moveTo>
                    <a:pt x="3699" y="0"/>
                  </a:moveTo>
                  <a:cubicBezTo>
                    <a:pt x="3435" y="0"/>
                    <a:pt x="3167" y="95"/>
                    <a:pt x="2962" y="284"/>
                  </a:cubicBezTo>
                  <a:lnTo>
                    <a:pt x="2364" y="883"/>
                  </a:lnTo>
                  <a:lnTo>
                    <a:pt x="2269" y="1009"/>
                  </a:lnTo>
                  <a:lnTo>
                    <a:pt x="222" y="3245"/>
                  </a:lnTo>
                  <a:cubicBezTo>
                    <a:pt x="1" y="3435"/>
                    <a:pt x="1" y="3781"/>
                    <a:pt x="222" y="3970"/>
                  </a:cubicBezTo>
                  <a:cubicBezTo>
                    <a:pt x="316" y="4065"/>
                    <a:pt x="442" y="4112"/>
                    <a:pt x="568" y="4112"/>
                  </a:cubicBezTo>
                  <a:cubicBezTo>
                    <a:pt x="694" y="4112"/>
                    <a:pt x="820" y="4065"/>
                    <a:pt x="915" y="3970"/>
                  </a:cubicBezTo>
                  <a:lnTo>
                    <a:pt x="2269" y="2615"/>
                  </a:lnTo>
                  <a:cubicBezTo>
                    <a:pt x="2458" y="2426"/>
                    <a:pt x="2718" y="2332"/>
                    <a:pt x="2982" y="2332"/>
                  </a:cubicBezTo>
                  <a:cubicBezTo>
                    <a:pt x="3246" y="2332"/>
                    <a:pt x="3514" y="2426"/>
                    <a:pt x="3719" y="2615"/>
                  </a:cubicBezTo>
                  <a:lnTo>
                    <a:pt x="7090" y="6018"/>
                  </a:lnTo>
                  <a:lnTo>
                    <a:pt x="7814" y="5356"/>
                  </a:lnTo>
                  <a:cubicBezTo>
                    <a:pt x="8224" y="4947"/>
                    <a:pt x="8224" y="4285"/>
                    <a:pt x="7814" y="3876"/>
                  </a:cubicBezTo>
                  <a:lnTo>
                    <a:pt x="4412" y="284"/>
                  </a:lnTo>
                  <a:cubicBezTo>
                    <a:pt x="4223" y="95"/>
                    <a:pt x="3963" y="0"/>
                    <a:pt x="3699" y="0"/>
                  </a:cubicBezTo>
                  <a:close/>
                </a:path>
              </a:pathLst>
            </a:custGeom>
            <a:solidFill>
              <a:schemeClr val="dk1"/>
            </a:solidFill>
            <a:ln>
              <a:noFill/>
            </a:ln>
          </p:spPr>
          <p:txBody>
            <a:bodyPr anchor="ctr" anchorCtr="0" bIns="91425" lIns="91425" rIns="91425" spcFirstLastPara="1" tIns="91425" wrap="square">
              <a:noAutofit/>
            </a:bodyPr>
            <a:p>
              <a:pPr algn="l" indent="0" lvl="0" marL="0" rtl="0">
                <a:spcBef>
                  <a:spcPts val="0"/>
                </a:spcBef>
                <a:spcAft>
                  <a:spcPts val="0"/>
                </a:spcAft>
                <a:buNone/>
              </a:pPr>
              <a:endParaRPr>
                <a:solidFill>
                  <a:srgbClr val="595959"/>
                </a:solidFill>
              </a:endParaRPr>
            </a:p>
          </p:txBody>
        </p:sp>
      </p:grpSp>
      <p:sp>
        <p:nvSpPr>
          <p:cNvPr id="1048666" name="Google Shape;774;p36"/>
          <p:cNvSpPr txBox="1">
            <a:spLocks noGrp="1"/>
          </p:cNvSpPr>
          <p:nvPr>
            <p:ph type="title"/>
          </p:nvPr>
        </p:nvSpPr>
        <p:spPr>
          <a:xfrm>
            <a:off x="2240350" y="272070"/>
            <a:ext cx="4663200" cy="759000"/>
          </a:xfrm>
          <a:prstGeom prst="rect"/>
        </p:spPr>
        <p:txBody>
          <a:bodyPr anchor="t" anchorCtr="0" bIns="91425" lIns="91425" rIns="91425" spcFirstLastPara="1" tIns="91425" wrap="square">
            <a:noAutofit/>
          </a:bodyPr>
          <a:p>
            <a:pPr algn="ctr" indent="0" lvl="0" marL="0" rtl="0">
              <a:spcBef>
                <a:spcPts val="0"/>
              </a:spcBef>
              <a:spcAft>
                <a:spcPts val="0"/>
              </a:spcAft>
              <a:buNone/>
            </a:pPr>
            <a:r>
              <a:rPr dirty="0" lang="id-ID"/>
              <a:t>KELOMPOK 7</a:t>
            </a:r>
          </a:p>
        </p:txBody>
      </p:sp>
      <p:sp>
        <p:nvSpPr>
          <p:cNvPr id="1048667" name="Google Shape;775;p36"/>
          <p:cNvSpPr txBox="1">
            <a:spLocks noGrp="1"/>
          </p:cNvSpPr>
          <p:nvPr>
            <p:ph type="title" idx="9"/>
          </p:nvPr>
        </p:nvSpPr>
        <p:spPr>
          <a:xfrm>
            <a:off x="2908480" y="1264136"/>
            <a:ext cx="722400" cy="356700"/>
          </a:xfrm>
          <a:prstGeom prst="rect"/>
        </p:spPr>
        <p:txBody>
          <a:bodyPr anchor="ctr" anchorCtr="0" bIns="91425" lIns="91425" rIns="91425" spcFirstLastPara="1" tIns="91425" wrap="square">
            <a:noAutofit/>
          </a:bodyPr>
          <a:p>
            <a:pPr algn="ctr" indent="0" lvl="0" marL="0" rtl="0">
              <a:spcBef>
                <a:spcPts val="0"/>
              </a:spcBef>
              <a:spcAft>
                <a:spcPts val="0"/>
              </a:spcAft>
              <a:buNone/>
            </a:pPr>
            <a:r>
              <a:rPr lang="en">
                <a:latin typeface="Caveat"/>
                <a:ea typeface="Caveat"/>
                <a:cs typeface="Caveat"/>
                <a:sym typeface="Caveat"/>
              </a:rPr>
              <a:t>01</a:t>
            </a:r>
            <a:endParaRPr>
              <a:latin typeface="Caveat"/>
              <a:ea typeface="Caveat"/>
              <a:cs typeface="Caveat"/>
              <a:sym typeface="Caveat"/>
            </a:endParaRPr>
          </a:p>
        </p:txBody>
      </p:sp>
      <p:sp>
        <p:nvSpPr>
          <p:cNvPr id="1048668" name="Google Shape;776;p36"/>
          <p:cNvSpPr txBox="1">
            <a:spLocks noGrp="1"/>
          </p:cNvSpPr>
          <p:nvPr>
            <p:ph type="title" idx="13"/>
          </p:nvPr>
        </p:nvSpPr>
        <p:spPr>
          <a:xfrm>
            <a:off x="5434490" y="1264136"/>
            <a:ext cx="722400" cy="356700"/>
          </a:xfrm>
          <a:prstGeom prst="rect"/>
        </p:spPr>
        <p:txBody>
          <a:bodyPr anchor="ctr" anchorCtr="0" bIns="91425" lIns="91425" rIns="91425" spcFirstLastPara="1" tIns="91425" wrap="square">
            <a:noAutofit/>
          </a:bodyPr>
          <a:p>
            <a:pPr algn="ctr" indent="0" lvl="0" marL="0" rtl="0">
              <a:spcBef>
                <a:spcPts val="0"/>
              </a:spcBef>
              <a:spcAft>
                <a:spcPts val="0"/>
              </a:spcAft>
              <a:buNone/>
            </a:pPr>
            <a:r>
              <a:rPr dirty="0" lang="en">
                <a:latin typeface="Caveat"/>
                <a:ea typeface="Caveat"/>
                <a:cs typeface="Caveat"/>
                <a:sym typeface="Caveat"/>
              </a:rPr>
              <a:t>02</a:t>
            </a:r>
            <a:endParaRPr>
              <a:latin typeface="Caveat"/>
              <a:ea typeface="Caveat"/>
              <a:cs typeface="Caveat"/>
              <a:sym typeface="Caveat"/>
            </a:endParaRPr>
          </a:p>
        </p:txBody>
      </p:sp>
      <p:sp>
        <p:nvSpPr>
          <p:cNvPr id="1048669" name="Google Shape;777;p36"/>
          <p:cNvSpPr txBox="1">
            <a:spLocks noGrp="1"/>
          </p:cNvSpPr>
          <p:nvPr>
            <p:ph type="title" idx="14"/>
          </p:nvPr>
        </p:nvSpPr>
        <p:spPr>
          <a:xfrm>
            <a:off x="2928926" y="2857502"/>
            <a:ext cx="722400" cy="356700"/>
          </a:xfrm>
          <a:prstGeom prst="rect"/>
        </p:spPr>
        <p:txBody>
          <a:bodyPr anchor="ctr" anchorCtr="0" bIns="91425" lIns="91425" rIns="91425" spcFirstLastPara="1" tIns="91425" wrap="square">
            <a:noAutofit/>
          </a:bodyPr>
          <a:p>
            <a:pPr algn="ctr" indent="0" lvl="0" marL="0" rtl="0">
              <a:spcBef>
                <a:spcPts val="0"/>
              </a:spcBef>
              <a:spcAft>
                <a:spcPts val="0"/>
              </a:spcAft>
              <a:buNone/>
            </a:pPr>
            <a:r>
              <a:rPr dirty="0" lang="en">
                <a:latin typeface="Caveat"/>
                <a:ea typeface="Caveat"/>
                <a:cs typeface="Caveat"/>
                <a:sym typeface="Caveat"/>
              </a:rPr>
              <a:t>03</a:t>
            </a:r>
            <a:endParaRPr>
              <a:latin typeface="Caveat"/>
              <a:ea typeface="Caveat"/>
              <a:cs typeface="Caveat"/>
              <a:sym typeface="Caveat"/>
            </a:endParaRPr>
          </a:p>
        </p:txBody>
      </p:sp>
      <p:sp>
        <p:nvSpPr>
          <p:cNvPr id="1048670" name="Google Shape;778;p36"/>
          <p:cNvSpPr txBox="1">
            <a:spLocks noGrp="1"/>
          </p:cNvSpPr>
          <p:nvPr>
            <p:ph type="title" idx="15"/>
          </p:nvPr>
        </p:nvSpPr>
        <p:spPr>
          <a:xfrm>
            <a:off x="5554440" y="2593051"/>
            <a:ext cx="628485" cy="413238"/>
          </a:xfrm>
          <a:prstGeom prst="rect"/>
        </p:spPr>
        <p:txBody>
          <a:bodyPr anchor="ctr" anchorCtr="0" bIns="91425" lIns="91425" rIns="91425" spcFirstLastPara="1" tIns="91425" wrap="square">
            <a:noAutofit/>
          </a:bodyPr>
          <a:p>
            <a:pPr algn="ctr" indent="0" lvl="0" marL="0" rtl="0">
              <a:spcBef>
                <a:spcPts val="0"/>
              </a:spcBef>
              <a:spcAft>
                <a:spcPts val="0"/>
              </a:spcAft>
              <a:buNone/>
            </a:pPr>
            <a:r>
              <a:rPr dirty="0" lang="en">
                <a:latin typeface="Caveat"/>
                <a:ea typeface="Caveat"/>
                <a:cs typeface="Caveat"/>
                <a:sym typeface="Caveat"/>
              </a:rPr>
              <a:t>04</a:t>
            </a:r>
            <a:endParaRPr>
              <a:latin typeface="Caveat"/>
              <a:ea typeface="Caveat"/>
              <a:cs typeface="Caveat"/>
              <a:sym typeface="Caveat"/>
            </a:endParaRPr>
          </a:p>
        </p:txBody>
      </p:sp>
      <p:sp>
        <p:nvSpPr>
          <p:cNvPr id="1048671" name="Kotak Teks 1"/>
          <p:cNvSpPr txBox="1"/>
          <p:nvPr/>
        </p:nvSpPr>
        <p:spPr>
          <a:xfrm>
            <a:off x="5582114" y="3708868"/>
            <a:ext cx="1381949" cy="461665"/>
          </a:xfrm>
          <a:prstGeom prst="rect"/>
          <a:noFill/>
        </p:spPr>
        <p:txBody>
          <a:bodyPr rtlCol="0" wrap="square">
            <a:spAutoFit/>
          </a:bodyPr>
          <a:p>
            <a:pPr algn="l"/>
            <a:r>
              <a:rPr sz="2400" lang="id-ID">
                <a:latin typeface="Forte" panose="03060902040502070203" pitchFamily="66" charset="0"/>
                <a:ea typeface="Forte" panose="02000000000000000000" pitchFamily="2" charset="0"/>
              </a:rPr>
              <a:t>05</a:t>
            </a:r>
          </a:p>
        </p:txBody>
      </p:sp>
      <p:sp>
        <p:nvSpPr>
          <p:cNvPr id="1048672" name="Kotak Teks 2"/>
          <p:cNvSpPr txBox="1"/>
          <p:nvPr/>
        </p:nvSpPr>
        <p:spPr>
          <a:xfrm>
            <a:off x="5717194" y="4082127"/>
            <a:ext cx="2712457" cy="369332"/>
          </a:xfrm>
          <a:prstGeom prst="rect"/>
          <a:noFill/>
        </p:spPr>
        <p:txBody>
          <a:bodyPr rtlCol="0" wrap="square">
            <a:spAutoFit/>
          </a:bodyPr>
          <a:p>
            <a:pPr algn="l"/>
            <a:r>
              <a:rPr b="1" sz="1800" lang="id-ID">
                <a:solidFill>
                  <a:schemeClr val="accent1">
                    <a:lumMod val="75000"/>
                  </a:schemeClr>
                </a:solidFill>
              </a:rPr>
              <a:t>Annisa Nofa Safitri </a:t>
            </a:r>
          </a:p>
        </p:txBody>
      </p:sp>
      <p:sp>
        <p:nvSpPr>
          <p:cNvPr id="1048673" name="Kotak Teks 3"/>
          <p:cNvSpPr txBox="1"/>
          <p:nvPr/>
        </p:nvSpPr>
        <p:spPr>
          <a:xfrm>
            <a:off x="3657600" y="1657350"/>
            <a:ext cx="1828800" cy="294641"/>
          </a:xfrm>
          <a:prstGeom prst="rect"/>
          <a:noFill/>
        </p:spPr>
        <p:txBody>
          <a:bodyPr rtlCol="0" wrap="square">
            <a:spAutoFit/>
          </a:bodyPr>
          <a:p>
            <a:pPr algn="l"/>
            <a:endParaRPr lang="id-ID"/>
          </a:p>
        </p:txBody>
      </p:sp>
      <p:sp>
        <p:nvSpPr>
          <p:cNvPr id="1048674" name="Kotak Teks 4"/>
          <p:cNvSpPr txBox="1"/>
          <p:nvPr/>
        </p:nvSpPr>
        <p:spPr>
          <a:xfrm>
            <a:off x="3657600" y="1657350"/>
            <a:ext cx="1828800" cy="294641"/>
          </a:xfrm>
          <a:prstGeom prst="rect"/>
          <a:noFill/>
        </p:spPr>
        <p:txBody>
          <a:bodyPr rtlCol="0" wrap="square">
            <a:spAutoFit/>
          </a:bodyPr>
          <a:p>
            <a:pPr algn="l"/>
            <a:endParaRPr lang="id-ID"/>
          </a:p>
        </p:txBody>
      </p:sp>
      <p:sp>
        <p:nvSpPr>
          <p:cNvPr id="1048675" name="Kotak Teks 5"/>
          <p:cNvSpPr txBox="1"/>
          <p:nvPr/>
        </p:nvSpPr>
        <p:spPr>
          <a:xfrm>
            <a:off x="5829903" y="4418552"/>
            <a:ext cx="2185147" cy="338554"/>
          </a:xfrm>
          <a:prstGeom prst="rect"/>
          <a:noFill/>
        </p:spPr>
        <p:txBody>
          <a:bodyPr rtlCol="0" wrap="square">
            <a:spAutoFit/>
          </a:bodyPr>
          <a:p>
            <a:pPr algn="l"/>
            <a:r>
              <a:rPr sz="1600" lang="id-ID"/>
              <a:t>2013033022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46" name="Shape 782"/>
        <p:cNvGrpSpPr/>
        <p:nvPr/>
      </p:nvGrpSpPr>
      <p:grpSpPr>
        <a:xfrm>
          <a:off x="0" y="0"/>
          <a:ext cx="0" cy="0"/>
          <a:chOff x="0" y="0"/>
          <a:chExt cx="0" cy="0"/>
        </a:xfrm>
      </p:grpSpPr>
      <p:sp>
        <p:nvSpPr>
          <p:cNvPr id="1048710" name="Google Shape;783;p37"/>
          <p:cNvSpPr txBox="1">
            <a:spLocks noGrp="1"/>
          </p:cNvSpPr>
          <p:nvPr>
            <p:ph type="title"/>
          </p:nvPr>
        </p:nvSpPr>
        <p:spPr>
          <a:xfrm>
            <a:off x="285720" y="428610"/>
            <a:ext cx="6409392" cy="642942"/>
          </a:xfrm>
          <a:prstGeom prst="rect"/>
        </p:spPr>
        <p:txBody>
          <a:bodyPr anchor="b" anchorCtr="0" bIns="91425" lIns="91425" rIns="91425" spcFirstLastPara="1" tIns="91425" wrap="square">
            <a:noAutofit/>
          </a:bodyPr>
          <a:p>
            <a:pPr algn="ctr" indent="0" lvl="0" marL="0" rtl="0">
              <a:spcBef>
                <a:spcPts val="0"/>
              </a:spcBef>
              <a:spcAft>
                <a:spcPts val="0"/>
              </a:spcAft>
              <a:buNone/>
            </a:pPr>
            <a:r>
              <a:rPr dirty="0" sz="2800" lang="id-ID">
                <a:latin typeface="Britannic Bold" pitchFamily="34" charset="0"/>
              </a:rPr>
              <a:t>Latar Belakang Perang Seratus Tahun</a:t>
            </a:r>
            <a:endParaRPr sz="2800">
              <a:latin typeface="Britannic Bold" pitchFamily="34" charset="0"/>
            </a:endParaRPr>
          </a:p>
        </p:txBody>
      </p:sp>
      <p:sp>
        <p:nvSpPr>
          <p:cNvPr id="1048711" name="Google Shape;785;p37"/>
          <p:cNvSpPr txBox="1">
            <a:spLocks noGrp="1"/>
          </p:cNvSpPr>
          <p:nvPr>
            <p:ph type="subTitle" idx="1"/>
          </p:nvPr>
        </p:nvSpPr>
        <p:spPr>
          <a:xfrm>
            <a:off x="928662" y="1500180"/>
            <a:ext cx="7000924" cy="2857520"/>
          </a:xfrm>
          <a:prstGeom prst="rect"/>
        </p:spPr>
        <p:style>
          <a:lnRef idx="2">
            <a:schemeClr val="dk1">
              <a:shade val="50000"/>
            </a:schemeClr>
          </a:lnRef>
          <a:fillRef idx="1">
            <a:schemeClr val="dk1"/>
          </a:fillRef>
          <a:effectRef idx="0">
            <a:schemeClr val="dk1"/>
          </a:effectRef>
          <a:fontRef idx="minor">
            <a:schemeClr val="lt1"/>
          </a:fontRef>
        </p:style>
        <p:txBody>
          <a:bodyPr anchor="t" anchorCtr="0" bIns="91425" lIns="91425" rIns="91425" spcFirstLastPara="1" tIns="91425" wrap="square">
            <a:noAutofit/>
          </a:bodyPr>
          <a:p>
            <a:pPr algn="just" lvl="0"/>
            <a:r>
              <a:rPr altLang="in" dirty="0" sz="2400" lang="en-US" err="1">
                <a:solidFill>
                  <a:schemeClr val="bg1"/>
                </a:solidFill>
                <a:latin typeface="Times New Roman" pitchFamily="18" charset="0"/>
                <a:cs typeface="Times New Roman" pitchFamily="18" charset="0"/>
              </a:rPr>
              <a:t>1</a:t>
            </a:r>
            <a:r>
              <a:rPr altLang="in" dirty="0" sz="2400" lang="en-US" err="1">
                <a:solidFill>
                  <a:schemeClr val="bg1"/>
                </a:solidFill>
                <a:latin typeface="Times New Roman" pitchFamily="18" charset="0"/>
                <a:cs typeface="Times New Roman" pitchFamily="18" charset="0"/>
              </a:rPr>
              <a:t>.</a:t>
            </a:r>
            <a:r>
              <a:rPr altLang="in" dirty="0" sz="2400" lang="en-US" err="1">
                <a:solidFill>
                  <a:schemeClr val="bg1"/>
                </a:solidFill>
                <a:latin typeface="Times New Roman" pitchFamily="18" charset="0"/>
                <a:cs typeface="Times New Roman" pitchFamily="18" charset="0"/>
              </a:rPr>
              <a:t> </a:t>
            </a:r>
            <a:r>
              <a:rPr altLang="in" dirty="0" sz="2400" lang="en-US" err="1">
                <a:solidFill>
                  <a:schemeClr val="bg1"/>
                </a:solidFill>
                <a:latin typeface="Times New Roman" pitchFamily="18" charset="0"/>
                <a:cs typeface="Times New Roman" pitchFamily="18" charset="0"/>
              </a:rPr>
              <a:t>F</a:t>
            </a:r>
            <a:r>
              <a:rPr altLang="in" dirty="0" sz="2400" lang="en-US" err="1">
                <a:solidFill>
                  <a:schemeClr val="bg1"/>
                </a:solidFill>
                <a:latin typeface="Times New Roman" pitchFamily="18" charset="0"/>
                <a:cs typeface="Times New Roman" pitchFamily="18" charset="0"/>
              </a:rPr>
              <a:t>a</a:t>
            </a:r>
            <a:r>
              <a:rPr altLang="in" dirty="0" sz="2400" lang="en-US" err="1">
                <a:solidFill>
                  <a:schemeClr val="bg1"/>
                </a:solidFill>
                <a:latin typeface="Times New Roman" pitchFamily="18" charset="0"/>
                <a:cs typeface="Times New Roman" pitchFamily="18" charset="0"/>
              </a:rPr>
              <a:t>k</a:t>
            </a:r>
            <a:r>
              <a:rPr altLang="in" dirty="0" sz="2400" lang="en-US" err="1">
                <a:solidFill>
                  <a:schemeClr val="bg1"/>
                </a:solidFill>
                <a:latin typeface="Times New Roman" pitchFamily="18" charset="0"/>
                <a:cs typeface="Times New Roman" pitchFamily="18" charset="0"/>
              </a:rPr>
              <a:t>t</a:t>
            </a:r>
            <a:r>
              <a:rPr altLang="in" dirty="0" sz="2400" lang="en-US" err="1">
                <a:solidFill>
                  <a:schemeClr val="bg1"/>
                </a:solidFill>
                <a:latin typeface="Times New Roman" pitchFamily="18" charset="0"/>
                <a:cs typeface="Times New Roman" pitchFamily="18" charset="0"/>
              </a:rPr>
              <a:t>o</a:t>
            </a:r>
            <a:r>
              <a:rPr altLang="in" dirty="0" sz="2400" lang="en-US" err="1">
                <a:solidFill>
                  <a:schemeClr val="bg1"/>
                </a:solidFill>
                <a:latin typeface="Times New Roman" pitchFamily="18" charset="0"/>
                <a:cs typeface="Times New Roman" pitchFamily="18" charset="0"/>
              </a:rPr>
              <a:t>r</a:t>
            </a:r>
            <a:r>
              <a:rPr altLang="in" dirty="0" sz="2400" lang="en-US" err="1">
                <a:solidFill>
                  <a:schemeClr val="bg1"/>
                </a:solidFill>
                <a:latin typeface="Times New Roman" pitchFamily="18" charset="0"/>
                <a:cs typeface="Times New Roman" pitchFamily="18" charset="0"/>
              </a:rPr>
              <a:t> </a:t>
            </a:r>
            <a:r>
              <a:rPr altLang="in" dirty="0" sz="2400" lang="en-US" err="1">
                <a:solidFill>
                  <a:schemeClr val="bg1"/>
                </a:solidFill>
                <a:latin typeface="Times New Roman" pitchFamily="18" charset="0"/>
                <a:cs typeface="Times New Roman" pitchFamily="18" charset="0"/>
              </a:rPr>
              <a:t>Historis</a:t>
            </a:r>
            <a:r>
              <a:rPr altLang="in" dirty="0" sz="2400" lang="en-US" err="1">
                <a:solidFill>
                  <a:schemeClr val="bg1"/>
                </a:solidFill>
                <a:latin typeface="Times New Roman" pitchFamily="18" charset="0"/>
                <a:cs typeface="Times New Roman" pitchFamily="18" charset="0"/>
              </a:rPr>
              <a:t> </a:t>
            </a:r>
            <a:r>
              <a:rPr altLang="in" dirty="0" sz="2400" lang="en-US" err="1">
                <a:solidFill>
                  <a:schemeClr val="bg1"/>
                </a:solidFill>
                <a:latin typeface="Times New Roman" pitchFamily="18" charset="0"/>
                <a:cs typeface="Times New Roman" pitchFamily="18" charset="0"/>
              </a:rPr>
              <a:t>perselisihan</a:t>
            </a:r>
            <a:r>
              <a:rPr altLang="in" dirty="0" sz="2400" lang="en-US" err="1">
                <a:solidFill>
                  <a:schemeClr val="bg1"/>
                </a:solidFill>
                <a:latin typeface="Times New Roman" pitchFamily="18" charset="0"/>
                <a:cs typeface="Times New Roman" pitchFamily="18" charset="0"/>
              </a:rPr>
              <a:t> </a:t>
            </a:r>
            <a:r>
              <a:rPr altLang="in" dirty="0" sz="2400" lang="en-US" err="1">
                <a:solidFill>
                  <a:schemeClr val="bg1"/>
                </a:solidFill>
                <a:latin typeface="Times New Roman" pitchFamily="18" charset="0"/>
                <a:cs typeface="Times New Roman" pitchFamily="18" charset="0"/>
              </a:rPr>
              <a:t>kedua</a:t>
            </a:r>
            <a:r>
              <a:rPr altLang="in" dirty="0" sz="2400" lang="en-US" err="1">
                <a:solidFill>
                  <a:schemeClr val="bg1"/>
                </a:solidFill>
                <a:latin typeface="Times New Roman" pitchFamily="18" charset="0"/>
                <a:cs typeface="Times New Roman" pitchFamily="18" charset="0"/>
              </a:rPr>
              <a:t> </a:t>
            </a:r>
            <a:r>
              <a:rPr altLang="in" dirty="0" sz="2400" lang="en-US" err="1">
                <a:solidFill>
                  <a:schemeClr val="bg1"/>
                </a:solidFill>
                <a:latin typeface="Times New Roman" pitchFamily="18" charset="0"/>
                <a:cs typeface="Times New Roman" pitchFamily="18" charset="0"/>
              </a:rPr>
              <a:t>m</a:t>
            </a:r>
            <a:r>
              <a:rPr altLang="in" dirty="0" sz="2400" lang="en-US" err="1">
                <a:solidFill>
                  <a:schemeClr val="bg1"/>
                </a:solidFill>
                <a:latin typeface="Times New Roman" pitchFamily="18" charset="0"/>
                <a:cs typeface="Times New Roman" pitchFamily="18" charset="0"/>
              </a:rPr>
              <a:t>o</a:t>
            </a:r>
            <a:r>
              <a:rPr altLang="in" dirty="0" sz="2400" lang="en-US" err="1">
                <a:solidFill>
                  <a:schemeClr val="bg1"/>
                </a:solidFill>
                <a:latin typeface="Times New Roman" pitchFamily="18" charset="0"/>
                <a:cs typeface="Times New Roman" pitchFamily="18" charset="0"/>
              </a:rPr>
              <a:t>n</a:t>
            </a:r>
            <a:r>
              <a:rPr altLang="in" dirty="0" sz="2400" lang="en-US" err="1">
                <a:solidFill>
                  <a:schemeClr val="bg1"/>
                </a:solidFill>
                <a:latin typeface="Times New Roman" pitchFamily="18" charset="0"/>
                <a:cs typeface="Times New Roman" pitchFamily="18" charset="0"/>
              </a:rPr>
              <a:t>a</a:t>
            </a:r>
            <a:r>
              <a:rPr altLang="in" dirty="0" sz="2400" lang="en-US" err="1">
                <a:solidFill>
                  <a:schemeClr val="bg1"/>
                </a:solidFill>
                <a:latin typeface="Times New Roman" pitchFamily="18" charset="0"/>
                <a:cs typeface="Times New Roman" pitchFamily="18" charset="0"/>
              </a:rPr>
              <a:t>r</a:t>
            </a:r>
            <a:r>
              <a:rPr altLang="in" dirty="0" sz="2400" lang="en-US" err="1">
                <a:solidFill>
                  <a:schemeClr val="bg1"/>
                </a:solidFill>
                <a:latin typeface="Times New Roman" pitchFamily="18" charset="0"/>
                <a:cs typeface="Times New Roman" pitchFamily="18" charset="0"/>
              </a:rPr>
              <a:t>k</a:t>
            </a:r>
            <a:r>
              <a:rPr altLang="in" dirty="0" sz="2400" lang="en-US" err="1">
                <a:solidFill>
                  <a:schemeClr val="bg1"/>
                </a:solidFill>
                <a:latin typeface="Times New Roman" pitchFamily="18" charset="0"/>
                <a:cs typeface="Times New Roman" pitchFamily="18" charset="0"/>
              </a:rPr>
              <a:t>i</a:t>
            </a:r>
            <a:endParaRPr sz="2400">
              <a:solidFill>
                <a:schemeClr val="bg1"/>
              </a:solidFill>
              <a:latin typeface="Times New Roman" pitchFamily="18" charset="0"/>
              <a:cs typeface="Times New Roman" pitchFamily="18" charset="0"/>
            </a:endParaRPr>
          </a:p>
          <a:p>
            <a:pPr algn="just" lvl="0"/>
            <a:endParaRPr sz="2400">
              <a:solidFill>
                <a:schemeClr val="bg1"/>
              </a:solidFill>
              <a:latin typeface="Times New Roman" pitchFamily="18" charset="0"/>
              <a:cs typeface="Times New Roman" pitchFamily="18" charset="0"/>
            </a:endParaRPr>
          </a:p>
          <a:p>
            <a:pPr algn="just" lvl="0"/>
            <a:r>
              <a:rPr altLang="in" dirty="0" sz="2400" lang="en-US" err="1">
                <a:solidFill>
                  <a:schemeClr val="bg1"/>
                </a:solidFill>
                <a:latin typeface="Times New Roman" pitchFamily="18" charset="0"/>
                <a:cs typeface="Times New Roman" pitchFamily="18" charset="0"/>
              </a:rPr>
              <a:t>2</a:t>
            </a:r>
            <a:r>
              <a:rPr altLang="in" dirty="0" sz="2400" lang="en-US" err="1">
                <a:solidFill>
                  <a:schemeClr val="bg1"/>
                </a:solidFill>
                <a:latin typeface="Times New Roman" pitchFamily="18" charset="0"/>
                <a:cs typeface="Times New Roman" pitchFamily="18" charset="0"/>
              </a:rPr>
              <a:t>.</a:t>
            </a:r>
            <a:r>
              <a:rPr altLang="in" dirty="0" sz="2400" lang="en-US" err="1">
                <a:solidFill>
                  <a:schemeClr val="bg1"/>
                </a:solidFill>
                <a:latin typeface="Times New Roman" pitchFamily="18" charset="0"/>
                <a:cs typeface="Times New Roman" pitchFamily="18" charset="0"/>
              </a:rPr>
              <a:t> </a:t>
            </a:r>
            <a:r>
              <a:rPr altLang="in" dirty="0" sz="2400" lang="en-US" err="1">
                <a:solidFill>
                  <a:schemeClr val="bg1"/>
                </a:solidFill>
                <a:latin typeface="Times New Roman" pitchFamily="18" charset="0"/>
                <a:cs typeface="Times New Roman" pitchFamily="18" charset="0"/>
              </a:rPr>
              <a:t>Faktor</a:t>
            </a:r>
            <a:r>
              <a:rPr altLang="in" dirty="0" sz="2400" lang="en-US" err="1">
                <a:solidFill>
                  <a:schemeClr val="bg1"/>
                </a:solidFill>
                <a:latin typeface="Times New Roman" pitchFamily="18" charset="0"/>
                <a:cs typeface="Times New Roman" pitchFamily="18" charset="0"/>
              </a:rPr>
              <a:t> </a:t>
            </a:r>
            <a:r>
              <a:rPr altLang="in" dirty="0" sz="2400" lang="en-US" err="1">
                <a:solidFill>
                  <a:schemeClr val="bg1"/>
                </a:solidFill>
                <a:latin typeface="Times New Roman" pitchFamily="18" charset="0"/>
                <a:cs typeface="Times New Roman" pitchFamily="18" charset="0"/>
              </a:rPr>
              <a:t>Internal</a:t>
            </a:r>
            <a:r>
              <a:rPr altLang="in" dirty="0" sz="2400" lang="en-US" err="1">
                <a:solidFill>
                  <a:schemeClr val="bg1"/>
                </a:solidFill>
                <a:latin typeface="Times New Roman" pitchFamily="18" charset="0"/>
                <a:cs typeface="Times New Roman" pitchFamily="18" charset="0"/>
              </a:rPr>
              <a:t> </a:t>
            </a:r>
            <a:r>
              <a:rPr altLang="in" dirty="0" sz="2400" lang="en-US" err="1">
                <a:solidFill>
                  <a:schemeClr val="bg1"/>
                </a:solidFill>
                <a:latin typeface="Times New Roman" pitchFamily="18" charset="0"/>
                <a:cs typeface="Times New Roman" pitchFamily="18" charset="0"/>
              </a:rPr>
              <a:t>kerajaan</a:t>
            </a:r>
            <a:r>
              <a:rPr altLang="in" dirty="0" sz="2400" lang="en-US" err="1">
                <a:solidFill>
                  <a:schemeClr val="bg1"/>
                </a:solidFill>
                <a:latin typeface="Times New Roman" pitchFamily="18" charset="0"/>
                <a:cs typeface="Times New Roman" pitchFamily="18" charset="0"/>
              </a:rPr>
              <a:t> </a:t>
            </a:r>
            <a:r>
              <a:rPr altLang="in" dirty="0" sz="2400" lang="en-US" err="1">
                <a:solidFill>
                  <a:schemeClr val="bg1"/>
                </a:solidFill>
                <a:latin typeface="Times New Roman" pitchFamily="18" charset="0"/>
                <a:cs typeface="Times New Roman" pitchFamily="18" charset="0"/>
              </a:rPr>
              <a:t>Inggris</a:t>
            </a:r>
            <a:r>
              <a:rPr altLang="in" dirty="0" sz="2400" lang="en-US" err="1">
                <a:solidFill>
                  <a:schemeClr val="bg1"/>
                </a:solidFill>
                <a:latin typeface="Times New Roman" pitchFamily="18" charset="0"/>
                <a:cs typeface="Times New Roman" pitchFamily="18" charset="0"/>
              </a:rPr>
              <a:t> </a:t>
            </a:r>
            <a:r>
              <a:rPr altLang="in" dirty="0" sz="2400" lang="en-US" err="1">
                <a:solidFill>
                  <a:schemeClr val="bg1"/>
                </a:solidFill>
                <a:latin typeface="Times New Roman" pitchFamily="18" charset="0"/>
                <a:cs typeface="Times New Roman" pitchFamily="18" charset="0"/>
              </a:rPr>
              <a:t>atas</a:t>
            </a:r>
            <a:r>
              <a:rPr altLang="in" dirty="0" sz="2400" lang="en-US" err="1">
                <a:solidFill>
                  <a:schemeClr val="bg1"/>
                </a:solidFill>
                <a:latin typeface="Times New Roman" pitchFamily="18" charset="0"/>
                <a:cs typeface="Times New Roman" pitchFamily="18" charset="0"/>
              </a:rPr>
              <a:t> </a:t>
            </a:r>
            <a:r>
              <a:rPr altLang="in" dirty="0" sz="2400" lang="en-US" err="1">
                <a:solidFill>
                  <a:schemeClr val="bg1"/>
                </a:solidFill>
                <a:latin typeface="Times New Roman" pitchFamily="18" charset="0"/>
                <a:cs typeface="Times New Roman" pitchFamily="18" charset="0"/>
              </a:rPr>
              <a:t>pergantian</a:t>
            </a:r>
            <a:r>
              <a:rPr altLang="in" dirty="0" sz="2400" lang="en-US" err="1">
                <a:solidFill>
                  <a:schemeClr val="bg1"/>
                </a:solidFill>
                <a:latin typeface="Times New Roman" pitchFamily="18" charset="0"/>
                <a:cs typeface="Times New Roman" pitchFamily="18" charset="0"/>
              </a:rPr>
              <a:t> </a:t>
            </a:r>
            <a:r>
              <a:rPr altLang="in" dirty="0" sz="2400" lang="en-US" err="1">
                <a:solidFill>
                  <a:schemeClr val="bg1"/>
                </a:solidFill>
                <a:latin typeface="Times New Roman" pitchFamily="18" charset="0"/>
                <a:cs typeface="Times New Roman" pitchFamily="18" charset="0"/>
              </a:rPr>
              <a:t>R</a:t>
            </a:r>
            <a:r>
              <a:rPr altLang="in" dirty="0" sz="2400" lang="en-US" err="1">
                <a:solidFill>
                  <a:schemeClr val="bg1"/>
                </a:solidFill>
                <a:latin typeface="Times New Roman" pitchFamily="18" charset="0"/>
                <a:cs typeface="Times New Roman" pitchFamily="18" charset="0"/>
              </a:rPr>
              <a:t>a</a:t>
            </a:r>
            <a:r>
              <a:rPr altLang="in" dirty="0" sz="2400" lang="en-US" err="1">
                <a:solidFill>
                  <a:schemeClr val="bg1"/>
                </a:solidFill>
                <a:latin typeface="Times New Roman" pitchFamily="18" charset="0"/>
                <a:cs typeface="Times New Roman" pitchFamily="18" charset="0"/>
              </a:rPr>
              <a:t>j</a:t>
            </a:r>
            <a:r>
              <a:rPr altLang="in" dirty="0" sz="2400" lang="en-US" err="1">
                <a:solidFill>
                  <a:schemeClr val="bg1"/>
                </a:solidFill>
                <a:latin typeface="Times New Roman" pitchFamily="18" charset="0"/>
                <a:cs typeface="Times New Roman" pitchFamily="18" charset="0"/>
              </a:rPr>
              <a:t>a</a:t>
            </a:r>
            <a:endParaRPr sz="2400">
              <a:solidFill>
                <a:schemeClr val="bg1"/>
              </a:solidFill>
              <a:latin typeface="Times New Roman" pitchFamily="18" charset="0"/>
              <a:cs typeface="Times New Roman" pitchFamily="18" charset="0"/>
            </a:endParaRPr>
          </a:p>
          <a:p>
            <a:pPr algn="just" lvl="0"/>
            <a:endParaRPr sz="2400">
              <a:solidFill>
                <a:schemeClr val="bg1"/>
              </a:solidFill>
              <a:latin typeface="Times New Roman" pitchFamily="18" charset="0"/>
              <a:cs typeface="Times New Roman" pitchFamily="18" charset="0"/>
            </a:endParaRPr>
          </a:p>
          <a:p>
            <a:pPr algn="just" lvl="0"/>
            <a:r>
              <a:rPr altLang="in" dirty="0" sz="2400" lang="en-US" err="1">
                <a:solidFill>
                  <a:schemeClr val="bg1"/>
                </a:solidFill>
                <a:latin typeface="Times New Roman" pitchFamily="18" charset="0"/>
                <a:cs typeface="Times New Roman" pitchFamily="18" charset="0"/>
              </a:rPr>
              <a:t>3</a:t>
            </a:r>
            <a:r>
              <a:rPr altLang="in" dirty="0" sz="2400" lang="en-US" err="1">
                <a:solidFill>
                  <a:schemeClr val="bg1"/>
                </a:solidFill>
                <a:latin typeface="Times New Roman" pitchFamily="18" charset="0"/>
                <a:cs typeface="Times New Roman" pitchFamily="18" charset="0"/>
              </a:rPr>
              <a:t>.</a:t>
            </a:r>
            <a:r>
              <a:rPr altLang="in" dirty="0" sz="2400" lang="en-US" err="1">
                <a:solidFill>
                  <a:schemeClr val="bg1"/>
                </a:solidFill>
                <a:latin typeface="Times New Roman" pitchFamily="18" charset="0"/>
                <a:cs typeface="Times New Roman" pitchFamily="18" charset="0"/>
              </a:rPr>
              <a:t> </a:t>
            </a:r>
            <a:r>
              <a:rPr altLang="in" dirty="0" sz="2400" lang="en-US" err="1">
                <a:solidFill>
                  <a:schemeClr val="bg1"/>
                </a:solidFill>
                <a:latin typeface="Times New Roman" pitchFamily="18" charset="0"/>
                <a:cs typeface="Times New Roman" pitchFamily="18" charset="0"/>
              </a:rPr>
              <a:t>Faktor</a:t>
            </a:r>
            <a:r>
              <a:rPr altLang="in" dirty="0" sz="2400" lang="en-US" err="1">
                <a:solidFill>
                  <a:schemeClr val="bg1"/>
                </a:solidFill>
                <a:latin typeface="Times New Roman" pitchFamily="18" charset="0"/>
                <a:cs typeface="Times New Roman" pitchFamily="18" charset="0"/>
              </a:rPr>
              <a:t> </a:t>
            </a:r>
            <a:r>
              <a:rPr altLang="in" dirty="0" sz="2400" lang="en-US" err="1">
                <a:solidFill>
                  <a:schemeClr val="bg1"/>
                </a:solidFill>
                <a:latin typeface="Times New Roman" pitchFamily="18" charset="0"/>
                <a:cs typeface="Times New Roman" pitchFamily="18" charset="0"/>
              </a:rPr>
              <a:t>persaingan</a:t>
            </a:r>
            <a:r>
              <a:rPr altLang="in" dirty="0" sz="2400" lang="en-US" err="1">
                <a:solidFill>
                  <a:schemeClr val="bg1"/>
                </a:solidFill>
                <a:latin typeface="Times New Roman" pitchFamily="18" charset="0"/>
                <a:cs typeface="Times New Roman" pitchFamily="18" charset="0"/>
              </a:rPr>
              <a:t> </a:t>
            </a:r>
            <a:r>
              <a:rPr altLang="in" dirty="0" sz="2400" lang="en-US" err="1">
                <a:solidFill>
                  <a:schemeClr val="bg1"/>
                </a:solidFill>
                <a:latin typeface="Times New Roman" pitchFamily="18" charset="0"/>
                <a:cs typeface="Times New Roman" pitchFamily="18" charset="0"/>
              </a:rPr>
              <a:t>e</a:t>
            </a:r>
            <a:r>
              <a:rPr altLang="in" dirty="0" sz="2400" lang="en-US" err="1">
                <a:solidFill>
                  <a:schemeClr val="bg1"/>
                </a:solidFill>
                <a:latin typeface="Times New Roman" pitchFamily="18" charset="0"/>
                <a:cs typeface="Times New Roman" pitchFamily="18" charset="0"/>
              </a:rPr>
              <a:t>k</a:t>
            </a:r>
            <a:r>
              <a:rPr altLang="in" dirty="0" sz="2400" lang="en-US" err="1">
                <a:solidFill>
                  <a:schemeClr val="bg1"/>
                </a:solidFill>
                <a:latin typeface="Times New Roman" pitchFamily="18" charset="0"/>
                <a:cs typeface="Times New Roman" pitchFamily="18" charset="0"/>
              </a:rPr>
              <a:t>o</a:t>
            </a:r>
            <a:r>
              <a:rPr altLang="in" dirty="0" sz="2400" lang="en-US" err="1">
                <a:solidFill>
                  <a:schemeClr val="bg1"/>
                </a:solidFill>
                <a:latin typeface="Times New Roman" pitchFamily="18" charset="0"/>
                <a:cs typeface="Times New Roman" pitchFamily="18" charset="0"/>
              </a:rPr>
              <a:t>n</a:t>
            </a:r>
            <a:r>
              <a:rPr altLang="in" dirty="0" sz="2400" lang="en-US" err="1">
                <a:solidFill>
                  <a:schemeClr val="bg1"/>
                </a:solidFill>
                <a:latin typeface="Times New Roman" pitchFamily="18" charset="0"/>
                <a:cs typeface="Times New Roman" pitchFamily="18" charset="0"/>
              </a:rPr>
              <a:t>o</a:t>
            </a:r>
            <a:r>
              <a:rPr altLang="in" dirty="0" sz="2400" lang="en-US" err="1">
                <a:solidFill>
                  <a:schemeClr val="bg1"/>
                </a:solidFill>
                <a:latin typeface="Times New Roman" pitchFamily="18" charset="0"/>
                <a:cs typeface="Times New Roman" pitchFamily="18" charset="0"/>
              </a:rPr>
              <a:t>m</a:t>
            </a:r>
            <a:r>
              <a:rPr altLang="in" dirty="0" sz="2400" lang="en-US" err="1">
                <a:solidFill>
                  <a:schemeClr val="bg1"/>
                </a:solidFill>
                <a:latin typeface="Times New Roman" pitchFamily="18" charset="0"/>
                <a:cs typeface="Times New Roman" pitchFamily="18" charset="0"/>
              </a:rPr>
              <a:t>i</a:t>
            </a:r>
            <a:endParaRPr sz="2400">
              <a:solidFill>
                <a:schemeClr val="bg1"/>
              </a:solidFill>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50" name="Shape 789"/>
        <p:cNvGrpSpPr/>
        <p:nvPr/>
      </p:nvGrpSpPr>
      <p:grpSpPr>
        <a:xfrm>
          <a:off x="0" y="0"/>
          <a:ext cx="0" cy="0"/>
          <a:chOff x="0" y="0"/>
          <a:chExt cx="0" cy="0"/>
        </a:xfrm>
      </p:grpSpPr>
      <p:sp>
        <p:nvSpPr>
          <p:cNvPr id="1048730" name="Google Shape;791;p38"/>
          <p:cNvSpPr txBox="1">
            <a:spLocks noGrp="1"/>
          </p:cNvSpPr>
          <p:nvPr>
            <p:ph type="subTitle" idx="1"/>
          </p:nvPr>
        </p:nvSpPr>
        <p:spPr>
          <a:xfrm>
            <a:off x="1714480" y="214296"/>
            <a:ext cx="5087750" cy="945832"/>
          </a:xfrm>
          <a:prstGeom prst="rect"/>
        </p:spPr>
        <p:txBody>
          <a:bodyPr anchor="ctr" anchorCtr="0" bIns="91425" lIns="91425" rIns="91425" spcFirstLastPara="1" tIns="91425" wrap="square">
            <a:noAutofit/>
          </a:bodyPr>
          <a:p>
            <a:pPr algn="ctr" lvl="0"/>
            <a:r>
              <a:rPr b="1" dirty="0" sz="2800" lang="id-ID">
                <a:latin typeface="Times New Roman" pitchFamily="18" charset="0"/>
                <a:cs typeface="Times New Roman" pitchFamily="18" charset="0"/>
              </a:rPr>
              <a:t>Fase Perang Seratus Tahun </a:t>
            </a:r>
            <a:endParaRPr>
              <a:latin typeface="Times New Roman" pitchFamily="18" charset="0"/>
              <a:cs typeface="Times New Roman" pitchFamily="18" charset="0"/>
            </a:endParaRPr>
          </a:p>
        </p:txBody>
      </p:sp>
      <p:sp>
        <p:nvSpPr>
          <p:cNvPr id="1048731" name="Rounded Rectangle 4"/>
          <p:cNvSpPr/>
          <p:nvPr/>
        </p:nvSpPr>
        <p:spPr>
          <a:xfrm>
            <a:off x="428596" y="1428742"/>
            <a:ext cx="2143140" cy="857256"/>
          </a:xfrm>
          <a:prstGeom prst="roundRect"/>
        </p:spPr>
        <p:style>
          <a:lnRef idx="3">
            <a:schemeClr val="lt1"/>
          </a:lnRef>
          <a:fillRef idx="1">
            <a:schemeClr val="accent5"/>
          </a:fillRef>
          <a:effectRef idx="1">
            <a:schemeClr val="accent5"/>
          </a:effectRef>
          <a:fontRef idx="minor">
            <a:schemeClr val="lt1"/>
          </a:fontRef>
        </p:style>
        <p:txBody>
          <a:bodyPr anchor="ctr" rtlCol="0"/>
          <a:p>
            <a:pPr algn="ctr"/>
            <a:r>
              <a:rPr dirty="0" sz="2000" lang="id-ID">
                <a:solidFill>
                  <a:schemeClr val="tx1"/>
                </a:solidFill>
                <a:latin typeface="Britannic Bold" pitchFamily="34" charset="0"/>
              </a:rPr>
              <a:t> Fase Edward (1337–1360)</a:t>
            </a:r>
          </a:p>
        </p:txBody>
      </p:sp>
      <p:cxnSp>
        <p:nvCxnSpPr>
          <p:cNvPr id="3145728" name="Straight Arrow Connector 6"/>
          <p:cNvCxnSpPr>
            <a:cxnSpLocks/>
          </p:cNvCxnSpPr>
          <p:nvPr/>
        </p:nvCxnSpPr>
        <p:spPr>
          <a:xfrm>
            <a:off x="2928926" y="1785932"/>
            <a:ext cx="928694" cy="1588"/>
          </a:xfrm>
          <a:prstGeom prst="straightConnector1"/>
          <a:ln>
            <a:tailEnd type="arrow"/>
          </a:ln>
        </p:spPr>
        <p:style>
          <a:lnRef idx="3">
            <a:schemeClr val="dk1"/>
          </a:lnRef>
          <a:fillRef idx="0">
            <a:schemeClr val="dk1"/>
          </a:fillRef>
          <a:effectRef idx="2">
            <a:schemeClr val="dk1"/>
          </a:effectRef>
          <a:fontRef idx="minor">
            <a:schemeClr val="tx1"/>
          </a:fontRef>
        </p:style>
      </p:cxnSp>
      <p:sp>
        <p:nvSpPr>
          <p:cNvPr id="1048732" name="Rectangle 7"/>
          <p:cNvSpPr/>
          <p:nvPr/>
        </p:nvSpPr>
        <p:spPr>
          <a:xfrm>
            <a:off x="4286248" y="1643056"/>
            <a:ext cx="2357454" cy="357190"/>
          </a:xfrm>
          <a:prstGeom prst="rect"/>
        </p:spPr>
        <p:style>
          <a:lnRef idx="2">
            <a:schemeClr val="dk1">
              <a:shade val="50000"/>
            </a:schemeClr>
          </a:lnRef>
          <a:fillRef idx="1">
            <a:schemeClr val="dk1"/>
          </a:fillRef>
          <a:effectRef idx="0">
            <a:schemeClr val="dk1"/>
          </a:effectRef>
          <a:fontRef idx="minor">
            <a:schemeClr val="lt1"/>
          </a:fontRef>
        </p:style>
        <p:txBody>
          <a:bodyPr anchor="ctr" rtlCol="0"/>
          <a:p>
            <a:pPr algn="ctr"/>
            <a:r>
              <a:rPr dirty="0" lang="id-ID"/>
              <a:t>Pertempuran Sluys </a:t>
            </a:r>
          </a:p>
        </p:txBody>
      </p:sp>
      <p:cxnSp>
        <p:nvCxnSpPr>
          <p:cNvPr id="3145729" name="Straight Arrow Connector 9"/>
          <p:cNvCxnSpPr>
            <a:cxnSpLocks/>
          </p:cNvCxnSpPr>
          <p:nvPr/>
        </p:nvCxnSpPr>
        <p:spPr>
          <a:xfrm rot="5400000">
            <a:off x="5215736" y="2285204"/>
            <a:ext cx="285752" cy="1588"/>
          </a:xfrm>
          <a:prstGeom prst="straightConnector1"/>
          <a:ln>
            <a:tailEnd type="arrow"/>
          </a:ln>
        </p:spPr>
        <p:style>
          <a:lnRef idx="3">
            <a:schemeClr val="dk1"/>
          </a:lnRef>
          <a:fillRef idx="0">
            <a:schemeClr val="dk1"/>
          </a:fillRef>
          <a:effectRef idx="2">
            <a:schemeClr val="dk1"/>
          </a:effectRef>
          <a:fontRef idx="minor">
            <a:schemeClr val="tx1"/>
          </a:fontRef>
        </p:style>
      </p:cxnSp>
      <p:sp>
        <p:nvSpPr>
          <p:cNvPr id="1048733" name="Rectangle 11"/>
          <p:cNvSpPr/>
          <p:nvPr/>
        </p:nvSpPr>
        <p:spPr>
          <a:xfrm>
            <a:off x="3643306" y="2643188"/>
            <a:ext cx="3571900" cy="500066"/>
          </a:xfrm>
          <a:prstGeom prst="rect"/>
        </p:spPr>
        <p:style>
          <a:lnRef idx="2">
            <a:schemeClr val="dk1">
              <a:shade val="50000"/>
            </a:schemeClr>
          </a:lnRef>
          <a:fillRef idx="1">
            <a:schemeClr val="dk1"/>
          </a:fillRef>
          <a:effectRef idx="0">
            <a:schemeClr val="dk1"/>
          </a:effectRef>
          <a:fontRef idx="minor">
            <a:schemeClr val="lt1"/>
          </a:fontRef>
        </p:style>
        <p:txBody>
          <a:bodyPr anchor="ctr" rtlCol="0"/>
          <a:p>
            <a:pPr algn="ctr"/>
            <a:r>
              <a:rPr dirty="0" lang="es-ES" err="1">
                <a:solidFill>
                  <a:schemeClr val="bg1"/>
                </a:solidFill>
              </a:rPr>
              <a:t>Pertempuran</a:t>
            </a:r>
            <a:r>
              <a:rPr dirty="0" lang="es-ES">
                <a:solidFill>
                  <a:schemeClr val="bg1"/>
                </a:solidFill>
              </a:rPr>
              <a:t> </a:t>
            </a:r>
            <a:r>
              <a:rPr dirty="0" lang="es-ES" err="1">
                <a:solidFill>
                  <a:schemeClr val="bg1"/>
                </a:solidFill>
              </a:rPr>
              <a:t>Crécy</a:t>
            </a:r>
            <a:r>
              <a:rPr dirty="0" lang="es-ES">
                <a:solidFill>
                  <a:schemeClr val="bg1"/>
                </a:solidFill>
              </a:rPr>
              <a:t> dan </a:t>
            </a:r>
            <a:r>
              <a:rPr dirty="0" lang="es-ES" err="1">
                <a:solidFill>
                  <a:schemeClr val="bg1"/>
                </a:solidFill>
              </a:rPr>
              <a:t>Penguasaan</a:t>
            </a:r>
            <a:r>
              <a:rPr dirty="0" lang="es-ES">
                <a:solidFill>
                  <a:schemeClr val="bg1"/>
                </a:solidFill>
              </a:rPr>
              <a:t> Calais</a:t>
            </a:r>
            <a:endParaRPr dirty="0" lang="id-ID">
              <a:solidFill>
                <a:schemeClr val="bg1"/>
              </a:solidFill>
            </a:endParaRPr>
          </a:p>
        </p:txBody>
      </p:sp>
      <p:cxnSp>
        <p:nvCxnSpPr>
          <p:cNvPr id="3145730" name="Straight Arrow Connector 13"/>
          <p:cNvCxnSpPr>
            <a:cxnSpLocks/>
          </p:cNvCxnSpPr>
          <p:nvPr/>
        </p:nvCxnSpPr>
        <p:spPr>
          <a:xfrm rot="5400000">
            <a:off x="5215736" y="3499650"/>
            <a:ext cx="285752" cy="1588"/>
          </a:xfrm>
          <a:prstGeom prst="straightConnector1"/>
          <a:ln>
            <a:tailEnd type="arrow"/>
          </a:ln>
        </p:spPr>
        <p:style>
          <a:lnRef idx="3">
            <a:schemeClr val="dk1"/>
          </a:lnRef>
          <a:fillRef idx="0">
            <a:schemeClr val="dk1"/>
          </a:fillRef>
          <a:effectRef idx="2">
            <a:schemeClr val="dk1"/>
          </a:effectRef>
          <a:fontRef idx="minor">
            <a:schemeClr val="tx1"/>
          </a:fontRef>
        </p:style>
      </p:cxnSp>
      <p:sp>
        <p:nvSpPr>
          <p:cNvPr id="1048734" name="Rectangle 14"/>
          <p:cNvSpPr/>
          <p:nvPr/>
        </p:nvSpPr>
        <p:spPr>
          <a:xfrm>
            <a:off x="4143372" y="3786196"/>
            <a:ext cx="2714644" cy="357190"/>
          </a:xfrm>
          <a:prstGeom prst="rect"/>
        </p:spPr>
        <p:style>
          <a:lnRef idx="2">
            <a:schemeClr val="dk1">
              <a:shade val="50000"/>
            </a:schemeClr>
          </a:lnRef>
          <a:fillRef idx="1">
            <a:schemeClr val="dk1"/>
          </a:fillRef>
          <a:effectRef idx="0">
            <a:schemeClr val="dk1"/>
          </a:effectRef>
          <a:fontRef idx="minor">
            <a:schemeClr val="lt1"/>
          </a:fontRef>
        </p:style>
        <p:txBody>
          <a:bodyPr anchor="ctr" rtlCol="0"/>
          <a:p>
            <a:pPr algn="ctr"/>
            <a:r>
              <a:rPr dirty="0" lang="id-ID"/>
              <a:t>Pertempuran Poitiers</a:t>
            </a:r>
          </a:p>
        </p:txBody>
      </p:sp>
      <p:pic>
        <p:nvPicPr>
          <p:cNvPr id="2097155" name="Picture 2" descr="斯勒伊斯海战- 维基百科，自由的百科全书"/>
          <p:cNvPicPr>
            <a:picLocks noChangeAspect="1" noChangeArrowheads="1"/>
          </p:cNvPicPr>
          <p:nvPr/>
        </p:nvPicPr>
        <p:blipFill>
          <a:blip xmlns:r="http://schemas.openxmlformats.org/officeDocument/2006/relationships" r:embed="rId1"/>
          <a:srcRect/>
          <a:stretch>
            <a:fillRect/>
          </a:stretch>
        </p:blipFill>
        <p:spPr bwMode="auto">
          <a:xfrm>
            <a:off x="642910" y="2643188"/>
            <a:ext cx="1619250" cy="2076450"/>
          </a:xfrm>
          <a:prstGeom prst="rect"/>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57" name="Shape 795"/>
        <p:cNvGrpSpPr/>
        <p:nvPr/>
      </p:nvGrpSpPr>
      <p:grpSpPr>
        <a:xfrm>
          <a:off x="0" y="0"/>
          <a:ext cx="0" cy="0"/>
          <a:chOff x="0" y="0"/>
          <a:chExt cx="0" cy="0"/>
        </a:xfrm>
      </p:grpSpPr>
      <p:grpSp>
        <p:nvGrpSpPr>
          <p:cNvPr id="58" name="Google Shape;798;p39"/>
          <p:cNvGrpSpPr/>
          <p:nvPr/>
        </p:nvGrpSpPr>
        <p:grpSpPr>
          <a:xfrm rot="-1894042">
            <a:off x="3250153" y="3886454"/>
            <a:ext cx="750681" cy="648951"/>
            <a:chOff x="5177300" y="2314950"/>
            <a:chExt cx="341575" cy="312400"/>
          </a:xfrm>
        </p:grpSpPr>
        <p:sp>
          <p:nvSpPr>
            <p:cNvPr id="1048760" name="Google Shape;799;p39"/>
            <p:cNvSpPr/>
            <p:nvPr/>
          </p:nvSpPr>
          <p:spPr>
            <a:xfrm>
              <a:off x="5432525" y="2418550"/>
              <a:ext cx="86350" cy="84750"/>
            </a:xfrm>
            <a:custGeom>
              <a:avLst/>
              <a:ahLst/>
              <a:rect l="l" t="t" r="r" b="b"/>
              <a:pathLst>
                <a:path w="3454" h="3390" extrusionOk="0">
                  <a:moveTo>
                    <a:pt x="2010" y="0"/>
                  </a:moveTo>
                  <a:cubicBezTo>
                    <a:pt x="1940" y="0"/>
                    <a:pt x="1869" y="5"/>
                    <a:pt x="1794" y="14"/>
                  </a:cubicBezTo>
                  <a:cubicBezTo>
                    <a:pt x="1137" y="92"/>
                    <a:pt x="491" y="270"/>
                    <a:pt x="223" y="927"/>
                  </a:cubicBezTo>
                  <a:cubicBezTo>
                    <a:pt x="1" y="1462"/>
                    <a:pt x="56" y="2453"/>
                    <a:pt x="391" y="2988"/>
                  </a:cubicBezTo>
                  <a:cubicBezTo>
                    <a:pt x="584" y="3293"/>
                    <a:pt x="798" y="3389"/>
                    <a:pt x="1049" y="3389"/>
                  </a:cubicBezTo>
                  <a:cubicBezTo>
                    <a:pt x="1246" y="3389"/>
                    <a:pt x="1466" y="3330"/>
                    <a:pt x="1716" y="3266"/>
                  </a:cubicBezTo>
                  <a:cubicBezTo>
                    <a:pt x="2451" y="3077"/>
                    <a:pt x="3198" y="2754"/>
                    <a:pt x="3398" y="2063"/>
                  </a:cubicBezTo>
                  <a:cubicBezTo>
                    <a:pt x="3431" y="1918"/>
                    <a:pt x="3454" y="1751"/>
                    <a:pt x="3431" y="1573"/>
                  </a:cubicBezTo>
                  <a:cubicBezTo>
                    <a:pt x="3359" y="696"/>
                    <a:pt x="2885" y="0"/>
                    <a:pt x="2010"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61" name="Google Shape;800;p39"/>
            <p:cNvSpPr/>
            <p:nvPr/>
          </p:nvSpPr>
          <p:spPr>
            <a:xfrm>
              <a:off x="5294125" y="2467825"/>
              <a:ext cx="67950" cy="66125"/>
            </a:xfrm>
            <a:custGeom>
              <a:avLst/>
              <a:ahLst/>
              <a:rect l="l" t="t" r="r" b="b"/>
              <a:pathLst>
                <a:path w="2718" h="2645" extrusionOk="0">
                  <a:moveTo>
                    <a:pt x="1275" y="0"/>
                  </a:moveTo>
                  <a:cubicBezTo>
                    <a:pt x="1162" y="0"/>
                    <a:pt x="1049" y="16"/>
                    <a:pt x="936" y="48"/>
                  </a:cubicBezTo>
                  <a:cubicBezTo>
                    <a:pt x="279" y="237"/>
                    <a:pt x="1" y="360"/>
                    <a:pt x="56" y="1128"/>
                  </a:cubicBezTo>
                  <a:cubicBezTo>
                    <a:pt x="101" y="1640"/>
                    <a:pt x="212" y="2253"/>
                    <a:pt x="647" y="2520"/>
                  </a:cubicBezTo>
                  <a:cubicBezTo>
                    <a:pt x="779" y="2606"/>
                    <a:pt x="941" y="2644"/>
                    <a:pt x="1114" y="2644"/>
                  </a:cubicBezTo>
                  <a:cubicBezTo>
                    <a:pt x="1683" y="2644"/>
                    <a:pt x="2375" y="2235"/>
                    <a:pt x="2563" y="1774"/>
                  </a:cubicBezTo>
                  <a:cubicBezTo>
                    <a:pt x="2607" y="1663"/>
                    <a:pt x="2629" y="1551"/>
                    <a:pt x="2641" y="1440"/>
                  </a:cubicBezTo>
                  <a:cubicBezTo>
                    <a:pt x="2718" y="666"/>
                    <a:pt x="2021" y="0"/>
                    <a:pt x="1275"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62" name="Google Shape;801;p39"/>
            <p:cNvSpPr/>
            <p:nvPr/>
          </p:nvSpPr>
          <p:spPr>
            <a:xfrm>
              <a:off x="5388250" y="2314950"/>
              <a:ext cx="56075" cy="48575"/>
            </a:xfrm>
            <a:custGeom>
              <a:avLst/>
              <a:ahLst/>
              <a:rect l="l" t="t" r="r" b="b"/>
              <a:pathLst>
                <a:path w="2243" h="1943" extrusionOk="0">
                  <a:moveTo>
                    <a:pt x="1563" y="1"/>
                  </a:moveTo>
                  <a:cubicBezTo>
                    <a:pt x="1381" y="1"/>
                    <a:pt x="1190" y="39"/>
                    <a:pt x="1048" y="92"/>
                  </a:cubicBezTo>
                  <a:cubicBezTo>
                    <a:pt x="468" y="304"/>
                    <a:pt x="1" y="593"/>
                    <a:pt x="201" y="1317"/>
                  </a:cubicBezTo>
                  <a:cubicBezTo>
                    <a:pt x="331" y="1770"/>
                    <a:pt x="519" y="1942"/>
                    <a:pt x="730" y="1942"/>
                  </a:cubicBezTo>
                  <a:cubicBezTo>
                    <a:pt x="1189" y="1942"/>
                    <a:pt x="1759" y="1133"/>
                    <a:pt x="2095" y="638"/>
                  </a:cubicBezTo>
                  <a:cubicBezTo>
                    <a:pt x="2242" y="150"/>
                    <a:pt x="1920" y="1"/>
                    <a:pt x="1563"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63" name="Google Shape;802;p39"/>
            <p:cNvSpPr/>
            <p:nvPr/>
          </p:nvSpPr>
          <p:spPr>
            <a:xfrm>
              <a:off x="5177300" y="2521175"/>
              <a:ext cx="46950" cy="42600"/>
            </a:xfrm>
            <a:custGeom>
              <a:avLst/>
              <a:ahLst/>
              <a:rect l="l" t="t" r="r" b="b"/>
              <a:pathLst>
                <a:path w="1878" h="1704" extrusionOk="0">
                  <a:moveTo>
                    <a:pt x="937" y="0"/>
                  </a:moveTo>
                  <a:cubicBezTo>
                    <a:pt x="450" y="0"/>
                    <a:pt x="242" y="363"/>
                    <a:pt x="129" y="888"/>
                  </a:cubicBezTo>
                  <a:cubicBezTo>
                    <a:pt x="0" y="1460"/>
                    <a:pt x="298" y="1704"/>
                    <a:pt x="691" y="1704"/>
                  </a:cubicBezTo>
                  <a:cubicBezTo>
                    <a:pt x="1116" y="1704"/>
                    <a:pt x="1652" y="1418"/>
                    <a:pt x="1878" y="955"/>
                  </a:cubicBezTo>
                  <a:cubicBezTo>
                    <a:pt x="1755" y="309"/>
                    <a:pt x="1744" y="75"/>
                    <a:pt x="1065" y="8"/>
                  </a:cubicBezTo>
                  <a:cubicBezTo>
                    <a:pt x="1020" y="3"/>
                    <a:pt x="978" y="0"/>
                    <a:pt x="937"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64" name="Google Shape;803;p39"/>
            <p:cNvSpPr/>
            <p:nvPr/>
          </p:nvSpPr>
          <p:spPr>
            <a:xfrm>
              <a:off x="5343250" y="2595575"/>
              <a:ext cx="38775" cy="31775"/>
            </a:xfrm>
            <a:custGeom>
              <a:avLst/>
              <a:ahLst/>
              <a:rect l="l" t="t" r="r" b="b"/>
              <a:pathLst>
                <a:path w="1551" h="1271" extrusionOk="0">
                  <a:moveTo>
                    <a:pt x="924" y="1"/>
                  </a:moveTo>
                  <a:cubicBezTo>
                    <a:pt x="894" y="1"/>
                    <a:pt x="863" y="2"/>
                    <a:pt x="831" y="6"/>
                  </a:cubicBezTo>
                  <a:cubicBezTo>
                    <a:pt x="531" y="39"/>
                    <a:pt x="230" y="184"/>
                    <a:pt x="130" y="485"/>
                  </a:cubicBezTo>
                  <a:cubicBezTo>
                    <a:pt x="1" y="871"/>
                    <a:pt x="619" y="1270"/>
                    <a:pt x="1032" y="1270"/>
                  </a:cubicBezTo>
                  <a:cubicBezTo>
                    <a:pt x="1155" y="1270"/>
                    <a:pt x="1260" y="1235"/>
                    <a:pt x="1322" y="1153"/>
                  </a:cubicBezTo>
                  <a:lnTo>
                    <a:pt x="1466" y="1053"/>
                  </a:lnTo>
                  <a:cubicBezTo>
                    <a:pt x="1551" y="547"/>
                    <a:pt x="1445" y="1"/>
                    <a:pt x="924"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59" name="Google Shape;804;p39"/>
          <p:cNvGrpSpPr/>
          <p:nvPr/>
        </p:nvGrpSpPr>
        <p:grpSpPr>
          <a:xfrm rot="10671461">
            <a:off x="685754" y="537630"/>
            <a:ext cx="747444" cy="646107"/>
            <a:chOff x="5177300" y="2314950"/>
            <a:chExt cx="341575" cy="312400"/>
          </a:xfrm>
        </p:grpSpPr>
        <p:sp>
          <p:nvSpPr>
            <p:cNvPr id="1048765" name="Google Shape;805;p39"/>
            <p:cNvSpPr/>
            <p:nvPr/>
          </p:nvSpPr>
          <p:spPr>
            <a:xfrm>
              <a:off x="5432525" y="2418550"/>
              <a:ext cx="86350" cy="84750"/>
            </a:xfrm>
            <a:custGeom>
              <a:avLst/>
              <a:ahLst/>
              <a:rect l="l" t="t" r="r" b="b"/>
              <a:pathLst>
                <a:path w="3454" h="3390" extrusionOk="0">
                  <a:moveTo>
                    <a:pt x="2010" y="0"/>
                  </a:moveTo>
                  <a:cubicBezTo>
                    <a:pt x="1940" y="0"/>
                    <a:pt x="1869" y="5"/>
                    <a:pt x="1794" y="14"/>
                  </a:cubicBezTo>
                  <a:cubicBezTo>
                    <a:pt x="1137" y="92"/>
                    <a:pt x="491" y="270"/>
                    <a:pt x="223" y="927"/>
                  </a:cubicBezTo>
                  <a:cubicBezTo>
                    <a:pt x="1" y="1462"/>
                    <a:pt x="56" y="2453"/>
                    <a:pt x="391" y="2988"/>
                  </a:cubicBezTo>
                  <a:cubicBezTo>
                    <a:pt x="584" y="3293"/>
                    <a:pt x="798" y="3389"/>
                    <a:pt x="1049" y="3389"/>
                  </a:cubicBezTo>
                  <a:cubicBezTo>
                    <a:pt x="1246" y="3389"/>
                    <a:pt x="1466" y="3330"/>
                    <a:pt x="1716" y="3266"/>
                  </a:cubicBezTo>
                  <a:cubicBezTo>
                    <a:pt x="2451" y="3077"/>
                    <a:pt x="3198" y="2754"/>
                    <a:pt x="3398" y="2063"/>
                  </a:cubicBezTo>
                  <a:cubicBezTo>
                    <a:pt x="3431" y="1918"/>
                    <a:pt x="3454" y="1751"/>
                    <a:pt x="3431" y="1573"/>
                  </a:cubicBezTo>
                  <a:cubicBezTo>
                    <a:pt x="3359" y="696"/>
                    <a:pt x="2885" y="0"/>
                    <a:pt x="2010"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66" name="Google Shape;806;p39"/>
            <p:cNvSpPr/>
            <p:nvPr/>
          </p:nvSpPr>
          <p:spPr>
            <a:xfrm>
              <a:off x="5294125" y="2467825"/>
              <a:ext cx="67950" cy="66125"/>
            </a:xfrm>
            <a:custGeom>
              <a:avLst/>
              <a:ahLst/>
              <a:rect l="l" t="t" r="r" b="b"/>
              <a:pathLst>
                <a:path w="2718" h="2645" extrusionOk="0">
                  <a:moveTo>
                    <a:pt x="1275" y="0"/>
                  </a:moveTo>
                  <a:cubicBezTo>
                    <a:pt x="1162" y="0"/>
                    <a:pt x="1049" y="16"/>
                    <a:pt x="936" y="48"/>
                  </a:cubicBezTo>
                  <a:cubicBezTo>
                    <a:pt x="279" y="237"/>
                    <a:pt x="1" y="360"/>
                    <a:pt x="56" y="1128"/>
                  </a:cubicBezTo>
                  <a:cubicBezTo>
                    <a:pt x="101" y="1640"/>
                    <a:pt x="212" y="2253"/>
                    <a:pt x="647" y="2520"/>
                  </a:cubicBezTo>
                  <a:cubicBezTo>
                    <a:pt x="779" y="2606"/>
                    <a:pt x="941" y="2644"/>
                    <a:pt x="1114" y="2644"/>
                  </a:cubicBezTo>
                  <a:cubicBezTo>
                    <a:pt x="1683" y="2644"/>
                    <a:pt x="2375" y="2235"/>
                    <a:pt x="2563" y="1774"/>
                  </a:cubicBezTo>
                  <a:cubicBezTo>
                    <a:pt x="2607" y="1663"/>
                    <a:pt x="2629" y="1551"/>
                    <a:pt x="2641" y="1440"/>
                  </a:cubicBezTo>
                  <a:cubicBezTo>
                    <a:pt x="2718" y="666"/>
                    <a:pt x="2021" y="0"/>
                    <a:pt x="1275"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67" name="Google Shape;807;p39"/>
            <p:cNvSpPr/>
            <p:nvPr/>
          </p:nvSpPr>
          <p:spPr>
            <a:xfrm>
              <a:off x="5388250" y="2314950"/>
              <a:ext cx="56075" cy="48575"/>
            </a:xfrm>
            <a:custGeom>
              <a:avLst/>
              <a:ahLst/>
              <a:rect l="l" t="t" r="r" b="b"/>
              <a:pathLst>
                <a:path w="2243" h="1943" extrusionOk="0">
                  <a:moveTo>
                    <a:pt x="1563" y="1"/>
                  </a:moveTo>
                  <a:cubicBezTo>
                    <a:pt x="1381" y="1"/>
                    <a:pt x="1190" y="39"/>
                    <a:pt x="1048" y="92"/>
                  </a:cubicBezTo>
                  <a:cubicBezTo>
                    <a:pt x="468" y="304"/>
                    <a:pt x="1" y="593"/>
                    <a:pt x="201" y="1317"/>
                  </a:cubicBezTo>
                  <a:cubicBezTo>
                    <a:pt x="331" y="1770"/>
                    <a:pt x="519" y="1942"/>
                    <a:pt x="730" y="1942"/>
                  </a:cubicBezTo>
                  <a:cubicBezTo>
                    <a:pt x="1189" y="1942"/>
                    <a:pt x="1759" y="1133"/>
                    <a:pt x="2095" y="638"/>
                  </a:cubicBezTo>
                  <a:cubicBezTo>
                    <a:pt x="2242" y="150"/>
                    <a:pt x="1920" y="1"/>
                    <a:pt x="1563"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68" name="Google Shape;808;p39"/>
            <p:cNvSpPr/>
            <p:nvPr/>
          </p:nvSpPr>
          <p:spPr>
            <a:xfrm>
              <a:off x="5177300" y="2521175"/>
              <a:ext cx="46950" cy="42600"/>
            </a:xfrm>
            <a:custGeom>
              <a:avLst/>
              <a:ahLst/>
              <a:rect l="l" t="t" r="r" b="b"/>
              <a:pathLst>
                <a:path w="1878" h="1704" extrusionOk="0">
                  <a:moveTo>
                    <a:pt x="937" y="0"/>
                  </a:moveTo>
                  <a:cubicBezTo>
                    <a:pt x="450" y="0"/>
                    <a:pt x="242" y="363"/>
                    <a:pt x="129" y="888"/>
                  </a:cubicBezTo>
                  <a:cubicBezTo>
                    <a:pt x="0" y="1460"/>
                    <a:pt x="298" y="1704"/>
                    <a:pt x="691" y="1704"/>
                  </a:cubicBezTo>
                  <a:cubicBezTo>
                    <a:pt x="1116" y="1704"/>
                    <a:pt x="1652" y="1418"/>
                    <a:pt x="1878" y="955"/>
                  </a:cubicBezTo>
                  <a:cubicBezTo>
                    <a:pt x="1755" y="309"/>
                    <a:pt x="1744" y="75"/>
                    <a:pt x="1065" y="8"/>
                  </a:cubicBezTo>
                  <a:cubicBezTo>
                    <a:pt x="1020" y="3"/>
                    <a:pt x="978" y="0"/>
                    <a:pt x="937"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69" name="Google Shape;809;p39"/>
            <p:cNvSpPr/>
            <p:nvPr/>
          </p:nvSpPr>
          <p:spPr>
            <a:xfrm>
              <a:off x="5343250" y="2595575"/>
              <a:ext cx="38775" cy="31775"/>
            </a:xfrm>
            <a:custGeom>
              <a:avLst/>
              <a:ahLst/>
              <a:rect l="l" t="t" r="r" b="b"/>
              <a:pathLst>
                <a:path w="1551" h="1271" extrusionOk="0">
                  <a:moveTo>
                    <a:pt x="924" y="1"/>
                  </a:moveTo>
                  <a:cubicBezTo>
                    <a:pt x="894" y="1"/>
                    <a:pt x="863" y="2"/>
                    <a:pt x="831" y="6"/>
                  </a:cubicBezTo>
                  <a:cubicBezTo>
                    <a:pt x="531" y="39"/>
                    <a:pt x="230" y="184"/>
                    <a:pt x="130" y="485"/>
                  </a:cubicBezTo>
                  <a:cubicBezTo>
                    <a:pt x="1" y="871"/>
                    <a:pt x="619" y="1270"/>
                    <a:pt x="1032" y="1270"/>
                  </a:cubicBezTo>
                  <a:cubicBezTo>
                    <a:pt x="1155" y="1270"/>
                    <a:pt x="1260" y="1235"/>
                    <a:pt x="1322" y="1153"/>
                  </a:cubicBezTo>
                  <a:lnTo>
                    <a:pt x="1466" y="1053"/>
                  </a:lnTo>
                  <a:cubicBezTo>
                    <a:pt x="1551" y="547"/>
                    <a:pt x="1445" y="1"/>
                    <a:pt x="924"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8770" name="Google Shape;810;p39"/>
          <p:cNvSpPr txBox="1">
            <a:spLocks noGrp="1"/>
          </p:cNvSpPr>
          <p:nvPr>
            <p:ph type="title"/>
          </p:nvPr>
        </p:nvSpPr>
        <p:spPr>
          <a:xfrm>
            <a:off x="285720" y="428610"/>
            <a:ext cx="4572032" cy="503484"/>
          </a:xfrm>
          <a:prstGeom prst="rect"/>
        </p:spPr>
        <p:style>
          <a:lnRef idx="3">
            <a:schemeClr val="lt1"/>
          </a:lnRef>
          <a:fillRef idx="1">
            <a:schemeClr val="dk1"/>
          </a:fillRef>
          <a:effectRef idx="1">
            <a:schemeClr val="dk1"/>
          </a:effectRef>
          <a:fontRef idx="minor">
            <a:schemeClr val="lt1"/>
          </a:fontRef>
        </p:style>
        <p:txBody>
          <a:bodyPr anchor="t" anchorCtr="0" bIns="91425" lIns="91425" rIns="91425" spcFirstLastPara="1" tIns="91425" wrap="square">
            <a:noAutofit/>
          </a:bodyPr>
          <a:p>
            <a:pPr lvl="0"/>
            <a:r>
              <a:rPr dirty="0" sz="1800" lang="fi-FI">
                <a:solidFill>
                  <a:schemeClr val="bg1"/>
                </a:solidFill>
                <a:latin typeface="Times New Roman" pitchFamily="18" charset="0"/>
                <a:cs typeface="Times New Roman" pitchFamily="18" charset="0"/>
              </a:rPr>
              <a:t>Pendudukan Reims dan Peristiwa Senin Hitam </a:t>
            </a:r>
            <a:endParaRPr sz="1800">
              <a:solidFill>
                <a:schemeClr val="bg1"/>
              </a:solidFill>
              <a:latin typeface="Times New Roman" pitchFamily="18" charset="0"/>
              <a:cs typeface="Times New Roman" pitchFamily="18" charset="0"/>
            </a:endParaRPr>
          </a:p>
        </p:txBody>
      </p:sp>
      <p:sp>
        <p:nvSpPr>
          <p:cNvPr id="1048771" name="Rectangle 20"/>
          <p:cNvSpPr/>
          <p:nvPr/>
        </p:nvSpPr>
        <p:spPr>
          <a:xfrm>
            <a:off x="357158" y="1285866"/>
            <a:ext cx="4500594" cy="3286148"/>
          </a:xfrm>
          <a:prstGeom prst="rect"/>
        </p:spPr>
        <p:style>
          <a:lnRef idx="3">
            <a:schemeClr val="lt1"/>
          </a:lnRef>
          <a:fillRef idx="1">
            <a:schemeClr val="dk1"/>
          </a:fillRef>
          <a:effectRef idx="1">
            <a:schemeClr val="dk1"/>
          </a:effectRef>
          <a:fontRef idx="minor">
            <a:schemeClr val="lt1"/>
          </a:fontRef>
        </p:style>
        <p:txBody>
          <a:bodyPr anchor="ctr" rtlCol="0"/>
          <a:p>
            <a:pPr algn="ctr"/>
            <a:r>
              <a:rPr dirty="0" sz="2000" lang="id-ID">
                <a:latin typeface="Times New Roman" pitchFamily="18" charset="0"/>
                <a:cs typeface="Times New Roman" pitchFamily="18" charset="0"/>
              </a:rPr>
              <a:t>keinginan Edward menduduki singgasana tak terbendung lagi dan akan menjadikan Katedral Reims sebagai tempat penobatan dirinya karena Reims memang kota yang secara tradisional menjadi tempat penobatan raja. Tapi penduduk Reims melawan dengan membangun dan memperkuat benteng pertahanan sebelum Edward dan pasukannya tiba</a:t>
            </a:r>
            <a:r>
              <a:rPr dirty="0" lang="id-ID"/>
              <a:t>. </a:t>
            </a:r>
          </a:p>
        </p:txBody>
      </p:sp>
      <p:sp>
        <p:nvSpPr>
          <p:cNvPr id="1048772" name="Rectangle 24"/>
          <p:cNvSpPr/>
          <p:nvPr/>
        </p:nvSpPr>
        <p:spPr>
          <a:xfrm>
            <a:off x="3929058" y="357172"/>
            <a:ext cx="45719" cy="142876"/>
          </a:xfrm>
          <a:prstGeom prst="rect"/>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id-ID"/>
          </a:p>
        </p:txBody>
      </p:sp>
      <p:sp>
        <p:nvSpPr>
          <p:cNvPr id="1048773" name="Rectangle 25"/>
          <p:cNvSpPr/>
          <p:nvPr/>
        </p:nvSpPr>
        <p:spPr>
          <a:xfrm>
            <a:off x="5072066" y="0"/>
            <a:ext cx="357190" cy="5143500"/>
          </a:xfrm>
          <a:prstGeom prst="rect"/>
        </p:spPr>
        <p:style>
          <a:lnRef idx="2">
            <a:schemeClr val="dk1">
              <a:shade val="50000"/>
            </a:schemeClr>
          </a:lnRef>
          <a:fillRef idx="1">
            <a:schemeClr val="dk1"/>
          </a:fillRef>
          <a:effectRef idx="0">
            <a:schemeClr val="dk1"/>
          </a:effectRef>
          <a:fontRef idx="minor">
            <a:schemeClr val="lt1"/>
          </a:fontRef>
        </p:style>
        <p:txBody>
          <a:bodyPr anchor="ctr" rtlCol="0"/>
          <a:p>
            <a:pPr algn="ctr"/>
            <a:endParaRPr lang="id-ID"/>
          </a:p>
        </p:txBody>
      </p:sp>
      <p:sp>
        <p:nvSpPr>
          <p:cNvPr id="1048774" name="Rounded Rectangle 26"/>
          <p:cNvSpPr/>
          <p:nvPr/>
        </p:nvSpPr>
        <p:spPr>
          <a:xfrm>
            <a:off x="5572132" y="1000114"/>
            <a:ext cx="3429024" cy="3857652"/>
          </a:xfrm>
          <a:prstGeom prst="roundRect"/>
        </p:spPr>
        <p:style>
          <a:lnRef idx="3">
            <a:schemeClr val="lt1"/>
          </a:lnRef>
          <a:fillRef idx="1">
            <a:schemeClr val="accent5"/>
          </a:fillRef>
          <a:effectRef idx="1">
            <a:schemeClr val="accent5"/>
          </a:effectRef>
          <a:fontRef idx="minor">
            <a:schemeClr val="lt1"/>
          </a:fontRef>
        </p:style>
        <p:txBody>
          <a:bodyPr anchor="ctr" rtlCol="0"/>
          <a:p>
            <a:pPr algn="ctr"/>
            <a:r>
              <a:rPr dirty="0" sz="2000" lang="id-ID">
                <a:solidFill>
                  <a:schemeClr val="tx1"/>
                </a:solidFill>
              </a:rPr>
              <a:t>S</a:t>
            </a:r>
            <a:r>
              <a:rPr dirty="0" sz="2000" lang="id-ID">
                <a:solidFill>
                  <a:schemeClr val="tx1"/>
                </a:solidFill>
                <a:latin typeface="Times New Roman" pitchFamily="18" charset="0"/>
                <a:cs typeface="Times New Roman" pitchFamily="18" charset="0"/>
              </a:rPr>
              <a:t>udah sejak lama Takhta Prancis selalu ditentang di Navarre (sekitar utara Gascony) sejak 1354, dan dengan memanfaatkan </a:t>
            </a:r>
            <a:br>
              <a:rPr dirty="0" sz="2000" lang="id-ID">
                <a:solidFill>
                  <a:schemeClr val="tx1"/>
                </a:solidFill>
                <a:latin typeface="Times New Roman" pitchFamily="18" charset="0"/>
                <a:cs typeface="Times New Roman" pitchFamily="18" charset="0"/>
              </a:rPr>
            </a:br>
            <a:r>
              <a:rPr dirty="0" sz="2000" lang="id-ID">
                <a:solidFill>
                  <a:schemeClr val="tx1"/>
                </a:solidFill>
                <a:latin typeface="Times New Roman" pitchFamily="18" charset="0"/>
                <a:cs typeface="Times New Roman" pitchFamily="18" charset="0"/>
              </a:rPr>
              <a:t>penyanderaan Jean di Inggris dan kelamahan posisi politis Dauphin </a:t>
            </a:r>
            <a:br>
              <a:rPr dirty="0" sz="2000" lang="id-ID">
                <a:solidFill>
                  <a:schemeClr val="tx1"/>
                </a:solidFill>
                <a:latin typeface="Times New Roman" pitchFamily="18" charset="0"/>
                <a:cs typeface="Times New Roman" pitchFamily="18" charset="0"/>
              </a:rPr>
            </a:br>
            <a:r>
              <a:rPr dirty="0" sz="2000" lang="id-ID">
                <a:solidFill>
                  <a:schemeClr val="tx1"/>
                </a:solidFill>
                <a:latin typeface="Times New Roman" pitchFamily="18" charset="0"/>
                <a:cs typeface="Times New Roman" pitchFamily="18" charset="0"/>
              </a:rPr>
              <a:t>yang jadi wali kerajaan, mereka melancarkan serangan untukmerebut kekuasaan.</a:t>
            </a:r>
          </a:p>
        </p:txBody>
      </p:sp>
      <p:sp>
        <p:nvSpPr>
          <p:cNvPr id="1048775" name="Rounded Rectangle 27"/>
          <p:cNvSpPr/>
          <p:nvPr/>
        </p:nvSpPr>
        <p:spPr>
          <a:xfrm>
            <a:off x="5786446" y="214296"/>
            <a:ext cx="3000396" cy="642942"/>
          </a:xfrm>
          <a:prstGeom prst="roundRect"/>
        </p:spPr>
        <p:style>
          <a:lnRef idx="3">
            <a:schemeClr val="lt1"/>
          </a:lnRef>
          <a:fillRef idx="1">
            <a:schemeClr val="accent5"/>
          </a:fillRef>
          <a:effectRef idx="1">
            <a:schemeClr val="accent5"/>
          </a:effectRef>
          <a:fontRef idx="minor">
            <a:schemeClr val="lt1"/>
          </a:fontRef>
        </p:style>
        <p:txBody>
          <a:bodyPr anchor="ctr" rtlCol="0"/>
          <a:p>
            <a:pPr algn="ctr"/>
            <a:r>
              <a:rPr dirty="0" sz="2000" lang="id-ID">
                <a:solidFill>
                  <a:schemeClr val="tx1"/>
                </a:solidFill>
                <a:latin typeface="Times New Roman" pitchFamily="18" charset="0"/>
                <a:cs typeface="Times New Roman" pitchFamily="18" charset="0"/>
              </a:rPr>
              <a:t>Masa Perdamaian Pertama: 1360–1369</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64" name="Shape 827"/>
        <p:cNvGrpSpPr/>
        <p:nvPr/>
      </p:nvGrpSpPr>
      <p:grpSpPr>
        <a:xfrm>
          <a:off x="0" y="0"/>
          <a:ext cx="0" cy="0"/>
          <a:chOff x="0" y="0"/>
          <a:chExt cx="0" cy="0"/>
        </a:xfrm>
      </p:grpSpPr>
      <p:grpSp>
        <p:nvGrpSpPr>
          <p:cNvPr id="65" name="Google Shape;831;p41"/>
          <p:cNvGrpSpPr/>
          <p:nvPr/>
        </p:nvGrpSpPr>
        <p:grpSpPr>
          <a:xfrm rot="-5400000">
            <a:off x="3372353" y="1307830"/>
            <a:ext cx="557997" cy="510337"/>
            <a:chOff x="5177300" y="2314950"/>
            <a:chExt cx="341575" cy="312400"/>
          </a:xfrm>
        </p:grpSpPr>
        <p:sp>
          <p:nvSpPr>
            <p:cNvPr id="1048792" name="Google Shape;832;p41"/>
            <p:cNvSpPr/>
            <p:nvPr/>
          </p:nvSpPr>
          <p:spPr>
            <a:xfrm>
              <a:off x="5432525" y="2418550"/>
              <a:ext cx="86350" cy="84750"/>
            </a:xfrm>
            <a:custGeom>
              <a:avLst/>
              <a:ahLst/>
              <a:rect l="l" t="t" r="r" b="b"/>
              <a:pathLst>
                <a:path w="3454" h="3390" extrusionOk="0">
                  <a:moveTo>
                    <a:pt x="2010" y="0"/>
                  </a:moveTo>
                  <a:cubicBezTo>
                    <a:pt x="1940" y="0"/>
                    <a:pt x="1869" y="5"/>
                    <a:pt x="1794" y="14"/>
                  </a:cubicBezTo>
                  <a:cubicBezTo>
                    <a:pt x="1137" y="92"/>
                    <a:pt x="491" y="270"/>
                    <a:pt x="223" y="927"/>
                  </a:cubicBezTo>
                  <a:cubicBezTo>
                    <a:pt x="1" y="1462"/>
                    <a:pt x="56" y="2453"/>
                    <a:pt x="391" y="2988"/>
                  </a:cubicBezTo>
                  <a:cubicBezTo>
                    <a:pt x="584" y="3293"/>
                    <a:pt x="798" y="3389"/>
                    <a:pt x="1049" y="3389"/>
                  </a:cubicBezTo>
                  <a:cubicBezTo>
                    <a:pt x="1246" y="3389"/>
                    <a:pt x="1466" y="3330"/>
                    <a:pt x="1716" y="3266"/>
                  </a:cubicBezTo>
                  <a:cubicBezTo>
                    <a:pt x="2451" y="3077"/>
                    <a:pt x="3198" y="2754"/>
                    <a:pt x="3398" y="2063"/>
                  </a:cubicBezTo>
                  <a:cubicBezTo>
                    <a:pt x="3431" y="1918"/>
                    <a:pt x="3454" y="1751"/>
                    <a:pt x="3431" y="1573"/>
                  </a:cubicBezTo>
                  <a:cubicBezTo>
                    <a:pt x="3359" y="696"/>
                    <a:pt x="2885" y="0"/>
                    <a:pt x="2010"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93" name="Google Shape;833;p41"/>
            <p:cNvSpPr/>
            <p:nvPr/>
          </p:nvSpPr>
          <p:spPr>
            <a:xfrm>
              <a:off x="5294125" y="2467825"/>
              <a:ext cx="67950" cy="66125"/>
            </a:xfrm>
            <a:custGeom>
              <a:avLst/>
              <a:ahLst/>
              <a:rect l="l" t="t" r="r" b="b"/>
              <a:pathLst>
                <a:path w="2718" h="2645" extrusionOk="0">
                  <a:moveTo>
                    <a:pt x="1275" y="0"/>
                  </a:moveTo>
                  <a:cubicBezTo>
                    <a:pt x="1162" y="0"/>
                    <a:pt x="1049" y="16"/>
                    <a:pt x="936" y="48"/>
                  </a:cubicBezTo>
                  <a:cubicBezTo>
                    <a:pt x="279" y="237"/>
                    <a:pt x="1" y="360"/>
                    <a:pt x="56" y="1128"/>
                  </a:cubicBezTo>
                  <a:cubicBezTo>
                    <a:pt x="101" y="1640"/>
                    <a:pt x="212" y="2253"/>
                    <a:pt x="647" y="2520"/>
                  </a:cubicBezTo>
                  <a:cubicBezTo>
                    <a:pt x="779" y="2606"/>
                    <a:pt x="941" y="2644"/>
                    <a:pt x="1114" y="2644"/>
                  </a:cubicBezTo>
                  <a:cubicBezTo>
                    <a:pt x="1683" y="2644"/>
                    <a:pt x="2375" y="2235"/>
                    <a:pt x="2563" y="1774"/>
                  </a:cubicBezTo>
                  <a:cubicBezTo>
                    <a:pt x="2607" y="1663"/>
                    <a:pt x="2629" y="1551"/>
                    <a:pt x="2641" y="1440"/>
                  </a:cubicBezTo>
                  <a:cubicBezTo>
                    <a:pt x="2718" y="666"/>
                    <a:pt x="2021" y="0"/>
                    <a:pt x="1275"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94" name="Google Shape;834;p41"/>
            <p:cNvSpPr/>
            <p:nvPr/>
          </p:nvSpPr>
          <p:spPr>
            <a:xfrm>
              <a:off x="5388250" y="2314950"/>
              <a:ext cx="56075" cy="48575"/>
            </a:xfrm>
            <a:custGeom>
              <a:avLst/>
              <a:ahLst/>
              <a:rect l="l" t="t" r="r" b="b"/>
              <a:pathLst>
                <a:path w="2243" h="1943" extrusionOk="0">
                  <a:moveTo>
                    <a:pt x="1563" y="1"/>
                  </a:moveTo>
                  <a:cubicBezTo>
                    <a:pt x="1381" y="1"/>
                    <a:pt x="1190" y="39"/>
                    <a:pt x="1048" y="92"/>
                  </a:cubicBezTo>
                  <a:cubicBezTo>
                    <a:pt x="468" y="304"/>
                    <a:pt x="1" y="593"/>
                    <a:pt x="201" y="1317"/>
                  </a:cubicBezTo>
                  <a:cubicBezTo>
                    <a:pt x="331" y="1770"/>
                    <a:pt x="519" y="1942"/>
                    <a:pt x="730" y="1942"/>
                  </a:cubicBezTo>
                  <a:cubicBezTo>
                    <a:pt x="1189" y="1942"/>
                    <a:pt x="1759" y="1133"/>
                    <a:pt x="2095" y="638"/>
                  </a:cubicBezTo>
                  <a:cubicBezTo>
                    <a:pt x="2242" y="150"/>
                    <a:pt x="1920" y="1"/>
                    <a:pt x="1563"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95" name="Google Shape;835;p41"/>
            <p:cNvSpPr/>
            <p:nvPr/>
          </p:nvSpPr>
          <p:spPr>
            <a:xfrm>
              <a:off x="5177300" y="2521175"/>
              <a:ext cx="46950" cy="42600"/>
            </a:xfrm>
            <a:custGeom>
              <a:avLst/>
              <a:ahLst/>
              <a:rect l="l" t="t" r="r" b="b"/>
              <a:pathLst>
                <a:path w="1878" h="1704" extrusionOk="0">
                  <a:moveTo>
                    <a:pt x="937" y="0"/>
                  </a:moveTo>
                  <a:cubicBezTo>
                    <a:pt x="450" y="0"/>
                    <a:pt x="242" y="363"/>
                    <a:pt x="129" y="888"/>
                  </a:cubicBezTo>
                  <a:cubicBezTo>
                    <a:pt x="0" y="1460"/>
                    <a:pt x="298" y="1704"/>
                    <a:pt x="691" y="1704"/>
                  </a:cubicBezTo>
                  <a:cubicBezTo>
                    <a:pt x="1116" y="1704"/>
                    <a:pt x="1652" y="1418"/>
                    <a:pt x="1878" y="955"/>
                  </a:cubicBezTo>
                  <a:cubicBezTo>
                    <a:pt x="1755" y="309"/>
                    <a:pt x="1744" y="75"/>
                    <a:pt x="1065" y="8"/>
                  </a:cubicBezTo>
                  <a:cubicBezTo>
                    <a:pt x="1020" y="3"/>
                    <a:pt x="978" y="0"/>
                    <a:pt x="937"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96" name="Google Shape;836;p41"/>
            <p:cNvSpPr/>
            <p:nvPr/>
          </p:nvSpPr>
          <p:spPr>
            <a:xfrm>
              <a:off x="5343250" y="2595575"/>
              <a:ext cx="38775" cy="31775"/>
            </a:xfrm>
            <a:custGeom>
              <a:avLst/>
              <a:ahLst/>
              <a:rect l="l" t="t" r="r" b="b"/>
              <a:pathLst>
                <a:path w="1551" h="1271" extrusionOk="0">
                  <a:moveTo>
                    <a:pt x="924" y="1"/>
                  </a:moveTo>
                  <a:cubicBezTo>
                    <a:pt x="894" y="1"/>
                    <a:pt x="863" y="2"/>
                    <a:pt x="831" y="6"/>
                  </a:cubicBezTo>
                  <a:cubicBezTo>
                    <a:pt x="531" y="39"/>
                    <a:pt x="230" y="184"/>
                    <a:pt x="130" y="485"/>
                  </a:cubicBezTo>
                  <a:cubicBezTo>
                    <a:pt x="1" y="871"/>
                    <a:pt x="619" y="1270"/>
                    <a:pt x="1032" y="1270"/>
                  </a:cubicBezTo>
                  <a:cubicBezTo>
                    <a:pt x="1155" y="1270"/>
                    <a:pt x="1260" y="1235"/>
                    <a:pt x="1322" y="1153"/>
                  </a:cubicBezTo>
                  <a:lnTo>
                    <a:pt x="1466" y="1053"/>
                  </a:lnTo>
                  <a:cubicBezTo>
                    <a:pt x="1551" y="547"/>
                    <a:pt x="1445" y="1"/>
                    <a:pt x="924"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66" name="Google Shape;837;p41"/>
          <p:cNvGrpSpPr/>
          <p:nvPr/>
        </p:nvGrpSpPr>
        <p:grpSpPr>
          <a:xfrm rot="5400000">
            <a:off x="788328" y="3803330"/>
            <a:ext cx="557997" cy="510337"/>
            <a:chOff x="5177300" y="2314950"/>
            <a:chExt cx="341575" cy="312400"/>
          </a:xfrm>
        </p:grpSpPr>
        <p:sp>
          <p:nvSpPr>
            <p:cNvPr id="1048797" name="Google Shape;838;p41"/>
            <p:cNvSpPr/>
            <p:nvPr/>
          </p:nvSpPr>
          <p:spPr>
            <a:xfrm>
              <a:off x="5432525" y="2418550"/>
              <a:ext cx="86350" cy="84750"/>
            </a:xfrm>
            <a:custGeom>
              <a:avLst/>
              <a:ahLst/>
              <a:rect l="l" t="t" r="r" b="b"/>
              <a:pathLst>
                <a:path w="3454" h="3390" extrusionOk="0">
                  <a:moveTo>
                    <a:pt x="2010" y="0"/>
                  </a:moveTo>
                  <a:cubicBezTo>
                    <a:pt x="1940" y="0"/>
                    <a:pt x="1869" y="5"/>
                    <a:pt x="1794" y="14"/>
                  </a:cubicBezTo>
                  <a:cubicBezTo>
                    <a:pt x="1137" y="92"/>
                    <a:pt x="491" y="270"/>
                    <a:pt x="223" y="927"/>
                  </a:cubicBezTo>
                  <a:cubicBezTo>
                    <a:pt x="1" y="1462"/>
                    <a:pt x="56" y="2453"/>
                    <a:pt x="391" y="2988"/>
                  </a:cubicBezTo>
                  <a:cubicBezTo>
                    <a:pt x="584" y="3293"/>
                    <a:pt x="798" y="3389"/>
                    <a:pt x="1049" y="3389"/>
                  </a:cubicBezTo>
                  <a:cubicBezTo>
                    <a:pt x="1246" y="3389"/>
                    <a:pt x="1466" y="3330"/>
                    <a:pt x="1716" y="3266"/>
                  </a:cubicBezTo>
                  <a:cubicBezTo>
                    <a:pt x="2451" y="3077"/>
                    <a:pt x="3198" y="2754"/>
                    <a:pt x="3398" y="2063"/>
                  </a:cubicBezTo>
                  <a:cubicBezTo>
                    <a:pt x="3431" y="1918"/>
                    <a:pt x="3454" y="1751"/>
                    <a:pt x="3431" y="1573"/>
                  </a:cubicBezTo>
                  <a:cubicBezTo>
                    <a:pt x="3359" y="696"/>
                    <a:pt x="2885" y="0"/>
                    <a:pt x="2010"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98" name="Google Shape;839;p41"/>
            <p:cNvSpPr/>
            <p:nvPr/>
          </p:nvSpPr>
          <p:spPr>
            <a:xfrm>
              <a:off x="5294125" y="2467825"/>
              <a:ext cx="67950" cy="66125"/>
            </a:xfrm>
            <a:custGeom>
              <a:avLst/>
              <a:ahLst/>
              <a:rect l="l" t="t" r="r" b="b"/>
              <a:pathLst>
                <a:path w="2718" h="2645" extrusionOk="0">
                  <a:moveTo>
                    <a:pt x="1275" y="0"/>
                  </a:moveTo>
                  <a:cubicBezTo>
                    <a:pt x="1162" y="0"/>
                    <a:pt x="1049" y="16"/>
                    <a:pt x="936" y="48"/>
                  </a:cubicBezTo>
                  <a:cubicBezTo>
                    <a:pt x="279" y="237"/>
                    <a:pt x="1" y="360"/>
                    <a:pt x="56" y="1128"/>
                  </a:cubicBezTo>
                  <a:cubicBezTo>
                    <a:pt x="101" y="1640"/>
                    <a:pt x="212" y="2253"/>
                    <a:pt x="647" y="2520"/>
                  </a:cubicBezTo>
                  <a:cubicBezTo>
                    <a:pt x="779" y="2606"/>
                    <a:pt x="941" y="2644"/>
                    <a:pt x="1114" y="2644"/>
                  </a:cubicBezTo>
                  <a:cubicBezTo>
                    <a:pt x="1683" y="2644"/>
                    <a:pt x="2375" y="2235"/>
                    <a:pt x="2563" y="1774"/>
                  </a:cubicBezTo>
                  <a:cubicBezTo>
                    <a:pt x="2607" y="1663"/>
                    <a:pt x="2629" y="1551"/>
                    <a:pt x="2641" y="1440"/>
                  </a:cubicBezTo>
                  <a:cubicBezTo>
                    <a:pt x="2718" y="666"/>
                    <a:pt x="2021" y="0"/>
                    <a:pt x="1275"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99" name="Google Shape;840;p41"/>
            <p:cNvSpPr/>
            <p:nvPr/>
          </p:nvSpPr>
          <p:spPr>
            <a:xfrm>
              <a:off x="5388250" y="2314950"/>
              <a:ext cx="56075" cy="48575"/>
            </a:xfrm>
            <a:custGeom>
              <a:avLst/>
              <a:ahLst/>
              <a:rect l="l" t="t" r="r" b="b"/>
              <a:pathLst>
                <a:path w="2243" h="1943" extrusionOk="0">
                  <a:moveTo>
                    <a:pt x="1563" y="1"/>
                  </a:moveTo>
                  <a:cubicBezTo>
                    <a:pt x="1381" y="1"/>
                    <a:pt x="1190" y="39"/>
                    <a:pt x="1048" y="92"/>
                  </a:cubicBezTo>
                  <a:cubicBezTo>
                    <a:pt x="468" y="304"/>
                    <a:pt x="1" y="593"/>
                    <a:pt x="201" y="1317"/>
                  </a:cubicBezTo>
                  <a:cubicBezTo>
                    <a:pt x="331" y="1770"/>
                    <a:pt x="519" y="1942"/>
                    <a:pt x="730" y="1942"/>
                  </a:cubicBezTo>
                  <a:cubicBezTo>
                    <a:pt x="1189" y="1942"/>
                    <a:pt x="1759" y="1133"/>
                    <a:pt x="2095" y="638"/>
                  </a:cubicBezTo>
                  <a:cubicBezTo>
                    <a:pt x="2242" y="150"/>
                    <a:pt x="1920" y="1"/>
                    <a:pt x="1563"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00" name="Google Shape;841;p41"/>
            <p:cNvSpPr/>
            <p:nvPr/>
          </p:nvSpPr>
          <p:spPr>
            <a:xfrm>
              <a:off x="5177300" y="2521175"/>
              <a:ext cx="46950" cy="42600"/>
            </a:xfrm>
            <a:custGeom>
              <a:avLst/>
              <a:ahLst/>
              <a:rect l="l" t="t" r="r" b="b"/>
              <a:pathLst>
                <a:path w="1878" h="1704" extrusionOk="0">
                  <a:moveTo>
                    <a:pt x="937" y="0"/>
                  </a:moveTo>
                  <a:cubicBezTo>
                    <a:pt x="450" y="0"/>
                    <a:pt x="242" y="363"/>
                    <a:pt x="129" y="888"/>
                  </a:cubicBezTo>
                  <a:cubicBezTo>
                    <a:pt x="0" y="1460"/>
                    <a:pt x="298" y="1704"/>
                    <a:pt x="691" y="1704"/>
                  </a:cubicBezTo>
                  <a:cubicBezTo>
                    <a:pt x="1116" y="1704"/>
                    <a:pt x="1652" y="1418"/>
                    <a:pt x="1878" y="955"/>
                  </a:cubicBezTo>
                  <a:cubicBezTo>
                    <a:pt x="1755" y="309"/>
                    <a:pt x="1744" y="75"/>
                    <a:pt x="1065" y="8"/>
                  </a:cubicBezTo>
                  <a:cubicBezTo>
                    <a:pt x="1020" y="3"/>
                    <a:pt x="978" y="0"/>
                    <a:pt x="937"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01" name="Google Shape;842;p41"/>
            <p:cNvSpPr/>
            <p:nvPr/>
          </p:nvSpPr>
          <p:spPr>
            <a:xfrm>
              <a:off x="5343250" y="2595575"/>
              <a:ext cx="38775" cy="31775"/>
            </a:xfrm>
            <a:custGeom>
              <a:avLst/>
              <a:ahLst/>
              <a:rect l="l" t="t" r="r" b="b"/>
              <a:pathLst>
                <a:path w="1551" h="1271" extrusionOk="0">
                  <a:moveTo>
                    <a:pt x="924" y="1"/>
                  </a:moveTo>
                  <a:cubicBezTo>
                    <a:pt x="894" y="1"/>
                    <a:pt x="863" y="2"/>
                    <a:pt x="831" y="6"/>
                  </a:cubicBezTo>
                  <a:cubicBezTo>
                    <a:pt x="531" y="39"/>
                    <a:pt x="230" y="184"/>
                    <a:pt x="130" y="485"/>
                  </a:cubicBezTo>
                  <a:cubicBezTo>
                    <a:pt x="1" y="871"/>
                    <a:pt x="619" y="1270"/>
                    <a:pt x="1032" y="1270"/>
                  </a:cubicBezTo>
                  <a:cubicBezTo>
                    <a:pt x="1155" y="1270"/>
                    <a:pt x="1260" y="1235"/>
                    <a:pt x="1322" y="1153"/>
                  </a:cubicBezTo>
                  <a:lnTo>
                    <a:pt x="1466" y="1053"/>
                  </a:lnTo>
                  <a:cubicBezTo>
                    <a:pt x="1551" y="547"/>
                    <a:pt x="1445" y="1"/>
                    <a:pt x="924"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8802" name="Rounded Rectangle 16"/>
          <p:cNvSpPr/>
          <p:nvPr/>
        </p:nvSpPr>
        <p:spPr>
          <a:xfrm>
            <a:off x="571472" y="357172"/>
            <a:ext cx="2500330" cy="928694"/>
          </a:xfrm>
          <a:prstGeom prst="roundRect"/>
        </p:spPr>
        <p:style>
          <a:lnRef idx="3">
            <a:schemeClr val="lt1"/>
          </a:lnRef>
          <a:fillRef idx="1">
            <a:schemeClr val="accent5"/>
          </a:fillRef>
          <a:effectRef idx="1">
            <a:schemeClr val="accent5"/>
          </a:effectRef>
          <a:fontRef idx="minor">
            <a:schemeClr val="lt1"/>
          </a:fontRef>
        </p:style>
        <p:txBody>
          <a:bodyPr anchor="ctr" rtlCol="0"/>
          <a:p>
            <a:pPr algn="ctr"/>
            <a:r>
              <a:rPr dirty="0" sz="2400" lang="id-ID">
                <a:solidFill>
                  <a:schemeClr val="tx1"/>
                </a:solidFill>
                <a:latin typeface="Britannic Bold" pitchFamily="34" charset="0"/>
              </a:rPr>
              <a:t>Fase Caroline </a:t>
            </a:r>
          </a:p>
          <a:p>
            <a:pPr algn="ctr"/>
            <a:r>
              <a:rPr dirty="0" sz="2400" lang="id-ID">
                <a:solidFill>
                  <a:schemeClr val="tx1"/>
                </a:solidFill>
                <a:latin typeface="Britannic Bold" pitchFamily="34" charset="0"/>
              </a:rPr>
              <a:t>( 1369-1389)</a:t>
            </a:r>
          </a:p>
        </p:txBody>
      </p:sp>
      <p:sp>
        <p:nvSpPr>
          <p:cNvPr id="1048803" name="Rectangle 18"/>
          <p:cNvSpPr/>
          <p:nvPr/>
        </p:nvSpPr>
        <p:spPr>
          <a:xfrm>
            <a:off x="4786314" y="500048"/>
            <a:ext cx="3214710" cy="571504"/>
          </a:xfrm>
          <a:prstGeom prst="rect"/>
        </p:spPr>
        <p:style>
          <a:lnRef idx="3">
            <a:schemeClr val="lt1"/>
          </a:lnRef>
          <a:fillRef idx="1">
            <a:schemeClr val="dk1"/>
          </a:fillRef>
          <a:effectRef idx="1">
            <a:schemeClr val="dk1"/>
          </a:effectRef>
          <a:fontRef idx="minor">
            <a:schemeClr val="lt1"/>
          </a:fontRef>
        </p:style>
        <p:txBody>
          <a:bodyPr anchor="ctr" rtlCol="0"/>
          <a:p>
            <a:pPr algn="ctr"/>
            <a:r>
              <a:rPr dirty="0" sz="2000" lang="en-US" err="1">
                <a:latin typeface="Times New Roman" pitchFamily="18" charset="0"/>
                <a:cs typeface="Times New Roman" pitchFamily="18" charset="0"/>
              </a:rPr>
              <a:t>Ekpedisi</a:t>
            </a:r>
            <a:r>
              <a:rPr dirty="0" sz="2000" lang="en-US">
                <a:latin typeface="Times New Roman" pitchFamily="18" charset="0"/>
                <a:cs typeface="Times New Roman" pitchFamily="18" charset="0"/>
              </a:rPr>
              <a:t> John of Gaunt 1373</a:t>
            </a:r>
            <a:endParaRPr dirty="0" sz="2000" lang="id-ID">
              <a:latin typeface="Times New Roman" pitchFamily="18" charset="0"/>
              <a:cs typeface="Times New Roman" pitchFamily="18" charset="0"/>
            </a:endParaRPr>
          </a:p>
        </p:txBody>
      </p:sp>
      <p:cxnSp>
        <p:nvCxnSpPr>
          <p:cNvPr id="3145731" name="Straight Arrow Connector 20"/>
          <p:cNvCxnSpPr>
            <a:cxnSpLocks/>
          </p:cNvCxnSpPr>
          <p:nvPr/>
        </p:nvCxnSpPr>
        <p:spPr>
          <a:xfrm rot="5400000">
            <a:off x="6358744" y="1427948"/>
            <a:ext cx="427834" cy="794"/>
          </a:xfrm>
          <a:prstGeom prst="straightConnector1"/>
          <a:ln>
            <a:tailEnd type="arrow"/>
          </a:ln>
        </p:spPr>
        <p:style>
          <a:lnRef idx="2">
            <a:schemeClr val="dk1"/>
          </a:lnRef>
          <a:fillRef idx="0">
            <a:schemeClr val="dk1"/>
          </a:fillRef>
          <a:effectRef idx="1">
            <a:schemeClr val="dk1"/>
          </a:effectRef>
          <a:fontRef idx="minor">
            <a:schemeClr val="tx1"/>
          </a:fontRef>
        </p:style>
      </p:cxnSp>
      <p:sp>
        <p:nvSpPr>
          <p:cNvPr id="1048804" name="Rectangle 22"/>
          <p:cNvSpPr/>
          <p:nvPr/>
        </p:nvSpPr>
        <p:spPr>
          <a:xfrm>
            <a:off x="5286380" y="1857370"/>
            <a:ext cx="2643206" cy="428628"/>
          </a:xfrm>
          <a:prstGeom prst="rect"/>
        </p:spPr>
        <p:style>
          <a:lnRef idx="3">
            <a:schemeClr val="lt1"/>
          </a:lnRef>
          <a:fillRef idx="1">
            <a:schemeClr val="dk1"/>
          </a:fillRef>
          <a:effectRef idx="1">
            <a:schemeClr val="dk1"/>
          </a:effectRef>
          <a:fontRef idx="minor">
            <a:schemeClr val="lt1"/>
          </a:fontRef>
        </p:style>
        <p:txBody>
          <a:bodyPr anchor="ctr" rtlCol="0"/>
          <a:p>
            <a:pPr algn="ctr"/>
            <a:r>
              <a:rPr dirty="0" sz="1800" lang="id-ID">
                <a:latin typeface="Times New Roman" pitchFamily="18" charset="0"/>
                <a:cs typeface="Times New Roman" pitchFamily="18" charset="0"/>
              </a:rPr>
              <a:t>Sengketa di Inggris</a:t>
            </a:r>
          </a:p>
        </p:txBody>
      </p:sp>
      <p:cxnSp>
        <p:nvCxnSpPr>
          <p:cNvPr id="3145732" name="Straight Arrow Connector 24"/>
          <p:cNvCxnSpPr>
            <a:cxnSpLocks/>
          </p:cNvCxnSpPr>
          <p:nvPr/>
        </p:nvCxnSpPr>
        <p:spPr>
          <a:xfrm rot="5400000">
            <a:off x="6358744" y="2713832"/>
            <a:ext cx="427834" cy="794"/>
          </a:xfrm>
          <a:prstGeom prst="straightConnector1"/>
          <a:ln>
            <a:tailEnd type="arrow"/>
          </a:ln>
        </p:spPr>
        <p:style>
          <a:lnRef idx="2">
            <a:schemeClr val="dk1"/>
          </a:lnRef>
          <a:fillRef idx="0">
            <a:schemeClr val="dk1"/>
          </a:fillRef>
          <a:effectRef idx="1">
            <a:schemeClr val="dk1"/>
          </a:effectRef>
          <a:fontRef idx="minor">
            <a:schemeClr val="tx1"/>
          </a:fontRef>
        </p:style>
      </p:cxnSp>
      <p:sp>
        <p:nvSpPr>
          <p:cNvPr id="1048805" name="Rectangle 26"/>
          <p:cNvSpPr/>
          <p:nvPr/>
        </p:nvSpPr>
        <p:spPr>
          <a:xfrm>
            <a:off x="5357818" y="3143254"/>
            <a:ext cx="2500330" cy="428628"/>
          </a:xfrm>
          <a:prstGeom prst="rect"/>
        </p:spPr>
        <p:style>
          <a:lnRef idx="3">
            <a:schemeClr val="lt1"/>
          </a:lnRef>
          <a:fillRef idx="1">
            <a:schemeClr val="dk1"/>
          </a:fillRef>
          <a:effectRef idx="1">
            <a:schemeClr val="dk1"/>
          </a:effectRef>
          <a:fontRef idx="minor">
            <a:schemeClr val="lt1"/>
          </a:fontRef>
        </p:style>
        <p:txBody>
          <a:bodyPr anchor="ctr" rtlCol="0"/>
          <a:p>
            <a:pPr algn="ctr"/>
            <a:r>
              <a:rPr dirty="0" lang="id-ID"/>
              <a:t>Earl of Buckingham</a:t>
            </a:r>
          </a:p>
        </p:txBody>
      </p:sp>
      <p:sp>
        <p:nvSpPr>
          <p:cNvPr id="1048806" name="Right Arrow 27"/>
          <p:cNvSpPr/>
          <p:nvPr/>
        </p:nvSpPr>
        <p:spPr>
          <a:xfrm>
            <a:off x="3500430" y="785800"/>
            <a:ext cx="785818" cy="142876"/>
          </a:xfrm>
          <a:prstGeom prst="rightArrow"/>
        </p:spPr>
        <p:style>
          <a:lnRef idx="2">
            <a:schemeClr val="dk1">
              <a:shade val="50000"/>
            </a:schemeClr>
          </a:lnRef>
          <a:fillRef idx="1">
            <a:schemeClr val="dk1"/>
          </a:fillRef>
          <a:effectRef idx="0">
            <a:schemeClr val="dk1"/>
          </a:effectRef>
          <a:fontRef idx="minor">
            <a:schemeClr val="lt1"/>
          </a:fontRef>
        </p:style>
        <p:txBody>
          <a:bodyPr anchor="ctr" rtlCol="0"/>
          <a:p>
            <a:pPr algn="ctr"/>
            <a:endParaRPr b="1" dirty="0" lang="id-ID">
              <a:solidFill>
                <a:schemeClr val="tx1"/>
              </a:solidFill>
            </a:endParaRPr>
          </a:p>
        </p:txBody>
      </p:sp>
      <p:cxnSp>
        <p:nvCxnSpPr>
          <p:cNvPr id="3145733" name="Straight Arrow Connector 29"/>
          <p:cNvCxnSpPr>
            <a:cxnSpLocks/>
          </p:cNvCxnSpPr>
          <p:nvPr/>
        </p:nvCxnSpPr>
        <p:spPr>
          <a:xfrm rot="5400000">
            <a:off x="6465901" y="4035435"/>
            <a:ext cx="357190" cy="1588"/>
          </a:xfrm>
          <a:prstGeom prst="straightConnector1"/>
          <a:ln>
            <a:tailEnd type="arrow"/>
          </a:ln>
        </p:spPr>
        <p:style>
          <a:lnRef idx="3">
            <a:schemeClr val="dk1"/>
          </a:lnRef>
          <a:fillRef idx="0">
            <a:schemeClr val="dk1"/>
          </a:fillRef>
          <a:effectRef idx="2">
            <a:schemeClr val="dk1"/>
          </a:effectRef>
          <a:fontRef idx="minor">
            <a:schemeClr val="tx1"/>
          </a:fontRef>
        </p:style>
      </p:cxnSp>
      <p:sp>
        <p:nvSpPr>
          <p:cNvPr id="1048807" name="Rectangle 30"/>
          <p:cNvSpPr/>
          <p:nvPr/>
        </p:nvSpPr>
        <p:spPr>
          <a:xfrm>
            <a:off x="5286380" y="4286262"/>
            <a:ext cx="2571768" cy="500066"/>
          </a:xfrm>
          <a:prstGeom prst="rect"/>
        </p:spPr>
        <p:style>
          <a:lnRef idx="3">
            <a:schemeClr val="lt1"/>
          </a:lnRef>
          <a:fillRef idx="1">
            <a:schemeClr val="dk1"/>
          </a:fillRef>
          <a:effectRef idx="1">
            <a:schemeClr val="dk1"/>
          </a:effectRef>
          <a:fontRef idx="minor">
            <a:schemeClr val="lt1"/>
          </a:fontRef>
        </p:style>
        <p:txBody>
          <a:bodyPr anchor="ctr" rtlCol="0"/>
          <a:p>
            <a:pPr algn="ctr"/>
            <a:r>
              <a:rPr dirty="0" lang="id-ID"/>
              <a:t>Sengketa di Prancis</a:t>
            </a:r>
          </a:p>
        </p:txBody>
      </p:sp>
      <p:sp>
        <p:nvSpPr>
          <p:cNvPr id="1048808" name="AutoShape 2" descr="Perang Saudara Castile - Wikipedia bahasa Indonesia, ensiklopedia bebas"/>
          <p:cNvSpPr>
            <a:spLocks noChangeAspect="1" noChangeArrowheads="1"/>
          </p:cNvSpPr>
          <p:nvPr/>
        </p:nvSpPr>
        <p:spPr bwMode="auto">
          <a:xfrm>
            <a:off x="155575" y="-144463"/>
            <a:ext cx="304800" cy="304801"/>
          </a:xfrm>
          <a:prstGeom prst="rect"/>
          <a:noFill/>
        </p:spPr>
        <p:txBody>
          <a:bodyPr anchor="t" anchorCtr="0" bIns="45720" compatLnSpc="1" lIns="91440" numCol="1" rIns="91440" tIns="45720" vert="horz" wrap="square">
            <a:prstTxWarp prst="textNoShape"/>
          </a:bodyPr>
          <a:p>
            <a:endParaRPr lang="id-ID"/>
          </a:p>
        </p:txBody>
      </p:sp>
      <p:sp>
        <p:nvSpPr>
          <p:cNvPr id="1048809" name="AutoShape 4" descr="Perang Saudara Castile - Wikipedia bahasa Indonesia, ensiklopedia bebas"/>
          <p:cNvSpPr>
            <a:spLocks noChangeAspect="1" noChangeArrowheads="1"/>
          </p:cNvSpPr>
          <p:nvPr/>
        </p:nvSpPr>
        <p:spPr bwMode="auto">
          <a:xfrm>
            <a:off x="155575" y="-144463"/>
            <a:ext cx="304800" cy="304801"/>
          </a:xfrm>
          <a:prstGeom prst="rect"/>
          <a:noFill/>
        </p:spPr>
        <p:txBody>
          <a:bodyPr anchor="t" anchorCtr="0" bIns="45720" compatLnSpc="1" lIns="91440" numCol="1" rIns="91440" tIns="45720" vert="horz" wrap="square">
            <a:prstTxWarp prst="textNoShape"/>
          </a:bodyPr>
          <a:p>
            <a:endParaRPr lang="id-ID"/>
          </a:p>
        </p:txBody>
      </p:sp>
      <p:sp>
        <p:nvSpPr>
          <p:cNvPr id="1048810" name="AutoShape 8" descr="Sejarah Joan of Arc: Dara Prancis di Tengah Perang Seratus Tahun"/>
          <p:cNvSpPr>
            <a:spLocks noChangeAspect="1" noChangeArrowheads="1"/>
          </p:cNvSpPr>
          <p:nvPr/>
        </p:nvSpPr>
        <p:spPr bwMode="auto">
          <a:xfrm>
            <a:off x="155575" y="-144463"/>
            <a:ext cx="304800" cy="304801"/>
          </a:xfrm>
          <a:prstGeom prst="rect"/>
          <a:noFill/>
        </p:spPr>
        <p:txBody>
          <a:bodyPr anchor="t" anchorCtr="0" bIns="45720" compatLnSpc="1" lIns="91440" numCol="1" rIns="91440" tIns="45720" vert="horz" wrap="square">
            <a:prstTxWarp prst="textNoShape"/>
          </a:bodyPr>
          <a:p>
            <a:endParaRPr lang="id-ID"/>
          </a:p>
        </p:txBody>
      </p:sp>
      <p:sp>
        <p:nvSpPr>
          <p:cNvPr id="1048811" name="AutoShape 10" descr="Sejarah Joan of Arc: Dara Prancis di Tengah Perang Seratus Tahun"/>
          <p:cNvSpPr>
            <a:spLocks noChangeAspect="1" noChangeArrowheads="1"/>
          </p:cNvSpPr>
          <p:nvPr/>
        </p:nvSpPr>
        <p:spPr bwMode="auto">
          <a:xfrm>
            <a:off x="155575" y="-144463"/>
            <a:ext cx="304800" cy="304801"/>
          </a:xfrm>
          <a:prstGeom prst="rect"/>
          <a:noFill/>
        </p:spPr>
        <p:txBody>
          <a:bodyPr anchor="t" anchorCtr="0" bIns="45720" compatLnSpc="1" lIns="91440" numCol="1" rIns="91440" tIns="45720" vert="horz" wrap="square">
            <a:prstTxWarp prst="textNoShape"/>
          </a:bodyPr>
          <a:p>
            <a:endParaRPr lang="id-ID"/>
          </a:p>
        </p:txBody>
      </p:sp>
      <p:sp>
        <p:nvSpPr>
          <p:cNvPr id="1048812" name="AutoShape 12" descr="Sejarah Joan of Arc: Dara Prancis di Tengah Perang Seratus Tahun"/>
          <p:cNvSpPr>
            <a:spLocks noChangeAspect="1" noChangeArrowheads="1"/>
          </p:cNvSpPr>
          <p:nvPr/>
        </p:nvSpPr>
        <p:spPr bwMode="auto">
          <a:xfrm>
            <a:off x="155575" y="-144463"/>
            <a:ext cx="304800" cy="304801"/>
          </a:xfrm>
          <a:prstGeom prst="rect"/>
          <a:noFill/>
        </p:spPr>
        <p:txBody>
          <a:bodyPr anchor="t" anchorCtr="0" bIns="45720" compatLnSpc="1" lIns="91440" numCol="1" rIns="91440" tIns="45720" vert="horz" wrap="square">
            <a:prstTxWarp prst="textNoShape"/>
          </a:bodyPr>
          <a:p>
            <a:endParaRPr lang="id-ID"/>
          </a:p>
        </p:txBody>
      </p:sp>
      <p:pic>
        <p:nvPicPr>
          <p:cNvPr id="2097156" name="Picture 14" descr="Battle of Castillon (Penutup Perang 100 Tahun) | KASKUS"/>
          <p:cNvPicPr>
            <a:picLocks noChangeAspect="1" noChangeArrowheads="1"/>
          </p:cNvPicPr>
          <p:nvPr/>
        </p:nvPicPr>
        <p:blipFill>
          <a:blip xmlns:r="http://schemas.openxmlformats.org/officeDocument/2006/relationships" r:embed="rId1"/>
          <a:srcRect/>
          <a:stretch>
            <a:fillRect/>
          </a:stretch>
        </p:blipFill>
        <p:spPr bwMode="auto">
          <a:xfrm>
            <a:off x="285720" y="1643056"/>
            <a:ext cx="4500562" cy="3000376"/>
          </a:xfrm>
          <a:prstGeom prst="rect"/>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71" name="Shape 867"/>
        <p:cNvGrpSpPr/>
        <p:nvPr/>
      </p:nvGrpSpPr>
      <p:grpSpPr>
        <a:xfrm>
          <a:off x="0" y="0"/>
          <a:ext cx="0" cy="0"/>
          <a:chOff x="0" y="0"/>
          <a:chExt cx="0" cy="0"/>
        </a:xfrm>
      </p:grpSpPr>
      <p:sp>
        <p:nvSpPr>
          <p:cNvPr id="1048836" name="Rounded Rectangle 3"/>
          <p:cNvSpPr/>
          <p:nvPr/>
        </p:nvSpPr>
        <p:spPr>
          <a:xfrm>
            <a:off x="1571604" y="357172"/>
            <a:ext cx="2714644" cy="642942"/>
          </a:xfrm>
          <a:prstGeom prst="roundRect"/>
        </p:spPr>
        <p:style>
          <a:lnRef idx="3">
            <a:schemeClr val="lt1"/>
          </a:lnRef>
          <a:fillRef idx="1">
            <a:schemeClr val="accent6"/>
          </a:fillRef>
          <a:effectRef idx="1">
            <a:schemeClr val="accent6"/>
          </a:effectRef>
          <a:fontRef idx="minor">
            <a:schemeClr val="lt1"/>
          </a:fontRef>
        </p:style>
        <p:txBody>
          <a:bodyPr anchor="ctr" rtlCol="0"/>
          <a:p>
            <a:pPr algn="ctr"/>
            <a:r>
              <a:rPr dirty="0" sz="2000" lang="id-ID">
                <a:solidFill>
                  <a:schemeClr val="tx1"/>
                </a:solidFill>
                <a:latin typeface="Times New Roman" pitchFamily="18" charset="0"/>
                <a:cs typeface="Times New Roman" pitchFamily="18" charset="0"/>
              </a:rPr>
              <a:t>Perdamaian Kedua: 1389-1415</a:t>
            </a:r>
          </a:p>
        </p:txBody>
      </p:sp>
      <p:sp>
        <p:nvSpPr>
          <p:cNvPr id="1048837" name="Rounded Rectangle 4"/>
          <p:cNvSpPr/>
          <p:nvPr/>
        </p:nvSpPr>
        <p:spPr>
          <a:xfrm>
            <a:off x="1000100" y="1357304"/>
            <a:ext cx="4500594" cy="2928958"/>
          </a:xfrm>
          <a:prstGeom prst="roundRect"/>
        </p:spPr>
        <p:style>
          <a:lnRef idx="2">
            <a:schemeClr val="accent6">
              <a:shade val="50000"/>
            </a:schemeClr>
          </a:lnRef>
          <a:fillRef idx="1">
            <a:schemeClr val="accent6"/>
          </a:fillRef>
          <a:effectRef idx="0">
            <a:schemeClr val="accent6"/>
          </a:effectRef>
          <a:fontRef idx="minor">
            <a:schemeClr val="lt1"/>
          </a:fontRef>
        </p:style>
        <p:txBody>
          <a:bodyPr anchor="ctr" rtlCol="0"/>
          <a:p>
            <a:r>
              <a:rPr dirty="0" sz="1800" lang="id-ID">
                <a:solidFill>
                  <a:schemeClr val="tx1"/>
                </a:solidFill>
                <a:latin typeface="Times New Roman" pitchFamily="18" charset="0"/>
                <a:cs typeface="Times New Roman" pitchFamily="18" charset="0"/>
              </a:rPr>
              <a:t>Pasukan gabungan Prancis-Wales itu bergerak memasuki wilayah Inggris di Worcester, sementara pasukan Spanyol dengan mengerahkan kapal-kapal perangnya menjarah dan menghancurkan apa saja pada jalur laut dari Cornwall ke Southampton sebelum mereka bertahan di Harfleur selama musim dingin</a:t>
            </a:r>
          </a:p>
        </p:txBody>
      </p:sp>
      <p:pic>
        <p:nvPicPr>
          <p:cNvPr id="2097157" name="Picture 2" descr="Apa Penyebab Perang Seratus Tahun? | Belajar Sampai Mati"/>
          <p:cNvPicPr>
            <a:picLocks noChangeAspect="1" noChangeArrowheads="1"/>
          </p:cNvPicPr>
          <p:nvPr/>
        </p:nvPicPr>
        <p:blipFill>
          <a:blip xmlns:r="http://schemas.openxmlformats.org/officeDocument/2006/relationships" r:embed="rId1"/>
          <a:srcRect/>
          <a:stretch>
            <a:fillRect/>
          </a:stretch>
        </p:blipFill>
        <p:spPr bwMode="auto">
          <a:xfrm>
            <a:off x="6072198" y="642924"/>
            <a:ext cx="2786082" cy="3929090"/>
          </a:xfrm>
          <a:prstGeom prst="rect"/>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74" name=""/>
        <p:cNvGrpSpPr/>
        <p:nvPr/>
      </p:nvGrpSpPr>
      <p:grpSpPr>
        <a:xfrm>
          <a:off x="0" y="0"/>
          <a:ext cx="0" cy="0"/>
          <a:chOff x="0" y="0"/>
          <a:chExt cx="0" cy="0"/>
        </a:xfrm>
      </p:grpSpPr>
      <p:sp>
        <p:nvSpPr>
          <p:cNvPr id="1048840" name="Rounded Rectangle 3"/>
          <p:cNvSpPr/>
          <p:nvPr/>
        </p:nvSpPr>
        <p:spPr>
          <a:xfrm>
            <a:off x="2357422" y="285734"/>
            <a:ext cx="4572032" cy="642942"/>
          </a:xfrm>
          <a:prstGeom prst="roundRect"/>
        </p:spPr>
        <p:style>
          <a:lnRef idx="3">
            <a:schemeClr val="lt1"/>
          </a:lnRef>
          <a:fillRef idx="1">
            <a:schemeClr val="dk1"/>
          </a:fillRef>
          <a:effectRef idx="1">
            <a:schemeClr val="dk1"/>
          </a:effectRef>
          <a:fontRef idx="minor">
            <a:schemeClr val="lt1"/>
          </a:fontRef>
        </p:style>
        <p:txBody>
          <a:bodyPr anchor="ctr" rtlCol="0"/>
          <a:p>
            <a:pPr algn="ctr" lvl="0"/>
            <a:endParaRPr dirty="0" sz="1800" lang="id-ID">
              <a:latin typeface="Times New Roman" pitchFamily="18" charset="0"/>
              <a:cs typeface="Times New Roman" pitchFamily="18" charset="0"/>
            </a:endParaRPr>
          </a:p>
          <a:p>
            <a:pPr algn="ctr" lvl="0"/>
            <a:r>
              <a:rPr dirty="0" sz="1800" lang="en-US" err="1">
                <a:latin typeface="Times New Roman" pitchFamily="18" charset="0"/>
                <a:cs typeface="Times New Roman" pitchFamily="18" charset="0"/>
              </a:rPr>
              <a:t>Perang</a:t>
            </a:r>
            <a:r>
              <a:rPr dirty="0" sz="1800" lang="en-US">
                <a:latin typeface="Times New Roman" pitchFamily="18" charset="0"/>
                <a:cs typeface="Times New Roman" pitchFamily="18" charset="0"/>
              </a:rPr>
              <a:t> </a:t>
            </a:r>
            <a:r>
              <a:rPr dirty="0" sz="1800" lang="en-US" err="1">
                <a:latin typeface="Times New Roman" pitchFamily="18" charset="0"/>
                <a:cs typeface="Times New Roman" pitchFamily="18" charset="0"/>
              </a:rPr>
              <a:t>Kembali</a:t>
            </a:r>
            <a:r>
              <a:rPr dirty="0" sz="1800" lang="en-US">
                <a:latin typeface="Times New Roman" pitchFamily="18" charset="0"/>
                <a:cs typeface="Times New Roman" pitchFamily="18" charset="0"/>
              </a:rPr>
              <a:t> </a:t>
            </a:r>
            <a:r>
              <a:rPr dirty="0" sz="1800" lang="en-US" err="1">
                <a:latin typeface="Times New Roman" pitchFamily="18" charset="0"/>
                <a:cs typeface="Times New Roman" pitchFamily="18" charset="0"/>
              </a:rPr>
              <a:t>Berkobar</a:t>
            </a:r>
            <a:r>
              <a:rPr dirty="0" sz="1800" lang="en-US">
                <a:latin typeface="Times New Roman" pitchFamily="18" charset="0"/>
                <a:cs typeface="Times New Roman" pitchFamily="18" charset="0"/>
              </a:rPr>
              <a:t> </a:t>
            </a:r>
            <a:r>
              <a:rPr dirty="0" sz="1800" lang="en-US" err="1">
                <a:latin typeface="Times New Roman" pitchFamily="18" charset="0"/>
                <a:cs typeface="Times New Roman" pitchFamily="18" charset="0"/>
              </a:rPr>
              <a:t>di</a:t>
            </a:r>
            <a:r>
              <a:rPr dirty="0" sz="1800" lang="en-US">
                <a:latin typeface="Times New Roman" pitchFamily="18" charset="0"/>
                <a:cs typeface="Times New Roman" pitchFamily="18" charset="0"/>
              </a:rPr>
              <a:t> </a:t>
            </a:r>
            <a:r>
              <a:rPr dirty="0" sz="1800" lang="en-US" err="1">
                <a:latin typeface="Times New Roman" pitchFamily="18" charset="0"/>
                <a:cs typeface="Times New Roman" pitchFamily="18" charset="0"/>
              </a:rPr>
              <a:t>Bawah</a:t>
            </a:r>
            <a:r>
              <a:rPr dirty="0" sz="1800" lang="en-US">
                <a:latin typeface="Times New Roman" pitchFamily="18" charset="0"/>
                <a:cs typeface="Times New Roman" pitchFamily="18" charset="0"/>
              </a:rPr>
              <a:t> Henry V (1415–1429)</a:t>
            </a:r>
            <a:endParaRPr dirty="0" sz="1800" lang="id-ID">
              <a:latin typeface="Times New Roman" pitchFamily="18" charset="0"/>
              <a:cs typeface="Times New Roman" pitchFamily="18" charset="0"/>
            </a:endParaRPr>
          </a:p>
          <a:p>
            <a:pPr algn="ctr"/>
            <a:endParaRPr dirty="0" lang="id-ID"/>
          </a:p>
        </p:txBody>
      </p:sp>
      <p:sp>
        <p:nvSpPr>
          <p:cNvPr id="1048841" name="Rounded Rectangle 5"/>
          <p:cNvSpPr/>
          <p:nvPr/>
        </p:nvSpPr>
        <p:spPr>
          <a:xfrm>
            <a:off x="2643174" y="1071552"/>
            <a:ext cx="3857652" cy="3786214"/>
          </a:xfrm>
          <a:prstGeom prst="roundRect"/>
        </p:spPr>
        <p:style>
          <a:lnRef idx="3">
            <a:schemeClr val="lt1"/>
          </a:lnRef>
          <a:fillRef idx="1">
            <a:schemeClr val="dk1"/>
          </a:fillRef>
          <a:effectRef idx="1">
            <a:schemeClr val="dk1"/>
          </a:effectRef>
          <a:fontRef idx="minor">
            <a:schemeClr val="lt1"/>
          </a:fontRef>
        </p:style>
        <p:txBody>
          <a:bodyPr anchor="ctr" rtlCol="0"/>
          <a:p>
            <a:pPr algn="ctr"/>
            <a:r>
              <a:rPr dirty="0" sz="2000" lang="id-ID">
                <a:latin typeface="Times New Roman" pitchFamily="18" charset="0"/>
                <a:cs typeface="Times New Roman" pitchFamily="18" charset="0"/>
              </a:rPr>
              <a:t>pasukan Inggris kewalahan dan kehilangan cara bermanuver akibat suplai logistik yang kecil dan harus berhadapan dengan pasukan Prancis yang jumlahnya lebih besar pada Pertempuran Agincourt, di utara Sungai Somme. </a:t>
            </a:r>
          </a:p>
        </p:txBody>
      </p:sp>
      <p:pic>
        <p:nvPicPr>
          <p:cNvPr id="2097158" name="Picture 3" descr="Perang 100 Tahun, Ketika Perancis Nyaris Dikuasai Inggris | RE Tawon"/>
          <p:cNvPicPr>
            <a:picLocks noChangeAspect="1" noChangeArrowheads="1"/>
          </p:cNvPicPr>
          <p:nvPr/>
        </p:nvPicPr>
        <p:blipFill>
          <a:blip xmlns:r="http://schemas.openxmlformats.org/officeDocument/2006/relationships" r:embed="rId1"/>
          <a:srcRect/>
          <a:stretch>
            <a:fillRect/>
          </a:stretch>
        </p:blipFill>
        <p:spPr bwMode="auto">
          <a:xfrm>
            <a:off x="357158" y="1142990"/>
            <a:ext cx="2000232" cy="3429024"/>
          </a:xfrm>
          <a:prstGeom prst="rect"/>
          <a:noFill/>
        </p:spPr>
      </p:pic>
      <p:pic>
        <p:nvPicPr>
          <p:cNvPr id="2097159" name="Picture 5" descr="Kisah Perang 100 Tahun Kerajaan Inggris dan Prancis | Indozone.id"/>
          <p:cNvPicPr>
            <a:picLocks noChangeAspect="1" noChangeArrowheads="1"/>
          </p:cNvPicPr>
          <p:nvPr/>
        </p:nvPicPr>
        <p:blipFill>
          <a:blip xmlns:r="http://schemas.openxmlformats.org/officeDocument/2006/relationships" r:embed="rId2"/>
          <a:srcRect/>
          <a:stretch>
            <a:fillRect/>
          </a:stretch>
        </p:blipFill>
        <p:spPr bwMode="auto">
          <a:xfrm>
            <a:off x="6786578" y="1285865"/>
            <a:ext cx="2024030" cy="3357587"/>
          </a:xfrm>
          <a:prstGeom prst="rect"/>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75" name=""/>
        <p:cNvGrpSpPr/>
        <p:nvPr/>
      </p:nvGrpSpPr>
      <p:grpSpPr>
        <a:xfrm>
          <a:off x="0" y="0"/>
          <a:ext cx="0" cy="0"/>
          <a:chOff x="0" y="0"/>
          <a:chExt cx="0" cy="0"/>
        </a:xfrm>
      </p:grpSpPr>
      <p:sp>
        <p:nvSpPr>
          <p:cNvPr id="1048842" name="Subtitle 2"/>
          <p:cNvSpPr>
            <a:spLocks noGrp="1"/>
          </p:cNvSpPr>
          <p:nvPr>
            <p:ph type="subTitle" idx="1"/>
          </p:nvPr>
        </p:nvSpPr>
        <p:spPr>
          <a:xfrm>
            <a:off x="5214942" y="285734"/>
            <a:ext cx="3214710" cy="642942"/>
          </a:xfrm>
        </p:spPr>
        <p:style>
          <a:lnRef idx="1">
            <a:schemeClr val="accent6"/>
          </a:lnRef>
          <a:fillRef idx="3">
            <a:schemeClr val="accent6"/>
          </a:fillRef>
          <a:effectRef idx="2">
            <a:schemeClr val="accent6"/>
          </a:effectRef>
          <a:fontRef idx="minor">
            <a:schemeClr val="lt1"/>
          </a:fontRef>
        </p:style>
        <p:txBody>
          <a:bodyPr/>
          <a:p>
            <a:pPr algn="ctr"/>
            <a:r>
              <a:rPr dirty="0" sz="1600" lang="id-ID">
                <a:solidFill>
                  <a:schemeClr val="tx1"/>
                </a:solidFill>
                <a:latin typeface="Times New Roman" pitchFamily="18" charset="0"/>
                <a:cs typeface="Times New Roman" pitchFamily="18" charset="0"/>
              </a:rPr>
              <a:t>Jeanne d’Arc dan Kemenangan Prancis: 1429–1453</a:t>
            </a:r>
          </a:p>
        </p:txBody>
      </p:sp>
      <p:sp>
        <p:nvSpPr>
          <p:cNvPr id="1048843" name="Subtitle 3"/>
          <p:cNvSpPr>
            <a:spLocks noGrp="1"/>
          </p:cNvSpPr>
          <p:nvPr>
            <p:ph type="subTitle" idx="2"/>
          </p:nvPr>
        </p:nvSpPr>
        <p:spPr>
          <a:xfrm>
            <a:off x="857224" y="642924"/>
            <a:ext cx="2214578" cy="338400"/>
          </a:xfrm>
        </p:spPr>
        <p:style>
          <a:lnRef idx="1">
            <a:schemeClr val="accent6"/>
          </a:lnRef>
          <a:fillRef idx="3">
            <a:schemeClr val="accent6"/>
          </a:fillRef>
          <a:effectRef idx="2">
            <a:schemeClr val="accent6"/>
          </a:effectRef>
          <a:fontRef idx="minor">
            <a:schemeClr val="lt1"/>
          </a:fontRef>
        </p:style>
        <p:txBody>
          <a:bodyPr/>
          <a:p>
            <a:pPr lvl="0"/>
            <a:r>
              <a:rPr dirty="0" lang="id-ID">
                <a:solidFill>
                  <a:schemeClr val="tx1"/>
                </a:solidFill>
              </a:rPr>
              <a:t>kemenangan inggris </a:t>
            </a:r>
          </a:p>
          <a:p>
            <a:endParaRPr dirty="0" lang="id-ID">
              <a:solidFill>
                <a:schemeClr val="tx1"/>
              </a:solidFill>
            </a:endParaRPr>
          </a:p>
        </p:txBody>
      </p:sp>
      <p:sp>
        <p:nvSpPr>
          <p:cNvPr id="1048844" name="Subtitle 4"/>
          <p:cNvSpPr>
            <a:spLocks noGrp="1"/>
          </p:cNvSpPr>
          <p:nvPr>
            <p:ph type="subTitle" idx="3"/>
          </p:nvPr>
        </p:nvSpPr>
        <p:spPr>
          <a:xfrm>
            <a:off x="5072066" y="1428742"/>
            <a:ext cx="3320340" cy="3143272"/>
          </a:xfrm>
        </p:spPr>
        <p:style>
          <a:lnRef idx="1">
            <a:schemeClr val="accent6"/>
          </a:lnRef>
          <a:fillRef idx="3">
            <a:schemeClr val="accent6"/>
          </a:fillRef>
          <a:effectRef idx="2">
            <a:schemeClr val="accent6"/>
          </a:effectRef>
          <a:fontRef idx="minor">
            <a:schemeClr val="lt1"/>
          </a:fontRef>
        </p:style>
        <p:txBody>
          <a:bodyPr/>
          <a:p>
            <a:r>
              <a:rPr dirty="0" sz="1800" lang="id-ID">
                <a:latin typeface="Times New Roman" pitchFamily="18" charset="0"/>
                <a:cs typeface="Times New Roman" pitchFamily="18" charset="0"/>
              </a:rPr>
              <a:t>Jeanne d’Arc meyakinkan Dauphin (Charles VII) untuk mengirimnya ke kota pendudukan itu. Jeanne mengatakan bahwa dia mendapat visi dari Tuhan bahwa dirinya mampu mengusir pasukan Inggris. Hal itu mengangkat moral pasukan, dan mereka menyerang pasukan Inggris dan berhasil memaksa mereka pergi dari wilayah pendudukan.</a:t>
            </a:r>
          </a:p>
        </p:txBody>
      </p:sp>
      <p:sp>
        <p:nvSpPr>
          <p:cNvPr id="1048845" name="Subtitle 5"/>
          <p:cNvSpPr>
            <a:spLocks noGrp="1"/>
          </p:cNvSpPr>
          <p:nvPr>
            <p:ph type="subTitle" idx="4"/>
          </p:nvPr>
        </p:nvSpPr>
        <p:spPr>
          <a:xfrm>
            <a:off x="500034" y="1214428"/>
            <a:ext cx="2786082" cy="3071834"/>
          </a:xfrm>
        </p:spPr>
        <p:style>
          <a:lnRef idx="1">
            <a:schemeClr val="accent6"/>
          </a:lnRef>
          <a:fillRef idx="3">
            <a:schemeClr val="accent6"/>
          </a:fillRef>
          <a:effectRef idx="2">
            <a:schemeClr val="accent6"/>
          </a:effectRef>
          <a:fontRef idx="minor">
            <a:schemeClr val="lt1"/>
          </a:fontRef>
        </p:style>
        <p:txBody>
          <a:bodyPr/>
          <a:p>
            <a:r>
              <a:rPr dirty="0" sz="1800" lang="id-ID">
                <a:latin typeface="Times New Roman" pitchFamily="18" charset="0"/>
                <a:cs typeface="Times New Roman" pitchFamily="18" charset="0"/>
              </a:rPr>
              <a:t>Perang Inggris-Prancis  berlanjut selama kepemimpinan Duke Bedford dengan beberapa catatan kemenangan pada beberapa pertempuran. Pihak Inggris mendapatkan empati atas kemenangannya pada Pertempuran Verneuil (17 Agustus 1424).</a:t>
            </a:r>
          </a:p>
        </p:txBody>
      </p:sp>
      <p:sp>
        <p:nvSpPr>
          <p:cNvPr id="1048846" name="Rounded Rectangle 6"/>
          <p:cNvSpPr/>
          <p:nvPr/>
        </p:nvSpPr>
        <p:spPr>
          <a:xfrm>
            <a:off x="3929058" y="0"/>
            <a:ext cx="357190" cy="5143500"/>
          </a:xfrm>
          <a:prstGeom prst="roundRect"/>
        </p:spPr>
        <p:style>
          <a:lnRef idx="2">
            <a:schemeClr val="dk1">
              <a:shade val="50000"/>
            </a:schemeClr>
          </a:lnRef>
          <a:fillRef idx="1">
            <a:schemeClr val="dk1"/>
          </a:fillRef>
          <a:effectRef idx="0">
            <a:schemeClr val="dk1"/>
          </a:effectRef>
          <a:fontRef idx="minor">
            <a:schemeClr val="lt1"/>
          </a:fontRef>
        </p:style>
        <p:txBody>
          <a:bodyPr anchor="ctr" rtlCol="0"/>
          <a:p>
            <a:pPr algn="ctr"/>
            <a:endParaRPr lang="id-ID"/>
          </a:p>
        </p:txBody>
      </p:sp>
    </p:spTree>
  </p:cSld>
  <p:clrMapOvr>
    <a:masterClrMapping/>
  </p:clrMapOvr>
</p:sld>
</file>

<file path=ppt/theme/theme1.xml><?xml version="1.0" encoding="utf-8"?>
<a:theme xmlns:a="http://schemas.openxmlformats.org/drawingml/2006/main" name="Abstract Focus by Slidesgo">
  <a:themeElements>
    <a:clrScheme name="Simple Light">
      <a:dk1>
        <a:srgbClr val="595959"/>
      </a:dk1>
      <a:lt1>
        <a:srgbClr val="FFFFFF"/>
      </a:lt1>
      <a:dk2>
        <a:srgbClr val="595959"/>
      </a:dk2>
      <a:lt2>
        <a:srgbClr val="FFF6F2"/>
      </a:lt2>
      <a:accent1>
        <a:srgbClr val="C7D5E0"/>
      </a:accent1>
      <a:accent2>
        <a:srgbClr val="D7E9F7"/>
      </a:accent2>
      <a:accent3>
        <a:srgbClr val="7490A7"/>
      </a:accent3>
      <a:accent4>
        <a:srgbClr val="F7ECBD"/>
      </a:accent4>
      <a:accent5>
        <a:srgbClr val="EBDFB0"/>
      </a:accent5>
      <a:accent6>
        <a:srgbClr val="FEF8DC"/>
      </a:accent6>
      <a:hlink>
        <a:srgbClr val="CCBA6B"/>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000"/>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000"/>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Application>Microsoft Office PowerPoint</Application>
  <ScaleCrop>0</ScaleCrop>
  <LinksUpToDate>0</LinksUpToDate>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PERANG SERATUS TAHUN</dc:title>
  <dc:creator>user</dc:creator>
  <cp:lastModifiedBy>soniaayuningp@gmail.com</cp:lastModifiedBy>
  <dcterms:created xsi:type="dcterms:W3CDTF">2021-09-18T04:18:23Z</dcterms:created>
  <dcterms:modified xsi:type="dcterms:W3CDTF">2021-09-18T04:18:23Z</dcterms:modified>
</cp:coreProperties>
</file>