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75" r:id="rId10"/>
    <p:sldId id="265" r:id="rId11"/>
    <p:sldId id="266" r:id="rId12"/>
    <p:sldId id="268" r:id="rId13"/>
    <p:sldId id="271" r:id="rId14"/>
    <p:sldId id="269" r:id="rId15"/>
    <p:sldId id="270" r:id="rId16"/>
    <p:sldId id="272" r:id="rId17"/>
    <p:sldId id="273" r:id="rId18"/>
    <p:sldId id="274" r:id="rId19"/>
    <p:sldId id="26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99FF"/>
    <a:srgbClr val="FFFF99"/>
    <a:srgbClr val="CCFF33"/>
    <a:srgbClr val="FF999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73" autoAdjust="0"/>
    <p:restoredTop sz="94660"/>
  </p:normalViewPr>
  <p:slideViewPr>
    <p:cSldViewPr>
      <p:cViewPr varScale="1">
        <p:scale>
          <a:sx n="65" d="100"/>
          <a:sy n="65" d="100"/>
        </p:scale>
        <p:origin x="13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BE885-142D-4CFB-8000-FC46260FE514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E87B5-2893-4AA5-BE70-C83720421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TUK PRESENTASI\ship-coast-1280x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363"/>
            <a:ext cx="9144000" cy="6847637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533400" y="4051280"/>
            <a:ext cx="800099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Siklus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Nutrient </a:t>
            </a:r>
            <a:r>
              <a:rPr lang="en-US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dan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Pengaruh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Terhadap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Sifat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Perairan</a:t>
            </a:r>
            <a:endParaRPr lang="en-US" sz="54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3423788326_bb1b40e33f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57200" y="685800"/>
            <a:ext cx="8077200" cy="5562600"/>
          </a:xfrm>
          <a:prstGeom prst="rect">
            <a:avLst/>
          </a:prstGeom>
          <a:ln w="57150">
            <a:solidFill>
              <a:srgbClr val="CCFF3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574675" algn="just"/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Denitrifikasi merupakan pengubahan nitrat menjadi gas nitrogen, dengan demikian mengisi kembali atmosfer.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574675" algn="just"/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Proses ini melibatkan peran beberapa bakteri antara lain </a:t>
            </a:r>
            <a:r>
              <a:rPr lang="id-ID" sz="2800" i="1" dirty="0" smtClean="0">
                <a:latin typeface="Times New Roman" pitchFamily="18" charset="0"/>
                <a:cs typeface="Times New Roman" pitchFamily="18" charset="0"/>
              </a:rPr>
              <a:t>Bacillus cereus, Bacillus licheniformis, Pseudomonas denitrificants, Thiobacillus denitrificants, Micrococcus,  dan Achromabacter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574675" algn="just"/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Bakteri ini hidup jauh di dalam tanah dan dalam sedimen air yang jumlah oksigennya sang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t terbatas. Bakteri tersebut menggunakan nitrat sebagai suatu alternative terhadap oksigen untuk respirasinya.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TUK PRESENTASI\powerpoint-templates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28600" y="152400"/>
            <a:ext cx="35814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Siklus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FOSFOR</a:t>
            </a:r>
            <a:endParaRPr 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:\Documents and Settings\Ion\Desktop\pertemuan 7\daur-fosfor1.jpg"/>
          <p:cNvPicPr/>
          <p:nvPr/>
        </p:nvPicPr>
        <p:blipFill>
          <a:blip r:embed="rId3" cstate="print"/>
          <a:srcRect l="5288" r="4267"/>
          <a:stretch>
            <a:fillRect/>
          </a:stretch>
        </p:blipFill>
        <p:spPr bwMode="auto">
          <a:xfrm>
            <a:off x="0" y="990600"/>
            <a:ext cx="91440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business_ppt_backgroun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371600" y="1371600"/>
            <a:ext cx="6248400" cy="685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fosfor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3352800"/>
            <a:ext cx="3048000" cy="1295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Fosfat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tumbuhan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hewan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57800" y="3352800"/>
            <a:ext cx="3048000" cy="1295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Fosfat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anorganik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>
            <a:stCxn id="5" idx="2"/>
          </p:cNvCxnSpPr>
          <p:nvPr/>
        </p:nvCxnSpPr>
        <p:spPr>
          <a:xfrm rot="5400000">
            <a:off x="2743200" y="1371600"/>
            <a:ext cx="1066800" cy="2438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2"/>
          </p:cNvCxnSpPr>
          <p:nvPr/>
        </p:nvCxnSpPr>
        <p:spPr>
          <a:xfrm rot="16200000" flipH="1">
            <a:off x="5143500" y="1409700"/>
            <a:ext cx="1066800" cy="2362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green-light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457200" y="381000"/>
            <a:ext cx="8229600" cy="4114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Fosfat organik dari hewan dan tumbuhan yang mati diuraikan oleh dekomposer menjadi fosfat anorganik. 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Fosfat anorganik yang terlarut di air tanah atau air laut akan terkikis dan mengendap di sedimen laut.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Fosfat dari batu dan fosil terkikis dan membentuk fosfat anorganik terlarut di air tanah dan laut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kemudian akan diserap oleh akar tumbuhan lagi.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029200"/>
            <a:ext cx="8229600" cy="1524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Siklus ini berulang terus menerus.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ebagian besar fosfat bersiklus ulang secara lokal di antara tanah, tumbuhan, dan konsumen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skala waktu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/>
          </a:p>
          <a:p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3423788326_bb1b40e33f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09600" y="228600"/>
            <a:ext cx="8001000" cy="99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Pengaruh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Limbah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Organik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(Nutrient) yang </a:t>
            </a:r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Berlebihan</a:t>
            </a:r>
            <a:endParaRPr 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981200"/>
            <a:ext cx="8229600" cy="4114800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indent="398463" algn="just"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masuk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endapan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koloid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tersuspensi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terlarut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14000"/>
              </a:lnSpc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398463" algn="just"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dekomposisi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penurunan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oksigen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terlarut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Dekomposisi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menghasilkan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senyawa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nutrient (nitrogen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fosfor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menyuburkan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business_ppt_backgroun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" name="Picture 6" descr="C:\Documents and Settings\Ion\Desktop\pertemuan 7\eutroph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838200"/>
            <a:ext cx="8077199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PROPOSAL n' SKRIPSI kak nani\PROPOSAL n SKRIPSI\TUK PRESENTASI\background-for-powerpoint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94944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3400" y="838200"/>
            <a:ext cx="8001000" cy="5486400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indent="398463" algn="just">
              <a:lnSpc>
                <a:spcPct val="114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Nutrient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kimia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fitoplankton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pertumbuhannya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konsentrasi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tertentu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keberadaan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nutrient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produktivitas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398463" algn="just"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Namun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nutrient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terus-menerus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berdampak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negatif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mengakibatkan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eutrofikasi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mendorong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algae 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blooming algae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kandungan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oksigen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dekomposisi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3423788326_bb1b40e33f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3400" y="1143000"/>
            <a:ext cx="8001000" cy="4495800"/>
          </a:xfrm>
          <a:prstGeom prst="rect">
            <a:avLst/>
          </a:prstGeom>
          <a:solidFill>
            <a:srgbClr val="FFFF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98463" algn="just">
              <a:lnSpc>
                <a:spcPct val="114000"/>
              </a:lnSpc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dekomposisi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cenderung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merugikan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sebagian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produknya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(H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S, CH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mengganggu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biota,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sedangkan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nutrient yang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konsentrasi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tertentu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menguntungkan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namun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nutrient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terus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bertambah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pencemar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menurunkan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terjadinya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kematian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masal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ikan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powerpoint-templates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3400" y="762000"/>
            <a:ext cx="8001000" cy="5181600"/>
          </a:xfrm>
          <a:prstGeom prst="rect">
            <a:avLst/>
          </a:prstGeom>
          <a:solidFill>
            <a:srgbClr val="FFCCCC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indent="398463" algn="just">
              <a:lnSpc>
                <a:spcPct val="114000"/>
              </a:lnSpc>
            </a:pP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98463" algn="just">
              <a:lnSpc>
                <a:spcPct val="114000"/>
              </a:lnSpc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Selain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dekomposisi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menghasilkan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cocok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mikroba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pathogen yang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mikroba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virus,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protozoa yang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setelah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biak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penyakit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biota air. </a:t>
            </a:r>
          </a:p>
          <a:p>
            <a:pPr indent="398463" algn="just">
              <a:lnSpc>
                <a:spcPct val="114000"/>
              </a:lnSpc>
            </a:pP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98463" algn="just">
              <a:lnSpc>
                <a:spcPct val="114000"/>
              </a:lnSpc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Dampak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terjadinya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eutrofikasi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merangsang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tanaman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air,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eceng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godok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hydrilla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keberadaannya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dianggap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gulma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mengganggu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produktivitas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398463" algn="just">
              <a:lnSpc>
                <a:spcPct val="114000"/>
              </a:lnSpc>
            </a:pP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 descr="D:\TUK PRESENTASI\pengu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219200" y="1981200"/>
            <a:ext cx="638508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8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TERIMA KASIH</a:t>
            </a:r>
            <a:endParaRPr lang="en-US" sz="8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PROPOSAL n' SKRIPSI kak nani\PROPOSAL n SKRIPSI\TUK PRESENTASI\background-for-powerpoint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94944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04800" y="2286000"/>
            <a:ext cx="2514600" cy="2057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Siklus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Nutrient/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Biogeokimia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71800" y="33528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505200" y="1219200"/>
            <a:ext cx="5257800" cy="441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indent="398463" algn="just">
              <a:lnSpc>
                <a:spcPct val="114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iklus unsur atau senyawa kimia yang mengalir dari komponen abiotik ke biotik dan kembali lagi ke komponen abiotik.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398463" algn="just">
              <a:lnSpc>
                <a:spcPct val="114000"/>
              </a:lnSpc>
            </a:pP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Siklus tersebut tidak hanya melalui organisme, tetapi juga melibatkan reaksi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reaksi kimia dalam lingkungan abiotik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green-light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457200" y="762000"/>
            <a:ext cx="8077200" cy="5257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Materi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tersusun ole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satunya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Nitrogen (N) dan Fosfor (P).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Unsur-unsur kimia tersebut dimanfaatkan oleh produsen untuk membentuk bahan organi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dengan bantuan energi matahari atau energi yang berasal dari reaksi kimi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</a:p>
          <a:p>
            <a:pPr algn="just"/>
            <a:endParaRPr lang="en-US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Bahan organik yang dihasilkan adalah sumber 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 organisme.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Proses makan atau dimakan pada rantai makanan mengakibatkan aliran materi dari mata rantai yang lain.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PROPOSAL n' SKRIPSI kak nani\PROPOSAL n SKRIPSI\TUK PRESENTASI\background-for-powerpoint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94944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28600" y="381000"/>
            <a:ext cx="8686800" cy="2438400"/>
          </a:xfrm>
          <a:prstGeom prst="rect">
            <a:avLst/>
          </a:prstGeom>
          <a:solidFill>
            <a:srgbClr val="FF99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organisme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dalam satu rantai  makanan  mati,  aliran 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materi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masih  tetap berlangsung terus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arena mahluk hidup yang mati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diuraikan oleh decomposer yang ak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irnya akan masuk lagi ke rantai makanan berikutnya.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4114800"/>
            <a:ext cx="2362200" cy="1143000"/>
          </a:xfrm>
          <a:prstGeom prst="rect">
            <a:avLst/>
          </a:prstGeom>
          <a:solidFill>
            <a:srgbClr val="FF99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 Daur Biogeokimia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895600" y="4722812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581400" y="3276600"/>
            <a:ext cx="4953000" cy="3276600"/>
          </a:xfrm>
          <a:prstGeom prst="rect">
            <a:avLst/>
          </a:prstGeom>
          <a:solidFill>
            <a:srgbClr val="FF99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ebagai siklus materi yang mengembalikan semua unsur-unsur kimia yang sudah terpakai oleh semua yang ada di bumi baik komponen biotik maupun komponen abiotik, sehingga kelangsungan hidup dapat terjaga dengan baik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business_ppt_backgroun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81000" y="381000"/>
            <a:ext cx="39624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Siklus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Nitrogen</a:t>
            </a:r>
            <a:endParaRPr 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2057400"/>
            <a:ext cx="2438400" cy="990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 nitrogen bersifat </a:t>
            </a:r>
            <a:r>
              <a:rPr lang="id-ID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inert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971800" y="2514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657600" y="1600200"/>
            <a:ext cx="4800600" cy="1981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apat dipergunakan sebagai penyusun elemen-elemen tubuh organisme apabila sudah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mengalami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Fiksasi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5753100" y="40767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572000" y="4572000"/>
            <a:ext cx="3048000" cy="1600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mmonia (NH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itrit (NO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itrat(NO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monium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(NH</a:t>
            </a:r>
            <a:r>
              <a:rPr lang="en-US" sz="28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4+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3423788326_bb1b40e33f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2" descr="D:\PROPOSAL n' SKRIPSI kak nani\PROPOSAL n SKRIPSI\TUK PRESENTASI\background-for-powerpoint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949440"/>
          </a:xfrm>
          <a:prstGeom prst="rect">
            <a:avLst/>
          </a:prstGeom>
          <a:noFill/>
        </p:spPr>
      </p:pic>
      <p:pic>
        <p:nvPicPr>
          <p:cNvPr id="6" name="Picture 5" descr="C:\Documents and Settings\Ion\Desktop\pertemuan 7\siklus biogeokimia6.jpg"/>
          <p:cNvPicPr/>
          <p:nvPr/>
        </p:nvPicPr>
        <p:blipFill>
          <a:blip r:embed="rId4"/>
          <a:srcRect t="4962" r="1122"/>
          <a:stretch>
            <a:fillRect/>
          </a:stretch>
        </p:blipFill>
        <p:spPr bwMode="auto">
          <a:xfrm>
            <a:off x="0" y="304800"/>
            <a:ext cx="89916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green-light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457200" y="457200"/>
            <a:ext cx="8077200" cy="1828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 memproduksi nutrient bagi organisme perairan, maka diperlukan transfer senyawa nitrogen. Nitrogen memasuki ekosistem dengan dua jalur alamiah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3886200"/>
            <a:ext cx="3886200" cy="2743200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id-ID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eposit pada atmosfer, merupakan sekitar 5% sampai 10% dari nitrogen yang dapat digunakan yang memasuki sebagian besar ekosistem.</a:t>
            </a:r>
            <a:endParaRPr lang="en-US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76400" y="2743200"/>
            <a:ext cx="1371600" cy="685800"/>
          </a:xfrm>
          <a:prstGeom prst="rect">
            <a:avLst/>
          </a:prstGeom>
          <a:solidFill>
            <a:srgbClr val="FF99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Jalur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43600" y="2743200"/>
            <a:ext cx="1371600" cy="685800"/>
          </a:xfrm>
          <a:prstGeom prst="rect">
            <a:avLst/>
          </a:prstGeom>
          <a:solidFill>
            <a:srgbClr val="FF99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Jalur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48200" y="3810000"/>
            <a:ext cx="4114800" cy="2743200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d-ID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elalui fiksasi nitrogen 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id-ID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ntuk memecahkan molekul 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5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d-ID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agar atom-atomnya dapat bergabung dengan atom-atom lain diperlukan pemasukan sejumlah besar energ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d-ID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 descr="D:\TUK PRESENTASI\powerpoint-templates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57200" y="914400"/>
            <a:ext cx="8077200" cy="4800600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 Keperluan pertanian yang semakin meningkat telah menyebabkan produk nitrogen terfiksasi secara industr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makin meningkat pula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ehingga supply industr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merupakan ketergantungan dari se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tor pertanian ini menjadi pemicu ketergangguan daur alam.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515938" algn="just"/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Kegiatan manusia telah meningkatkan aliran nitrogen global. Hal ini dapat terlihat pada danau dan sungai karena pupuk nitrogen merembes dari tanah pertanian sekitarnya dan menyuburkan algae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business_ppt_backgroun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57200" y="609600"/>
            <a:ext cx="8077200" cy="5791200"/>
          </a:xfrm>
          <a:prstGeom prst="rect">
            <a:avLst/>
          </a:prstGeom>
          <a:ln w="57150">
            <a:solidFill>
              <a:srgbClr val="CCFF3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39725" indent="-339725" algn="just">
              <a:buFont typeface="Wingdings" pitchFamily="2" charset="2"/>
              <a:buChar char="v"/>
            </a:pP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Amonia di perairan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berasal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 pemecahan nitrogen organik dan nitrogen anorganik yang terdapat di dalam tanah dan air, yang berasal dari dekomposisi oleh mikroba dan jamur.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39725" indent="-339725" algn="just"/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339725" indent="-339725" algn="just">
              <a:buFont typeface="Wingdings" pitchFamily="2" charset="2"/>
              <a:buChar char="v"/>
            </a:pP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Ikan tidak bisa bertoleransi terhadap kadar amonia bebas yang terlalu tinggi karena dapat mengganggu proses pengikatan oksigen oleh darah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39725" indent="-339725" algn="just"/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339725" indent="-339725" algn="just">
              <a:buFont typeface="Wingdings" pitchFamily="2" charset="2"/>
              <a:buChar char="v"/>
            </a:pP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Amonia (NH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) dapat secara langsung diambil oleh tumbuhan melalui akar dan melalui daun-daunnya.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mengambil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nitrogen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Azetobacter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sp.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Clostridium sp.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568</Words>
  <Application>Microsoft Office PowerPoint</Application>
  <PresentationFormat>On-screen Show (4:3)</PresentationFormat>
  <Paragraphs>67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Windows User</cp:lastModifiedBy>
  <cp:revision>44</cp:revision>
  <dcterms:created xsi:type="dcterms:W3CDTF">2006-08-16T00:00:00Z</dcterms:created>
  <dcterms:modified xsi:type="dcterms:W3CDTF">2020-11-14T05:02:46Z</dcterms:modified>
</cp:coreProperties>
</file>