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5" r:id="rId10"/>
    <p:sldId id="266" r:id="rId11"/>
    <p:sldId id="267" r:id="rId12"/>
    <p:sldId id="268" r:id="rId13"/>
    <p:sldId id="269" r:id="rId14"/>
    <p:sldId id="270" r:id="rId15"/>
    <p:sldId id="272" r:id="rId16"/>
    <p:sldId id="271" r:id="rId17"/>
    <p:sldId id="264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6484-1133-4227-83F8-2CBC35BD92E5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EE3A-8B0C-4700-897D-7821C92BA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6484-1133-4227-83F8-2CBC35BD92E5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EE3A-8B0C-4700-897D-7821C92BA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6484-1133-4227-83F8-2CBC35BD92E5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EE3A-8B0C-4700-897D-7821C92BA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6484-1133-4227-83F8-2CBC35BD92E5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EE3A-8B0C-4700-897D-7821C92BA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6484-1133-4227-83F8-2CBC35BD92E5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EE3A-8B0C-4700-897D-7821C92BA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6484-1133-4227-83F8-2CBC35BD92E5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EE3A-8B0C-4700-897D-7821C92BA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6484-1133-4227-83F8-2CBC35BD92E5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EE3A-8B0C-4700-897D-7821C92BA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6484-1133-4227-83F8-2CBC35BD92E5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EE3A-8B0C-4700-897D-7821C92BA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6484-1133-4227-83F8-2CBC35BD92E5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EE3A-8B0C-4700-897D-7821C92BA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6484-1133-4227-83F8-2CBC35BD92E5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EE3A-8B0C-4700-897D-7821C92BA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026484-1133-4227-83F8-2CBC35BD92E5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77EE3A-8B0C-4700-897D-7821C92BA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026484-1133-4227-83F8-2CBC35BD92E5}" type="datetimeFigureOut">
              <a:rPr lang="en-US" smtClean="0"/>
              <a:pPr/>
              <a:t>3/24/2021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77EE3A-8B0C-4700-897D-7821C92BA4D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Pertemuan</a:t>
            </a:r>
            <a:r>
              <a:rPr lang="en-US" dirty="0" smtClean="0"/>
              <a:t> 14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</a:rPr>
              <a:t>Ketahanan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Nasional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458200" cy="5440363"/>
          </a:xfrm>
        </p:spPr>
        <p:txBody>
          <a:bodyPr>
            <a:normAutofit fontScale="70000" lnSpcReduction="20000"/>
          </a:bodyPr>
          <a:lstStyle/>
          <a:p>
            <a:pPr algn="just"/>
            <a:r>
              <a:rPr lang="en-US" dirty="0" err="1" smtClean="0"/>
              <a:t>Konsepsi</a:t>
            </a:r>
            <a:r>
              <a:rPr lang="en-US" dirty="0" smtClean="0"/>
              <a:t> </a:t>
            </a:r>
            <a:r>
              <a:rPr lang="en-US" dirty="0" err="1" smtClean="0"/>
              <a:t>ketahanan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juga</a:t>
            </a:r>
            <a:r>
              <a:rPr lang="en-US" dirty="0" smtClean="0"/>
              <a:t> </a:t>
            </a:r>
            <a:r>
              <a:rPr lang="en-US" dirty="0" err="1" smtClean="0"/>
              <a:t>diartikan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konsepsi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pencapaian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yang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intinya</a:t>
            </a:r>
            <a:r>
              <a:rPr lang="en-US" dirty="0" smtClean="0"/>
              <a:t> </a:t>
            </a:r>
            <a:r>
              <a:rPr lang="en-US" dirty="0" err="1" smtClean="0"/>
              <a:t>tercapainya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Indonesia, yang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</a:t>
            </a:r>
            <a:r>
              <a:rPr lang="en-US" dirty="0" err="1" smtClean="0"/>
              <a:t>Adapun</a:t>
            </a:r>
            <a:r>
              <a:rPr lang="en-US" dirty="0" smtClean="0"/>
              <a:t> </a:t>
            </a:r>
            <a:r>
              <a:rPr lang="en-US" dirty="0" err="1" smtClean="0"/>
              <a:t>rumusan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sebagaimana</a:t>
            </a:r>
            <a:r>
              <a:rPr lang="en-US" dirty="0" smtClean="0"/>
              <a:t> yang </a:t>
            </a:r>
            <a:r>
              <a:rPr lang="en-US" dirty="0" err="1" smtClean="0"/>
              <a:t>diamatkan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pembukaan</a:t>
            </a:r>
            <a:r>
              <a:rPr lang="en-US" dirty="0" smtClean="0"/>
              <a:t> UUD RI 1945 </a:t>
            </a:r>
            <a:r>
              <a:rPr lang="en-US" dirty="0" err="1" smtClean="0"/>
              <a:t>ialah</a:t>
            </a:r>
            <a:r>
              <a:rPr lang="en-US" dirty="0" smtClean="0"/>
              <a:t> </a:t>
            </a:r>
            <a:r>
              <a:rPr lang="en-US" dirty="0" err="1" smtClean="0"/>
              <a:t>membentuk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yang </a:t>
            </a:r>
            <a:r>
              <a:rPr lang="en-US" dirty="0" err="1" smtClean="0"/>
              <a:t>melindungi</a:t>
            </a:r>
            <a:r>
              <a:rPr lang="en-US" dirty="0" smtClean="0"/>
              <a:t> </a:t>
            </a:r>
            <a:r>
              <a:rPr lang="en-US" dirty="0" err="1" smtClean="0"/>
              <a:t>segenap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Indonesia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tumpah</a:t>
            </a:r>
            <a:r>
              <a:rPr lang="en-US" dirty="0" smtClean="0"/>
              <a:t> </a:t>
            </a:r>
            <a:r>
              <a:rPr lang="en-US" dirty="0" err="1" smtClean="0"/>
              <a:t>darah</a:t>
            </a:r>
            <a:r>
              <a:rPr lang="en-US" dirty="0" smtClean="0"/>
              <a:t> </a:t>
            </a:r>
            <a:r>
              <a:rPr lang="en-US" dirty="0" err="1" smtClean="0"/>
              <a:t>Indonseia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memajukan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, </a:t>
            </a:r>
            <a:r>
              <a:rPr lang="en-US" dirty="0" err="1" smtClean="0"/>
              <a:t>mencerdaskan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ikut</a:t>
            </a:r>
            <a:r>
              <a:rPr lang="en-US" dirty="0" smtClean="0"/>
              <a:t> </a:t>
            </a:r>
            <a:r>
              <a:rPr lang="en-US" dirty="0" err="1" smtClean="0"/>
              <a:t>melaksanakan</a:t>
            </a:r>
            <a:r>
              <a:rPr lang="en-US" dirty="0" smtClean="0"/>
              <a:t> </a:t>
            </a:r>
            <a:r>
              <a:rPr lang="en-US" dirty="0" err="1" smtClean="0"/>
              <a:t>ketertiban</a:t>
            </a:r>
            <a:r>
              <a:rPr lang="en-US" dirty="0" smtClean="0"/>
              <a:t> </a:t>
            </a:r>
            <a:r>
              <a:rPr lang="en-US" dirty="0" err="1" smtClean="0"/>
              <a:t>dunia</a:t>
            </a:r>
            <a:r>
              <a:rPr lang="en-US" dirty="0" smtClean="0"/>
              <a:t> yang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kemerdekaan</a:t>
            </a:r>
            <a:r>
              <a:rPr lang="en-US" dirty="0" smtClean="0"/>
              <a:t>, </a:t>
            </a:r>
            <a:r>
              <a:rPr lang="en-US" dirty="0" err="1" smtClean="0"/>
              <a:t>perdamaian</a:t>
            </a:r>
            <a:r>
              <a:rPr lang="en-US" dirty="0" smtClean="0"/>
              <a:t> </a:t>
            </a:r>
            <a:r>
              <a:rPr lang="en-US" dirty="0" err="1" smtClean="0"/>
              <a:t>abadi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,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ketahanan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kondisi</a:t>
            </a:r>
            <a:r>
              <a:rPr lang="en-US" dirty="0" smtClean="0"/>
              <a:t> yang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menghadapi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mengatasi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tantangan</a:t>
            </a:r>
            <a:r>
              <a:rPr lang="en-US" dirty="0" smtClean="0"/>
              <a:t>, </a:t>
            </a:r>
            <a:r>
              <a:rPr lang="en-US" dirty="0" err="1" smtClean="0"/>
              <a:t>ancaman</a:t>
            </a:r>
            <a:r>
              <a:rPr lang="en-US" dirty="0" smtClean="0"/>
              <a:t>, </a:t>
            </a:r>
            <a:r>
              <a:rPr lang="en-US" dirty="0" err="1" smtClean="0"/>
              <a:t>hambatan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gangguan</a:t>
            </a:r>
            <a:r>
              <a:rPr lang="en-US" dirty="0" smtClean="0"/>
              <a:t>. </a:t>
            </a:r>
            <a:r>
              <a:rPr lang="en-US" dirty="0" err="1" smtClean="0"/>
              <a:t>Kemudian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ketahanan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konsepsi</a:t>
            </a:r>
            <a:r>
              <a:rPr lang="en-US" dirty="0" smtClean="0"/>
              <a:t> </a:t>
            </a:r>
            <a:r>
              <a:rPr lang="en-US" dirty="0" err="1" smtClean="0"/>
              <a:t>ketahanan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yakni</a:t>
            </a:r>
            <a:r>
              <a:rPr lang="en-US" dirty="0" smtClean="0"/>
              <a:t> </a:t>
            </a:r>
            <a:r>
              <a:rPr lang="en-US" dirty="0" err="1" smtClean="0"/>
              <a:t>konsepsi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seimbang</a:t>
            </a:r>
            <a:r>
              <a:rPr lang="en-US" dirty="0" smtClean="0"/>
              <a:t>, </a:t>
            </a:r>
            <a:r>
              <a:rPr lang="en-US" dirty="0" err="1" smtClean="0"/>
              <a:t>serasi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selaras</a:t>
            </a:r>
            <a:r>
              <a:rPr lang="en-US" dirty="0" smtClean="0"/>
              <a:t> yang </a:t>
            </a:r>
            <a:r>
              <a:rPr lang="en-US" dirty="0" err="1" smtClean="0"/>
              <a:t>dilaksanakan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daerah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bagian</a:t>
            </a:r>
            <a:r>
              <a:rPr lang="en-US" dirty="0" smtClean="0"/>
              <a:t> integral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. (</a:t>
            </a:r>
            <a:r>
              <a:rPr lang="en-US" dirty="0" err="1" smtClean="0"/>
              <a:t>Yosua</a:t>
            </a:r>
            <a:r>
              <a:rPr lang="en-US" dirty="0" smtClean="0"/>
              <a:t> </a:t>
            </a:r>
            <a:r>
              <a:rPr lang="en-US" dirty="0" err="1" smtClean="0"/>
              <a:t>Damas</a:t>
            </a:r>
            <a:r>
              <a:rPr lang="en-US" dirty="0" smtClean="0"/>
              <a:t> </a:t>
            </a:r>
            <a:r>
              <a:rPr lang="en-US" dirty="0" err="1" smtClean="0"/>
              <a:t>Sadewo</a:t>
            </a:r>
            <a:r>
              <a:rPr lang="en-US" dirty="0" smtClean="0"/>
              <a:t> &amp;</a:t>
            </a:r>
            <a:r>
              <a:rPr lang="en-US" dirty="0" err="1" smtClean="0"/>
              <a:t>Pebria</a:t>
            </a:r>
            <a:r>
              <a:rPr lang="en-US" dirty="0" smtClean="0"/>
              <a:t> </a:t>
            </a:r>
            <a:r>
              <a:rPr lang="en-US" dirty="0" err="1" smtClean="0"/>
              <a:t>Dheni</a:t>
            </a:r>
            <a:r>
              <a:rPr lang="en-US" dirty="0" smtClean="0"/>
              <a:t> </a:t>
            </a:r>
            <a:r>
              <a:rPr lang="en-US" dirty="0" err="1" smtClean="0"/>
              <a:t>Purnasari</a:t>
            </a:r>
            <a:r>
              <a:rPr lang="en-US" dirty="0" smtClean="0"/>
              <a:t>, 2020).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Tujuan</a:t>
            </a:r>
            <a:r>
              <a:rPr lang="en-US" b="1" dirty="0" smtClean="0"/>
              <a:t> </a:t>
            </a:r>
            <a:r>
              <a:rPr lang="en-US" b="1" dirty="0" err="1" smtClean="0"/>
              <a:t>Ketahanan</a:t>
            </a:r>
            <a:r>
              <a:rPr lang="en-US" b="1" dirty="0" smtClean="0"/>
              <a:t> </a:t>
            </a:r>
            <a:r>
              <a:rPr lang="en-US" b="1" dirty="0" err="1" smtClean="0"/>
              <a:t>Nasional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Ketahanan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menunjang</a:t>
            </a:r>
            <a:r>
              <a:rPr lang="en-US" dirty="0" smtClean="0"/>
              <a:t> </a:t>
            </a:r>
            <a:r>
              <a:rPr lang="en-US" dirty="0" err="1" smtClean="0"/>
              <a:t>keberhasilan</a:t>
            </a:r>
            <a:r>
              <a:rPr lang="en-US" dirty="0" smtClean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 </a:t>
            </a:r>
            <a:r>
              <a:rPr lang="en-US" dirty="0" err="1" smtClean="0"/>
              <a:t>pokok</a:t>
            </a:r>
            <a:r>
              <a:rPr lang="en-US" dirty="0" smtClean="0"/>
              <a:t> </a:t>
            </a:r>
            <a:r>
              <a:rPr lang="en-US" dirty="0" err="1" smtClean="0"/>
              <a:t>pemerintahan</a:t>
            </a:r>
            <a:r>
              <a:rPr lang="en-US" dirty="0" smtClean="0"/>
              <a:t>, </a:t>
            </a:r>
            <a:r>
              <a:rPr lang="en-US" dirty="0" err="1" smtClean="0"/>
              <a:t>seperti</a:t>
            </a:r>
            <a:r>
              <a:rPr lang="en-US" dirty="0" smtClean="0"/>
              <a:t> </a:t>
            </a:r>
            <a:r>
              <a:rPr lang="en-US" dirty="0" err="1" smtClean="0"/>
              <a:t>tegaknya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ketertiban</a:t>
            </a:r>
            <a:r>
              <a:rPr lang="en-US" dirty="0" smtClean="0"/>
              <a:t>, </a:t>
            </a:r>
            <a:r>
              <a:rPr lang="en-US" dirty="0" err="1" smtClean="0"/>
              <a:t>terwujudnya</a:t>
            </a:r>
            <a:r>
              <a:rPr lang="en-US" dirty="0" smtClean="0"/>
              <a:t> </a:t>
            </a:r>
            <a:r>
              <a:rPr lang="en-US" dirty="0" err="1" smtClean="0"/>
              <a:t>kesejahteran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kemakmuran</a:t>
            </a:r>
            <a:r>
              <a:rPr lang="en-US" dirty="0" smtClean="0"/>
              <a:t>, </a:t>
            </a:r>
            <a:r>
              <a:rPr lang="en-US" dirty="0" err="1" smtClean="0"/>
              <a:t>terselenggaranya</a:t>
            </a:r>
            <a:r>
              <a:rPr lang="en-US" dirty="0" smtClean="0"/>
              <a:t> </a:t>
            </a:r>
            <a:r>
              <a:rPr lang="en-US" dirty="0" err="1" smtClean="0"/>
              <a:t>pertahanan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, </a:t>
            </a:r>
            <a:r>
              <a:rPr lang="en-US" dirty="0" err="1" smtClean="0"/>
              <a:t>terwujudnya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 </a:t>
            </a:r>
            <a:r>
              <a:rPr lang="en-US" dirty="0" err="1" smtClean="0"/>
              <a:t>hukum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 </a:t>
            </a:r>
            <a:r>
              <a:rPr lang="en-US" dirty="0" err="1" smtClean="0"/>
              <a:t>sosial</a:t>
            </a:r>
            <a:r>
              <a:rPr lang="en-US" dirty="0" smtClean="0"/>
              <a:t>,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terdapatnya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mengaktualisasi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 (</a:t>
            </a:r>
            <a:r>
              <a:rPr lang="en-US" dirty="0" err="1" smtClean="0"/>
              <a:t>Pamudji</a:t>
            </a:r>
            <a:r>
              <a:rPr lang="en-US" dirty="0" smtClean="0"/>
              <a:t>, 1985).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Fungsi</a:t>
            </a:r>
            <a:r>
              <a:rPr lang="en-US" dirty="0" smtClean="0"/>
              <a:t> </a:t>
            </a:r>
            <a:r>
              <a:rPr lang="en-US" b="1" dirty="0" err="1" smtClean="0"/>
              <a:t>Ketahanan</a:t>
            </a:r>
            <a:r>
              <a:rPr lang="en-US" b="1" dirty="0" smtClean="0"/>
              <a:t> </a:t>
            </a:r>
            <a:r>
              <a:rPr lang="en-US" b="1" dirty="0" err="1" smtClean="0"/>
              <a:t>Nasional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algn="just" fontAlgn="base"/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tangkal</a:t>
            </a:r>
            <a:r>
              <a:rPr lang="en-US" dirty="0" smtClean="0"/>
              <a:t>,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kedudukannya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konsepsi</a:t>
            </a:r>
            <a:r>
              <a:rPr lang="en-US" dirty="0" smtClean="0"/>
              <a:t> </a:t>
            </a:r>
            <a:r>
              <a:rPr lang="en-US" dirty="0" err="1" smtClean="0"/>
              <a:t>penangkalan</a:t>
            </a:r>
            <a:r>
              <a:rPr lang="en-US" dirty="0" smtClean="0"/>
              <a:t>, </a:t>
            </a:r>
            <a:r>
              <a:rPr lang="en-US" dirty="0" err="1" smtClean="0"/>
              <a:t>ketahanan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Indonesia </a:t>
            </a:r>
            <a:r>
              <a:rPr lang="en-US" dirty="0" err="1" smtClean="0"/>
              <a:t>ditujukan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menangkal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ancaman</a:t>
            </a:r>
            <a:r>
              <a:rPr lang="en-US" dirty="0" smtClean="0"/>
              <a:t>, </a:t>
            </a:r>
            <a:r>
              <a:rPr lang="en-US" dirty="0" err="1" smtClean="0"/>
              <a:t>gangguan</a:t>
            </a:r>
            <a:r>
              <a:rPr lang="en-US" dirty="0" smtClean="0"/>
              <a:t>, </a:t>
            </a:r>
            <a:r>
              <a:rPr lang="en-US" dirty="0" err="1" smtClean="0"/>
              <a:t>hambatan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tantangan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identitas</a:t>
            </a:r>
            <a:r>
              <a:rPr lang="en-US" dirty="0" smtClean="0"/>
              <a:t>, </a:t>
            </a:r>
            <a:r>
              <a:rPr lang="en-US" dirty="0" err="1" smtClean="0"/>
              <a:t>integritas</a:t>
            </a:r>
            <a:r>
              <a:rPr lang="en-US" dirty="0" smtClean="0"/>
              <a:t>, </a:t>
            </a:r>
            <a:r>
              <a:rPr lang="en-US" dirty="0" err="1" smtClean="0"/>
              <a:t>eksistensi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Indonesia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: </a:t>
            </a:r>
            <a:r>
              <a:rPr lang="en-US" dirty="0" err="1" smtClean="0"/>
              <a:t>ideologi</a:t>
            </a:r>
            <a:r>
              <a:rPr lang="en-US" dirty="0" smtClean="0"/>
              <a:t>, </a:t>
            </a:r>
            <a:r>
              <a:rPr lang="en-US" dirty="0" err="1" smtClean="0"/>
              <a:t>politik</a:t>
            </a:r>
            <a:r>
              <a:rPr lang="en-US" dirty="0" smtClean="0"/>
              <a:t>, 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pertahanan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.</a:t>
            </a:r>
          </a:p>
          <a:p>
            <a:pPr algn="just" fontAlgn="base"/>
            <a:endParaRPr lang="en-US" dirty="0" smtClean="0"/>
          </a:p>
          <a:p>
            <a:pPr algn="just" fontAlgn="base"/>
            <a:r>
              <a:rPr lang="en-US" dirty="0" err="1" smtClean="0"/>
              <a:t>Pengarah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potensi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bidang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, </a:t>
            </a:r>
            <a:r>
              <a:rPr lang="en-US" dirty="0" err="1" smtClean="0"/>
              <a:t>politik</a:t>
            </a:r>
            <a:r>
              <a:rPr lang="en-US" dirty="0" smtClean="0"/>
              <a:t>, </a:t>
            </a:r>
            <a:r>
              <a:rPr lang="en-US" dirty="0" err="1" smtClean="0"/>
              <a:t>ekonomi</a:t>
            </a:r>
            <a:r>
              <a:rPr lang="en-US" dirty="0" smtClean="0"/>
              <a:t>,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pertahanan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</a:t>
            </a:r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 smtClean="0"/>
              <a:t>tercapai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rakyat</a:t>
            </a:r>
            <a:r>
              <a:rPr lang="en-US" dirty="0" smtClean="0"/>
              <a:t>.</a:t>
            </a:r>
          </a:p>
          <a:p>
            <a:pPr algn="just" fontAlgn="base"/>
            <a:endParaRPr lang="en-US" dirty="0" smtClean="0"/>
          </a:p>
          <a:p>
            <a:pPr algn="just" fontAlgn="base"/>
            <a:r>
              <a:rPr lang="en-US" dirty="0" err="1" smtClean="0"/>
              <a:t>Pengarah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menyatukan</a:t>
            </a:r>
            <a:r>
              <a:rPr lang="en-US" dirty="0" smtClean="0"/>
              <a:t>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pikir</a:t>
            </a:r>
            <a:r>
              <a:rPr lang="en-US" dirty="0" smtClean="0"/>
              <a:t>, </a:t>
            </a:r>
            <a:r>
              <a:rPr lang="en-US" dirty="0" err="1" smtClean="0"/>
              <a:t>pola</a:t>
            </a:r>
            <a:r>
              <a:rPr lang="en-US" dirty="0" smtClean="0"/>
              <a:t> </a:t>
            </a:r>
            <a:r>
              <a:rPr lang="en-US" dirty="0" err="1" smtClean="0"/>
              <a:t>tindak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r>
              <a:rPr lang="en-US" dirty="0" smtClean="0"/>
              <a:t> </a:t>
            </a:r>
            <a:r>
              <a:rPr lang="en-US" dirty="0" err="1" smtClean="0"/>
              <a:t>intersektor</a:t>
            </a:r>
            <a:r>
              <a:rPr lang="en-US" dirty="0" smtClean="0"/>
              <a:t>, </a:t>
            </a:r>
            <a:r>
              <a:rPr lang="en-US" dirty="0" err="1" smtClean="0"/>
              <a:t>antarsektor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multidisipliner</a:t>
            </a:r>
            <a:r>
              <a:rPr lang="en-US" dirty="0" smtClean="0"/>
              <a:t>. Cara </a:t>
            </a:r>
            <a:r>
              <a:rPr lang="en-US" dirty="0" err="1" smtClean="0"/>
              <a:t>kerja</a:t>
            </a:r>
            <a:r>
              <a:rPr lang="en-US" dirty="0" smtClean="0"/>
              <a:t> </a:t>
            </a:r>
            <a:r>
              <a:rPr lang="en-US" dirty="0" err="1" smtClean="0"/>
              <a:t>ini</a:t>
            </a:r>
            <a:r>
              <a:rPr lang="en-US" dirty="0" smtClean="0"/>
              <a:t> 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diterjemahkan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RJP yang </a:t>
            </a:r>
            <a:r>
              <a:rPr lang="en-US" dirty="0" err="1" smtClean="0"/>
              <a:t>dibuat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pemerintah</a:t>
            </a:r>
            <a:r>
              <a:rPr lang="en-US" dirty="0" smtClean="0"/>
              <a:t> yang </a:t>
            </a:r>
            <a:r>
              <a:rPr lang="en-US" dirty="0" err="1" smtClean="0"/>
              <a:t>memuat</a:t>
            </a:r>
            <a:r>
              <a:rPr lang="en-US" dirty="0" smtClean="0"/>
              <a:t> </a:t>
            </a:r>
            <a:r>
              <a:rPr lang="en-US" dirty="0" err="1" smtClean="0"/>
              <a:t>kebijakan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 </a:t>
            </a:r>
            <a:r>
              <a:rPr lang="en-US" dirty="0" err="1" smtClean="0"/>
              <a:t>strategi</a:t>
            </a:r>
            <a:r>
              <a:rPr lang="en-US" dirty="0" smtClean="0"/>
              <a:t> </a:t>
            </a:r>
            <a:r>
              <a:rPr lang="en-US" dirty="0" err="1" smtClean="0"/>
              <a:t>pembangunan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sektor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mencapai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mewujudkan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adil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makmur</a:t>
            </a:r>
            <a:r>
              <a:rPr lang="en-US" dirty="0" smtClean="0"/>
              <a:t>.</a:t>
            </a:r>
          </a:p>
          <a:p>
            <a:pPr algn="just" fontAlgn="base"/>
            <a:r>
              <a:rPr lang="en-US" dirty="0" smtClean="0"/>
              <a:t>(</a:t>
            </a:r>
            <a:r>
              <a:rPr lang="en-US" dirty="0" err="1" smtClean="0"/>
              <a:t>Pamudji</a:t>
            </a:r>
            <a:r>
              <a:rPr lang="en-US" dirty="0" smtClean="0"/>
              <a:t>, 1985).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Asas</a:t>
            </a:r>
            <a:r>
              <a:rPr lang="en-US" b="1" dirty="0" smtClean="0"/>
              <a:t>- </a:t>
            </a:r>
            <a:r>
              <a:rPr lang="en-US" b="1" dirty="0" err="1" smtClean="0"/>
              <a:t>Asas</a:t>
            </a:r>
            <a:r>
              <a:rPr lang="en-US" b="1" dirty="0" smtClean="0"/>
              <a:t>  </a:t>
            </a:r>
            <a:r>
              <a:rPr lang="en-US" b="1" dirty="0" err="1" smtClean="0"/>
              <a:t>Ketahanan</a:t>
            </a:r>
            <a:r>
              <a:rPr lang="en-US" b="1" dirty="0" smtClean="0"/>
              <a:t> </a:t>
            </a:r>
            <a:r>
              <a:rPr lang="en-US" b="1" dirty="0" err="1" smtClean="0"/>
              <a:t>Nasional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Kris </a:t>
            </a:r>
            <a:r>
              <a:rPr lang="en-US" dirty="0" err="1" smtClean="0"/>
              <a:t>Wijoyo</a:t>
            </a:r>
            <a:r>
              <a:rPr lang="en-US" dirty="0" smtClean="0"/>
              <a:t> </a:t>
            </a:r>
            <a:r>
              <a:rPr lang="en-US" dirty="0" err="1" smtClean="0"/>
              <a:t>Soepandji</a:t>
            </a:r>
            <a:r>
              <a:rPr lang="en-US" dirty="0" smtClean="0"/>
              <a:t> (2018) </a:t>
            </a:r>
            <a:r>
              <a:rPr lang="en-US" dirty="0" err="1" smtClean="0"/>
              <a:t>Berpendapat</a:t>
            </a:r>
            <a:r>
              <a:rPr lang="en-US" dirty="0" smtClean="0"/>
              <a:t>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sesuatu</a:t>
            </a:r>
            <a:r>
              <a:rPr lang="en-US" dirty="0" smtClean="0"/>
              <a:t> yang </a:t>
            </a:r>
            <a:r>
              <a:rPr lang="en-US" dirty="0" err="1" smtClean="0"/>
              <a:t>mendasari</a:t>
            </a:r>
            <a:r>
              <a:rPr lang="en-US" dirty="0" smtClean="0"/>
              <a:t>, </a:t>
            </a:r>
            <a:r>
              <a:rPr lang="en-US" dirty="0" err="1" smtClean="0"/>
              <a:t>menjadi</a:t>
            </a:r>
            <a:r>
              <a:rPr lang="en-US" dirty="0" smtClean="0"/>
              <a:t> alas, </a:t>
            </a:r>
            <a:r>
              <a:rPr lang="en-US" dirty="0" err="1" smtClean="0"/>
              <a:t>menjadi</a:t>
            </a:r>
            <a:r>
              <a:rPr lang="en-US" dirty="0" smtClean="0"/>
              <a:t> </a:t>
            </a:r>
            <a:r>
              <a:rPr lang="en-US" dirty="0" err="1" smtClean="0"/>
              <a:t>tumpuan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penyebab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pemikiran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pendapat</a:t>
            </a:r>
            <a:r>
              <a:rPr lang="en-US" dirty="0" smtClean="0"/>
              <a:t>. </a:t>
            </a:r>
            <a:r>
              <a:rPr lang="en-US" dirty="0" err="1" smtClean="0"/>
              <a:t>Asas-asas</a:t>
            </a:r>
            <a:r>
              <a:rPr lang="en-US" dirty="0" smtClean="0"/>
              <a:t> </a:t>
            </a:r>
            <a:r>
              <a:rPr lang="en-US" dirty="0" err="1" smtClean="0"/>
              <a:t>ketahanan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berlandaskan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, UUD 1945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Wawasan</a:t>
            </a:r>
            <a:r>
              <a:rPr lang="en-US" dirty="0" smtClean="0"/>
              <a:t> Nusantara. </a:t>
            </a:r>
            <a:r>
              <a:rPr lang="en-US" dirty="0" err="1" smtClean="0"/>
              <a:t>Asas-asas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40000" lnSpcReduction="20000"/>
          </a:bodyPr>
          <a:lstStyle/>
          <a:p>
            <a:pPr fontAlgn="base">
              <a:lnSpc>
                <a:spcPct val="120000"/>
              </a:lnSpc>
            </a:pPr>
            <a:r>
              <a:rPr lang="en-US" sz="4000" dirty="0" err="1" smtClean="0"/>
              <a:t>Asas</a:t>
            </a:r>
            <a:r>
              <a:rPr lang="en-US" sz="4000" dirty="0" smtClean="0"/>
              <a:t> </a:t>
            </a:r>
            <a:r>
              <a:rPr lang="en-US" sz="4000" dirty="0" err="1" smtClean="0"/>
              <a:t>kesejahteraan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keamanan</a:t>
            </a:r>
            <a:endParaRPr lang="en-US" sz="4000" dirty="0" smtClean="0"/>
          </a:p>
          <a:p>
            <a:pPr algn="just" fontAlgn="base">
              <a:lnSpc>
                <a:spcPct val="120000"/>
              </a:lnSpc>
              <a:buNone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err="1" smtClean="0"/>
              <a:t>Asas</a:t>
            </a:r>
            <a:r>
              <a:rPr lang="en-US" sz="4000" dirty="0" smtClean="0"/>
              <a:t> </a:t>
            </a:r>
            <a:r>
              <a:rPr lang="en-US" sz="4000" dirty="0" err="1" smtClean="0"/>
              <a:t>kesejahteraan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keamanan</a:t>
            </a:r>
            <a:r>
              <a:rPr lang="en-US" sz="4000" dirty="0" smtClean="0"/>
              <a:t> </a:t>
            </a:r>
            <a:r>
              <a:rPr lang="en-US" sz="4000" dirty="0" err="1" smtClean="0"/>
              <a:t>adalah</a:t>
            </a:r>
            <a:r>
              <a:rPr lang="en-US" sz="4000" dirty="0" smtClean="0"/>
              <a:t> </a:t>
            </a:r>
            <a:r>
              <a:rPr lang="en-US" sz="4000" dirty="0" err="1" smtClean="0"/>
              <a:t>suatu</a:t>
            </a:r>
            <a:r>
              <a:rPr lang="en-US" sz="4000" dirty="0" smtClean="0"/>
              <a:t> </a:t>
            </a:r>
            <a:r>
              <a:rPr lang="en-US" sz="4000" dirty="0" err="1" smtClean="0"/>
              <a:t>asas</a:t>
            </a:r>
            <a:r>
              <a:rPr lang="en-US" sz="4000" dirty="0" smtClean="0"/>
              <a:t> yang </a:t>
            </a:r>
            <a:r>
              <a:rPr lang="en-US" sz="4000" dirty="0" err="1" smtClean="0"/>
              <a:t>tidak</a:t>
            </a:r>
            <a:r>
              <a:rPr lang="en-US" sz="4000" dirty="0" smtClean="0"/>
              <a:t> </a:t>
            </a:r>
            <a:r>
              <a:rPr lang="en-US" sz="4000" dirty="0" err="1" smtClean="0"/>
              <a:t>bisa</a:t>
            </a:r>
            <a:r>
              <a:rPr lang="en-US" sz="4000" dirty="0" smtClean="0"/>
              <a:t> </a:t>
            </a:r>
            <a:r>
              <a:rPr lang="en-US" sz="4000" dirty="0" err="1" smtClean="0"/>
              <a:t>dipisahkan</a:t>
            </a:r>
            <a:r>
              <a:rPr lang="en-US" sz="4000" dirty="0" smtClean="0"/>
              <a:t> </a:t>
            </a:r>
            <a:r>
              <a:rPr lang="en-US" sz="4000" dirty="0" err="1" smtClean="0"/>
              <a:t>karena</a:t>
            </a:r>
            <a:r>
              <a:rPr lang="en-US" sz="4000" dirty="0" smtClean="0"/>
              <a:t> </a:t>
            </a:r>
            <a:r>
              <a:rPr lang="en-US" sz="4000" dirty="0" err="1" smtClean="0"/>
              <a:t>keduanya</a:t>
            </a:r>
            <a:r>
              <a:rPr lang="en-US" sz="4000" dirty="0" smtClean="0"/>
              <a:t> </a:t>
            </a:r>
            <a:r>
              <a:rPr lang="en-US" sz="4000" dirty="0" err="1" smtClean="0"/>
              <a:t>saling</a:t>
            </a:r>
            <a:r>
              <a:rPr lang="en-US" sz="4000" dirty="0" smtClean="0"/>
              <a:t> </a:t>
            </a:r>
            <a:r>
              <a:rPr lang="en-US" sz="4000" dirty="0" err="1" smtClean="0"/>
              <a:t>mempengaruhi</a:t>
            </a:r>
            <a:r>
              <a:rPr lang="en-US" sz="4000" dirty="0" smtClean="0"/>
              <a:t>. </a:t>
            </a:r>
            <a:r>
              <a:rPr lang="en-US" sz="4000" dirty="0" err="1" smtClean="0"/>
              <a:t>Keamanan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kesejahteraan</a:t>
            </a:r>
            <a:r>
              <a:rPr lang="en-US" sz="4000" dirty="0" smtClean="0"/>
              <a:t> </a:t>
            </a:r>
            <a:r>
              <a:rPr lang="en-US" sz="4000" dirty="0" err="1" smtClean="0"/>
              <a:t>harus</a:t>
            </a:r>
            <a:r>
              <a:rPr lang="en-US" sz="4000" dirty="0" smtClean="0"/>
              <a:t> </a:t>
            </a:r>
            <a:r>
              <a:rPr lang="en-US" sz="4000" dirty="0" err="1" smtClean="0"/>
              <a:t>saling</a:t>
            </a:r>
            <a:r>
              <a:rPr lang="en-US" sz="4000" dirty="0" smtClean="0"/>
              <a:t> </a:t>
            </a:r>
            <a:r>
              <a:rPr lang="en-US" sz="4000" dirty="0" err="1" smtClean="0"/>
              <a:t>berdampingan</a:t>
            </a:r>
            <a:r>
              <a:rPr lang="en-US" sz="4000" dirty="0" smtClean="0"/>
              <a:t> </a:t>
            </a:r>
            <a:r>
              <a:rPr lang="en-US" sz="4000" dirty="0" err="1" smtClean="0"/>
              <a:t>pada</a:t>
            </a:r>
            <a:r>
              <a:rPr lang="en-US" sz="4000" dirty="0" smtClean="0"/>
              <a:t> </a:t>
            </a:r>
            <a:r>
              <a:rPr lang="en-US" sz="4000" dirty="0" err="1" smtClean="0"/>
              <a:t>kondisi</a:t>
            </a:r>
            <a:r>
              <a:rPr lang="en-US" sz="4000" dirty="0" smtClean="0"/>
              <a:t> </a:t>
            </a:r>
            <a:r>
              <a:rPr lang="en-US" sz="4000" dirty="0" err="1" smtClean="0"/>
              <a:t>apapun</a:t>
            </a:r>
            <a:r>
              <a:rPr lang="en-US" sz="4000" dirty="0" smtClean="0"/>
              <a:t>. </a:t>
            </a:r>
            <a:r>
              <a:rPr lang="en-US" sz="4000" dirty="0" err="1" smtClean="0"/>
              <a:t>Kedua</a:t>
            </a:r>
            <a:r>
              <a:rPr lang="en-US" sz="4000" dirty="0" smtClean="0"/>
              <a:t> </a:t>
            </a:r>
            <a:r>
              <a:rPr lang="en-US" sz="4000" dirty="0" err="1" smtClean="0"/>
              <a:t>aspek</a:t>
            </a:r>
            <a:r>
              <a:rPr lang="en-US" sz="4000" dirty="0" smtClean="0"/>
              <a:t> </a:t>
            </a:r>
            <a:r>
              <a:rPr lang="en-US" sz="4000" dirty="0" err="1" smtClean="0"/>
              <a:t>ini</a:t>
            </a:r>
            <a:r>
              <a:rPr lang="en-US" sz="4000" dirty="0" smtClean="0"/>
              <a:t> </a:t>
            </a:r>
            <a:r>
              <a:rPr lang="en-US" sz="4000" dirty="0" err="1" smtClean="0"/>
              <a:t>merupakan</a:t>
            </a:r>
            <a:r>
              <a:rPr lang="en-US" sz="4000" dirty="0" smtClean="0"/>
              <a:t> </a:t>
            </a:r>
            <a:r>
              <a:rPr lang="en-US" sz="4000" dirty="0" err="1" smtClean="0"/>
              <a:t>tolak</a:t>
            </a:r>
            <a:r>
              <a:rPr lang="en-US" sz="4000" dirty="0" smtClean="0"/>
              <a:t> </a:t>
            </a:r>
            <a:r>
              <a:rPr lang="en-US" sz="4000" dirty="0" err="1" smtClean="0"/>
              <a:t>ukur</a:t>
            </a:r>
            <a:r>
              <a:rPr lang="en-US" sz="4000" dirty="0" smtClean="0"/>
              <a:t> </a:t>
            </a:r>
            <a:r>
              <a:rPr lang="en-US" sz="4000" dirty="0" err="1" smtClean="0"/>
              <a:t>dalam</a:t>
            </a:r>
            <a:r>
              <a:rPr lang="en-US" sz="4000" dirty="0" smtClean="0"/>
              <a:t> </a:t>
            </a:r>
            <a:r>
              <a:rPr lang="en-US" sz="4000" dirty="0" err="1" smtClean="0"/>
              <a:t>ketahanan</a:t>
            </a:r>
            <a:r>
              <a:rPr lang="en-US" sz="4000" dirty="0" smtClean="0"/>
              <a:t> </a:t>
            </a:r>
            <a:r>
              <a:rPr lang="en-US" sz="4000" dirty="0" err="1" smtClean="0"/>
              <a:t>nasional</a:t>
            </a:r>
            <a:r>
              <a:rPr lang="en-US" sz="4000" dirty="0" smtClean="0"/>
              <a:t> </a:t>
            </a:r>
            <a:r>
              <a:rPr lang="en-US" sz="4000" dirty="0" err="1" smtClean="0"/>
              <a:t>suatu</a:t>
            </a:r>
            <a:r>
              <a:rPr lang="en-US" sz="4000" dirty="0" smtClean="0"/>
              <a:t> </a:t>
            </a:r>
            <a:r>
              <a:rPr lang="en-US" sz="4000" dirty="0" err="1" smtClean="0"/>
              <a:t>negara</a:t>
            </a:r>
            <a:r>
              <a:rPr lang="en-US" sz="4000" dirty="0" smtClean="0"/>
              <a:t>. </a:t>
            </a:r>
            <a:r>
              <a:rPr lang="en-US" sz="4000" dirty="0" err="1" smtClean="0"/>
              <a:t>Jika</a:t>
            </a:r>
            <a:r>
              <a:rPr lang="en-US" sz="4000" dirty="0" smtClean="0"/>
              <a:t> </a:t>
            </a:r>
            <a:r>
              <a:rPr lang="en-US" sz="4000" dirty="0" err="1" smtClean="0"/>
              <a:t>masyarakat</a:t>
            </a:r>
            <a:r>
              <a:rPr lang="en-US" sz="4000" dirty="0" smtClean="0"/>
              <a:t> </a:t>
            </a:r>
            <a:r>
              <a:rPr lang="en-US" sz="4000" dirty="0" err="1" smtClean="0"/>
              <a:t>disuatu</a:t>
            </a:r>
            <a:r>
              <a:rPr lang="en-US" sz="4000" dirty="0" smtClean="0"/>
              <a:t> </a:t>
            </a:r>
            <a:r>
              <a:rPr lang="en-US" sz="4000" dirty="0" err="1" smtClean="0"/>
              <a:t>negara</a:t>
            </a:r>
            <a:r>
              <a:rPr lang="en-US" sz="4000" dirty="0" smtClean="0"/>
              <a:t> </a:t>
            </a:r>
            <a:r>
              <a:rPr lang="en-US" sz="4000" dirty="0" err="1" smtClean="0"/>
              <a:t>sejahtera</a:t>
            </a:r>
            <a:r>
              <a:rPr lang="en-US" sz="4000" dirty="0" smtClean="0"/>
              <a:t> </a:t>
            </a:r>
            <a:r>
              <a:rPr lang="en-US" sz="4000" dirty="0" err="1" smtClean="0"/>
              <a:t>maka</a:t>
            </a:r>
            <a:r>
              <a:rPr lang="en-US" sz="4000" dirty="0" smtClean="0"/>
              <a:t> </a:t>
            </a:r>
            <a:r>
              <a:rPr lang="en-US" sz="4000" dirty="0" err="1" smtClean="0"/>
              <a:t>masyarakat</a:t>
            </a:r>
            <a:r>
              <a:rPr lang="en-US" sz="4000" dirty="0" smtClean="0"/>
              <a:t> </a:t>
            </a:r>
            <a:r>
              <a:rPr lang="en-US" sz="4000" dirty="0" err="1" smtClean="0"/>
              <a:t>tersebut</a:t>
            </a:r>
            <a:r>
              <a:rPr lang="en-US" sz="4000" dirty="0" smtClean="0"/>
              <a:t> </a:t>
            </a:r>
            <a:r>
              <a:rPr lang="en-US" sz="4000" dirty="0" err="1" smtClean="0"/>
              <a:t>akan</a:t>
            </a:r>
            <a:r>
              <a:rPr lang="en-US" sz="4000" dirty="0" smtClean="0"/>
              <a:t> </a:t>
            </a:r>
            <a:r>
              <a:rPr lang="en-US" sz="4000" dirty="0" err="1" smtClean="0"/>
              <a:t>merasa</a:t>
            </a:r>
            <a:r>
              <a:rPr lang="en-US" sz="4000" dirty="0" smtClean="0"/>
              <a:t> </a:t>
            </a:r>
            <a:r>
              <a:rPr lang="en-US" sz="4000" dirty="0" err="1" smtClean="0"/>
              <a:t>aman</a:t>
            </a:r>
            <a:r>
              <a:rPr lang="en-US" sz="4000" dirty="0" smtClean="0"/>
              <a:t> </a:t>
            </a:r>
            <a:r>
              <a:rPr lang="en-US" sz="4000" dirty="0" err="1" smtClean="0"/>
              <a:t>begitu</a:t>
            </a:r>
            <a:r>
              <a:rPr lang="en-US" sz="4000" dirty="0" smtClean="0"/>
              <a:t> pula </a:t>
            </a:r>
            <a:r>
              <a:rPr lang="en-US" sz="4000" dirty="0" err="1" smtClean="0"/>
              <a:t>suatu</a:t>
            </a:r>
            <a:r>
              <a:rPr lang="en-US" sz="4000" dirty="0" smtClean="0"/>
              <a:t> </a:t>
            </a:r>
            <a:r>
              <a:rPr lang="en-US" sz="4000" dirty="0" err="1" smtClean="0"/>
              <a:t>negara</a:t>
            </a:r>
            <a:r>
              <a:rPr lang="en-US" sz="4000" dirty="0" smtClean="0"/>
              <a:t> yang </a:t>
            </a:r>
            <a:r>
              <a:rPr lang="en-US" sz="4000" dirty="0" err="1" smtClean="0"/>
              <a:t>aman</a:t>
            </a:r>
            <a:r>
              <a:rPr lang="en-US" sz="4000" dirty="0" smtClean="0"/>
              <a:t> </a:t>
            </a:r>
            <a:r>
              <a:rPr lang="en-US" sz="4000" dirty="0" err="1" smtClean="0"/>
              <a:t>akan</a:t>
            </a:r>
            <a:r>
              <a:rPr lang="en-US" sz="4000" dirty="0" smtClean="0"/>
              <a:t> </a:t>
            </a:r>
            <a:r>
              <a:rPr lang="en-US" sz="4000" dirty="0" err="1" smtClean="0"/>
              <a:t>merasa</a:t>
            </a:r>
            <a:r>
              <a:rPr lang="en-US" sz="4000" dirty="0" smtClean="0"/>
              <a:t> </a:t>
            </a:r>
            <a:r>
              <a:rPr lang="en-US" sz="4000" dirty="0" err="1" smtClean="0"/>
              <a:t>sejahtera</a:t>
            </a:r>
            <a:r>
              <a:rPr lang="en-US" sz="4000" dirty="0" smtClean="0"/>
              <a:t>. </a:t>
            </a:r>
            <a:r>
              <a:rPr lang="en-US" sz="4000" dirty="0" err="1" smtClean="0"/>
              <a:t>Keamanan</a:t>
            </a:r>
            <a:r>
              <a:rPr lang="en-US" sz="4000" dirty="0" smtClean="0"/>
              <a:t> </a:t>
            </a:r>
            <a:r>
              <a:rPr lang="en-US" sz="4000" dirty="0" err="1" smtClean="0"/>
              <a:t>nasional</a:t>
            </a:r>
            <a:r>
              <a:rPr lang="en-US" sz="4000" dirty="0" smtClean="0"/>
              <a:t> </a:t>
            </a:r>
            <a:r>
              <a:rPr lang="en-US" sz="4000" dirty="0" err="1" smtClean="0"/>
              <a:t>menunjukkan</a:t>
            </a:r>
            <a:r>
              <a:rPr lang="en-US" sz="4000" dirty="0" smtClean="0"/>
              <a:t> </a:t>
            </a:r>
            <a:r>
              <a:rPr lang="en-US" sz="4000" dirty="0" err="1" smtClean="0"/>
              <a:t>kebijakan</a:t>
            </a:r>
            <a:r>
              <a:rPr lang="en-US" sz="4000" dirty="0" smtClean="0"/>
              <a:t> </a:t>
            </a:r>
            <a:r>
              <a:rPr lang="en-US" sz="4000" dirty="0" err="1" smtClean="0"/>
              <a:t>publik</a:t>
            </a:r>
            <a:r>
              <a:rPr lang="en-US" sz="4000" dirty="0" smtClean="0"/>
              <a:t>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memastikan</a:t>
            </a:r>
            <a:r>
              <a:rPr lang="en-US" sz="4000" dirty="0" smtClean="0"/>
              <a:t> </a:t>
            </a:r>
            <a:r>
              <a:rPr lang="en-US" sz="4000" dirty="0" err="1" smtClean="0"/>
              <a:t>keselamatan</a:t>
            </a:r>
            <a:r>
              <a:rPr lang="en-US" sz="4000" dirty="0" smtClean="0"/>
              <a:t> </a:t>
            </a:r>
            <a:r>
              <a:rPr lang="en-US" sz="4000" dirty="0" err="1" smtClean="0"/>
              <a:t>masyarakatnya</a:t>
            </a:r>
            <a:r>
              <a:rPr lang="en-US" sz="4000" dirty="0" smtClean="0"/>
              <a:t>. </a:t>
            </a:r>
            <a:r>
              <a:rPr lang="en-US" sz="4000" dirty="0" err="1" smtClean="0"/>
              <a:t>Ancaman</a:t>
            </a:r>
            <a:r>
              <a:rPr lang="en-US" sz="4000" dirty="0" smtClean="0"/>
              <a:t> </a:t>
            </a:r>
            <a:r>
              <a:rPr lang="en-US" sz="4000" dirty="0" err="1" smtClean="0"/>
              <a:t>keamanan</a:t>
            </a:r>
            <a:r>
              <a:rPr lang="en-US" sz="4000" dirty="0" smtClean="0"/>
              <a:t> </a:t>
            </a:r>
            <a:r>
              <a:rPr lang="en-US" sz="4000" dirty="0" err="1" smtClean="0"/>
              <a:t>tidak</a:t>
            </a:r>
            <a:r>
              <a:rPr lang="en-US" sz="4000" dirty="0" smtClean="0"/>
              <a:t> </a:t>
            </a:r>
            <a:r>
              <a:rPr lang="en-US" sz="4000" dirty="0" err="1" smtClean="0"/>
              <a:t>hanya</a:t>
            </a:r>
            <a:r>
              <a:rPr lang="en-US" sz="4000" dirty="0" smtClean="0"/>
              <a:t> </a:t>
            </a:r>
            <a:r>
              <a:rPr lang="en-US" sz="4000" dirty="0" err="1" smtClean="0"/>
              <a:t>datang</a:t>
            </a:r>
            <a:r>
              <a:rPr lang="en-US" sz="4000" dirty="0" smtClean="0"/>
              <a:t> </a:t>
            </a:r>
            <a:r>
              <a:rPr lang="en-US" sz="4000" dirty="0" err="1" smtClean="0"/>
              <a:t>dari</a:t>
            </a:r>
            <a:r>
              <a:rPr lang="en-US" sz="4000" dirty="0" smtClean="0"/>
              <a:t> internal </a:t>
            </a:r>
            <a:r>
              <a:rPr lang="en-US" sz="4000" dirty="0" err="1" smtClean="0"/>
              <a:t>suatu</a:t>
            </a:r>
            <a:r>
              <a:rPr lang="en-US" sz="4000" dirty="0" smtClean="0"/>
              <a:t> </a:t>
            </a:r>
            <a:r>
              <a:rPr lang="en-US" sz="4000" dirty="0" err="1" smtClean="0"/>
              <a:t>negara</a:t>
            </a:r>
            <a:r>
              <a:rPr lang="en-US" sz="4000" dirty="0" smtClean="0"/>
              <a:t>, </a:t>
            </a:r>
            <a:r>
              <a:rPr lang="en-US" sz="4000" dirty="0" err="1" smtClean="0"/>
              <a:t>tetapi</a:t>
            </a:r>
            <a:r>
              <a:rPr lang="en-US" sz="4000" dirty="0" smtClean="0"/>
              <a:t> </a:t>
            </a:r>
            <a:r>
              <a:rPr lang="en-US" sz="4000" dirty="0" err="1" smtClean="0"/>
              <a:t>juga</a:t>
            </a:r>
            <a:r>
              <a:rPr lang="en-US" sz="4000" dirty="0" smtClean="0"/>
              <a:t> </a:t>
            </a:r>
            <a:r>
              <a:rPr lang="en-US" sz="4000" dirty="0" err="1" smtClean="0"/>
              <a:t>dari</a:t>
            </a:r>
            <a:r>
              <a:rPr lang="en-US" sz="4000" dirty="0" smtClean="0"/>
              <a:t> </a:t>
            </a:r>
            <a:r>
              <a:rPr lang="en-US" sz="4000" dirty="0" err="1" smtClean="0"/>
              <a:t>luar</a:t>
            </a:r>
            <a:r>
              <a:rPr lang="en-US" sz="4000" dirty="0" smtClean="0"/>
              <a:t>.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mencapai</a:t>
            </a:r>
            <a:r>
              <a:rPr lang="en-US" sz="4000" dirty="0" smtClean="0"/>
              <a:t> </a:t>
            </a:r>
            <a:r>
              <a:rPr lang="en-US" sz="4000" dirty="0" err="1" smtClean="0"/>
              <a:t>keamanan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kesejahteraan</a:t>
            </a:r>
            <a:r>
              <a:rPr lang="en-US" sz="4000" dirty="0" smtClean="0"/>
              <a:t> </a:t>
            </a:r>
            <a:r>
              <a:rPr lang="en-US" sz="4000" dirty="0" err="1" smtClean="0"/>
              <a:t>suatu</a:t>
            </a:r>
            <a:r>
              <a:rPr lang="en-US" sz="4000" dirty="0" smtClean="0"/>
              <a:t> </a:t>
            </a:r>
            <a:r>
              <a:rPr lang="en-US" sz="4000" dirty="0" err="1" smtClean="0"/>
              <a:t>negara</a:t>
            </a:r>
            <a:r>
              <a:rPr lang="en-US" sz="4000" dirty="0" smtClean="0"/>
              <a:t> </a:t>
            </a:r>
            <a:r>
              <a:rPr lang="en-US" sz="4000" dirty="0" err="1" smtClean="0"/>
              <a:t>harus</a:t>
            </a:r>
            <a:r>
              <a:rPr lang="en-US" sz="4000" dirty="0" smtClean="0"/>
              <a:t> </a:t>
            </a:r>
            <a:r>
              <a:rPr lang="en-US" sz="4000" dirty="0" err="1" smtClean="0"/>
              <a:t>memiliki</a:t>
            </a:r>
            <a:r>
              <a:rPr lang="en-US" sz="4000" dirty="0" smtClean="0"/>
              <a:t> </a:t>
            </a:r>
            <a:r>
              <a:rPr lang="en-US" sz="4000" dirty="0" err="1" smtClean="0"/>
              <a:t>lembaga</a:t>
            </a:r>
            <a:r>
              <a:rPr lang="en-US" sz="4000" dirty="0" smtClean="0"/>
              <a:t> </a:t>
            </a:r>
            <a:r>
              <a:rPr lang="en-US" sz="4000" dirty="0" err="1" smtClean="0"/>
              <a:t>keamanan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  </a:t>
            </a:r>
            <a:r>
              <a:rPr lang="en-US" sz="4000" dirty="0" err="1" smtClean="0"/>
              <a:t>kesejahteraan</a:t>
            </a:r>
            <a:r>
              <a:rPr lang="en-US" sz="4000" dirty="0" smtClean="0"/>
              <a:t>.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memastikan</a:t>
            </a:r>
            <a:r>
              <a:rPr lang="en-US" sz="4000" dirty="0" smtClean="0"/>
              <a:t> </a:t>
            </a:r>
            <a:r>
              <a:rPr lang="en-US" sz="4000" dirty="0" err="1" smtClean="0"/>
              <a:t>keamanan</a:t>
            </a:r>
            <a:r>
              <a:rPr lang="en-US" sz="4000" dirty="0" smtClean="0"/>
              <a:t> </a:t>
            </a:r>
            <a:r>
              <a:rPr lang="en-US" sz="4000" dirty="0" err="1" smtClean="0"/>
              <a:t>nasional</a:t>
            </a:r>
            <a:r>
              <a:rPr lang="en-US" sz="4000" dirty="0" smtClean="0"/>
              <a:t> </a:t>
            </a:r>
            <a:r>
              <a:rPr lang="en-US" sz="4000" dirty="0" err="1" smtClean="0"/>
              <a:t>digunakan</a:t>
            </a:r>
            <a:r>
              <a:rPr lang="en-US" sz="4000" dirty="0" smtClean="0"/>
              <a:t> </a:t>
            </a:r>
            <a:r>
              <a:rPr lang="en-US" sz="4000" dirty="0" err="1" smtClean="0"/>
              <a:t>cara</a:t>
            </a:r>
            <a:r>
              <a:rPr lang="en-US" sz="4000" dirty="0" smtClean="0"/>
              <a:t> :</a:t>
            </a:r>
          </a:p>
          <a:p>
            <a:pPr fontAlgn="base">
              <a:lnSpc>
                <a:spcPct val="120000"/>
              </a:lnSpc>
              <a:buNone/>
            </a:pP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– </a:t>
            </a:r>
            <a:r>
              <a:rPr lang="en-US" sz="4000" dirty="0" err="1" smtClean="0"/>
              <a:t>Menggunakan</a:t>
            </a:r>
            <a:r>
              <a:rPr lang="en-US" sz="4000" dirty="0" smtClean="0"/>
              <a:t> </a:t>
            </a:r>
            <a:r>
              <a:rPr lang="en-US" sz="4000" dirty="0" err="1" smtClean="0"/>
              <a:t>diplomasi</a:t>
            </a:r>
            <a:r>
              <a:rPr lang="en-US" sz="4000" dirty="0" smtClean="0"/>
              <a:t>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mengisolasi</a:t>
            </a:r>
            <a:r>
              <a:rPr lang="en-US" sz="4000" dirty="0" smtClean="0"/>
              <a:t> </a:t>
            </a:r>
            <a:r>
              <a:rPr lang="en-US" sz="4000" dirty="0" err="1" smtClean="0"/>
              <a:t>ancaman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– </a:t>
            </a:r>
            <a:r>
              <a:rPr lang="en-US" sz="4000" dirty="0" err="1" smtClean="0"/>
              <a:t>kuasa</a:t>
            </a:r>
            <a:r>
              <a:rPr lang="en-US" sz="4000" dirty="0" smtClean="0"/>
              <a:t> </a:t>
            </a:r>
            <a:r>
              <a:rPr lang="en-US" sz="4000" dirty="0" err="1" smtClean="0"/>
              <a:t>ekonomi</a:t>
            </a:r>
            <a:r>
              <a:rPr lang="en-US" sz="4000" dirty="0" smtClean="0"/>
              <a:t>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melakukan</a:t>
            </a:r>
            <a:r>
              <a:rPr lang="en-US" sz="4000" dirty="0" smtClean="0"/>
              <a:t> </a:t>
            </a:r>
            <a:r>
              <a:rPr lang="en-US" sz="4000" dirty="0" err="1" smtClean="0"/>
              <a:t>kerjasama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– </a:t>
            </a:r>
            <a:r>
              <a:rPr lang="en-US" sz="4000" dirty="0" err="1" smtClean="0"/>
              <a:t>Menggunakan</a:t>
            </a:r>
            <a:r>
              <a:rPr lang="en-US" sz="4000" dirty="0" smtClean="0"/>
              <a:t> </a:t>
            </a:r>
            <a:r>
              <a:rPr lang="en-US" sz="4000" dirty="0" err="1" smtClean="0"/>
              <a:t>jasa</a:t>
            </a:r>
            <a:r>
              <a:rPr lang="en-US" sz="4000" dirty="0" smtClean="0"/>
              <a:t> </a:t>
            </a:r>
            <a:r>
              <a:rPr lang="en-US" sz="4000" dirty="0" err="1" smtClean="0"/>
              <a:t>inteligen</a:t>
            </a:r>
            <a:r>
              <a:rPr lang="en-US" sz="4000" dirty="0" smtClean="0"/>
              <a:t> </a:t>
            </a:r>
            <a:r>
              <a:rPr lang="en-US" sz="4000" dirty="0" err="1" smtClean="0"/>
              <a:t>untuk</a:t>
            </a:r>
            <a:r>
              <a:rPr lang="en-US" sz="4000" dirty="0" smtClean="0"/>
              <a:t> </a:t>
            </a:r>
            <a:r>
              <a:rPr lang="en-US" sz="4000" dirty="0" err="1" smtClean="0"/>
              <a:t>mendeteksi</a:t>
            </a:r>
            <a:r>
              <a:rPr lang="en-US" sz="4000" dirty="0" smtClean="0"/>
              <a:t> </a:t>
            </a:r>
            <a:r>
              <a:rPr lang="en-US" sz="4000" dirty="0" err="1" smtClean="0"/>
              <a:t>ancaman</a:t>
            </a:r>
            <a:r>
              <a:rPr lang="en-US" sz="4000" dirty="0" smtClean="0"/>
              <a:t> </a:t>
            </a:r>
            <a:r>
              <a:rPr lang="en-US" sz="4000" dirty="0" err="1" smtClean="0"/>
              <a:t>dan</a:t>
            </a:r>
            <a:r>
              <a:rPr lang="en-US" sz="4000" dirty="0" smtClean="0"/>
              <a:t> </a:t>
            </a:r>
            <a:r>
              <a:rPr lang="en-US" sz="4000" dirty="0" err="1" smtClean="0"/>
              <a:t>melindungi</a:t>
            </a:r>
            <a:r>
              <a:rPr lang="en-US" sz="4000" dirty="0" smtClean="0"/>
              <a:t> </a:t>
            </a:r>
            <a:r>
              <a:rPr lang="en-US" sz="4000" dirty="0" err="1" smtClean="0"/>
              <a:t>rahasia</a:t>
            </a:r>
            <a:r>
              <a:rPr lang="en-US" sz="4000" dirty="0" smtClean="0"/>
              <a:t> </a:t>
            </a:r>
            <a:r>
              <a:rPr lang="en-US" sz="4000" dirty="0" err="1" smtClean="0"/>
              <a:t>negara</a:t>
            </a:r>
            <a:r>
              <a:rPr lang="en-US" sz="4000" dirty="0" smtClean="0"/>
              <a:t>.</a:t>
            </a:r>
            <a:br>
              <a:rPr lang="en-US" sz="4000" dirty="0" smtClean="0"/>
            </a:br>
            <a:r>
              <a:rPr lang="en-US" sz="4000" dirty="0" smtClean="0"/>
              <a:t>– </a:t>
            </a:r>
            <a:r>
              <a:rPr lang="en-US" sz="4000" dirty="0" err="1" smtClean="0"/>
              <a:t>Angkatan</a:t>
            </a:r>
            <a:r>
              <a:rPr lang="en-US" sz="4000" dirty="0" smtClean="0"/>
              <a:t> </a:t>
            </a:r>
            <a:r>
              <a:rPr lang="en-US" sz="4000" dirty="0" err="1" smtClean="0"/>
              <a:t>bersenjata</a:t>
            </a:r>
            <a:r>
              <a:rPr lang="en-US" sz="4000" dirty="0" smtClean="0"/>
              <a:t> yang </a:t>
            </a:r>
            <a:r>
              <a:rPr lang="en-US" sz="4000" dirty="0" err="1" smtClean="0"/>
              <a:t>efektif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– </a:t>
            </a:r>
            <a:r>
              <a:rPr lang="en-US" sz="4000" dirty="0" err="1" smtClean="0"/>
              <a:t>Melakukan</a:t>
            </a:r>
            <a:r>
              <a:rPr lang="en-US" sz="4000" dirty="0" smtClean="0"/>
              <a:t> </a:t>
            </a:r>
            <a:r>
              <a:rPr lang="en-US" sz="4000" dirty="0" err="1" smtClean="0"/>
              <a:t>pertahanan</a:t>
            </a:r>
            <a:r>
              <a:rPr lang="en-US" sz="4000" dirty="0" smtClean="0"/>
              <a:t> </a:t>
            </a:r>
            <a:r>
              <a:rPr lang="en-US" sz="4000" dirty="0" err="1" smtClean="0"/>
              <a:t>sipil</a:t>
            </a:r>
            <a:r>
              <a:rPr lang="en-US" sz="4000" dirty="0" smtClean="0"/>
              <a:t/>
            </a:r>
            <a:br>
              <a:rPr lang="en-US" sz="4000" dirty="0" smtClean="0"/>
            </a:br>
            <a:r>
              <a:rPr lang="en-US" sz="4000" dirty="0" smtClean="0"/>
              <a:t>– </a:t>
            </a:r>
            <a:r>
              <a:rPr lang="en-US" sz="4000" dirty="0" err="1" smtClean="0"/>
              <a:t>Menjaga</a:t>
            </a:r>
            <a:r>
              <a:rPr lang="en-US" sz="4000" dirty="0" smtClean="0"/>
              <a:t> </a:t>
            </a:r>
            <a:r>
              <a:rPr lang="en-US" sz="4000" dirty="0" err="1" smtClean="0"/>
              <a:t>kebudayaan</a:t>
            </a:r>
            <a:r>
              <a:rPr lang="en-US" sz="4000" dirty="0" smtClean="0"/>
              <a:t> </a:t>
            </a:r>
            <a:r>
              <a:rPr lang="en-US" sz="4000" dirty="0" err="1" smtClean="0"/>
              <a:t>nasional</a:t>
            </a:r>
            <a:endParaRPr lang="en-US" sz="4000" dirty="0" smtClean="0"/>
          </a:p>
          <a:p>
            <a:pPr fontAlgn="base"/>
            <a:endParaRPr lang="en-US" sz="4000" dirty="0" smtClean="0"/>
          </a:p>
          <a:p>
            <a:pPr fontAlgn="base"/>
            <a:endParaRPr lang="en-US" sz="3400" dirty="0" smtClean="0"/>
          </a:p>
          <a:p>
            <a:pPr fontAlgn="base"/>
            <a:endParaRPr lang="en-US" sz="3400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304800"/>
            <a:ext cx="4419600" cy="6324600"/>
          </a:xfrm>
        </p:spPr>
        <p:txBody>
          <a:bodyPr>
            <a:normAutofit fontScale="77500" lnSpcReduction="20000"/>
          </a:bodyPr>
          <a:lstStyle/>
          <a:p>
            <a:pPr algn="just"/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komprehensif</a:t>
            </a:r>
            <a:r>
              <a:rPr lang="en-US" dirty="0" smtClean="0"/>
              <a:t> integral</a:t>
            </a:r>
            <a:br>
              <a:rPr lang="en-US" dirty="0" smtClean="0"/>
            </a:br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pengertiannya</a:t>
            </a:r>
            <a:r>
              <a:rPr lang="en-US" dirty="0" smtClean="0"/>
              <a:t> </a:t>
            </a:r>
            <a:r>
              <a:rPr lang="en-US" dirty="0" err="1" smtClean="0"/>
              <a:t>komprehensif</a:t>
            </a:r>
            <a:r>
              <a:rPr lang="en-US" dirty="0" smtClean="0"/>
              <a:t> </a:t>
            </a:r>
            <a:r>
              <a:rPr lang="en-US" dirty="0" err="1" smtClean="0"/>
              <a:t>bersifat</a:t>
            </a:r>
            <a:r>
              <a:rPr lang="en-US" dirty="0" smtClean="0"/>
              <a:t> </a:t>
            </a:r>
            <a:r>
              <a:rPr lang="en-US" dirty="0" err="1" smtClean="0"/>
              <a:t>mampu</a:t>
            </a:r>
            <a:r>
              <a:rPr lang="en-US" dirty="0" smtClean="0"/>
              <a:t> </a:t>
            </a:r>
            <a:r>
              <a:rPr lang="en-US" dirty="0" err="1" smtClean="0"/>
              <a:t>menerima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memiliki</a:t>
            </a:r>
            <a:r>
              <a:rPr lang="en-US" dirty="0" smtClean="0"/>
              <a:t> </a:t>
            </a:r>
            <a:r>
              <a:rPr lang="en-US" dirty="0" err="1" smtClean="0"/>
              <a:t>wawasan</a:t>
            </a:r>
            <a:r>
              <a:rPr lang="en-US" dirty="0" smtClean="0"/>
              <a:t> yang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menyeluruh</a:t>
            </a:r>
            <a:r>
              <a:rPr lang="en-US" dirty="0" smtClean="0"/>
              <a:t>. </a:t>
            </a:r>
            <a:r>
              <a:rPr lang="en-US" dirty="0" err="1" smtClean="0"/>
              <a:t>Sedangkan</a:t>
            </a:r>
            <a:r>
              <a:rPr lang="en-US" dirty="0" smtClean="0"/>
              <a:t> integral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terintegrasi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menyatu</a:t>
            </a:r>
            <a:r>
              <a:rPr lang="en-US" dirty="0" smtClean="0"/>
              <a:t>.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komperhensif</a:t>
            </a:r>
            <a:r>
              <a:rPr lang="en-US" dirty="0" smtClean="0"/>
              <a:t> integral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bagaimana</a:t>
            </a:r>
            <a:r>
              <a:rPr lang="en-US" dirty="0" smtClean="0"/>
              <a:t> </a:t>
            </a:r>
            <a:r>
              <a:rPr lang="en-US" dirty="0" err="1" smtClean="0"/>
              <a:t>cara</a:t>
            </a:r>
            <a:r>
              <a:rPr lang="en-US" dirty="0" smtClean="0"/>
              <a:t> </a:t>
            </a:r>
            <a:r>
              <a:rPr lang="en-US" dirty="0" err="1" smtClean="0"/>
              <a:t>menyikapi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meyelesaikan</a:t>
            </a:r>
            <a:r>
              <a:rPr lang="en-US" dirty="0" smtClean="0"/>
              <a:t> </a:t>
            </a:r>
            <a:r>
              <a:rPr lang="en-US" dirty="0" err="1" smtClean="0"/>
              <a:t>masalah</a:t>
            </a:r>
            <a:r>
              <a:rPr lang="en-US" dirty="0" smtClean="0"/>
              <a:t> yang </a:t>
            </a:r>
            <a:r>
              <a:rPr lang="en-US" dirty="0" err="1" smtClean="0"/>
              <a:t>timbul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secra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, </a:t>
            </a:r>
            <a:r>
              <a:rPr lang="en-US" dirty="0" err="1" smtClean="0"/>
              <a:t>berwawasan</a:t>
            </a:r>
            <a:r>
              <a:rPr lang="en-US" dirty="0" smtClean="0"/>
              <a:t> </a:t>
            </a:r>
            <a:r>
              <a:rPr lang="en-US" dirty="0" err="1" smtClean="0"/>
              <a:t>luas</a:t>
            </a:r>
            <a:r>
              <a:rPr lang="en-US" dirty="0" smtClean="0"/>
              <a:t>, </a:t>
            </a:r>
            <a:r>
              <a:rPr lang="en-US" dirty="0" err="1" smtClean="0"/>
              <a:t>menyeluruh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terintegrasi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bersatu</a:t>
            </a:r>
            <a:r>
              <a:rPr lang="en-US" dirty="0" smtClean="0"/>
              <a:t>. Hal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berdasarkan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sistem</a:t>
            </a:r>
            <a:r>
              <a:rPr lang="en-US" dirty="0" smtClean="0"/>
              <a:t> yang </a:t>
            </a:r>
            <a:r>
              <a:rPr lang="en-US" dirty="0" err="1" smtClean="0"/>
              <a:t>berarti</a:t>
            </a:r>
            <a:r>
              <a:rPr lang="en-US" dirty="0" smtClean="0"/>
              <a:t> </a:t>
            </a:r>
            <a:r>
              <a:rPr lang="en-US" dirty="0" err="1" smtClean="0"/>
              <a:t>masyarakat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kedatuan</a:t>
            </a:r>
            <a:r>
              <a:rPr lang="en-US" dirty="0" smtClean="0"/>
              <a:t> yang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berkaitan</a:t>
            </a:r>
            <a:r>
              <a:rPr lang="en-US" dirty="0" smtClean="0"/>
              <a:t> </a:t>
            </a:r>
            <a:r>
              <a:rPr lang="en-US" dirty="0" err="1" smtClean="0"/>
              <a:t>satu</a:t>
            </a:r>
            <a:r>
              <a:rPr lang="en-US" dirty="0" smtClean="0"/>
              <a:t> </a:t>
            </a:r>
            <a:r>
              <a:rPr lang="en-US" dirty="0" err="1" smtClean="0"/>
              <a:t>sama</a:t>
            </a:r>
            <a:r>
              <a:rPr lang="en-US" dirty="0" smtClean="0"/>
              <a:t> lain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mecapai</a:t>
            </a:r>
            <a:r>
              <a:rPr lang="en-US" dirty="0" smtClean="0"/>
              <a:t> </a:t>
            </a:r>
            <a:r>
              <a:rPr lang="en-US" dirty="0" err="1" smtClean="0"/>
              <a:t>subuah</a:t>
            </a:r>
            <a:r>
              <a:rPr lang="en-US" dirty="0" smtClean="0"/>
              <a:t> </a:t>
            </a:r>
            <a:r>
              <a:rPr lang="en-US" dirty="0" err="1" smtClean="0"/>
              <a:t>tujuan</a:t>
            </a:r>
            <a:r>
              <a:rPr lang="en-US" dirty="0" smtClean="0"/>
              <a:t> yang </a:t>
            </a:r>
            <a:r>
              <a:rPr lang="en-US" dirty="0" err="1" smtClean="0"/>
              <a:t>sama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1000" y="304800"/>
            <a:ext cx="4114800" cy="62484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mawas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mawas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Setiap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pasti</a:t>
            </a:r>
            <a:r>
              <a:rPr lang="en-US" dirty="0" smtClean="0"/>
              <a:t> </a:t>
            </a:r>
            <a:r>
              <a:rPr lang="en-US" dirty="0" err="1" smtClean="0"/>
              <a:t>saling</a:t>
            </a:r>
            <a:r>
              <a:rPr lang="en-US" dirty="0" smtClean="0"/>
              <a:t> </a:t>
            </a:r>
            <a:r>
              <a:rPr lang="en-US" dirty="0" err="1" smtClean="0"/>
              <a:t>berinterksi</a:t>
            </a:r>
            <a:r>
              <a:rPr lang="en-US" dirty="0" smtClean="0"/>
              <a:t>,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sesama</a:t>
            </a:r>
            <a:r>
              <a:rPr lang="en-US" dirty="0" smtClean="0"/>
              <a:t> </a:t>
            </a:r>
            <a:r>
              <a:rPr lang="en-US" dirty="0" err="1" smtClean="0"/>
              <a:t>warga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itu</a:t>
            </a:r>
            <a:r>
              <a:rPr lang="en-US" dirty="0" smtClean="0"/>
              <a:t> </a:t>
            </a:r>
            <a:r>
              <a:rPr lang="en-US" dirty="0" err="1" smtClean="0"/>
              <a:t>sendiri</a:t>
            </a:r>
            <a:r>
              <a:rPr lang="en-US" dirty="0" smtClean="0"/>
              <a:t> </a:t>
            </a:r>
            <a:r>
              <a:rPr lang="en-US" dirty="0" err="1" smtClean="0"/>
              <a:t>ataupun</a:t>
            </a:r>
            <a:r>
              <a:rPr lang="en-US" dirty="0" smtClean="0"/>
              <a:t> </a:t>
            </a:r>
            <a:r>
              <a:rPr lang="en-US" dirty="0" err="1" smtClean="0"/>
              <a:t>interaksi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ketahanan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diperlukan</a:t>
            </a:r>
            <a:r>
              <a:rPr lang="en-US" dirty="0" smtClean="0"/>
              <a:t> </a:t>
            </a:r>
            <a:r>
              <a:rPr lang="en-US" dirty="0" err="1" smtClean="0"/>
              <a:t>sikap</a:t>
            </a:r>
            <a:r>
              <a:rPr lang="en-US" dirty="0" smtClean="0"/>
              <a:t> </a:t>
            </a:r>
            <a:r>
              <a:rPr lang="en-US" dirty="0" err="1" smtClean="0"/>
              <a:t>mawas</a:t>
            </a:r>
            <a:r>
              <a:rPr lang="en-US" dirty="0" smtClean="0"/>
              <a:t> (</a:t>
            </a:r>
            <a:r>
              <a:rPr lang="en-US" dirty="0" err="1" smtClean="0"/>
              <a:t>menjaga</a:t>
            </a:r>
            <a:r>
              <a:rPr lang="en-US" dirty="0" smtClean="0"/>
              <a:t> </a:t>
            </a:r>
            <a:r>
              <a:rPr lang="en-US" dirty="0" err="1" smtClean="0"/>
              <a:t>diri</a:t>
            </a:r>
            <a:r>
              <a:rPr lang="en-US" dirty="0" smtClean="0"/>
              <a:t>)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mawas</a:t>
            </a:r>
            <a:r>
              <a:rPr lang="en-US" dirty="0" smtClean="0"/>
              <a:t> </a:t>
            </a:r>
            <a:r>
              <a:rPr lang="en-US" dirty="0" err="1" smtClean="0"/>
              <a:t>ke</a:t>
            </a:r>
            <a:r>
              <a:rPr lang="en-US" dirty="0" smtClean="0"/>
              <a:t> </a:t>
            </a:r>
            <a:r>
              <a:rPr lang="en-US" dirty="0" err="1" smtClean="0"/>
              <a:t>luar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304800"/>
            <a:ext cx="4191000" cy="6248400"/>
          </a:xfrm>
        </p:spPr>
        <p:txBody>
          <a:bodyPr>
            <a:normAutofit lnSpcReduction="10000"/>
          </a:bodyPr>
          <a:lstStyle/>
          <a:p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kekeluargaan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kekeluargaan</a:t>
            </a:r>
            <a:r>
              <a:rPr lang="en-US" dirty="0" smtClean="0"/>
              <a:t> </a:t>
            </a:r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berpengaruh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ketahanan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</a:t>
            </a:r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pertahanannya</a:t>
            </a:r>
            <a:r>
              <a:rPr lang="en-US" dirty="0" smtClean="0"/>
              <a:t> </a:t>
            </a:r>
            <a:r>
              <a:rPr lang="en-US" dirty="0" err="1" smtClean="0"/>
              <a:t>dilakukan</a:t>
            </a:r>
            <a:r>
              <a:rPr lang="en-US" dirty="0" smtClean="0"/>
              <a:t> </a:t>
            </a:r>
            <a:r>
              <a:rPr lang="en-US" dirty="0" err="1" smtClean="0"/>
              <a:t>oleh</a:t>
            </a:r>
            <a:r>
              <a:rPr lang="en-US" dirty="0" smtClean="0"/>
              <a:t> </a:t>
            </a:r>
            <a:r>
              <a:rPr lang="en-US" dirty="0" err="1" smtClean="0"/>
              <a:t>perorangan</a:t>
            </a:r>
            <a:r>
              <a:rPr lang="en-US" dirty="0" smtClean="0"/>
              <a:t> </a:t>
            </a:r>
            <a:r>
              <a:rPr lang="en-US" dirty="0" err="1" smtClean="0"/>
              <a:t>maka</a:t>
            </a:r>
            <a:r>
              <a:rPr lang="en-US" dirty="0" smtClean="0"/>
              <a:t> </a:t>
            </a:r>
            <a:r>
              <a:rPr lang="en-US" dirty="0" err="1" smtClean="0"/>
              <a:t>tidak</a:t>
            </a:r>
            <a:r>
              <a:rPr lang="en-US" dirty="0" smtClean="0"/>
              <a:t> 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tercapai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masyarakatnya</a:t>
            </a:r>
            <a:r>
              <a:rPr lang="en-US" dirty="0" smtClean="0"/>
              <a:t>. </a:t>
            </a:r>
            <a:r>
              <a:rPr lang="en-US" dirty="0" err="1" smtClean="0"/>
              <a:t>Asas</a:t>
            </a:r>
            <a:r>
              <a:rPr lang="en-US" dirty="0" smtClean="0"/>
              <a:t> </a:t>
            </a:r>
            <a:r>
              <a:rPr lang="en-US" dirty="0" err="1" smtClean="0"/>
              <a:t>kekeluargaan</a:t>
            </a:r>
            <a:r>
              <a:rPr lang="en-US" dirty="0" smtClean="0"/>
              <a:t>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nilai</a:t>
            </a:r>
            <a:r>
              <a:rPr lang="en-US" dirty="0" smtClean="0"/>
              <a:t> </a:t>
            </a:r>
            <a:r>
              <a:rPr lang="en-US" dirty="0" err="1" smtClean="0"/>
              <a:t>kebersamaan</a:t>
            </a:r>
            <a:r>
              <a:rPr lang="en-US" dirty="0" smtClean="0"/>
              <a:t>, </a:t>
            </a:r>
            <a:r>
              <a:rPr lang="en-US" dirty="0" err="1" smtClean="0"/>
              <a:t>gotong</a:t>
            </a:r>
            <a:r>
              <a:rPr lang="en-US" dirty="0" smtClean="0"/>
              <a:t> </a:t>
            </a:r>
            <a:r>
              <a:rPr lang="en-US" dirty="0" err="1" smtClean="0"/>
              <a:t>royong</a:t>
            </a:r>
            <a:r>
              <a:rPr lang="en-US" dirty="0" smtClean="0"/>
              <a:t>, </a:t>
            </a:r>
            <a:r>
              <a:rPr lang="en-US" dirty="0" err="1" smtClean="0"/>
              <a:t>tenggang</a:t>
            </a:r>
            <a:r>
              <a:rPr lang="en-US" dirty="0" smtClean="0"/>
              <a:t> rasa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keadilan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Terima</a:t>
            </a:r>
            <a:r>
              <a:rPr lang="en-US" dirty="0" smtClean="0"/>
              <a:t> </a:t>
            </a:r>
            <a:r>
              <a:rPr lang="en-US" smtClean="0"/>
              <a:t>kasih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Pengertian</a:t>
            </a:r>
            <a:r>
              <a:rPr lang="en-US" dirty="0" smtClean="0"/>
              <a:t> </a:t>
            </a:r>
            <a:r>
              <a:rPr lang="en-US" dirty="0" err="1" smtClean="0"/>
              <a:t>Ketahanan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Harjomataram</a:t>
            </a:r>
            <a:r>
              <a:rPr lang="en-US" dirty="0"/>
              <a:t>, </a:t>
            </a:r>
            <a:r>
              <a:rPr lang="en-US" dirty="0" err="1"/>
              <a:t>ketahanan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keuletan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</a:t>
            </a:r>
            <a:r>
              <a:rPr lang="en-US" dirty="0" err="1"/>
              <a:t>tahan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tantangan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ancaman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,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membahayakan</a:t>
            </a:r>
            <a:r>
              <a:rPr lang="en-US" dirty="0"/>
              <a:t> </a:t>
            </a:r>
            <a:r>
              <a:rPr lang="en-US" dirty="0" err="1"/>
              <a:t>kehidupan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Suradinata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Kaelan</a:t>
            </a:r>
            <a:r>
              <a:rPr lang="en-US" dirty="0"/>
              <a:t>, </a:t>
            </a:r>
            <a:r>
              <a:rPr lang="en-US" dirty="0" err="1"/>
              <a:t>ketahanan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dinamis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yang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keuletan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ketangguhan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mampu</a:t>
            </a:r>
            <a:r>
              <a:rPr lang="en-US" dirty="0"/>
              <a:t>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kekuatan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menghadapi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mengatasi</a:t>
            </a:r>
            <a:r>
              <a:rPr lang="en-US" dirty="0"/>
              <a:t> </a:t>
            </a:r>
            <a:r>
              <a:rPr lang="en-US" dirty="0" err="1"/>
              <a:t>segala</a:t>
            </a:r>
            <a:r>
              <a:rPr lang="en-US" dirty="0"/>
              <a:t> </a:t>
            </a:r>
            <a:r>
              <a:rPr lang="en-US" dirty="0" err="1"/>
              <a:t>ancaman</a:t>
            </a:r>
            <a:r>
              <a:rPr lang="en-US" dirty="0"/>
              <a:t>, </a:t>
            </a:r>
            <a:r>
              <a:rPr lang="en-US" dirty="0" err="1"/>
              <a:t>gangguan</a:t>
            </a:r>
            <a:r>
              <a:rPr lang="en-US" dirty="0"/>
              <a:t>, </a:t>
            </a:r>
            <a:r>
              <a:rPr lang="en-US" dirty="0" err="1"/>
              <a:t>hambatan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tantangan</a:t>
            </a:r>
            <a:r>
              <a:rPr lang="en-US" dirty="0"/>
              <a:t> yang </a:t>
            </a:r>
            <a:r>
              <a:rPr lang="en-US" dirty="0" err="1"/>
              <a:t>datang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luar</a:t>
            </a:r>
            <a:r>
              <a:rPr lang="en-US" dirty="0"/>
              <a:t> </a:t>
            </a:r>
            <a:r>
              <a:rPr lang="en-US" dirty="0" err="1"/>
              <a:t>negeri</a:t>
            </a:r>
            <a:r>
              <a:rPr lang="en-US" dirty="0"/>
              <a:t>,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langsung</a:t>
            </a:r>
            <a:r>
              <a:rPr lang="en-US" dirty="0"/>
              <a:t>, yang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membahayakan</a:t>
            </a:r>
            <a:r>
              <a:rPr lang="en-US" dirty="0"/>
              <a:t> </a:t>
            </a:r>
            <a:r>
              <a:rPr lang="en-US" dirty="0" err="1"/>
              <a:t>integritas</a:t>
            </a:r>
            <a:r>
              <a:rPr lang="en-US" dirty="0"/>
              <a:t>, </a:t>
            </a:r>
            <a:r>
              <a:rPr lang="en-US" dirty="0" err="1"/>
              <a:t>identitas</a:t>
            </a:r>
            <a:r>
              <a:rPr lang="en-US" dirty="0"/>
              <a:t>, </a:t>
            </a:r>
            <a:r>
              <a:rPr lang="en-US" dirty="0" err="1"/>
              <a:t>kelangsungan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 </a:t>
            </a:r>
            <a:r>
              <a:rPr lang="en-US" dirty="0" err="1"/>
              <a:t>berbangsa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bernegara</a:t>
            </a:r>
            <a:r>
              <a:rPr lang="en-US" dirty="0"/>
              <a:t>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perjuangan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menjaga</a:t>
            </a:r>
            <a:r>
              <a:rPr lang="en-US" dirty="0"/>
              <a:t> </a:t>
            </a:r>
            <a:r>
              <a:rPr lang="en-US" dirty="0" err="1"/>
              <a:t>tujuan</a:t>
            </a:r>
            <a:r>
              <a:rPr lang="en-US" dirty="0"/>
              <a:t> </a:t>
            </a:r>
            <a:r>
              <a:rPr lang="en-US" dirty="0" err="1"/>
              <a:t>nasional</a:t>
            </a:r>
            <a:r>
              <a:rPr lang="en-US" dirty="0"/>
              <a:t>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Menurut</a:t>
            </a:r>
            <a:r>
              <a:rPr lang="en-US" dirty="0" smtClean="0"/>
              <a:t> </a:t>
            </a:r>
            <a:r>
              <a:rPr lang="en-US" dirty="0" err="1" smtClean="0"/>
              <a:t>Armaidy</a:t>
            </a:r>
            <a:r>
              <a:rPr lang="en-US" dirty="0" smtClean="0"/>
              <a:t> </a:t>
            </a:r>
            <a:r>
              <a:rPr lang="en-US" dirty="0" err="1" smtClean="0"/>
              <a:t>Armawi</a:t>
            </a:r>
            <a:r>
              <a:rPr lang="en-US" dirty="0" smtClean="0"/>
              <a:t>( 2012) yang </a:t>
            </a:r>
            <a:r>
              <a:rPr lang="en-US" dirty="0" err="1" smtClean="0"/>
              <a:t>dikutip</a:t>
            </a:r>
            <a:r>
              <a:rPr lang="en-US" dirty="0" smtClean="0"/>
              <a:t> </a:t>
            </a:r>
            <a:r>
              <a:rPr lang="en-US" dirty="0" err="1" smtClean="0"/>
              <a:t>Parakhas</a:t>
            </a:r>
            <a:r>
              <a:rPr lang="en-US" dirty="0" smtClean="0"/>
              <a:t> Chandra. </a:t>
            </a:r>
          </a:p>
          <a:p>
            <a:pPr algn="just">
              <a:buNone/>
            </a:pPr>
            <a:r>
              <a:rPr lang="en-US" dirty="0" smtClean="0"/>
              <a:t>	</a:t>
            </a:r>
            <a:r>
              <a:rPr lang="en-US" dirty="0" err="1" smtClean="0"/>
              <a:t>Akan</a:t>
            </a:r>
            <a:r>
              <a:rPr lang="en-US" dirty="0" smtClean="0"/>
              <a:t> </a:t>
            </a:r>
            <a:r>
              <a:rPr lang="en-US" dirty="0" err="1" smtClean="0"/>
              <a:t>halnya</a:t>
            </a:r>
            <a:r>
              <a:rPr lang="en-US" dirty="0" smtClean="0"/>
              <a:t> </a:t>
            </a:r>
            <a:r>
              <a:rPr lang="en-US" dirty="0" err="1" smtClean="0"/>
              <a:t>konsepsi</a:t>
            </a:r>
            <a:r>
              <a:rPr lang="en-US" dirty="0" smtClean="0"/>
              <a:t> </a:t>
            </a:r>
            <a:r>
              <a:rPr lang="en-US" dirty="0" err="1" smtClean="0"/>
              <a:t>Ketahanan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Indonesia, </a:t>
            </a:r>
            <a:r>
              <a:rPr lang="en-US" dirty="0" err="1" smtClean="0"/>
              <a:t>dikemukakan</a:t>
            </a:r>
            <a:r>
              <a:rPr lang="en-US" dirty="0" smtClean="0"/>
              <a:t> </a:t>
            </a:r>
            <a:r>
              <a:rPr lang="en-US" dirty="0" err="1" smtClean="0"/>
              <a:t>adanya</a:t>
            </a:r>
            <a:r>
              <a:rPr lang="en-US" dirty="0" smtClean="0"/>
              <a:t> </a:t>
            </a:r>
            <a:r>
              <a:rPr lang="en-US" dirty="0" err="1" smtClean="0"/>
              <a:t>sejumlah</a:t>
            </a:r>
            <a:r>
              <a:rPr lang="en-US" dirty="0" smtClean="0"/>
              <a:t> </a:t>
            </a:r>
            <a:r>
              <a:rPr lang="en-US" dirty="0" err="1" smtClean="0"/>
              <a:t>unsur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faktor</a:t>
            </a:r>
            <a:r>
              <a:rPr lang="en-US" dirty="0" smtClean="0"/>
              <a:t> yang </a:t>
            </a:r>
            <a:r>
              <a:rPr lang="en-US" dirty="0" err="1" smtClean="0"/>
              <a:t>selanjutnya</a:t>
            </a:r>
            <a:r>
              <a:rPr lang="en-US" dirty="0" smtClean="0"/>
              <a:t> </a:t>
            </a:r>
            <a:r>
              <a:rPr lang="en-US" dirty="0" err="1" smtClean="0"/>
              <a:t>diistilahkan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gatra</a:t>
            </a:r>
            <a:r>
              <a:rPr lang="en-US" dirty="0" smtClean="0"/>
              <a:t>. </a:t>
            </a:r>
            <a:r>
              <a:rPr lang="en-US" dirty="0" err="1" smtClean="0"/>
              <a:t>Gatra</a:t>
            </a:r>
            <a:r>
              <a:rPr lang="en-US" dirty="0" smtClean="0"/>
              <a:t> </a:t>
            </a:r>
            <a:r>
              <a:rPr lang="en-US" dirty="0" err="1" smtClean="0"/>
              <a:t>Ketahanan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Indonesia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Asta</a:t>
            </a:r>
            <a:r>
              <a:rPr lang="en-US" dirty="0" smtClean="0"/>
              <a:t> </a:t>
            </a:r>
            <a:r>
              <a:rPr lang="en-US" dirty="0" err="1" smtClean="0"/>
              <a:t>Gatra</a:t>
            </a:r>
            <a:r>
              <a:rPr lang="en-US" dirty="0" smtClean="0"/>
              <a:t> (</a:t>
            </a:r>
            <a:r>
              <a:rPr lang="en-US" dirty="0" err="1" smtClean="0"/>
              <a:t>delapan</a:t>
            </a:r>
            <a:r>
              <a:rPr lang="en-US" dirty="0" smtClean="0"/>
              <a:t> </a:t>
            </a:r>
            <a:r>
              <a:rPr lang="en-US" dirty="0" err="1" smtClean="0"/>
              <a:t>gatra</a:t>
            </a:r>
            <a:r>
              <a:rPr lang="en-US" dirty="0" smtClean="0"/>
              <a:t>), yang </a:t>
            </a:r>
            <a:r>
              <a:rPr lang="en-US" dirty="0" err="1" smtClean="0"/>
              <a:t>terdiri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Tri </a:t>
            </a:r>
            <a:r>
              <a:rPr lang="en-US" dirty="0" err="1" smtClean="0"/>
              <a:t>Gatra</a:t>
            </a:r>
            <a:r>
              <a:rPr lang="en-US" dirty="0" smtClean="0"/>
              <a:t> (</a:t>
            </a:r>
            <a:r>
              <a:rPr lang="en-US" dirty="0" err="1" smtClean="0"/>
              <a:t>tiga</a:t>
            </a:r>
            <a:r>
              <a:rPr lang="en-US" dirty="0" smtClean="0"/>
              <a:t> </a:t>
            </a:r>
            <a:r>
              <a:rPr lang="en-US" dirty="0" err="1" smtClean="0"/>
              <a:t>gatra</a:t>
            </a:r>
            <a:r>
              <a:rPr lang="en-US" dirty="0" smtClean="0"/>
              <a:t>)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Panca</a:t>
            </a:r>
            <a:r>
              <a:rPr lang="en-US" dirty="0" smtClean="0"/>
              <a:t> </a:t>
            </a:r>
            <a:r>
              <a:rPr lang="en-US" dirty="0" err="1" smtClean="0"/>
              <a:t>Gatra</a:t>
            </a:r>
            <a:r>
              <a:rPr lang="en-US" dirty="0" smtClean="0"/>
              <a:t> (lima </a:t>
            </a:r>
            <a:r>
              <a:rPr lang="en-US" dirty="0" err="1" smtClean="0"/>
              <a:t>gatra</a:t>
            </a:r>
            <a:r>
              <a:rPr lang="en-US" dirty="0" smtClean="0"/>
              <a:t>).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Model </a:t>
            </a:r>
            <a:r>
              <a:rPr lang="en-US" dirty="0" err="1" smtClean="0"/>
              <a:t>Asta</a:t>
            </a:r>
            <a:r>
              <a:rPr lang="en-US" dirty="0" smtClean="0"/>
              <a:t> </a:t>
            </a:r>
            <a:r>
              <a:rPr lang="en-US" dirty="0" err="1" smtClean="0"/>
              <a:t>Gatra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perangkat</a:t>
            </a:r>
            <a:r>
              <a:rPr lang="en-US" dirty="0" smtClean="0"/>
              <a:t> </a:t>
            </a:r>
            <a:r>
              <a:rPr lang="en-US" dirty="0" err="1" smtClean="0"/>
              <a:t>hubungan</a:t>
            </a:r>
            <a:r>
              <a:rPr lang="en-US" dirty="0" smtClean="0"/>
              <a:t> </a:t>
            </a:r>
            <a:r>
              <a:rPr lang="en-US" dirty="0" err="1" smtClean="0"/>
              <a:t>bidangbidang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yang </a:t>
            </a:r>
            <a:r>
              <a:rPr lang="en-US" dirty="0" err="1" smtClean="0"/>
              <a:t>berlangsung</a:t>
            </a:r>
            <a:r>
              <a:rPr lang="en-US" dirty="0" smtClean="0"/>
              <a:t> </a:t>
            </a:r>
            <a:r>
              <a:rPr lang="en-US" dirty="0" err="1" smtClean="0"/>
              <a:t>di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bumi</a:t>
            </a:r>
            <a:r>
              <a:rPr lang="en-US" dirty="0" smtClean="0"/>
              <a:t>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memanfaatkan</a:t>
            </a:r>
            <a:r>
              <a:rPr lang="en-US" dirty="0" smtClean="0"/>
              <a:t> </a:t>
            </a:r>
            <a:r>
              <a:rPr lang="en-US" dirty="0" err="1" smtClean="0"/>
              <a:t>segala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yang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dicapai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menggunakan</a:t>
            </a:r>
            <a:r>
              <a:rPr lang="en-US" dirty="0" smtClean="0"/>
              <a:t> </a:t>
            </a:r>
            <a:r>
              <a:rPr lang="en-US" dirty="0" err="1" smtClean="0"/>
              <a:t>kemampuannya</a:t>
            </a:r>
            <a:r>
              <a:rPr lang="en-US" dirty="0" smtClean="0"/>
              <a:t>. Model </a:t>
            </a:r>
            <a:r>
              <a:rPr lang="en-US" dirty="0" err="1" smtClean="0"/>
              <a:t>ini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hasil</a:t>
            </a:r>
            <a:r>
              <a:rPr lang="en-US" dirty="0" smtClean="0"/>
              <a:t> </a:t>
            </a:r>
            <a:r>
              <a:rPr lang="en-US" dirty="0" err="1" smtClean="0"/>
              <a:t>kajian</a:t>
            </a:r>
            <a:r>
              <a:rPr lang="en-US" dirty="0" smtClean="0"/>
              <a:t> </a:t>
            </a:r>
            <a:r>
              <a:rPr lang="en-US" dirty="0" err="1" smtClean="0"/>
              <a:t>Lemhanas</a:t>
            </a:r>
            <a:r>
              <a:rPr lang="en-US" dirty="0" smtClean="0"/>
              <a:t>. </a:t>
            </a:r>
            <a:r>
              <a:rPr lang="en-US" dirty="0" err="1" smtClean="0"/>
              <a:t>Adapun</a:t>
            </a:r>
            <a:r>
              <a:rPr lang="en-US" dirty="0" smtClean="0"/>
              <a:t> </a:t>
            </a:r>
            <a:r>
              <a:rPr lang="en-US" dirty="0" err="1" smtClean="0"/>
              <a:t>penjelasan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gatra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: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Aspek</a:t>
            </a:r>
            <a:r>
              <a:rPr lang="en-US" dirty="0" smtClean="0"/>
              <a:t> Tri </a:t>
            </a:r>
            <a:r>
              <a:rPr lang="en-US" dirty="0" err="1" smtClean="0"/>
              <a:t>Gatra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Gatra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kedudukan</a:t>
            </a:r>
            <a:r>
              <a:rPr lang="en-US" dirty="0" smtClean="0"/>
              <a:t> </a:t>
            </a:r>
            <a:r>
              <a:rPr lang="en-US" dirty="0" err="1" smtClean="0"/>
              <a:t>geografi</a:t>
            </a:r>
            <a:r>
              <a:rPr lang="en-US" dirty="0" smtClean="0"/>
              <a:t> </a:t>
            </a:r>
          </a:p>
          <a:p>
            <a:r>
              <a:rPr lang="en-US" dirty="0" smtClean="0"/>
              <a:t>b. </a:t>
            </a:r>
            <a:r>
              <a:rPr lang="en-US" dirty="0" err="1" smtClean="0"/>
              <a:t>Gatra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kekayaan</a:t>
            </a:r>
            <a:r>
              <a:rPr lang="en-US" dirty="0" smtClean="0"/>
              <a:t> </a:t>
            </a:r>
            <a:r>
              <a:rPr lang="en-US" dirty="0" err="1" smtClean="0"/>
              <a:t>alam</a:t>
            </a:r>
            <a:r>
              <a:rPr lang="en-US" dirty="0" smtClean="0"/>
              <a:t> </a:t>
            </a:r>
          </a:p>
          <a:p>
            <a:r>
              <a:rPr lang="en-US" dirty="0" smtClean="0"/>
              <a:t>c. </a:t>
            </a:r>
            <a:r>
              <a:rPr lang="en-US" dirty="0" err="1" smtClean="0"/>
              <a:t>Gatra</a:t>
            </a:r>
            <a:r>
              <a:rPr lang="en-US" dirty="0" smtClean="0"/>
              <a:t> </a:t>
            </a:r>
            <a:r>
              <a:rPr lang="en-US" dirty="0" err="1" smtClean="0"/>
              <a:t>keadaan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penduduk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algn="just"/>
            <a:r>
              <a:rPr lang="en-US" dirty="0" err="1" smtClean="0"/>
              <a:t>Gatra</a:t>
            </a:r>
            <a:r>
              <a:rPr lang="en-US" dirty="0" smtClean="0"/>
              <a:t> </a:t>
            </a:r>
            <a:r>
              <a:rPr lang="en-US" dirty="0" err="1" smtClean="0"/>
              <a:t>letak</a:t>
            </a:r>
            <a:r>
              <a:rPr lang="en-US" dirty="0" smtClean="0"/>
              <a:t> </a:t>
            </a:r>
            <a:r>
              <a:rPr lang="en-US" dirty="0" err="1" smtClean="0"/>
              <a:t>geografi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menentukan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 Hal yang </a:t>
            </a:r>
            <a:r>
              <a:rPr lang="en-US" dirty="0" err="1" smtClean="0"/>
              <a:t>terkait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meliputi</a:t>
            </a:r>
            <a:r>
              <a:rPr lang="en-US" dirty="0" smtClean="0"/>
              <a:t>; </a:t>
            </a:r>
          </a:p>
          <a:p>
            <a:pPr algn="just"/>
            <a:r>
              <a:rPr lang="en-US" dirty="0" smtClean="0"/>
              <a:t>a. </a:t>
            </a:r>
            <a:r>
              <a:rPr lang="en-US" dirty="0" err="1" smtClean="0"/>
              <a:t>Bentuk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: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berupa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pantai</a:t>
            </a:r>
            <a:r>
              <a:rPr lang="en-US" dirty="0" smtClean="0"/>
              <a:t>,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kepulauan</a:t>
            </a:r>
            <a:r>
              <a:rPr lang="en-US" dirty="0" smtClean="0"/>
              <a:t> </a:t>
            </a:r>
            <a:r>
              <a:rPr lang="en-US" dirty="0" err="1" smtClean="0"/>
              <a:t>atau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kontinental</a:t>
            </a:r>
            <a:r>
              <a:rPr lang="en-US" dirty="0" smtClean="0"/>
              <a:t> b.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: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yang </a:t>
            </a:r>
            <a:r>
              <a:rPr lang="en-US" dirty="0" err="1" smtClean="0"/>
              <a:t>luas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yang </a:t>
            </a:r>
            <a:r>
              <a:rPr lang="en-US" dirty="0" err="1" smtClean="0"/>
              <a:t>sempit</a:t>
            </a:r>
            <a:r>
              <a:rPr lang="en-US" dirty="0" smtClean="0"/>
              <a:t> (</a:t>
            </a:r>
            <a:r>
              <a:rPr lang="en-US" dirty="0" err="1" smtClean="0"/>
              <a:t>kecil</a:t>
            </a:r>
            <a:r>
              <a:rPr lang="en-US" dirty="0" smtClean="0"/>
              <a:t>) </a:t>
            </a:r>
          </a:p>
          <a:p>
            <a:pPr algn="just"/>
            <a:r>
              <a:rPr lang="en-US" dirty="0" smtClean="0"/>
              <a:t>c. </a:t>
            </a:r>
            <a:r>
              <a:rPr lang="en-US" dirty="0" err="1" smtClean="0"/>
              <a:t>Posisi</a:t>
            </a:r>
            <a:r>
              <a:rPr lang="en-US" dirty="0" smtClean="0"/>
              <a:t> </a:t>
            </a:r>
            <a:r>
              <a:rPr lang="en-US" dirty="0" err="1" smtClean="0"/>
              <a:t>geografis</a:t>
            </a:r>
            <a:r>
              <a:rPr lang="en-US" dirty="0" smtClean="0"/>
              <a:t>, </a:t>
            </a:r>
            <a:r>
              <a:rPr lang="en-US" dirty="0" err="1" smtClean="0"/>
              <a:t>astronomis</a:t>
            </a:r>
            <a:r>
              <a:rPr lang="en-US" dirty="0" smtClean="0"/>
              <a:t>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geologis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</a:t>
            </a:r>
          </a:p>
          <a:p>
            <a:pPr algn="just"/>
            <a:r>
              <a:rPr lang="en-US" dirty="0" smtClean="0"/>
              <a:t>d.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dukung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 ;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yang </a:t>
            </a:r>
            <a:r>
              <a:rPr lang="en-US" dirty="0" err="1" smtClean="0"/>
              <a:t>habittable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ada</a:t>
            </a:r>
            <a:r>
              <a:rPr lang="en-US" dirty="0" smtClean="0"/>
              <a:t> </a:t>
            </a:r>
            <a:r>
              <a:rPr lang="en-US" dirty="0" err="1" smtClean="0"/>
              <a:t>wilayah</a:t>
            </a:r>
            <a:r>
              <a:rPr lang="en-US" dirty="0" smtClean="0"/>
              <a:t> yang </a:t>
            </a:r>
            <a:r>
              <a:rPr lang="en-US" dirty="0" err="1" smtClean="0"/>
              <a:t>unhabittable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Panca</a:t>
            </a:r>
            <a:r>
              <a:rPr lang="en-US" dirty="0" smtClean="0"/>
              <a:t> </a:t>
            </a:r>
            <a:r>
              <a:rPr lang="en-US" dirty="0" err="1" smtClean="0"/>
              <a:t>Gatra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a. </a:t>
            </a:r>
            <a:r>
              <a:rPr lang="en-US" dirty="0" err="1" smtClean="0"/>
              <a:t>Gatra</a:t>
            </a:r>
            <a:r>
              <a:rPr lang="en-US" dirty="0" smtClean="0"/>
              <a:t> </a:t>
            </a:r>
            <a:r>
              <a:rPr lang="en-US" dirty="0" err="1" smtClean="0"/>
              <a:t>ideologi</a:t>
            </a:r>
            <a:r>
              <a:rPr lang="en-US" dirty="0" smtClean="0"/>
              <a:t> </a:t>
            </a:r>
          </a:p>
          <a:p>
            <a:r>
              <a:rPr lang="en-US" dirty="0" smtClean="0"/>
              <a:t>b. </a:t>
            </a:r>
            <a:r>
              <a:rPr lang="en-US" dirty="0" err="1" smtClean="0"/>
              <a:t>Gatra</a:t>
            </a:r>
            <a:r>
              <a:rPr lang="en-US" dirty="0" smtClean="0"/>
              <a:t> </a:t>
            </a:r>
            <a:r>
              <a:rPr lang="en-US" dirty="0" err="1" smtClean="0"/>
              <a:t>politik</a:t>
            </a:r>
            <a:r>
              <a:rPr lang="en-US" dirty="0" smtClean="0"/>
              <a:t> </a:t>
            </a:r>
          </a:p>
          <a:p>
            <a:r>
              <a:rPr lang="en-US" dirty="0" smtClean="0"/>
              <a:t>c. </a:t>
            </a:r>
            <a:r>
              <a:rPr lang="en-US" dirty="0" err="1" smtClean="0"/>
              <a:t>Gatra</a:t>
            </a:r>
            <a:r>
              <a:rPr lang="en-US" dirty="0" smtClean="0"/>
              <a:t> </a:t>
            </a:r>
            <a:r>
              <a:rPr lang="en-US" dirty="0" err="1" smtClean="0"/>
              <a:t>ekonomi</a:t>
            </a:r>
            <a:r>
              <a:rPr lang="en-US" dirty="0" smtClean="0"/>
              <a:t> </a:t>
            </a:r>
          </a:p>
          <a:p>
            <a:r>
              <a:rPr lang="en-US" dirty="0" smtClean="0"/>
              <a:t>d. </a:t>
            </a:r>
            <a:r>
              <a:rPr lang="en-US" dirty="0" err="1" smtClean="0"/>
              <a:t>Gatra</a:t>
            </a:r>
            <a:r>
              <a:rPr lang="en-US" dirty="0" smtClean="0"/>
              <a:t> </a:t>
            </a:r>
            <a:r>
              <a:rPr lang="en-US" dirty="0" err="1" smtClean="0"/>
              <a:t>sosial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(</a:t>
            </a:r>
            <a:r>
              <a:rPr lang="en-US" dirty="0" err="1" smtClean="0"/>
              <a:t>sosbud</a:t>
            </a:r>
            <a:r>
              <a:rPr lang="en-US" dirty="0" smtClean="0"/>
              <a:t>) </a:t>
            </a:r>
          </a:p>
          <a:p>
            <a:r>
              <a:rPr lang="en-US" dirty="0" smtClean="0"/>
              <a:t>e. </a:t>
            </a:r>
            <a:r>
              <a:rPr lang="en-US" dirty="0" err="1" smtClean="0"/>
              <a:t>Gatra</a:t>
            </a:r>
            <a:r>
              <a:rPr lang="en-US" dirty="0" smtClean="0"/>
              <a:t> </a:t>
            </a:r>
            <a:r>
              <a:rPr lang="en-US" dirty="0" err="1" smtClean="0"/>
              <a:t>pertahanan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(</a:t>
            </a:r>
            <a:r>
              <a:rPr lang="en-US" dirty="0" err="1" smtClean="0"/>
              <a:t>hankam</a:t>
            </a:r>
            <a:r>
              <a:rPr lang="en-US" dirty="0" smtClean="0"/>
              <a:t>)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Ketahanan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err="1" smtClean="0"/>
              <a:t>Konsep</a:t>
            </a:r>
            <a:r>
              <a:rPr lang="en-US" dirty="0" smtClean="0"/>
              <a:t> </a:t>
            </a:r>
            <a:r>
              <a:rPr lang="en-US" dirty="0" err="1" smtClean="0"/>
              <a:t>Ketahanan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</a:p>
          <a:p>
            <a:pPr algn="just"/>
            <a:r>
              <a:rPr lang="en-US" dirty="0" err="1" smtClean="0"/>
              <a:t>Konsepsi</a:t>
            </a:r>
            <a:r>
              <a:rPr lang="en-US" dirty="0" smtClean="0"/>
              <a:t> </a:t>
            </a:r>
            <a:r>
              <a:rPr lang="en-US" dirty="0" err="1" smtClean="0"/>
              <a:t>pengembangan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melalui</a:t>
            </a:r>
            <a:r>
              <a:rPr lang="en-US" dirty="0" smtClean="0"/>
              <a:t> </a:t>
            </a:r>
            <a:r>
              <a:rPr lang="en-US" dirty="0" err="1" smtClean="0"/>
              <a:t>pengaturan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penyelenggaraan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 yang </a:t>
            </a:r>
            <a:r>
              <a:rPr lang="en-US" dirty="0" err="1" smtClean="0"/>
              <a:t>seimbang</a:t>
            </a:r>
            <a:r>
              <a:rPr lang="en-US" dirty="0" smtClean="0"/>
              <a:t>, </a:t>
            </a:r>
            <a:r>
              <a:rPr lang="en-US" dirty="0" err="1" smtClean="0"/>
              <a:t>serasi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selaras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seluruh</a:t>
            </a:r>
            <a:r>
              <a:rPr lang="en-US" dirty="0" smtClean="0"/>
              <a:t> </a:t>
            </a:r>
            <a:r>
              <a:rPr lang="en-US" dirty="0" err="1" smtClean="0"/>
              <a:t>aspek</a:t>
            </a:r>
            <a:r>
              <a:rPr lang="en-US" dirty="0" smtClean="0"/>
              <a:t> </a:t>
            </a:r>
            <a:r>
              <a:rPr lang="en-US" dirty="0" err="1" smtClean="0"/>
              <a:t>kehidupan</a:t>
            </a:r>
            <a:r>
              <a:rPr lang="en-US" dirty="0" smtClean="0"/>
              <a:t> </a:t>
            </a:r>
            <a:r>
              <a:rPr lang="en-US" dirty="0" err="1" smtClean="0"/>
              <a:t>secara</a:t>
            </a:r>
            <a:r>
              <a:rPr lang="en-US" dirty="0" smtClean="0"/>
              <a:t> </a:t>
            </a:r>
            <a:r>
              <a:rPr lang="en-US" dirty="0" err="1" smtClean="0"/>
              <a:t>utuh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terpadu</a:t>
            </a:r>
            <a:r>
              <a:rPr lang="en-US" dirty="0" smtClean="0"/>
              <a:t> </a:t>
            </a:r>
            <a:r>
              <a:rPr lang="en-US" dirty="0" err="1" smtClean="0"/>
              <a:t>berlandaskan</a:t>
            </a:r>
            <a:r>
              <a:rPr lang="en-US" dirty="0" smtClean="0"/>
              <a:t> </a:t>
            </a:r>
            <a:r>
              <a:rPr lang="en-US" dirty="0" err="1" smtClean="0"/>
              <a:t>Pancasila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UUD 1945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wawasan</a:t>
            </a:r>
            <a:r>
              <a:rPr lang="en-US" dirty="0" smtClean="0"/>
              <a:t> </a:t>
            </a:r>
            <a:r>
              <a:rPr lang="en-US" dirty="0" err="1" smtClean="0"/>
              <a:t>nusantara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kata</a:t>
            </a:r>
            <a:r>
              <a:rPr lang="en-US" dirty="0" smtClean="0"/>
              <a:t> lain </a:t>
            </a:r>
            <a:r>
              <a:rPr lang="en-US" dirty="0" err="1" smtClean="0"/>
              <a:t>konsepsi</a:t>
            </a:r>
            <a:r>
              <a:rPr lang="en-US" dirty="0" smtClean="0"/>
              <a:t> </a:t>
            </a:r>
            <a:r>
              <a:rPr lang="en-US" dirty="0" err="1" smtClean="0"/>
              <a:t>ketahanan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pedoman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meningkatkan</a:t>
            </a:r>
            <a:r>
              <a:rPr lang="en-US" dirty="0" smtClean="0"/>
              <a:t> </a:t>
            </a:r>
            <a:r>
              <a:rPr lang="en-US" dirty="0" err="1" smtClean="0"/>
              <a:t>keuletan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ketangguhan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yang </a:t>
            </a:r>
            <a:r>
              <a:rPr lang="en-US" dirty="0" err="1" smtClean="0"/>
              <a:t>mengandung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kekuatan</a:t>
            </a:r>
            <a:r>
              <a:rPr lang="en-US" dirty="0" smtClean="0"/>
              <a:t> </a:t>
            </a:r>
            <a:r>
              <a:rPr lang="en-US" dirty="0" err="1" smtClean="0"/>
              <a:t>nasional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pendekatan</a:t>
            </a:r>
            <a:r>
              <a:rPr lang="en-US" dirty="0" smtClean="0"/>
              <a:t>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keamanan</a:t>
            </a:r>
            <a:r>
              <a:rPr lang="en-US" dirty="0" smtClean="0"/>
              <a:t>. </a:t>
            </a:r>
            <a:r>
              <a:rPr lang="en-US" dirty="0" err="1" smtClean="0"/>
              <a:t>Kesejahteraan</a:t>
            </a:r>
            <a:r>
              <a:rPr lang="en-US" dirty="0" smtClean="0"/>
              <a:t> 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digambarkan</a:t>
            </a:r>
            <a:r>
              <a:rPr lang="en-US" dirty="0" smtClean="0"/>
              <a:t> </a:t>
            </a:r>
            <a:r>
              <a:rPr lang="en-US" dirty="0" err="1" smtClean="0"/>
              <a:t>sebagai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bangsa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menumbuhkan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mengembangkan</a:t>
            </a:r>
            <a:r>
              <a:rPr lang="en-US" dirty="0" smtClean="0"/>
              <a:t> </a:t>
            </a:r>
            <a:r>
              <a:rPr lang="en-US" dirty="0" err="1" smtClean="0"/>
              <a:t>nilai-nilai</a:t>
            </a: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62</TotalTime>
  <Words>679</Words>
  <Application>Microsoft Office PowerPoint</Application>
  <PresentationFormat>On-screen Show (4:3)</PresentationFormat>
  <Paragraphs>46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Pertemuan 14</vt:lpstr>
      <vt:lpstr>A. Pengertian Ketahanan Nasional</vt:lpstr>
      <vt:lpstr>Slide 3</vt:lpstr>
      <vt:lpstr>Slide 4</vt:lpstr>
      <vt:lpstr>Slide 5</vt:lpstr>
      <vt:lpstr>Aspek Tri Gatra</vt:lpstr>
      <vt:lpstr>Slide 7</vt:lpstr>
      <vt:lpstr>Aspek Panca Gatra</vt:lpstr>
      <vt:lpstr>Konsep Ketahanan Nasional</vt:lpstr>
      <vt:lpstr>Slide 10</vt:lpstr>
      <vt:lpstr>Tujuan Ketahanan Nasional</vt:lpstr>
      <vt:lpstr>Fungsi Ketahanan Nasional</vt:lpstr>
      <vt:lpstr>Asas- Asas  Ketahanan Nasional</vt:lpstr>
      <vt:lpstr>Slide 14</vt:lpstr>
      <vt:lpstr>Slide 15</vt:lpstr>
      <vt:lpstr>Slide 16</vt:lpstr>
      <vt:lpstr>Terima kasih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Pertemuan 14</dc:title>
  <dc:creator>HP</dc:creator>
  <cp:lastModifiedBy>HP</cp:lastModifiedBy>
  <cp:revision>11</cp:revision>
  <dcterms:created xsi:type="dcterms:W3CDTF">2021-03-21T08:50:10Z</dcterms:created>
  <dcterms:modified xsi:type="dcterms:W3CDTF">2021-03-24T00:13:19Z</dcterms:modified>
</cp:coreProperties>
</file>