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61" r:id="rId6"/>
    <p:sldId id="262" r:id="rId7"/>
    <p:sldId id="263" r:id="rId8"/>
    <p:sldId id="264" r:id="rId9"/>
    <p:sldId id="265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F25BF15-A8D7-4683-AF1B-F0F75FCF0982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1C427E-E364-4EE5-916E-0F9D15985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Proses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Penegakan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Hukum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Mochtar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asas-asas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kaidah-kaidah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(institutions)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proses-proses</a:t>
            </a:r>
            <a:r>
              <a:rPr lang="en-US" dirty="0"/>
              <a:t> yang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berlakunya</a:t>
            </a:r>
            <a:r>
              <a:rPr lang="en-US" dirty="0"/>
              <a:t> </a:t>
            </a:r>
            <a:r>
              <a:rPr lang="en-US" dirty="0" err="1"/>
              <a:t>kaidah-kaidah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Undang-undang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Negara </a:t>
            </a:r>
            <a:r>
              <a:rPr lang="en-US" dirty="0" err="1"/>
              <a:t>Republik</a:t>
            </a:r>
            <a:r>
              <a:rPr lang="en-US" dirty="0"/>
              <a:t> Indonesia </a:t>
            </a:r>
            <a:r>
              <a:rPr lang="en-US" dirty="0" err="1"/>
              <a:t>Tahun</a:t>
            </a:r>
            <a:r>
              <a:rPr lang="en-US" dirty="0"/>
              <a:t> 1945 </a:t>
            </a:r>
            <a:r>
              <a:rPr lang="en-US" dirty="0" err="1"/>
              <a:t>pasal</a:t>
            </a:r>
            <a:r>
              <a:rPr lang="en-US" dirty="0"/>
              <a:t> 1 </a:t>
            </a:r>
            <a:r>
              <a:rPr lang="en-US" dirty="0" err="1"/>
              <a:t>ayat</a:t>
            </a:r>
            <a:r>
              <a:rPr lang="en-US" dirty="0"/>
              <a:t> 3, "Negara Indonesia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". </a:t>
            </a:r>
            <a:r>
              <a:rPr lang="en-US" dirty="0" err="1"/>
              <a:t>Konsekuensinya</a:t>
            </a:r>
            <a:r>
              <a:rPr lang="en-US" dirty="0"/>
              <a:t>,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kenegaraan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dibentuklah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peradilan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yang </a:t>
            </a:r>
            <a:r>
              <a:rPr lang="en-US" dirty="0" err="1"/>
              <a:t>semestinya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Satjipto</a:t>
            </a:r>
            <a:r>
              <a:rPr lang="en-US" dirty="0" smtClean="0"/>
              <a:t> </a:t>
            </a:r>
            <a:r>
              <a:rPr lang="en-US" dirty="0" err="1" smtClean="0"/>
              <a:t>Raharjo</a:t>
            </a:r>
            <a:r>
              <a:rPr lang="en-US" dirty="0" smtClean="0"/>
              <a:t> (2002) </a:t>
            </a:r>
            <a:r>
              <a:rPr lang="en-US" dirty="0" err="1" smtClean="0"/>
              <a:t>berpendapat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pasti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,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ibaratkan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lurus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 smtClean="0"/>
              <a:t>proses</a:t>
            </a:r>
            <a:r>
              <a:rPr lang="en-US" dirty="0" smtClean="0"/>
              <a:t> </a:t>
            </a:r>
            <a:r>
              <a:rPr lang="en-US" dirty="0" err="1" smtClean="0"/>
              <a:t>dilakukannya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tegaknya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berfungsinya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 </a:t>
            </a:r>
            <a:r>
              <a:rPr lang="en-US" b="1" dirty="0" err="1" smtClean="0"/>
              <a:t>hukum</a:t>
            </a:r>
            <a:r>
              <a:rPr lang="en-US" dirty="0" smtClean="0"/>
              <a:t> 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- </a:t>
            </a:r>
            <a:r>
              <a:rPr lang="en-US" dirty="0" err="1" smtClean="0"/>
              <a:t>hubungan</a:t>
            </a:r>
            <a:r>
              <a:rPr lang="en-US" dirty="0" smtClean="0"/>
              <a:t> </a:t>
            </a:r>
            <a:r>
              <a:rPr lang="en-US" b="1" dirty="0" err="1" smtClean="0"/>
              <a:t>hukum</a:t>
            </a:r>
            <a:r>
              <a:rPr lang="en-US" dirty="0" smtClean="0"/>
              <a:t> 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(Faisal, 2010).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pic>
        <p:nvPicPr>
          <p:cNvPr id="4" name="Content Placeholder 3" descr="tantangan-sasaran-stranas-pk-fokus-reformasi-birokrasi-dan-penegakan-huku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5333" y="1447800"/>
            <a:ext cx="5718883" cy="4800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Tindak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 </a:t>
            </a:r>
            <a:r>
              <a:rPr lang="en-US" dirty="0" err="1" smtClean="0"/>
              <a:t>Keimigrasian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Pengawasan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keimigrasian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Indonesia,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wilayah</a:t>
            </a:r>
            <a:r>
              <a:rPr lang="en-US" dirty="0" smtClean="0"/>
              <a:t> Indonesia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kegiatan-kegiatannya</a:t>
            </a:r>
            <a:r>
              <a:rPr lang="en-US" dirty="0" smtClean="0"/>
              <a:t>.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diselenggarakan</a:t>
            </a:r>
            <a:r>
              <a:rPr lang="en-US" dirty="0" smtClean="0"/>
              <a:t>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mengevaluasi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bilamana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korektif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. (</a:t>
            </a:r>
            <a:r>
              <a:rPr lang="en-US" dirty="0" err="1" smtClean="0"/>
              <a:t>Maskan</a:t>
            </a:r>
            <a:r>
              <a:rPr lang="en-US" dirty="0" smtClean="0"/>
              <a:t>, 1997: 44).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Di Indonesia </a:t>
            </a:r>
            <a:r>
              <a:rPr lang="en-US" dirty="0" err="1" smtClean="0"/>
              <a:t>Ditinjau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Kajian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Membicarakan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tinjauan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dikaji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penegak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khususnya</a:t>
            </a:r>
            <a:r>
              <a:rPr lang="en-US" dirty="0" smtClean="0"/>
              <a:t> hakim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Hakim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dipisah-pisahkan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“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”,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filsuf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terkemuka</a:t>
            </a:r>
            <a:r>
              <a:rPr lang="en-US" dirty="0" smtClean="0"/>
              <a:t> Gustav </a:t>
            </a:r>
            <a:r>
              <a:rPr lang="en-US" dirty="0" err="1" smtClean="0"/>
              <a:t>Radbruch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: “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hasrat</a:t>
            </a:r>
            <a:r>
              <a:rPr lang="en-US" dirty="0" smtClean="0"/>
              <a:t> </a:t>
            </a:r>
            <a:r>
              <a:rPr lang="en-US" dirty="0" err="1" smtClean="0"/>
              <a:t>kehendak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/ </a:t>
            </a:r>
            <a:r>
              <a:rPr lang="en-US" dirty="0" err="1" smtClean="0"/>
              <a:t>demi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hakim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berkait</a:t>
            </a:r>
            <a:r>
              <a:rPr lang="en-US" dirty="0" smtClean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dikatakan</a:t>
            </a:r>
            <a:r>
              <a:rPr lang="en-US" dirty="0" smtClean="0"/>
              <a:t> Roscoe Pound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“The application of law.”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penemuan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hakim </a:t>
            </a:r>
            <a:r>
              <a:rPr lang="en-US" dirty="0" err="1" smtClean="0"/>
              <a:t>dituntut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penafsiran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putusan</a:t>
            </a:r>
            <a:r>
              <a:rPr lang="en-US" dirty="0" smtClean="0"/>
              <a:t> yang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rasa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hati</a:t>
            </a:r>
            <a:r>
              <a:rPr lang="en-US" dirty="0" smtClean="0"/>
              <a:t> </a:t>
            </a:r>
            <a:r>
              <a:rPr lang="en-US" dirty="0" err="1" smtClean="0"/>
              <a:t>nurani</a:t>
            </a:r>
            <a:r>
              <a:rPr lang="en-US" dirty="0" smtClean="0"/>
              <a:t> (</a:t>
            </a:r>
            <a:r>
              <a:rPr lang="en-US" dirty="0" err="1" smtClean="0"/>
              <a:t>Shidarta</a:t>
            </a:r>
            <a:r>
              <a:rPr lang="en-US" dirty="0" smtClean="0"/>
              <a:t>, 2006).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yang </a:t>
            </a:r>
            <a:r>
              <a:rPr lang="en-US" dirty="0" err="1" smtClean="0"/>
              <a:t>Berketuhanan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Inilah</a:t>
            </a:r>
            <a:r>
              <a:rPr lang="en-US" dirty="0" smtClean="0"/>
              <a:t> yang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corak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tertuang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</a:t>
            </a:r>
            <a:r>
              <a:rPr lang="en-US" dirty="0" err="1" smtClean="0"/>
              <a:t>Alinea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, UUD 1945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religius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Indonesia,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Indonesia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kental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ketuhanan.Gagasan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Sang </a:t>
            </a:r>
            <a:r>
              <a:rPr lang="en-US" dirty="0" err="1" smtClean="0"/>
              <a:t>Pencipta</a:t>
            </a:r>
            <a:r>
              <a:rPr lang="en-US" dirty="0" smtClean="0"/>
              <a:t>,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ditetapkan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ketentuan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, yang </a:t>
            </a:r>
            <a:r>
              <a:rPr lang="en-US" dirty="0" err="1" smtClean="0"/>
              <a:t>oleh</a:t>
            </a:r>
            <a:r>
              <a:rPr lang="en-US" dirty="0" smtClean="0"/>
              <a:t> Thomas Aquinas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, “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,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akal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.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ketuhanan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.”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substansi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bangunan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baik</a:t>
            </a:r>
            <a:r>
              <a:rPr lang="en-US" dirty="0" smtClean="0"/>
              <a:t> (</a:t>
            </a:r>
            <a:r>
              <a:rPr lang="en-US" dirty="0" err="1" smtClean="0"/>
              <a:t>Satjipto</a:t>
            </a:r>
            <a:r>
              <a:rPr lang="en-US" dirty="0" smtClean="0"/>
              <a:t> </a:t>
            </a:r>
            <a:r>
              <a:rPr lang="en-US" dirty="0" err="1" smtClean="0"/>
              <a:t>Rahardjo</a:t>
            </a:r>
            <a:r>
              <a:rPr lang="en-US" dirty="0" smtClean="0"/>
              <a:t>, 1982).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</TotalTime>
  <Words>501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Pertemuan 12</vt:lpstr>
      <vt:lpstr>Perlindungan dan Penegakan Hukum di Indonesia</vt:lpstr>
      <vt:lpstr>Penegakan Hukum </vt:lpstr>
      <vt:lpstr>Proses Penegakan Hukum</vt:lpstr>
      <vt:lpstr>Upaya dalam Penegakan Hukum</vt:lpstr>
      <vt:lpstr>Upaya Penegakan Hukum terhadap Tindak Pidana Keimigrasian </vt:lpstr>
      <vt:lpstr>Upaya Penegakan Hukum Di Indonesia Ditinjau dari Kajian Filsafat Hukum</vt:lpstr>
      <vt:lpstr>Slide 8</vt:lpstr>
      <vt:lpstr>Upaya Penegakan Hukum berdasarkan konsep Keadilan yang Berketuhanan.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12</dc:title>
  <dc:creator>HP</dc:creator>
  <cp:lastModifiedBy>HP</cp:lastModifiedBy>
  <cp:revision>6</cp:revision>
  <dcterms:created xsi:type="dcterms:W3CDTF">2021-03-21T09:37:05Z</dcterms:created>
  <dcterms:modified xsi:type="dcterms:W3CDTF">2021-03-24T00:08:27Z</dcterms:modified>
</cp:coreProperties>
</file>