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558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428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793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151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240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5299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5176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2253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431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2261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351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59208-30B9-499F-BDE5-ED3F023BE6E2}" type="datetimeFigureOut">
              <a:rPr lang="id-ID" smtClean="0"/>
              <a:t>29/10/2020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00ECC-0819-4B9C-91FD-8AD99D9965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209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Matrik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1014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0648"/>
                <a:ext cx="8229600" cy="640871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Bila </a:t>
                </a:r>
                <a:r>
                  <a:rPr lang="en-US" dirty="0" err="1" smtClean="0"/>
                  <a:t>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A:</a:t>
                </a:r>
              </a:p>
              <a:p>
                <a:r>
                  <a:rPr lang="en-US" dirty="0" err="1" smtClean="0"/>
                  <a:t>Matriks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konjugat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yaitu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setiap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elemen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dikompleks-konjugatkan</a:t>
                </a:r>
                <a:endParaRPr lang="en-US" dirty="0" smtClean="0"/>
              </a:p>
              <a:p>
                <a:r>
                  <a:rPr lang="en-US" dirty="0" err="1" smtClean="0"/>
                  <a:t>Matriks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transpos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b="0" dirty="0" smtClean="0"/>
                  <a:t> </a:t>
                </a:r>
                <a:r>
                  <a:rPr lang="en-US" b="0" dirty="0" err="1" smtClean="0"/>
                  <a:t>yaitu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matriks</a:t>
                </a:r>
                <a:r>
                  <a:rPr lang="en-US" b="0" dirty="0" smtClean="0"/>
                  <a:t> yang </a:t>
                </a:r>
                <a:r>
                  <a:rPr lang="en-US" b="0" dirty="0" err="1" smtClean="0"/>
                  <a:t>elemen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barisnya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ditukan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menjadi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kolom</a:t>
                </a:r>
                <a:endParaRPr lang="en-US" b="0" dirty="0" smtClean="0"/>
              </a:p>
              <a:p>
                <a:r>
                  <a:rPr lang="en-US" dirty="0" err="1" smtClean="0"/>
                  <a:t>Matriks</a:t>
                </a:r>
                <a:r>
                  <a:rPr lang="en-US" dirty="0" smtClean="0"/>
                  <a:t> deger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†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yaitu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matiks</a:t>
                </a:r>
                <a:r>
                  <a:rPr lang="en-US" dirty="0" smtClean="0"/>
                  <a:t> A yang </a:t>
                </a:r>
                <a:r>
                  <a:rPr lang="en-US" dirty="0" err="1" smtClean="0"/>
                  <a:t>ditransposkan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lalu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dikompleks-konjugatkan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†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Matriks</a:t>
                </a:r>
                <a:r>
                  <a:rPr lang="en-US" dirty="0" smtClean="0"/>
                  <a:t> Adjoin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elemen</a:t>
                </a:r>
                <a:r>
                  <a:rPr lang="en-US" dirty="0" err="1" smtClean="0"/>
                  <a:t>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cofaktor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A, yang </a:t>
                </a:r>
                <a:r>
                  <a:rPr lang="en-US" dirty="0" err="1" smtClean="0"/>
                  <a:t>ditransposkan</a:t>
                </a:r>
                <a:endParaRPr lang="en-US" dirty="0" smtClean="0"/>
              </a:p>
              <a:p>
                <a:r>
                  <a:rPr lang="en-US" dirty="0" err="1" smtClean="0"/>
                  <a:t>Matriks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Kofaktor</a:t>
                </a:r>
                <a:r>
                  <a:rPr lang="en-US" dirty="0" smtClean="0"/>
                  <a:t> = C, </a:t>
                </a:r>
                <a:r>
                  <a:rPr lang="en-US" dirty="0" err="1" smtClean="0"/>
                  <a:t>yaitu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semua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elemen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kofaktor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</a:t>
                </a:r>
              </a:p>
              <a:p>
                <a:r>
                  <a:rPr lang="en-US" dirty="0" err="1" smtClean="0"/>
                  <a:t>Matriks</a:t>
                </a:r>
                <a:r>
                  <a:rPr lang="en-US" dirty="0" smtClean="0"/>
                  <a:t> invers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det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i="1" smtClean="0">
                            <a:latin typeface="Cambria Math"/>
                          </a:rPr>
                          <m:t>𝐶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sup>
                    </m:sSup>
                  </m:oMath>
                </a14:m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0648"/>
                <a:ext cx="8229600" cy="6408712"/>
              </a:xfrm>
              <a:blipFill rotWithShape="1">
                <a:blip r:embed="rId2"/>
                <a:stretch>
                  <a:fillRect l="-1704" t="-1903" r="-192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981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Sifat-sifat</a:t>
            </a:r>
            <a:r>
              <a:rPr lang="en-US" b="1" dirty="0" smtClean="0"/>
              <a:t> </a:t>
            </a:r>
            <a:r>
              <a:rPr lang="en-US" b="1" dirty="0" err="1" smtClean="0"/>
              <a:t>matriks</a:t>
            </a:r>
            <a:r>
              <a:rPr lang="en-US" b="1" dirty="0" smtClean="0"/>
              <a:t>:</a:t>
            </a:r>
            <a:endParaRPr lang="id-ID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980728"/>
                <a:ext cx="8856984" cy="5688632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Bila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</m:t>
                    </m:r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</a:t>
                </a:r>
                <a:r>
                  <a:rPr lang="en-US" dirty="0" smtClean="0"/>
                  <a:t>real</a:t>
                </a:r>
              </a:p>
              <a:p>
                <a:r>
                  <a:rPr lang="en-US" dirty="0" smtClean="0"/>
                  <a:t>Bila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</m:t>
                    </m:r>
                    <m:r>
                      <a:rPr lang="en-US" b="0" i="0" smtClean="0"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</a:t>
                </a:r>
                <a:r>
                  <a:rPr lang="en-US" dirty="0" smtClean="0"/>
                  <a:t>imaginer </a:t>
                </a:r>
                <a:r>
                  <a:rPr lang="en-US" dirty="0" err="1" smtClean="0"/>
                  <a:t>murni</a:t>
                </a:r>
                <a:endParaRPr lang="en-US" dirty="0" smtClean="0"/>
              </a:p>
              <a:p>
                <a:r>
                  <a:rPr lang="en-US" dirty="0" smtClean="0"/>
                  <a:t>Bila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</m:t>
                    </m:r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semetrik</a:t>
                </a:r>
                <a:endParaRPr lang="en-US" dirty="0" smtClean="0"/>
              </a:p>
              <a:p>
                <a:r>
                  <a:rPr lang="en-US" dirty="0" smtClean="0"/>
                  <a:t>Bila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</m:t>
                    </m:r>
                    <m:r>
                      <a:rPr lang="en-US" b="0" i="0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antisemetrik</a:t>
                </a:r>
                <a:endParaRPr lang="en-US" dirty="0" smtClean="0"/>
              </a:p>
              <a:p>
                <a:r>
                  <a:rPr lang="en-US" dirty="0" smtClean="0"/>
                  <a:t>Bila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ortogonal</a:t>
                </a:r>
                <a:endParaRPr lang="en-US" dirty="0" smtClean="0"/>
              </a:p>
              <a:p>
                <a:r>
                  <a:rPr lang="en-US" dirty="0" smtClean="0"/>
                  <a:t>Bila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</m:t>
                    </m:r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†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Hermitian</a:t>
                </a:r>
                <a:endParaRPr lang="en-US" dirty="0" smtClean="0"/>
              </a:p>
              <a:p>
                <a:r>
                  <a:rPr lang="en-US" dirty="0" smtClean="0"/>
                  <a:t>Bila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</m:t>
                    </m:r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matriks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uniter</a:t>
                </a:r>
                <a:endParaRPr lang="id-ID" dirty="0"/>
              </a:p>
              <a:p>
                <a:endParaRPr lang="id-ID" dirty="0"/>
              </a:p>
              <a:p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980728"/>
                <a:ext cx="8856984" cy="5688632"/>
              </a:xfrm>
              <a:blipFill rotWithShape="1">
                <a:blip r:embed="rId2"/>
                <a:stretch>
                  <a:fillRect l="-1514" t="-1286" b="-1350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397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207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Matrik Khusus</vt:lpstr>
      <vt:lpstr>PowerPoint Presentation</vt:lpstr>
      <vt:lpstr>Sifat-sifat matriks: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2020-10-29T04:13:02Z</dcterms:created>
  <dcterms:modified xsi:type="dcterms:W3CDTF">2020-10-29T05:01:36Z</dcterms:modified>
</cp:coreProperties>
</file>