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1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74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0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1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95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2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0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0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7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4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5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B6F6-4CEA-4ADD-AC6C-4C2DA907782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3F7D-0C70-4C87-A7AB-1304C951D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03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3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/>
          <a:lstStyle/>
          <a:p>
            <a:r>
              <a:rPr lang="en-US" b="1" dirty="0" err="1" smtClean="0"/>
              <a:t>Menambahkan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mengilustrasikan</a:t>
            </a:r>
            <a:r>
              <a:rPr lang="en-US" dirty="0" smtClean="0"/>
              <a:t> slide </a:t>
            </a:r>
            <a:r>
              <a:rPr lang="en-US" dirty="0" err="1" smtClean="0"/>
              <a:t>Anda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tab </a:t>
            </a:r>
            <a:r>
              <a:rPr lang="en-US" b="1" dirty="0" err="1" smtClean="0"/>
              <a:t>sisipkan</a:t>
            </a:r>
            <a:r>
              <a:rPr lang="en-US" dirty="0" smtClean="0"/>
              <a:t> 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menu yang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area slide,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seret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tab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format </a:t>
            </a:r>
            <a:r>
              <a:rPr lang="en-US" b="1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pita.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galeri</a:t>
            </a:r>
            <a:r>
              <a:rPr lang="en-US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298" y="4641396"/>
            <a:ext cx="52863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7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Menambahkan</a:t>
            </a:r>
            <a:r>
              <a:rPr lang="en-US" b="1" dirty="0" smtClean="0"/>
              <a:t> </a:t>
            </a:r>
            <a:r>
              <a:rPr lang="en-US" b="1" dirty="0" err="1" smtClean="0"/>
              <a:t>catatan</a:t>
            </a:r>
            <a:r>
              <a:rPr lang="en-US" b="1" dirty="0" smtClean="0"/>
              <a:t> </a:t>
            </a:r>
            <a:r>
              <a:rPr lang="en-US" b="1" dirty="0" err="1" smtClean="0"/>
              <a:t>pembicara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menjejalkan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jadikan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panel </a:t>
            </a:r>
            <a:r>
              <a:rPr lang="en-US" dirty="0" err="1" smtClean="0"/>
              <a:t>catatan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err="1" smtClean="0"/>
              <a:t>Catatan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panel </a:t>
            </a:r>
            <a:r>
              <a:rPr lang="en-US" b="1" dirty="0" err="1" smtClean="0"/>
              <a:t>Catatan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slide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6724" y="3876108"/>
            <a:ext cx="841374" cy="28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4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1343" y="334815"/>
            <a:ext cx="9307285" cy="607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9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284"/>
          </a:xfrm>
        </p:spPr>
        <p:txBody>
          <a:bodyPr/>
          <a:lstStyle/>
          <a:p>
            <a:r>
              <a:rPr lang="en-US" b="1" dirty="0" err="1" smtClean="0"/>
              <a:t>Menyampaikan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029"/>
            <a:ext cx="10515600" cy="5148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Pada tab </a:t>
            </a:r>
            <a:r>
              <a:rPr lang="fi-FI" b="1" dirty="0" smtClean="0"/>
              <a:t>Peragaan Slide</a:t>
            </a:r>
            <a:r>
              <a:rPr lang="fi-FI" dirty="0" smtClean="0"/>
              <a:t>, lakukan salah satu hal berikut ini: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slide </a:t>
            </a:r>
            <a:r>
              <a:rPr lang="en-US" dirty="0" err="1" smtClean="0"/>
              <a:t>pertama</a:t>
            </a:r>
            <a:r>
              <a:rPr lang="en-US" dirty="0" smtClean="0"/>
              <a:t>, di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b="1" dirty="0" err="1" smtClean="0"/>
              <a:t>Mulai</a:t>
            </a:r>
            <a:r>
              <a:rPr lang="en-US" b="1" dirty="0" smtClean="0"/>
              <a:t> </a:t>
            </a:r>
            <a:r>
              <a:rPr lang="en-US" b="1" dirty="0" err="1" smtClean="0"/>
              <a:t>Peragaan</a:t>
            </a:r>
            <a:r>
              <a:rPr lang="en-US" b="1" dirty="0" smtClean="0"/>
              <a:t> Slide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smtClean="0"/>
              <a:t>Dari </a:t>
            </a:r>
            <a:r>
              <a:rPr lang="en-US" b="1" dirty="0" err="1" smtClean="0"/>
              <a:t>Awal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slide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smtClean="0"/>
              <a:t>Dari Slide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371" y="3042557"/>
            <a:ext cx="6705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0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Keluar dari tampilan Peragaan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Peragaan</a:t>
            </a:r>
            <a:r>
              <a:rPr lang="en-US" dirty="0" smtClean="0"/>
              <a:t> Slide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keyboard,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b="1" dirty="0" smtClean="0"/>
              <a:t>Esc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1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yang </a:t>
            </a:r>
            <a:r>
              <a:rPr lang="en-US" b="1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Meminimalkan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slide</a:t>
            </a:r>
          </a:p>
          <a:p>
            <a:r>
              <a:rPr lang="en-US" b="1" dirty="0" err="1" smtClean="0"/>
              <a:t>Pilih</a:t>
            </a:r>
            <a:r>
              <a:rPr lang="en-US" b="1" dirty="0" smtClean="0"/>
              <a:t> </a:t>
            </a:r>
            <a:r>
              <a:rPr lang="en-US" b="1" dirty="0" err="1" smtClean="0"/>
              <a:t>ukuran</a:t>
            </a:r>
            <a:r>
              <a:rPr lang="en-US" b="1" dirty="0" smtClean="0"/>
              <a:t> font </a:t>
            </a:r>
            <a:r>
              <a:rPr lang="en-US" b="1" dirty="0" err="1" smtClean="0"/>
              <a:t>audiens</a:t>
            </a:r>
            <a:r>
              <a:rPr lang="en-US" b="1" dirty="0" smtClean="0"/>
              <a:t>-friendly</a:t>
            </a:r>
          </a:p>
          <a:p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slide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tetap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endParaRPr lang="en-US" b="1" dirty="0" smtClean="0"/>
          </a:p>
          <a:p>
            <a:r>
              <a:rPr lang="en-US" b="1" dirty="0" err="1" smtClean="0"/>
              <a:t>Menggunakan</a:t>
            </a:r>
            <a:r>
              <a:rPr lang="en-US" b="1" dirty="0" smtClean="0"/>
              <a:t> visual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b="1" dirty="0" smtClean="0"/>
              <a:t> </a:t>
            </a:r>
            <a:r>
              <a:rPr lang="en-US" b="1" dirty="0" err="1" smtClean="0"/>
              <a:t>mengekspresikan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endParaRPr lang="en-US" b="1" dirty="0" smtClean="0"/>
          </a:p>
          <a:p>
            <a:r>
              <a:rPr lang="en-US" b="1" dirty="0" err="1" smtClean="0"/>
              <a:t>Membuat</a:t>
            </a:r>
            <a:r>
              <a:rPr lang="en-US" b="1" dirty="0" smtClean="0"/>
              <a:t> label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bagan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grafik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dipahami</a:t>
            </a:r>
            <a:endParaRPr lang="en-US" b="1" dirty="0" smtClean="0"/>
          </a:p>
          <a:p>
            <a:r>
              <a:rPr lang="en-US" b="1" dirty="0" err="1" smtClean="0"/>
              <a:t>Menerapkan</a:t>
            </a:r>
            <a:r>
              <a:rPr lang="en-US" b="1" dirty="0" smtClean="0"/>
              <a:t>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slide yang </a:t>
            </a:r>
            <a:r>
              <a:rPr lang="en-US" b="1" dirty="0" err="1" smtClean="0"/>
              <a:t>halus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konsisten</a:t>
            </a:r>
            <a:endParaRPr lang="en-US" b="1" dirty="0" smtClean="0"/>
          </a:p>
          <a:p>
            <a:r>
              <a:rPr lang="fi-FI" b="1" dirty="0" smtClean="0"/>
              <a:t>Memeriksa ejaan dan tata bahasa</a:t>
            </a:r>
          </a:p>
        </p:txBody>
      </p:sp>
    </p:spTree>
    <p:extLst>
      <p:ext uri="{BB962C8B-B14F-4D97-AF65-F5344CB8AC3E}">
        <p14:creationId xmlns:p14="http://schemas.microsoft.com/office/powerpoint/2010/main" val="2434043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670" y="3046032"/>
            <a:ext cx="9905998" cy="1478570"/>
          </a:xfrm>
        </p:spPr>
        <p:txBody>
          <a:bodyPr/>
          <a:lstStyle/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28" y="13684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err="1" smtClean="0"/>
              <a:t>Presentasi</a:t>
            </a:r>
            <a:r>
              <a:rPr lang="en-US" sz="4000" b="1" dirty="0" smtClean="0"/>
              <a:t> PowerPoint</a:t>
            </a:r>
            <a:r>
              <a:rPr lang="en-US" sz="4000" dirty="0" smtClean="0"/>
              <a:t> </a:t>
            </a:r>
            <a:r>
              <a:rPr lang="en-US" sz="4000" dirty="0" err="1" smtClean="0"/>
              <a:t>berfungsi</a:t>
            </a:r>
            <a:r>
              <a:rPr lang="en-US" sz="4000" dirty="0" smtClean="0"/>
              <a:t> </a:t>
            </a:r>
            <a:r>
              <a:rPr lang="en-US" sz="4000" dirty="0" err="1" smtClean="0"/>
              <a:t>seperti</a:t>
            </a:r>
            <a:r>
              <a:rPr lang="en-US" sz="4000" dirty="0" smtClean="0"/>
              <a:t> </a:t>
            </a:r>
            <a:r>
              <a:rPr lang="en-US" sz="4000" dirty="0" err="1" smtClean="0"/>
              <a:t>peragaan</a:t>
            </a:r>
            <a:r>
              <a:rPr lang="en-US" sz="4000" dirty="0" smtClean="0"/>
              <a:t> slide.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menyampaikan</a:t>
            </a:r>
            <a:r>
              <a:rPr lang="en-US" sz="4000" dirty="0" smtClean="0"/>
              <a:t> </a:t>
            </a:r>
            <a:r>
              <a:rPr lang="en-US" sz="4000" dirty="0" err="1" smtClean="0"/>
              <a:t>pesan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cerita</a:t>
            </a:r>
            <a:r>
              <a:rPr lang="en-US" sz="4000" dirty="0" smtClean="0"/>
              <a:t>, </a:t>
            </a:r>
            <a:r>
              <a:rPr lang="en-US" sz="4000" dirty="0" err="1" smtClean="0"/>
              <a:t>Anda</a:t>
            </a:r>
            <a:r>
              <a:rPr lang="en-US" sz="4000" dirty="0" smtClean="0"/>
              <a:t> </a:t>
            </a:r>
            <a:r>
              <a:rPr lang="en-US" sz="4000" dirty="0" err="1" smtClean="0"/>
              <a:t>membaginya</a:t>
            </a:r>
            <a:r>
              <a:rPr lang="en-US" sz="4000" dirty="0" smtClean="0"/>
              <a:t>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slide. </a:t>
            </a:r>
            <a:r>
              <a:rPr lang="en-US" sz="4000" dirty="0" err="1" smtClean="0"/>
              <a:t>Pikirkan</a:t>
            </a:r>
            <a:r>
              <a:rPr lang="en-US" sz="4000" dirty="0" smtClean="0"/>
              <a:t> </a:t>
            </a:r>
            <a:r>
              <a:rPr lang="en-US" sz="4000" dirty="0" err="1" smtClean="0"/>
              <a:t>setiap</a:t>
            </a:r>
            <a:r>
              <a:rPr lang="en-US" sz="4000" dirty="0" smtClean="0"/>
              <a:t> slide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kanvas</a:t>
            </a:r>
            <a:r>
              <a:rPr lang="en-US" sz="4000" dirty="0" smtClean="0"/>
              <a:t> </a:t>
            </a:r>
            <a:r>
              <a:rPr lang="en-US" sz="4000" dirty="0" err="1" smtClean="0"/>
              <a:t>kosong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gambar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kata-kata yang </a:t>
            </a:r>
            <a:r>
              <a:rPr lang="en-US" sz="4000" dirty="0" err="1" smtClean="0"/>
              <a:t>membantu</a:t>
            </a:r>
            <a:r>
              <a:rPr lang="en-US" sz="4000" dirty="0" smtClean="0"/>
              <a:t> </a:t>
            </a:r>
            <a:r>
              <a:rPr lang="en-US" sz="4000" dirty="0" err="1" smtClean="0"/>
              <a:t>Anda</a:t>
            </a:r>
            <a:r>
              <a:rPr lang="en-US" sz="4000" dirty="0" smtClean="0"/>
              <a:t> </a:t>
            </a:r>
            <a:r>
              <a:rPr lang="en-US" sz="4000" dirty="0" err="1" smtClean="0"/>
              <a:t>menceritakan</a:t>
            </a:r>
            <a:r>
              <a:rPr lang="en-US" sz="4000" dirty="0" smtClean="0"/>
              <a:t> </a:t>
            </a:r>
            <a:r>
              <a:rPr lang="en-US" sz="4000" dirty="0" err="1" smtClean="0"/>
              <a:t>kisah</a:t>
            </a:r>
            <a:r>
              <a:rPr lang="en-US" sz="4000" dirty="0" smtClean="0"/>
              <a:t> </a:t>
            </a:r>
            <a:r>
              <a:rPr lang="en-US" sz="4000" dirty="0" err="1" smtClean="0"/>
              <a:t>Anda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697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PowerPoint,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templat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.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slide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font,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, </a:t>
            </a:r>
            <a:r>
              <a:rPr lang="en-US" dirty="0" err="1" smtClean="0"/>
              <a:t>pantulan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 marL="804863" indent="-514350"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tab </a:t>
            </a:r>
            <a:r>
              <a:rPr lang="en-US" b="1" dirty="0" smtClean="0"/>
              <a:t>file</a:t>
            </a:r>
            <a:r>
              <a:rPr lang="en-US" dirty="0" smtClean="0"/>
              <a:t> di pita,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 PowerPoint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pratinjau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di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pPr marL="804863" indent="-514350">
              <a:buAutoNum type="arabicPeriod"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err="1" smtClean="0"/>
              <a:t>Buat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err="1" smtClean="0"/>
              <a:t>Buat</a:t>
            </a:r>
            <a:r>
              <a:rPr lang="en-US" dirty="0" smtClean="0"/>
              <a:t>.</a:t>
            </a:r>
          </a:p>
          <a:p>
            <a:pPr marL="29051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33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74" y="1186543"/>
            <a:ext cx="11340107" cy="482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5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Menyisipkan</a:t>
            </a:r>
            <a:r>
              <a:rPr lang="en-US" b="1" dirty="0" smtClean="0"/>
              <a:t> slide </a:t>
            </a:r>
            <a:r>
              <a:rPr lang="en-US" b="1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6432"/>
          </a:xfrm>
        </p:spPr>
        <p:txBody>
          <a:bodyPr/>
          <a:lstStyle/>
          <a:p>
            <a:r>
              <a:rPr lang="en-US" dirty="0" smtClean="0"/>
              <a:t>Di tab </a:t>
            </a:r>
            <a:r>
              <a:rPr lang="en-US" b="1" dirty="0" err="1" smtClean="0"/>
              <a:t>Beranda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b="1" dirty="0" smtClean="0"/>
              <a:t>Slide </a:t>
            </a:r>
            <a:r>
              <a:rPr lang="en-US" b="1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slide.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044" y="3244623"/>
            <a:ext cx="4672013" cy="273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3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Menyimpan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299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tab </a:t>
            </a:r>
            <a:r>
              <a:rPr lang="en-US" b="1" dirty="0" smtClean="0"/>
              <a:t>File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Simpan</a:t>
            </a:r>
            <a:r>
              <a:rPr lang="en-US" dirty="0" smtClean="0"/>
              <a:t>.</a:t>
            </a:r>
          </a:p>
          <a:p>
            <a:r>
              <a:rPr lang="da-DK" dirty="0" smtClean="0"/>
              <a:t>Pilih atau cari ke folder.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b="1" dirty="0" smtClean="0"/>
              <a:t>Nama file</a:t>
            </a:r>
            <a:r>
              <a:rPr lang="en-US" dirty="0" smtClean="0"/>
              <a:t>,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Simpan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Catatan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file </a:t>
            </a:r>
            <a:r>
              <a:rPr lang="en-US" dirty="0" err="1" smtClean="0"/>
              <a:t>pada</a:t>
            </a:r>
            <a:r>
              <a:rPr lang="en-US" dirty="0" smtClean="0"/>
              <a:t> folder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‘</a:t>
            </a:r>
            <a:r>
              <a:rPr lang="en-US" dirty="0" err="1" smtClean="0"/>
              <a:t>menyematkan</a:t>
            </a:r>
            <a:r>
              <a:rPr lang="en-US" dirty="0" smtClean="0"/>
              <a:t>’ path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(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diperlihatkan</a:t>
            </a:r>
            <a:r>
              <a:rPr lang="en-US" dirty="0" smtClean="0"/>
              <a:t> di </a:t>
            </a:r>
            <a:r>
              <a:rPr lang="en-US" dirty="0" err="1" smtClean="0"/>
              <a:t>samping</a:t>
            </a:r>
            <a:r>
              <a:rPr lang="en-US" dirty="0" smtClean="0"/>
              <a:t>).</a:t>
            </a:r>
          </a:p>
          <a:p>
            <a:r>
              <a:rPr lang="sv-SE" b="1" dirty="0" smtClean="0"/>
              <a:t>Tips:</a:t>
            </a:r>
            <a:r>
              <a:rPr lang="sv-SE" dirty="0" smtClean="0"/>
              <a:t> Simpan pekerjaan selagi Anda bekerja. Tekan </a:t>
            </a:r>
            <a:r>
              <a:rPr lang="sv-SE" b="1" dirty="0" smtClean="0"/>
              <a:t>Ctrl + S</a:t>
            </a:r>
            <a:r>
              <a:rPr lang="sv-SE" dirty="0" smtClean="0"/>
              <a:t> sering.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725" y="2195626"/>
            <a:ext cx="4778790" cy="311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3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Menambahkan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2257" cy="1723118"/>
          </a:xfrm>
        </p:spPr>
        <p:txBody>
          <a:bodyPr/>
          <a:lstStyle/>
          <a:p>
            <a:r>
              <a:rPr lang="nl-NL" dirty="0" smtClean="0"/>
              <a:t>Klik tempat penampung teks, dan mulailah mengetik.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80" y="2144013"/>
            <a:ext cx="5616349" cy="366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3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b="1" dirty="0" err="1" smtClean="0"/>
              <a:t>Memformat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504008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r>
              <a:rPr lang="sv-SE" dirty="0" smtClean="0"/>
              <a:t>Di bawah </a:t>
            </a:r>
            <a:r>
              <a:rPr lang="sv-SE" b="1" dirty="0" smtClean="0"/>
              <a:t>Alat Menggambar</a:t>
            </a:r>
            <a:r>
              <a:rPr lang="sv-SE" dirty="0" smtClean="0"/>
              <a:t>, pilih </a:t>
            </a:r>
            <a:r>
              <a:rPr lang="sv-SE" b="1" dirty="0" smtClean="0"/>
              <a:t>Format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fi-FI" dirty="0" smtClean="0"/>
              <a:t>Lakukan salah satu hal berikut ini: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Isian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Kerangka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, </a:t>
            </a:r>
            <a:r>
              <a:rPr lang="en-US" dirty="0" err="1" smtClean="0"/>
              <a:t>pantulan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kemiringan</a:t>
            </a:r>
            <a:r>
              <a:rPr lang="en-US" dirty="0" smtClean="0"/>
              <a:t>, </a:t>
            </a:r>
            <a:r>
              <a:rPr lang="en-US" dirty="0" err="1" smtClean="0"/>
              <a:t>rotasi</a:t>
            </a:r>
            <a:r>
              <a:rPr lang="en-US" dirty="0" smtClean="0"/>
              <a:t> 3D, </a:t>
            </a:r>
            <a:r>
              <a:rPr lang="en-US" dirty="0" err="1" smtClean="0"/>
              <a:t>transformasi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1" y="2193472"/>
            <a:ext cx="59055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0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/>
          <a:lstStyle/>
          <a:p>
            <a:r>
              <a:rPr lang="en-US" b="1" dirty="0" err="1" smtClean="0"/>
              <a:t>Menambahkan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Pada tab </a:t>
            </a:r>
            <a:r>
              <a:rPr lang="fi-FI" b="1" dirty="0" smtClean="0"/>
              <a:t>Sisipkan</a:t>
            </a:r>
            <a:r>
              <a:rPr lang="fi-FI" dirty="0" smtClean="0"/>
              <a:t>, lakukan salah satu hal berikut ini: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di drive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 server internal,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telusuri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Sisipkan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web,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gambar</a:t>
            </a:r>
            <a:r>
              <a:rPr lang="en-US" b="1" dirty="0" smtClean="0"/>
              <a:t> online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sv-SE" dirty="0" smtClean="0"/>
              <a:t>Pilih gambar, kemudian klik </a:t>
            </a:r>
            <a:r>
              <a:rPr lang="sv-SE" b="1" dirty="0" smtClean="0"/>
              <a:t>Sisipkan</a:t>
            </a:r>
            <a:r>
              <a:rPr lang="sv-SE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334" y="3642178"/>
            <a:ext cx="56292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6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</TotalTime>
  <Words>520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Tw Cen MT</vt:lpstr>
      <vt:lpstr>Wingdings</vt:lpstr>
      <vt:lpstr>Circuit</vt:lpstr>
      <vt:lpstr>Tugas dasar untuk membuat presentasi PowerPoint</vt:lpstr>
      <vt:lpstr>PowerPoint Presentation</vt:lpstr>
      <vt:lpstr>Memilih tema</vt:lpstr>
      <vt:lpstr>PowerPoint Presentation</vt:lpstr>
      <vt:lpstr>Menyisipkan slide baru</vt:lpstr>
      <vt:lpstr>Menyimpan presentasi Anda</vt:lpstr>
      <vt:lpstr>Menambahkan teks</vt:lpstr>
      <vt:lpstr>Memformat teks Anda</vt:lpstr>
      <vt:lpstr>Menambahkan gambar</vt:lpstr>
      <vt:lpstr>Menambahkan bentuk</vt:lpstr>
      <vt:lpstr>Menambahkan catatan pembicara</vt:lpstr>
      <vt:lpstr>PowerPoint Presentation</vt:lpstr>
      <vt:lpstr>Menyampaikan presentasi Anda</vt:lpstr>
      <vt:lpstr>Keluar dari tampilan Peragaan Slide</vt:lpstr>
      <vt:lpstr>Tips untuk membuat presentasi yang efektif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dasar untuk membuat presentasi PowerPoint</dc:title>
  <dc:creator>user</dc:creator>
  <cp:lastModifiedBy>user</cp:lastModifiedBy>
  <cp:revision>3</cp:revision>
  <dcterms:created xsi:type="dcterms:W3CDTF">2021-06-02T13:37:15Z</dcterms:created>
  <dcterms:modified xsi:type="dcterms:W3CDTF">2021-06-02T13:52:23Z</dcterms:modified>
</cp:coreProperties>
</file>