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88" d="100"/>
          <a:sy n="88" d="100"/>
        </p:scale>
        <p:origin x="57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C250B6F6-4CEA-4ADD-AC6C-4C2DA9077829}" type="datetimeFigureOut">
              <a:rPr lang="en-US" smtClean="0"/>
              <a:t>6/2/2021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ECD93F7D-0C70-4C87-A7AB-1304C951D8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4634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0B6F6-4CEA-4ADD-AC6C-4C2DA9077829}" type="datetimeFigureOut">
              <a:rPr lang="en-US" smtClean="0"/>
              <a:t>6/2/2021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93F7D-0C70-4C87-A7AB-1304C951D8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75618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0B6F6-4CEA-4ADD-AC6C-4C2DA9077829}" type="datetimeFigureOut">
              <a:rPr lang="en-US" smtClean="0"/>
              <a:t>6/2/2021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93F7D-0C70-4C87-A7AB-1304C951D8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02138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0B6F6-4CEA-4ADD-AC6C-4C2DA9077829}" type="datetimeFigureOut">
              <a:rPr lang="en-US" smtClean="0"/>
              <a:t>6/2/2021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93F7D-0C70-4C87-A7AB-1304C951D80E}" type="slidenum">
              <a:rPr lang="en-US" smtClean="0"/>
              <a:t>‹#›</a:t>
            </a:fld>
            <a:endParaRPr lang="en-US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247476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0B6F6-4CEA-4ADD-AC6C-4C2DA9077829}" type="datetimeFigureOut">
              <a:rPr lang="en-US" smtClean="0"/>
              <a:t>6/2/2021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93F7D-0C70-4C87-A7AB-1304C951D8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06005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0B6F6-4CEA-4ADD-AC6C-4C2DA9077829}" type="datetimeFigureOut">
              <a:rPr lang="en-US" smtClean="0"/>
              <a:t>6/2/2021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93F7D-0C70-4C87-A7AB-1304C951D8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5810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0B6F6-4CEA-4ADD-AC6C-4C2DA9077829}" type="datetimeFigureOut">
              <a:rPr lang="en-US" smtClean="0"/>
              <a:t>6/2/2021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93F7D-0C70-4C87-A7AB-1304C951D8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28951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0B6F6-4CEA-4ADD-AC6C-4C2DA9077829}" type="datetimeFigureOut">
              <a:rPr lang="en-US" smtClean="0"/>
              <a:t>6/2/2021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93F7D-0C70-4C87-A7AB-1304C951D8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2242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0B6F6-4CEA-4ADD-AC6C-4C2DA9077829}" type="datetimeFigureOut">
              <a:rPr lang="en-US" smtClean="0"/>
              <a:t>6/2/2021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93F7D-0C70-4C87-A7AB-1304C951D8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83291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0B6F6-4CEA-4ADD-AC6C-4C2DA9077829}" type="datetimeFigureOut">
              <a:rPr lang="en-US" smtClean="0"/>
              <a:t>6/2/2021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93F7D-0C70-4C87-A7AB-1304C951D8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06086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0B6F6-4CEA-4ADD-AC6C-4C2DA9077829}" type="datetimeFigureOut">
              <a:rPr lang="en-US" smtClean="0"/>
              <a:t>6/2/2021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93F7D-0C70-4C87-A7AB-1304C951D8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43010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0B6F6-4CEA-4ADD-AC6C-4C2DA9077829}" type="datetimeFigureOut">
              <a:rPr lang="en-US" smtClean="0"/>
              <a:t>6/2/2021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93F7D-0C70-4C87-A7AB-1304C951D8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7717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0B6F6-4CEA-4ADD-AC6C-4C2DA9077829}" type="datetimeFigureOut">
              <a:rPr lang="en-US" smtClean="0"/>
              <a:t>6/2/2021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93F7D-0C70-4C87-A7AB-1304C951D8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40910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0B6F6-4CEA-4ADD-AC6C-4C2DA9077829}" type="datetimeFigureOut">
              <a:rPr lang="en-US" smtClean="0"/>
              <a:t>6/2/2021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93F7D-0C70-4C87-A7AB-1304C951D8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4296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0B6F6-4CEA-4ADD-AC6C-4C2DA9077829}" type="datetimeFigureOut">
              <a:rPr lang="en-US" smtClean="0"/>
              <a:t>6/2/2021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93F7D-0C70-4C87-A7AB-1304C951D8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8343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0B6F6-4CEA-4ADD-AC6C-4C2DA9077829}" type="datetimeFigureOut">
              <a:rPr lang="en-US" smtClean="0"/>
              <a:t>6/2/2021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93F7D-0C70-4C87-A7AB-1304C951D8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64078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0B6F6-4CEA-4ADD-AC6C-4C2DA9077829}" type="datetimeFigureOut">
              <a:rPr lang="en-US" smtClean="0"/>
              <a:t>6/2/2021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93F7D-0C70-4C87-A7AB-1304C951D8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35574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50B6F6-4CEA-4ADD-AC6C-4C2DA9077829}" type="datetimeFigureOut">
              <a:rPr lang="en-US" smtClean="0"/>
              <a:t>6/2/2021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D93F7D-0C70-4C87-A7AB-1304C951D8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610311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b="1" dirty="0" err="1" smtClean="0"/>
              <a:t>Tugas</a:t>
            </a:r>
            <a:r>
              <a:rPr lang="en-US" b="1" dirty="0" smtClean="0"/>
              <a:t> </a:t>
            </a:r>
            <a:r>
              <a:rPr lang="en-US" b="1" dirty="0" err="1" smtClean="0"/>
              <a:t>dasar</a:t>
            </a:r>
            <a:r>
              <a:rPr lang="en-US" b="1" dirty="0" smtClean="0"/>
              <a:t> </a:t>
            </a:r>
            <a:r>
              <a:rPr lang="en-US" b="1" dirty="0" err="1" smtClean="0"/>
              <a:t>untuk</a:t>
            </a:r>
            <a:r>
              <a:rPr lang="en-US" b="1" dirty="0" smtClean="0"/>
              <a:t> </a:t>
            </a:r>
            <a:r>
              <a:rPr lang="en-US" b="1" dirty="0" err="1" smtClean="0"/>
              <a:t>membuat</a:t>
            </a:r>
            <a:r>
              <a:rPr lang="en-US" b="1" dirty="0" smtClean="0"/>
              <a:t> </a:t>
            </a:r>
            <a:r>
              <a:rPr lang="en-US" b="1" dirty="0" err="1" smtClean="0"/>
              <a:t>presentasi</a:t>
            </a:r>
            <a:r>
              <a:rPr lang="en-US" b="1" dirty="0" smtClean="0"/>
              <a:t> PowerPoint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0368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43189"/>
          </a:xfrm>
        </p:spPr>
        <p:txBody>
          <a:bodyPr/>
          <a:lstStyle/>
          <a:p>
            <a:r>
              <a:rPr lang="en-US" b="1" dirty="0" err="1" smtClean="0"/>
              <a:t>Menambahkan</a:t>
            </a:r>
            <a:r>
              <a:rPr lang="en-US" b="1" dirty="0" smtClean="0"/>
              <a:t> </a:t>
            </a:r>
            <a:r>
              <a:rPr lang="en-US" b="1" dirty="0" err="1" smtClean="0"/>
              <a:t>bentuk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49829"/>
            <a:ext cx="10515600" cy="5181600"/>
          </a:xfrm>
        </p:spPr>
        <p:txBody>
          <a:bodyPr/>
          <a:lstStyle/>
          <a:p>
            <a:pPr marL="0" indent="0">
              <a:buNone/>
            </a:pPr>
            <a:r>
              <a:rPr lang="en-US" dirty="0" err="1" smtClean="0"/>
              <a:t>Anda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menambahkan</a:t>
            </a:r>
            <a:r>
              <a:rPr lang="en-US" dirty="0" smtClean="0"/>
              <a:t> </a:t>
            </a:r>
            <a:r>
              <a:rPr lang="en-US" dirty="0" err="1" smtClean="0"/>
              <a:t>bentuk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mengilustrasikan</a:t>
            </a:r>
            <a:r>
              <a:rPr lang="en-US" dirty="0" smtClean="0"/>
              <a:t> slide </a:t>
            </a:r>
            <a:r>
              <a:rPr lang="en-US" dirty="0" err="1" smtClean="0"/>
              <a:t>Anda</a:t>
            </a:r>
            <a:r>
              <a:rPr lang="en-US" dirty="0" smtClean="0"/>
              <a:t>. </a:t>
            </a:r>
          </a:p>
          <a:p>
            <a:r>
              <a:rPr lang="en-US" dirty="0" err="1" smtClean="0"/>
              <a:t>Pada</a:t>
            </a:r>
            <a:r>
              <a:rPr lang="en-US" dirty="0" smtClean="0"/>
              <a:t> tab </a:t>
            </a:r>
            <a:r>
              <a:rPr lang="en-US" b="1" dirty="0" err="1" smtClean="0"/>
              <a:t>sisipkan</a:t>
            </a:r>
            <a:r>
              <a:rPr lang="en-US" dirty="0" smtClean="0"/>
              <a:t> , </a:t>
            </a:r>
            <a:r>
              <a:rPr lang="en-US" dirty="0" err="1" smtClean="0"/>
              <a:t>pilih</a:t>
            </a:r>
            <a:r>
              <a:rPr lang="en-US" dirty="0" smtClean="0"/>
              <a:t> </a:t>
            </a:r>
            <a:r>
              <a:rPr lang="en-US" b="1" dirty="0" err="1" smtClean="0"/>
              <a:t>bentuk</a:t>
            </a:r>
            <a:r>
              <a:rPr lang="en-US" dirty="0" smtClean="0"/>
              <a:t>, </a:t>
            </a:r>
            <a:r>
              <a:rPr lang="en-US" dirty="0" err="1" smtClean="0"/>
              <a:t>lalu</a:t>
            </a:r>
            <a:r>
              <a:rPr lang="en-US" dirty="0" smtClean="0"/>
              <a:t> </a:t>
            </a:r>
            <a:r>
              <a:rPr lang="en-US" dirty="0" err="1" smtClean="0"/>
              <a:t>pilih</a:t>
            </a:r>
            <a:r>
              <a:rPr lang="en-US" dirty="0" smtClean="0"/>
              <a:t> </a:t>
            </a:r>
            <a:r>
              <a:rPr lang="en-US" dirty="0" err="1" smtClean="0"/>
              <a:t>bentuk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menu yang </a:t>
            </a:r>
            <a:r>
              <a:rPr lang="en-US" dirty="0" err="1" smtClean="0"/>
              <a:t>muncul</a:t>
            </a:r>
            <a:r>
              <a:rPr lang="en-US" dirty="0" smtClean="0"/>
              <a:t>.</a:t>
            </a:r>
          </a:p>
          <a:p>
            <a:r>
              <a:rPr lang="en-US" dirty="0" smtClean="0"/>
              <a:t>Di area slide, </a:t>
            </a:r>
            <a:r>
              <a:rPr lang="en-US" dirty="0" err="1" smtClean="0"/>
              <a:t>klik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seret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menggambar</a:t>
            </a:r>
            <a:r>
              <a:rPr lang="en-US" dirty="0" smtClean="0"/>
              <a:t> </a:t>
            </a:r>
            <a:r>
              <a:rPr lang="en-US" dirty="0" err="1" smtClean="0"/>
              <a:t>bentuk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Pilih</a:t>
            </a:r>
            <a:r>
              <a:rPr lang="en-US" dirty="0" smtClean="0"/>
              <a:t> tab </a:t>
            </a:r>
            <a:r>
              <a:rPr lang="en-US" b="1" dirty="0" smtClean="0"/>
              <a:t>format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b="1" dirty="0" smtClean="0"/>
              <a:t>format </a:t>
            </a:r>
            <a:r>
              <a:rPr lang="en-US" b="1" dirty="0" err="1" smtClean="0"/>
              <a:t>bentuk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pita. </a:t>
            </a:r>
            <a:r>
              <a:rPr lang="en-US" dirty="0" err="1" smtClean="0"/>
              <a:t>Buka</a:t>
            </a:r>
            <a:r>
              <a:rPr lang="en-US" dirty="0" smtClean="0"/>
              <a:t> </a:t>
            </a:r>
            <a:r>
              <a:rPr lang="en-US" dirty="0" err="1" smtClean="0"/>
              <a:t>galeri</a:t>
            </a:r>
            <a:r>
              <a:rPr lang="en-US" dirty="0" smtClean="0"/>
              <a:t> </a:t>
            </a:r>
            <a:r>
              <a:rPr lang="en-US" b="1" dirty="0" err="1" smtClean="0"/>
              <a:t>gaya</a:t>
            </a:r>
            <a:r>
              <a:rPr lang="en-US" b="1" dirty="0" smtClean="0"/>
              <a:t> </a:t>
            </a:r>
            <a:r>
              <a:rPr lang="en-US" b="1" dirty="0" err="1" smtClean="0"/>
              <a:t>bentuk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menambahkan</a:t>
            </a:r>
            <a:r>
              <a:rPr lang="en-US" dirty="0" smtClean="0"/>
              <a:t> </a:t>
            </a:r>
            <a:r>
              <a:rPr lang="en-US" dirty="0" err="1" smtClean="0"/>
              <a:t>warna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gaya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cepat</a:t>
            </a:r>
            <a:r>
              <a:rPr lang="en-US" dirty="0" smtClean="0"/>
              <a:t> (</a:t>
            </a:r>
            <a:r>
              <a:rPr lang="en-US" dirty="0" err="1" smtClean="0"/>
              <a:t>termasuk</a:t>
            </a:r>
            <a:r>
              <a:rPr lang="en-US" dirty="0" smtClean="0"/>
              <a:t> </a:t>
            </a:r>
            <a:r>
              <a:rPr lang="en-US" dirty="0" err="1" smtClean="0"/>
              <a:t>bayangan</a:t>
            </a:r>
            <a:r>
              <a:rPr lang="en-US" dirty="0" smtClean="0"/>
              <a:t>)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bentuk</a:t>
            </a:r>
            <a:r>
              <a:rPr lang="en-US" dirty="0" smtClean="0"/>
              <a:t> yang </a:t>
            </a:r>
            <a:r>
              <a:rPr lang="en-US" dirty="0" err="1" smtClean="0"/>
              <a:t>dipilih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 smtClean="0"/>
              <a:t>	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9298" y="4641396"/>
            <a:ext cx="5286375" cy="142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42711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Menambahkan</a:t>
            </a:r>
            <a:r>
              <a:rPr lang="en-US" b="1" dirty="0" smtClean="0"/>
              <a:t> </a:t>
            </a:r>
            <a:r>
              <a:rPr lang="en-US" b="1" dirty="0" err="1" smtClean="0"/>
              <a:t>catatan</a:t>
            </a:r>
            <a:r>
              <a:rPr lang="en-US" b="1" dirty="0" smtClean="0"/>
              <a:t> </a:t>
            </a:r>
            <a:r>
              <a:rPr lang="en-US" b="1" dirty="0" err="1" smtClean="0"/>
              <a:t>pembicara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Slide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sangat</a:t>
            </a:r>
            <a:r>
              <a:rPr lang="en-US" dirty="0" smtClean="0"/>
              <a:t> </a:t>
            </a:r>
            <a:r>
              <a:rPr lang="en-US" dirty="0" err="1" smtClean="0"/>
              <a:t>baik</a:t>
            </a:r>
            <a:r>
              <a:rPr lang="en-US" dirty="0" smtClean="0"/>
              <a:t> </a:t>
            </a:r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Anda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menjejalkan</a:t>
            </a:r>
            <a:r>
              <a:rPr lang="en-US" dirty="0" smtClean="0"/>
              <a:t> </a:t>
            </a:r>
            <a:r>
              <a:rPr lang="en-US" dirty="0" err="1" smtClean="0"/>
              <a:t>terlalu</a:t>
            </a:r>
            <a:r>
              <a:rPr lang="en-US" dirty="0" smtClean="0"/>
              <a:t> </a:t>
            </a:r>
            <a:r>
              <a:rPr lang="en-US" dirty="0" err="1" smtClean="0"/>
              <a:t>banyak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. </a:t>
            </a:r>
            <a:r>
              <a:rPr lang="en-US" dirty="0" err="1" smtClean="0"/>
              <a:t>Anda</a:t>
            </a:r>
            <a:r>
              <a:rPr lang="en-US" dirty="0" smtClean="0"/>
              <a:t> </a:t>
            </a:r>
            <a:r>
              <a:rPr lang="en-US" dirty="0" err="1" smtClean="0"/>
              <a:t>bisa</a:t>
            </a:r>
            <a:r>
              <a:rPr lang="en-US" dirty="0" smtClean="0"/>
              <a:t> </a:t>
            </a:r>
            <a:r>
              <a:rPr lang="en-US" dirty="0" err="1" smtClean="0"/>
              <a:t>menambahkan</a:t>
            </a:r>
            <a:r>
              <a:rPr lang="en-US" dirty="0" smtClean="0"/>
              <a:t> </a:t>
            </a:r>
            <a:r>
              <a:rPr lang="en-US" dirty="0" err="1" smtClean="0"/>
              <a:t>fakta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catatan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catatan</a:t>
            </a:r>
            <a:r>
              <a:rPr lang="en-US" dirty="0" smtClean="0"/>
              <a:t> </a:t>
            </a:r>
            <a:r>
              <a:rPr lang="en-US" dirty="0" err="1" smtClean="0"/>
              <a:t>pembicara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jadikan</a:t>
            </a:r>
            <a:r>
              <a:rPr lang="en-US" dirty="0" smtClean="0"/>
              <a:t> </a:t>
            </a:r>
            <a:r>
              <a:rPr lang="en-US" dirty="0" err="1" smtClean="0"/>
              <a:t>rujukan</a:t>
            </a:r>
            <a:r>
              <a:rPr lang="en-US" dirty="0" smtClean="0"/>
              <a:t> </a:t>
            </a:r>
            <a:r>
              <a:rPr lang="en-US" dirty="0" err="1" smtClean="0"/>
              <a:t>Anda</a:t>
            </a:r>
            <a:r>
              <a:rPr lang="en-US" dirty="0" smtClean="0"/>
              <a:t> </a:t>
            </a:r>
            <a:r>
              <a:rPr lang="en-US" dirty="0" err="1" smtClean="0"/>
              <a:t>saat</a:t>
            </a:r>
            <a:r>
              <a:rPr lang="en-US" dirty="0" smtClean="0"/>
              <a:t> </a:t>
            </a:r>
            <a:r>
              <a:rPr lang="en-US" dirty="0" err="1" smtClean="0"/>
              <a:t>menjalankan</a:t>
            </a:r>
            <a:r>
              <a:rPr lang="en-US" dirty="0" smtClean="0"/>
              <a:t> </a:t>
            </a:r>
            <a:r>
              <a:rPr lang="en-US" dirty="0" err="1" smtClean="0"/>
              <a:t>presentasi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membuka</a:t>
            </a:r>
            <a:r>
              <a:rPr lang="en-US" dirty="0" smtClean="0"/>
              <a:t> panel </a:t>
            </a:r>
            <a:r>
              <a:rPr lang="en-US" dirty="0" err="1" smtClean="0"/>
              <a:t>catatan</a:t>
            </a:r>
            <a:r>
              <a:rPr lang="en-US" dirty="0" smtClean="0"/>
              <a:t>,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bagian</a:t>
            </a:r>
            <a:r>
              <a:rPr lang="en-US" dirty="0" smtClean="0"/>
              <a:t> </a:t>
            </a:r>
            <a:r>
              <a:rPr lang="en-US" dirty="0" err="1" smtClean="0"/>
              <a:t>bawah</a:t>
            </a:r>
            <a:r>
              <a:rPr lang="en-US" dirty="0" smtClean="0"/>
              <a:t> </a:t>
            </a:r>
            <a:r>
              <a:rPr lang="en-US" dirty="0" err="1" smtClean="0"/>
              <a:t>jendela</a:t>
            </a:r>
            <a:r>
              <a:rPr lang="en-US" dirty="0" smtClean="0"/>
              <a:t>, </a:t>
            </a:r>
            <a:r>
              <a:rPr lang="en-US" dirty="0" err="1" smtClean="0"/>
              <a:t>klik</a:t>
            </a:r>
            <a:r>
              <a:rPr lang="en-US" dirty="0" smtClean="0"/>
              <a:t> </a:t>
            </a:r>
            <a:r>
              <a:rPr lang="en-US" b="1" dirty="0" err="1" smtClean="0"/>
              <a:t>Catatan</a:t>
            </a:r>
            <a:r>
              <a:rPr lang="en-US" b="1" dirty="0" smtClean="0"/>
              <a:t> </a:t>
            </a:r>
          </a:p>
          <a:p>
            <a:r>
              <a:rPr lang="en-US" dirty="0" err="1" smtClean="0"/>
              <a:t>Klik</a:t>
            </a:r>
            <a:r>
              <a:rPr lang="en-US" dirty="0" smtClean="0"/>
              <a:t> di </a:t>
            </a:r>
            <a:r>
              <a:rPr lang="en-US" dirty="0" err="1" smtClean="0"/>
              <a:t>dalam</a:t>
            </a:r>
            <a:r>
              <a:rPr lang="en-US" dirty="0" smtClean="0"/>
              <a:t> panel </a:t>
            </a:r>
            <a:r>
              <a:rPr lang="en-US" b="1" dirty="0" err="1" smtClean="0"/>
              <a:t>Catatan</a:t>
            </a:r>
            <a:r>
              <a:rPr lang="en-US" dirty="0" smtClean="0"/>
              <a:t> di </a:t>
            </a:r>
            <a:r>
              <a:rPr lang="en-US" dirty="0" err="1" smtClean="0"/>
              <a:t>bawah</a:t>
            </a:r>
            <a:r>
              <a:rPr lang="en-US" dirty="0" smtClean="0"/>
              <a:t> slide </a:t>
            </a:r>
            <a:r>
              <a:rPr lang="en-US" dirty="0" err="1" smtClean="0"/>
              <a:t>tersebut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ketikkan</a:t>
            </a:r>
            <a:r>
              <a:rPr lang="en-US" dirty="0" smtClean="0"/>
              <a:t> </a:t>
            </a:r>
            <a:r>
              <a:rPr lang="en-US" dirty="0" err="1" smtClean="0"/>
              <a:t>catatan</a:t>
            </a:r>
            <a:r>
              <a:rPr lang="en-US" dirty="0" smtClean="0"/>
              <a:t> </a:t>
            </a:r>
            <a:r>
              <a:rPr lang="en-US" dirty="0" err="1" smtClean="0"/>
              <a:t>Anda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26724" y="3876108"/>
            <a:ext cx="841374" cy="288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41420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91343" y="334815"/>
            <a:ext cx="9307285" cy="6076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68968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47284"/>
          </a:xfrm>
        </p:spPr>
        <p:txBody>
          <a:bodyPr/>
          <a:lstStyle/>
          <a:p>
            <a:r>
              <a:rPr lang="en-US" b="1" dirty="0" err="1" smtClean="0"/>
              <a:t>Menyampaikan</a:t>
            </a:r>
            <a:r>
              <a:rPr lang="en-US" b="1" dirty="0" smtClean="0"/>
              <a:t> </a:t>
            </a:r>
            <a:r>
              <a:rPr lang="en-US" b="1" dirty="0" err="1" smtClean="0"/>
              <a:t>presentasi</a:t>
            </a:r>
            <a:r>
              <a:rPr lang="en-US" b="1" dirty="0" smtClean="0"/>
              <a:t> </a:t>
            </a:r>
            <a:r>
              <a:rPr lang="en-US" b="1" dirty="0" err="1" smtClean="0"/>
              <a:t>Anda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26029"/>
            <a:ext cx="10515600" cy="514894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i-FI" dirty="0" smtClean="0"/>
              <a:t>Pada tab </a:t>
            </a:r>
            <a:r>
              <a:rPr lang="fi-FI" b="1" dirty="0" smtClean="0"/>
              <a:t>Peragaan Slide</a:t>
            </a:r>
            <a:r>
              <a:rPr lang="fi-FI" dirty="0" smtClean="0"/>
              <a:t>, lakukan salah satu hal berikut ini:</a:t>
            </a:r>
          </a:p>
          <a:p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memulai</a:t>
            </a:r>
            <a:r>
              <a:rPr lang="en-US" dirty="0" smtClean="0"/>
              <a:t> </a:t>
            </a:r>
            <a:r>
              <a:rPr lang="en-US" dirty="0" err="1" smtClean="0"/>
              <a:t>presentasi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slide </a:t>
            </a:r>
            <a:r>
              <a:rPr lang="en-US" dirty="0" err="1" smtClean="0"/>
              <a:t>pertama</a:t>
            </a:r>
            <a:r>
              <a:rPr lang="en-US" dirty="0" smtClean="0"/>
              <a:t>, di </a:t>
            </a:r>
            <a:r>
              <a:rPr lang="en-US" dirty="0" err="1" smtClean="0"/>
              <a:t>grup</a:t>
            </a:r>
            <a:r>
              <a:rPr lang="en-US" dirty="0" smtClean="0"/>
              <a:t> </a:t>
            </a:r>
            <a:r>
              <a:rPr lang="en-US" b="1" dirty="0" err="1" smtClean="0"/>
              <a:t>Mulai</a:t>
            </a:r>
            <a:r>
              <a:rPr lang="en-US" b="1" dirty="0" smtClean="0"/>
              <a:t> </a:t>
            </a:r>
            <a:r>
              <a:rPr lang="en-US" b="1" dirty="0" err="1" smtClean="0"/>
              <a:t>Peragaan</a:t>
            </a:r>
            <a:r>
              <a:rPr lang="en-US" b="1" dirty="0" smtClean="0"/>
              <a:t> Slide</a:t>
            </a:r>
            <a:r>
              <a:rPr lang="en-US" dirty="0" smtClean="0"/>
              <a:t>, </a:t>
            </a:r>
            <a:r>
              <a:rPr lang="en-US" dirty="0" err="1" smtClean="0"/>
              <a:t>klik</a:t>
            </a:r>
            <a:r>
              <a:rPr lang="en-US" dirty="0" smtClean="0"/>
              <a:t> </a:t>
            </a:r>
            <a:r>
              <a:rPr lang="en-US" b="1" dirty="0" smtClean="0"/>
              <a:t>Dari </a:t>
            </a:r>
            <a:r>
              <a:rPr lang="en-US" b="1" dirty="0" err="1" smtClean="0"/>
              <a:t>Awal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Anda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berada</a:t>
            </a:r>
            <a:r>
              <a:rPr lang="en-US" dirty="0" smtClean="0"/>
              <a:t> di slide </a:t>
            </a:r>
            <a:r>
              <a:rPr lang="en-US" dirty="0" err="1" smtClean="0"/>
              <a:t>pertama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Anda</a:t>
            </a:r>
            <a:r>
              <a:rPr lang="en-US" dirty="0" smtClean="0"/>
              <a:t> </a:t>
            </a:r>
            <a:r>
              <a:rPr lang="en-US" dirty="0" err="1" smtClean="0"/>
              <a:t>ingin</a:t>
            </a:r>
            <a:r>
              <a:rPr lang="en-US" dirty="0" smtClean="0"/>
              <a:t> </a:t>
            </a:r>
            <a:r>
              <a:rPr lang="en-US" dirty="0" err="1" smtClean="0"/>
              <a:t>memulai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posisi</a:t>
            </a:r>
            <a:r>
              <a:rPr lang="en-US" dirty="0" smtClean="0"/>
              <a:t> </a:t>
            </a:r>
            <a:r>
              <a:rPr lang="en-US" dirty="0" err="1" smtClean="0"/>
              <a:t>Anda</a:t>
            </a:r>
            <a:r>
              <a:rPr lang="en-US" dirty="0" smtClean="0"/>
              <a:t>, </a:t>
            </a:r>
            <a:r>
              <a:rPr lang="en-US" dirty="0" err="1" smtClean="0"/>
              <a:t>klik</a:t>
            </a:r>
            <a:r>
              <a:rPr lang="en-US" dirty="0" smtClean="0"/>
              <a:t> </a:t>
            </a:r>
            <a:r>
              <a:rPr lang="en-US" b="1" dirty="0" smtClean="0"/>
              <a:t>Dari Slide </a:t>
            </a:r>
            <a:r>
              <a:rPr lang="en-US" b="1" dirty="0" err="1" smtClean="0"/>
              <a:t>Saat</a:t>
            </a:r>
            <a:r>
              <a:rPr lang="en-US" b="1" dirty="0" smtClean="0"/>
              <a:t> </a:t>
            </a:r>
            <a:r>
              <a:rPr lang="en-US" b="1" dirty="0" err="1" smtClean="0"/>
              <a:t>Ini</a:t>
            </a:r>
            <a:r>
              <a:rPr lang="en-US" dirty="0" smtClean="0"/>
              <a:t>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4371" y="3042557"/>
            <a:ext cx="6705600" cy="144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17059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b="1" dirty="0" smtClean="0"/>
              <a:t>Keluar dari tampilan Peragaan Slide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keluar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tampilan</a:t>
            </a:r>
            <a:r>
              <a:rPr lang="en-US" dirty="0" smtClean="0"/>
              <a:t> </a:t>
            </a:r>
            <a:r>
              <a:rPr lang="en-US" dirty="0" err="1" smtClean="0"/>
              <a:t>Peragaan</a:t>
            </a:r>
            <a:r>
              <a:rPr lang="en-US" dirty="0" smtClean="0"/>
              <a:t> Slide </a:t>
            </a:r>
            <a:r>
              <a:rPr lang="en-US" dirty="0" err="1" smtClean="0"/>
              <a:t>kapan</a:t>
            </a:r>
            <a:r>
              <a:rPr lang="en-US" dirty="0" smtClean="0"/>
              <a:t> </a:t>
            </a:r>
            <a:r>
              <a:rPr lang="en-US" dirty="0" err="1" smtClean="0"/>
              <a:t>saja</a:t>
            </a:r>
            <a:r>
              <a:rPr lang="en-US" dirty="0" smtClean="0"/>
              <a:t>, </a:t>
            </a:r>
            <a:r>
              <a:rPr lang="en-US" dirty="0" err="1" smtClean="0"/>
              <a:t>pada</a:t>
            </a:r>
            <a:r>
              <a:rPr lang="en-US" dirty="0" smtClean="0"/>
              <a:t> keyboard, </a:t>
            </a:r>
            <a:r>
              <a:rPr lang="en-US" dirty="0" err="1" smtClean="0"/>
              <a:t>tekan</a:t>
            </a:r>
            <a:r>
              <a:rPr lang="en-US" dirty="0" smtClean="0"/>
              <a:t> </a:t>
            </a:r>
            <a:r>
              <a:rPr lang="en-US" b="1" dirty="0" smtClean="0"/>
              <a:t>Esc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10128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Tips </a:t>
            </a:r>
            <a:r>
              <a:rPr lang="en-US" b="1" dirty="0" err="1" smtClean="0"/>
              <a:t>untuk</a:t>
            </a:r>
            <a:r>
              <a:rPr lang="en-US" b="1" dirty="0" smtClean="0"/>
              <a:t> </a:t>
            </a:r>
            <a:r>
              <a:rPr lang="en-US" b="1" dirty="0" err="1" smtClean="0"/>
              <a:t>membuat</a:t>
            </a:r>
            <a:r>
              <a:rPr lang="en-US" b="1" dirty="0" smtClean="0"/>
              <a:t> </a:t>
            </a:r>
            <a:r>
              <a:rPr lang="en-US" b="1" dirty="0" err="1" smtClean="0"/>
              <a:t>presentasi</a:t>
            </a:r>
            <a:r>
              <a:rPr lang="en-US" b="1" dirty="0" smtClean="0"/>
              <a:t> yang </a:t>
            </a:r>
            <a:r>
              <a:rPr lang="en-US" b="1" dirty="0" err="1" smtClean="0"/>
              <a:t>efektif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 err="1" smtClean="0"/>
              <a:t>Meminimalkan</a:t>
            </a:r>
            <a:r>
              <a:rPr lang="en-US" b="1" dirty="0" smtClean="0"/>
              <a:t> </a:t>
            </a:r>
            <a:r>
              <a:rPr lang="en-US" b="1" dirty="0" err="1" smtClean="0"/>
              <a:t>jumlah</a:t>
            </a:r>
            <a:r>
              <a:rPr lang="en-US" b="1" dirty="0" smtClean="0"/>
              <a:t> slide</a:t>
            </a:r>
          </a:p>
          <a:p>
            <a:r>
              <a:rPr lang="en-US" b="1" dirty="0" err="1" smtClean="0"/>
              <a:t>Pilih</a:t>
            </a:r>
            <a:r>
              <a:rPr lang="en-US" b="1" dirty="0" smtClean="0"/>
              <a:t> </a:t>
            </a:r>
            <a:r>
              <a:rPr lang="en-US" b="1" dirty="0" err="1" smtClean="0"/>
              <a:t>ukuran</a:t>
            </a:r>
            <a:r>
              <a:rPr lang="en-US" b="1" dirty="0" smtClean="0"/>
              <a:t> font </a:t>
            </a:r>
            <a:r>
              <a:rPr lang="en-US" b="1" dirty="0" err="1" smtClean="0"/>
              <a:t>audiens</a:t>
            </a:r>
            <a:r>
              <a:rPr lang="en-US" b="1" dirty="0" smtClean="0"/>
              <a:t>-friendly</a:t>
            </a:r>
          </a:p>
          <a:p>
            <a:r>
              <a:rPr lang="en-US" b="1" dirty="0" err="1" smtClean="0"/>
              <a:t>Membuat</a:t>
            </a:r>
            <a:r>
              <a:rPr lang="en-US" b="1" dirty="0" smtClean="0"/>
              <a:t> </a:t>
            </a:r>
            <a:r>
              <a:rPr lang="en-US" b="1" dirty="0" err="1" smtClean="0"/>
              <a:t>teks</a:t>
            </a:r>
            <a:r>
              <a:rPr lang="en-US" b="1" dirty="0" smtClean="0"/>
              <a:t> slide </a:t>
            </a:r>
            <a:r>
              <a:rPr lang="en-US" b="1" dirty="0" err="1" smtClean="0"/>
              <a:t>Anda</a:t>
            </a:r>
            <a:r>
              <a:rPr lang="en-US" b="1" dirty="0" smtClean="0"/>
              <a:t> </a:t>
            </a:r>
            <a:r>
              <a:rPr lang="en-US" b="1" dirty="0" err="1" smtClean="0"/>
              <a:t>tetap</a:t>
            </a:r>
            <a:r>
              <a:rPr lang="en-US" b="1" dirty="0" smtClean="0"/>
              <a:t> </a:t>
            </a:r>
            <a:r>
              <a:rPr lang="en-US" b="1" dirty="0" err="1" smtClean="0"/>
              <a:t>sederhana</a:t>
            </a:r>
            <a:endParaRPr lang="en-US" b="1" dirty="0" smtClean="0"/>
          </a:p>
          <a:p>
            <a:r>
              <a:rPr lang="en-US" b="1" dirty="0" err="1" smtClean="0"/>
              <a:t>Menggunakan</a:t>
            </a:r>
            <a:r>
              <a:rPr lang="en-US" b="1" dirty="0" smtClean="0"/>
              <a:t> visual </a:t>
            </a:r>
            <a:r>
              <a:rPr lang="en-US" b="1" dirty="0" err="1" smtClean="0"/>
              <a:t>untuk</a:t>
            </a:r>
            <a:r>
              <a:rPr lang="en-US" b="1" dirty="0" smtClean="0"/>
              <a:t> </a:t>
            </a:r>
            <a:r>
              <a:rPr lang="en-US" b="1" dirty="0" err="1" smtClean="0"/>
              <a:t>membantu</a:t>
            </a:r>
            <a:r>
              <a:rPr lang="en-US" b="1" dirty="0" smtClean="0"/>
              <a:t> </a:t>
            </a:r>
            <a:r>
              <a:rPr lang="en-US" b="1" dirty="0" err="1" smtClean="0"/>
              <a:t>mengekspresikan</a:t>
            </a:r>
            <a:r>
              <a:rPr lang="en-US" b="1" dirty="0" smtClean="0"/>
              <a:t> </a:t>
            </a:r>
            <a:r>
              <a:rPr lang="en-US" b="1" dirty="0" err="1" smtClean="0"/>
              <a:t>pesan</a:t>
            </a:r>
            <a:r>
              <a:rPr lang="en-US" b="1" dirty="0" smtClean="0"/>
              <a:t> </a:t>
            </a:r>
            <a:r>
              <a:rPr lang="en-US" b="1" dirty="0" err="1" smtClean="0"/>
              <a:t>Anda</a:t>
            </a:r>
            <a:endParaRPr lang="en-US" b="1" dirty="0" smtClean="0"/>
          </a:p>
          <a:p>
            <a:r>
              <a:rPr lang="en-US" b="1" dirty="0" err="1" smtClean="0"/>
              <a:t>Membuat</a:t>
            </a:r>
            <a:r>
              <a:rPr lang="en-US" b="1" dirty="0" smtClean="0"/>
              <a:t> label </a:t>
            </a:r>
            <a:r>
              <a:rPr lang="en-US" b="1" dirty="0" err="1" smtClean="0"/>
              <a:t>untuk</a:t>
            </a:r>
            <a:r>
              <a:rPr lang="en-US" b="1" dirty="0" smtClean="0"/>
              <a:t> </a:t>
            </a:r>
            <a:r>
              <a:rPr lang="en-US" b="1" dirty="0" err="1" smtClean="0"/>
              <a:t>bagan</a:t>
            </a:r>
            <a:r>
              <a:rPr lang="en-US" b="1" dirty="0" smtClean="0"/>
              <a:t> </a:t>
            </a:r>
            <a:r>
              <a:rPr lang="en-US" b="1" dirty="0" err="1" smtClean="0"/>
              <a:t>dan</a:t>
            </a:r>
            <a:r>
              <a:rPr lang="en-US" b="1" dirty="0" smtClean="0"/>
              <a:t> </a:t>
            </a:r>
            <a:r>
              <a:rPr lang="en-US" b="1" dirty="0" err="1" smtClean="0"/>
              <a:t>grafik</a:t>
            </a:r>
            <a:r>
              <a:rPr lang="en-US" b="1" dirty="0" smtClean="0"/>
              <a:t> </a:t>
            </a:r>
            <a:r>
              <a:rPr lang="en-US" b="1" dirty="0" err="1" smtClean="0"/>
              <a:t>dapat</a:t>
            </a:r>
            <a:r>
              <a:rPr lang="en-US" b="1" dirty="0" smtClean="0"/>
              <a:t> </a:t>
            </a:r>
            <a:r>
              <a:rPr lang="en-US" b="1" dirty="0" err="1" smtClean="0"/>
              <a:t>dipahami</a:t>
            </a:r>
            <a:endParaRPr lang="en-US" b="1" dirty="0" smtClean="0"/>
          </a:p>
          <a:p>
            <a:r>
              <a:rPr lang="en-US" b="1" dirty="0" err="1" smtClean="0"/>
              <a:t>Menerapkan</a:t>
            </a:r>
            <a:r>
              <a:rPr lang="en-US" b="1" dirty="0" smtClean="0"/>
              <a:t> </a:t>
            </a:r>
            <a:r>
              <a:rPr lang="en-US" b="1" dirty="0" err="1" smtClean="0"/>
              <a:t>latar</a:t>
            </a:r>
            <a:r>
              <a:rPr lang="en-US" b="1" dirty="0" smtClean="0"/>
              <a:t> </a:t>
            </a:r>
            <a:r>
              <a:rPr lang="en-US" b="1" dirty="0" err="1" smtClean="0"/>
              <a:t>belakang</a:t>
            </a:r>
            <a:r>
              <a:rPr lang="en-US" b="1" dirty="0" smtClean="0"/>
              <a:t> slide yang </a:t>
            </a:r>
            <a:r>
              <a:rPr lang="en-US" b="1" dirty="0" err="1" smtClean="0"/>
              <a:t>halus</a:t>
            </a:r>
            <a:r>
              <a:rPr lang="en-US" b="1" dirty="0" smtClean="0"/>
              <a:t> </a:t>
            </a:r>
            <a:r>
              <a:rPr lang="en-US" b="1" dirty="0" err="1" smtClean="0"/>
              <a:t>dan</a:t>
            </a:r>
            <a:r>
              <a:rPr lang="en-US" b="1" dirty="0" smtClean="0"/>
              <a:t> </a:t>
            </a:r>
            <a:r>
              <a:rPr lang="en-US" b="1" dirty="0" err="1" smtClean="0"/>
              <a:t>konsisten</a:t>
            </a:r>
            <a:endParaRPr lang="en-US" b="1" dirty="0" smtClean="0"/>
          </a:p>
          <a:p>
            <a:r>
              <a:rPr lang="fi-FI" b="1" dirty="0" smtClean="0"/>
              <a:t>Memeriksa ejaan dan tata bahasa</a:t>
            </a:r>
          </a:p>
        </p:txBody>
      </p:sp>
    </p:spTree>
    <p:extLst>
      <p:ext uri="{BB962C8B-B14F-4D97-AF65-F5344CB8AC3E}">
        <p14:creationId xmlns:p14="http://schemas.microsoft.com/office/powerpoint/2010/main" val="24340434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2670" y="3046032"/>
            <a:ext cx="9905998" cy="1478570"/>
          </a:xfrm>
        </p:spPr>
        <p:txBody>
          <a:bodyPr/>
          <a:lstStyle/>
          <a:p>
            <a:pPr algn="ctr"/>
            <a:r>
              <a:rPr lang="en-US" dirty="0" err="1" smtClean="0"/>
              <a:t>Terima</a:t>
            </a:r>
            <a:r>
              <a:rPr lang="en-US" dirty="0" smtClean="0"/>
              <a:t> </a:t>
            </a:r>
            <a:r>
              <a:rPr lang="en-US" dirty="0" err="1" smtClean="0"/>
              <a:t>Kasih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2333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2628" y="1368425"/>
            <a:ext cx="10515600" cy="4351338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sz="4000" b="1" dirty="0" err="1" smtClean="0"/>
              <a:t>Presentasi</a:t>
            </a:r>
            <a:r>
              <a:rPr lang="en-US" sz="4000" b="1" dirty="0" smtClean="0"/>
              <a:t> PowerPoint</a:t>
            </a:r>
            <a:r>
              <a:rPr lang="en-US" sz="4000" dirty="0" smtClean="0"/>
              <a:t> </a:t>
            </a:r>
            <a:r>
              <a:rPr lang="en-US" sz="4000" dirty="0" err="1" smtClean="0"/>
              <a:t>berfungsi</a:t>
            </a:r>
            <a:r>
              <a:rPr lang="en-US" sz="4000" dirty="0" smtClean="0"/>
              <a:t> </a:t>
            </a:r>
            <a:r>
              <a:rPr lang="en-US" sz="4000" dirty="0" err="1" smtClean="0"/>
              <a:t>seperti</a:t>
            </a:r>
            <a:r>
              <a:rPr lang="en-US" sz="4000" dirty="0" smtClean="0"/>
              <a:t> </a:t>
            </a:r>
            <a:r>
              <a:rPr lang="en-US" sz="4000" dirty="0" err="1" smtClean="0"/>
              <a:t>peragaan</a:t>
            </a:r>
            <a:r>
              <a:rPr lang="en-US" sz="4000" dirty="0" smtClean="0"/>
              <a:t> slide. </a:t>
            </a:r>
            <a:r>
              <a:rPr lang="en-US" sz="4000" dirty="0" err="1" smtClean="0"/>
              <a:t>Untuk</a:t>
            </a:r>
            <a:r>
              <a:rPr lang="en-US" sz="4000" dirty="0" smtClean="0"/>
              <a:t> </a:t>
            </a:r>
            <a:r>
              <a:rPr lang="en-US" sz="4000" dirty="0" err="1" smtClean="0"/>
              <a:t>menyampaikan</a:t>
            </a:r>
            <a:r>
              <a:rPr lang="en-US" sz="4000" dirty="0" smtClean="0"/>
              <a:t> </a:t>
            </a:r>
            <a:r>
              <a:rPr lang="en-US" sz="4000" dirty="0" err="1" smtClean="0"/>
              <a:t>pesan</a:t>
            </a:r>
            <a:r>
              <a:rPr lang="en-US" sz="4000" dirty="0" smtClean="0"/>
              <a:t> </a:t>
            </a:r>
            <a:r>
              <a:rPr lang="en-US" sz="4000" dirty="0" err="1" smtClean="0"/>
              <a:t>atau</a:t>
            </a:r>
            <a:r>
              <a:rPr lang="en-US" sz="4000" dirty="0" smtClean="0"/>
              <a:t> </a:t>
            </a:r>
            <a:r>
              <a:rPr lang="en-US" sz="4000" dirty="0" err="1" smtClean="0"/>
              <a:t>cerita</a:t>
            </a:r>
            <a:r>
              <a:rPr lang="en-US" sz="4000" dirty="0" smtClean="0"/>
              <a:t>, </a:t>
            </a:r>
            <a:r>
              <a:rPr lang="en-US" sz="4000" dirty="0" err="1" smtClean="0"/>
              <a:t>Anda</a:t>
            </a:r>
            <a:r>
              <a:rPr lang="en-US" sz="4000" dirty="0" smtClean="0"/>
              <a:t> </a:t>
            </a:r>
            <a:r>
              <a:rPr lang="en-US" sz="4000" dirty="0" err="1" smtClean="0"/>
              <a:t>membaginya</a:t>
            </a:r>
            <a:r>
              <a:rPr lang="en-US" sz="4000" dirty="0" smtClean="0"/>
              <a:t> </a:t>
            </a:r>
            <a:r>
              <a:rPr lang="en-US" sz="4000" dirty="0" err="1" smtClean="0"/>
              <a:t>menjadi</a:t>
            </a:r>
            <a:r>
              <a:rPr lang="en-US" sz="4000" dirty="0" smtClean="0"/>
              <a:t> slide. </a:t>
            </a:r>
            <a:r>
              <a:rPr lang="en-US" sz="4000" dirty="0" err="1" smtClean="0"/>
              <a:t>Pikirkan</a:t>
            </a:r>
            <a:r>
              <a:rPr lang="en-US" sz="4000" dirty="0" smtClean="0"/>
              <a:t> </a:t>
            </a:r>
            <a:r>
              <a:rPr lang="en-US" sz="4000" dirty="0" err="1" smtClean="0"/>
              <a:t>setiap</a:t>
            </a:r>
            <a:r>
              <a:rPr lang="en-US" sz="4000" dirty="0" smtClean="0"/>
              <a:t> slide </a:t>
            </a:r>
            <a:r>
              <a:rPr lang="en-US" sz="4000" dirty="0" err="1" smtClean="0"/>
              <a:t>sebagai</a:t>
            </a:r>
            <a:r>
              <a:rPr lang="en-US" sz="4000" dirty="0" smtClean="0"/>
              <a:t> </a:t>
            </a:r>
            <a:r>
              <a:rPr lang="en-US" sz="4000" dirty="0" err="1" smtClean="0"/>
              <a:t>kanvas</a:t>
            </a:r>
            <a:r>
              <a:rPr lang="en-US" sz="4000" dirty="0" smtClean="0"/>
              <a:t> </a:t>
            </a:r>
            <a:r>
              <a:rPr lang="en-US" sz="4000" dirty="0" err="1" smtClean="0"/>
              <a:t>kosong</a:t>
            </a:r>
            <a:r>
              <a:rPr lang="en-US" sz="4000" dirty="0" smtClean="0"/>
              <a:t> </a:t>
            </a:r>
            <a:r>
              <a:rPr lang="en-US" sz="4000" dirty="0" err="1" smtClean="0"/>
              <a:t>untuk</a:t>
            </a:r>
            <a:r>
              <a:rPr lang="en-US" sz="4000" dirty="0" smtClean="0"/>
              <a:t> </a:t>
            </a:r>
            <a:r>
              <a:rPr lang="en-US" sz="4000" dirty="0" err="1" smtClean="0"/>
              <a:t>gambar</a:t>
            </a:r>
            <a:r>
              <a:rPr lang="en-US" sz="4000" dirty="0" smtClean="0"/>
              <a:t> </a:t>
            </a:r>
            <a:r>
              <a:rPr lang="en-US" sz="4000" dirty="0" err="1" smtClean="0"/>
              <a:t>dan</a:t>
            </a:r>
            <a:r>
              <a:rPr lang="en-US" sz="4000" dirty="0" smtClean="0"/>
              <a:t> kata-kata yang </a:t>
            </a:r>
            <a:r>
              <a:rPr lang="en-US" sz="4000" dirty="0" err="1" smtClean="0"/>
              <a:t>membantu</a:t>
            </a:r>
            <a:r>
              <a:rPr lang="en-US" sz="4000" dirty="0" smtClean="0"/>
              <a:t> </a:t>
            </a:r>
            <a:r>
              <a:rPr lang="en-US" sz="4000" dirty="0" err="1" smtClean="0"/>
              <a:t>Anda</a:t>
            </a:r>
            <a:r>
              <a:rPr lang="en-US" sz="4000" dirty="0" smtClean="0"/>
              <a:t> </a:t>
            </a:r>
            <a:r>
              <a:rPr lang="en-US" sz="4000" dirty="0" err="1" smtClean="0"/>
              <a:t>menceritakan</a:t>
            </a:r>
            <a:r>
              <a:rPr lang="en-US" sz="4000" dirty="0" smtClean="0"/>
              <a:t> </a:t>
            </a:r>
            <a:r>
              <a:rPr lang="en-US" sz="4000" dirty="0" err="1" smtClean="0"/>
              <a:t>kisah</a:t>
            </a:r>
            <a:r>
              <a:rPr lang="en-US" sz="4000" dirty="0" smtClean="0"/>
              <a:t> </a:t>
            </a:r>
            <a:r>
              <a:rPr lang="en-US" sz="4000" dirty="0" err="1" smtClean="0"/>
              <a:t>Anda</a:t>
            </a:r>
            <a:r>
              <a:rPr lang="en-US" sz="4000" dirty="0" smtClean="0"/>
              <a:t>.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2369710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Memilih</a:t>
            </a:r>
            <a:r>
              <a:rPr lang="en-US" b="1" dirty="0" smtClean="0"/>
              <a:t> </a:t>
            </a:r>
            <a:r>
              <a:rPr lang="en-US" b="1" dirty="0" err="1" smtClean="0"/>
              <a:t>tema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Saat</a:t>
            </a:r>
            <a:r>
              <a:rPr lang="en-US" dirty="0" smtClean="0"/>
              <a:t> </a:t>
            </a:r>
            <a:r>
              <a:rPr lang="en-US" dirty="0" err="1" smtClean="0"/>
              <a:t>Anda</a:t>
            </a:r>
            <a:r>
              <a:rPr lang="en-US" dirty="0" smtClean="0"/>
              <a:t> </a:t>
            </a:r>
            <a:r>
              <a:rPr lang="en-US" dirty="0" err="1" smtClean="0"/>
              <a:t>membuka</a:t>
            </a:r>
            <a:r>
              <a:rPr lang="en-US" dirty="0" smtClean="0"/>
              <a:t> PowerPoint, </a:t>
            </a:r>
            <a:r>
              <a:rPr lang="en-US" dirty="0" err="1" smtClean="0"/>
              <a:t>Anda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melihat</a:t>
            </a:r>
            <a:r>
              <a:rPr lang="en-US" dirty="0" smtClean="0"/>
              <a:t> </a:t>
            </a:r>
            <a:r>
              <a:rPr lang="en-US" dirty="0" err="1" smtClean="0"/>
              <a:t>beberapa</a:t>
            </a:r>
            <a:r>
              <a:rPr lang="en-US" dirty="0" smtClean="0"/>
              <a:t> </a:t>
            </a:r>
            <a:r>
              <a:rPr lang="en-US" dirty="0" err="1" smtClean="0"/>
              <a:t>tema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templat</a:t>
            </a:r>
            <a:r>
              <a:rPr lang="en-US" dirty="0" smtClean="0"/>
              <a:t> </a:t>
            </a:r>
            <a:r>
              <a:rPr lang="en-US" dirty="0" err="1" smtClean="0"/>
              <a:t>bawaan</a:t>
            </a:r>
            <a:r>
              <a:rPr lang="en-US" dirty="0" smtClean="0"/>
              <a:t>. </a:t>
            </a:r>
            <a:r>
              <a:rPr lang="en-US" dirty="0" err="1" smtClean="0"/>
              <a:t>Tema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desain</a:t>
            </a:r>
            <a:r>
              <a:rPr lang="en-US" dirty="0" smtClean="0"/>
              <a:t> slide yang </a:t>
            </a:r>
            <a:r>
              <a:rPr lang="en-US" dirty="0" err="1" smtClean="0"/>
              <a:t>berisi</a:t>
            </a:r>
            <a:r>
              <a:rPr lang="en-US" dirty="0" smtClean="0"/>
              <a:t> </a:t>
            </a:r>
            <a:r>
              <a:rPr lang="en-US" dirty="0" err="1" smtClean="0"/>
              <a:t>warna</a:t>
            </a:r>
            <a:r>
              <a:rPr lang="en-US" dirty="0" smtClean="0"/>
              <a:t>, font,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efek</a:t>
            </a:r>
            <a:r>
              <a:rPr lang="en-US" dirty="0" smtClean="0"/>
              <a:t> </a:t>
            </a:r>
            <a:r>
              <a:rPr lang="en-US" dirty="0" err="1" smtClean="0"/>
              <a:t>khusus</a:t>
            </a:r>
            <a:r>
              <a:rPr lang="en-US" dirty="0" smtClean="0"/>
              <a:t> yang </a:t>
            </a:r>
            <a:r>
              <a:rPr lang="en-US" dirty="0" err="1" smtClean="0"/>
              <a:t>sesuai</a:t>
            </a:r>
            <a:r>
              <a:rPr lang="en-US" dirty="0" smtClean="0"/>
              <a:t>, </a:t>
            </a:r>
            <a:r>
              <a:rPr lang="en-US" dirty="0" err="1" smtClean="0"/>
              <a:t>seperti</a:t>
            </a:r>
            <a:r>
              <a:rPr lang="en-US" dirty="0" smtClean="0"/>
              <a:t> </a:t>
            </a:r>
            <a:r>
              <a:rPr lang="en-US" dirty="0" err="1" smtClean="0"/>
              <a:t>bayangan</a:t>
            </a:r>
            <a:r>
              <a:rPr lang="en-US" dirty="0" smtClean="0"/>
              <a:t>, </a:t>
            </a:r>
            <a:r>
              <a:rPr lang="en-US" dirty="0" err="1" smtClean="0"/>
              <a:t>pantulan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masih</a:t>
            </a:r>
            <a:r>
              <a:rPr lang="en-US" dirty="0" smtClean="0"/>
              <a:t> </a:t>
            </a:r>
            <a:r>
              <a:rPr lang="en-US" dirty="0" err="1" smtClean="0"/>
              <a:t>banyak</a:t>
            </a:r>
            <a:r>
              <a:rPr lang="en-US" dirty="0" smtClean="0"/>
              <a:t> </a:t>
            </a:r>
            <a:r>
              <a:rPr lang="en-US" dirty="0" err="1" smtClean="0"/>
              <a:t>lagi</a:t>
            </a:r>
            <a:r>
              <a:rPr lang="en-US" dirty="0" smtClean="0"/>
              <a:t>.</a:t>
            </a:r>
          </a:p>
          <a:p>
            <a:pPr marL="804863" indent="-514350">
              <a:buAutoNum type="arabicPeriod"/>
            </a:pPr>
            <a:r>
              <a:rPr lang="en-US" dirty="0" err="1" smtClean="0"/>
              <a:t>Pada</a:t>
            </a:r>
            <a:r>
              <a:rPr lang="en-US" dirty="0" smtClean="0"/>
              <a:t> tab </a:t>
            </a:r>
            <a:r>
              <a:rPr lang="en-US" b="1" dirty="0" smtClean="0"/>
              <a:t>file</a:t>
            </a:r>
            <a:r>
              <a:rPr lang="en-US" dirty="0" smtClean="0"/>
              <a:t> di pita, </a:t>
            </a:r>
            <a:r>
              <a:rPr lang="en-US" dirty="0" err="1" smtClean="0"/>
              <a:t>pilih</a:t>
            </a:r>
            <a:r>
              <a:rPr lang="en-US" dirty="0" smtClean="0"/>
              <a:t> </a:t>
            </a:r>
            <a:r>
              <a:rPr lang="en-US" b="1" dirty="0" err="1" smtClean="0"/>
              <a:t>baru</a:t>
            </a:r>
            <a:r>
              <a:rPr lang="en-US" dirty="0" smtClean="0"/>
              <a:t>, </a:t>
            </a:r>
            <a:r>
              <a:rPr lang="en-US" dirty="0" err="1" smtClean="0"/>
              <a:t>lalu</a:t>
            </a:r>
            <a:r>
              <a:rPr lang="en-US" dirty="0" smtClean="0"/>
              <a:t> </a:t>
            </a:r>
            <a:r>
              <a:rPr lang="en-US" dirty="0" err="1" smtClean="0"/>
              <a:t>pilih</a:t>
            </a:r>
            <a:r>
              <a:rPr lang="en-US" dirty="0" smtClean="0"/>
              <a:t> </a:t>
            </a:r>
            <a:r>
              <a:rPr lang="en-US" dirty="0" err="1" smtClean="0"/>
              <a:t>tema</a:t>
            </a:r>
            <a:r>
              <a:rPr lang="en-US" dirty="0" smtClean="0"/>
              <a:t>. PowerPoint </a:t>
            </a:r>
            <a:r>
              <a:rPr lang="en-US" dirty="0" err="1" smtClean="0"/>
              <a:t>memperlihatkan</a:t>
            </a:r>
            <a:r>
              <a:rPr lang="en-US" dirty="0" smtClean="0"/>
              <a:t> </a:t>
            </a:r>
            <a:r>
              <a:rPr lang="en-US" dirty="0" err="1" smtClean="0"/>
              <a:t>pratinjau</a:t>
            </a:r>
            <a:r>
              <a:rPr lang="en-US" dirty="0" smtClean="0"/>
              <a:t> </a:t>
            </a:r>
            <a:r>
              <a:rPr lang="en-US" dirty="0" err="1" smtClean="0"/>
              <a:t>tema</a:t>
            </a:r>
            <a:r>
              <a:rPr lang="en-US" dirty="0" smtClean="0"/>
              <a:t>,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empat</a:t>
            </a:r>
            <a:r>
              <a:rPr lang="en-US" dirty="0" smtClean="0"/>
              <a:t> </a:t>
            </a:r>
            <a:r>
              <a:rPr lang="en-US" dirty="0" err="1" smtClean="0"/>
              <a:t>variasi</a:t>
            </a:r>
            <a:r>
              <a:rPr lang="en-US" dirty="0" smtClean="0"/>
              <a:t> </a:t>
            </a:r>
            <a:r>
              <a:rPr lang="en-US" dirty="0" err="1" smtClean="0"/>
              <a:t>warna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dipilih</a:t>
            </a:r>
            <a:r>
              <a:rPr lang="en-US" dirty="0" smtClean="0"/>
              <a:t> di </a:t>
            </a:r>
            <a:r>
              <a:rPr lang="en-US" dirty="0" err="1" smtClean="0"/>
              <a:t>sisi</a:t>
            </a:r>
            <a:r>
              <a:rPr lang="en-US" dirty="0" smtClean="0"/>
              <a:t> </a:t>
            </a:r>
            <a:r>
              <a:rPr lang="en-US" dirty="0" err="1" smtClean="0"/>
              <a:t>kanan</a:t>
            </a:r>
            <a:r>
              <a:rPr lang="en-US" dirty="0" smtClean="0"/>
              <a:t>.</a:t>
            </a:r>
          </a:p>
          <a:p>
            <a:pPr marL="804863" indent="-514350">
              <a:buAutoNum type="arabicPeriod"/>
            </a:pPr>
            <a:r>
              <a:rPr lang="en-US" dirty="0" err="1" smtClean="0"/>
              <a:t>Klik</a:t>
            </a:r>
            <a:r>
              <a:rPr lang="en-US" dirty="0" smtClean="0"/>
              <a:t> </a:t>
            </a:r>
            <a:r>
              <a:rPr lang="en-US" b="1" dirty="0" err="1" smtClean="0"/>
              <a:t>Buat</a:t>
            </a:r>
            <a:r>
              <a:rPr lang="en-US" dirty="0" smtClean="0"/>
              <a:t>,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ambil</a:t>
            </a:r>
            <a:r>
              <a:rPr lang="en-US" dirty="0" smtClean="0"/>
              <a:t> </a:t>
            </a:r>
            <a:r>
              <a:rPr lang="en-US" dirty="0" err="1" smtClean="0"/>
              <a:t>ragam</a:t>
            </a:r>
            <a:r>
              <a:rPr lang="en-US" dirty="0" smtClean="0"/>
              <a:t> </a:t>
            </a:r>
            <a:r>
              <a:rPr lang="en-US" dirty="0" err="1" smtClean="0"/>
              <a:t>warna</a:t>
            </a:r>
            <a:r>
              <a:rPr lang="en-US" dirty="0" smtClean="0"/>
              <a:t>, </a:t>
            </a:r>
            <a:r>
              <a:rPr lang="en-US" dirty="0" err="1" smtClean="0"/>
              <a:t>lalu</a:t>
            </a:r>
            <a:r>
              <a:rPr lang="en-US" dirty="0" smtClean="0"/>
              <a:t> </a:t>
            </a:r>
            <a:r>
              <a:rPr lang="en-US" dirty="0" err="1" smtClean="0"/>
              <a:t>klik</a:t>
            </a:r>
            <a:r>
              <a:rPr lang="en-US" dirty="0" smtClean="0"/>
              <a:t> </a:t>
            </a:r>
            <a:r>
              <a:rPr lang="en-US" b="1" dirty="0" err="1" smtClean="0"/>
              <a:t>Buat</a:t>
            </a:r>
            <a:r>
              <a:rPr lang="en-US" dirty="0" smtClean="0"/>
              <a:t>.</a:t>
            </a:r>
          </a:p>
          <a:p>
            <a:pPr marL="290513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5223381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3374" y="1186543"/>
            <a:ext cx="11340107" cy="4822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1551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Menyisipkan</a:t>
            </a:r>
            <a:r>
              <a:rPr lang="en-US" b="1" dirty="0" smtClean="0"/>
              <a:t> slide </a:t>
            </a:r>
            <a:r>
              <a:rPr lang="en-US" b="1" dirty="0" err="1" smtClean="0"/>
              <a:t>baru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026432"/>
          </a:xfrm>
        </p:spPr>
        <p:txBody>
          <a:bodyPr/>
          <a:lstStyle/>
          <a:p>
            <a:r>
              <a:rPr lang="en-US" dirty="0" smtClean="0"/>
              <a:t>Di tab </a:t>
            </a:r>
            <a:r>
              <a:rPr lang="en-US" b="1" dirty="0" err="1" smtClean="0"/>
              <a:t>Beranda</a:t>
            </a:r>
            <a:r>
              <a:rPr lang="en-US" dirty="0" smtClean="0"/>
              <a:t>, </a:t>
            </a:r>
            <a:r>
              <a:rPr lang="en-US" dirty="0" err="1" smtClean="0"/>
              <a:t>klik</a:t>
            </a:r>
            <a:r>
              <a:rPr lang="en-US" dirty="0" smtClean="0"/>
              <a:t> </a:t>
            </a:r>
            <a:r>
              <a:rPr lang="en-US" dirty="0" err="1" smtClean="0"/>
              <a:t>bagian</a:t>
            </a:r>
            <a:r>
              <a:rPr lang="en-US" dirty="0" smtClean="0"/>
              <a:t> </a:t>
            </a:r>
            <a:r>
              <a:rPr lang="en-US" dirty="0" err="1" smtClean="0"/>
              <a:t>bawah</a:t>
            </a:r>
            <a:r>
              <a:rPr lang="en-US" dirty="0" smtClean="0"/>
              <a:t> </a:t>
            </a:r>
            <a:r>
              <a:rPr lang="en-US" b="1" dirty="0" smtClean="0"/>
              <a:t>Slide </a:t>
            </a:r>
            <a:r>
              <a:rPr lang="en-US" b="1" dirty="0" err="1" smtClean="0"/>
              <a:t>Baru</a:t>
            </a:r>
            <a:r>
              <a:rPr lang="en-US" dirty="0" smtClean="0"/>
              <a:t>, </a:t>
            </a:r>
            <a:r>
              <a:rPr lang="en-US" dirty="0" err="1" smtClean="0"/>
              <a:t>lalu</a:t>
            </a:r>
            <a:r>
              <a:rPr lang="en-US" dirty="0" smtClean="0"/>
              <a:t> </a:t>
            </a:r>
            <a:r>
              <a:rPr lang="en-US" dirty="0" err="1" smtClean="0"/>
              <a:t>pilih</a:t>
            </a:r>
            <a:r>
              <a:rPr lang="en-US" dirty="0" smtClean="0"/>
              <a:t> </a:t>
            </a:r>
            <a:r>
              <a:rPr lang="en-US" dirty="0" err="1" smtClean="0"/>
              <a:t>satu</a:t>
            </a:r>
            <a:r>
              <a:rPr lang="en-US" dirty="0" smtClean="0"/>
              <a:t> </a:t>
            </a:r>
            <a:r>
              <a:rPr lang="en-US" dirty="0" err="1" smtClean="0"/>
              <a:t>tata</a:t>
            </a:r>
            <a:r>
              <a:rPr lang="en-US" dirty="0" smtClean="0"/>
              <a:t> </a:t>
            </a:r>
            <a:r>
              <a:rPr lang="en-US" dirty="0" err="1" smtClean="0"/>
              <a:t>letak</a:t>
            </a:r>
            <a:r>
              <a:rPr lang="en-US" dirty="0" smtClean="0"/>
              <a:t> slide.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9044" y="3244623"/>
            <a:ext cx="4672013" cy="2738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73388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Menyimpan</a:t>
            </a:r>
            <a:r>
              <a:rPr lang="en-US" b="1" dirty="0" smtClean="0"/>
              <a:t> </a:t>
            </a:r>
            <a:r>
              <a:rPr lang="en-US" b="1" dirty="0" err="1" smtClean="0"/>
              <a:t>presentasi</a:t>
            </a:r>
            <a:r>
              <a:rPr lang="en-US" b="1" dirty="0" smtClean="0"/>
              <a:t> </a:t>
            </a:r>
            <a:r>
              <a:rPr lang="en-US" b="1" dirty="0" err="1" smtClean="0"/>
              <a:t>Anda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5529943" cy="4351338"/>
          </a:xfrm>
        </p:spPr>
        <p:txBody>
          <a:bodyPr>
            <a:normAutofit fontScale="92500" lnSpcReduction="20000"/>
          </a:bodyPr>
          <a:lstStyle/>
          <a:p>
            <a:r>
              <a:rPr lang="en-US" dirty="0" err="1" smtClean="0"/>
              <a:t>Pada</a:t>
            </a:r>
            <a:r>
              <a:rPr lang="en-US" dirty="0" smtClean="0"/>
              <a:t> tab </a:t>
            </a:r>
            <a:r>
              <a:rPr lang="en-US" b="1" dirty="0" smtClean="0"/>
              <a:t>File</a:t>
            </a:r>
            <a:r>
              <a:rPr lang="en-US" dirty="0" smtClean="0"/>
              <a:t>, </a:t>
            </a:r>
            <a:r>
              <a:rPr lang="en-US" dirty="0" err="1" smtClean="0"/>
              <a:t>pilih</a:t>
            </a:r>
            <a:r>
              <a:rPr lang="en-US" dirty="0" smtClean="0"/>
              <a:t> </a:t>
            </a:r>
            <a:r>
              <a:rPr lang="en-US" b="1" dirty="0" err="1" smtClean="0"/>
              <a:t>Simpan</a:t>
            </a:r>
            <a:r>
              <a:rPr lang="en-US" dirty="0" smtClean="0"/>
              <a:t>.</a:t>
            </a:r>
          </a:p>
          <a:p>
            <a:r>
              <a:rPr lang="da-DK" dirty="0" smtClean="0"/>
              <a:t>Pilih atau cari ke folder.</a:t>
            </a:r>
          </a:p>
          <a:p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kotak</a:t>
            </a:r>
            <a:r>
              <a:rPr lang="en-US" dirty="0" smtClean="0"/>
              <a:t> </a:t>
            </a:r>
            <a:r>
              <a:rPr lang="en-US" b="1" dirty="0" smtClean="0"/>
              <a:t>Nama file</a:t>
            </a:r>
            <a:r>
              <a:rPr lang="en-US" dirty="0" smtClean="0"/>
              <a:t>, </a:t>
            </a:r>
            <a:r>
              <a:rPr lang="en-US" dirty="0" err="1" smtClean="0"/>
              <a:t>ketikkan</a:t>
            </a:r>
            <a:r>
              <a:rPr lang="en-US" dirty="0" smtClean="0"/>
              <a:t> </a:t>
            </a:r>
            <a:r>
              <a:rPr lang="en-US" dirty="0" err="1" smtClean="0"/>
              <a:t>nama</a:t>
            </a:r>
            <a:r>
              <a:rPr lang="en-US" dirty="0" smtClean="0"/>
              <a:t> </a:t>
            </a:r>
            <a:r>
              <a:rPr lang="en-US" dirty="0" err="1" smtClean="0"/>
              <a:t>presentasi</a:t>
            </a:r>
            <a:r>
              <a:rPr lang="en-US" dirty="0" smtClean="0"/>
              <a:t> </a:t>
            </a:r>
            <a:r>
              <a:rPr lang="en-US" dirty="0" err="1" smtClean="0"/>
              <a:t>Anda</a:t>
            </a:r>
            <a:r>
              <a:rPr lang="en-US" dirty="0" smtClean="0"/>
              <a:t>, </a:t>
            </a:r>
            <a:r>
              <a:rPr lang="en-US" dirty="0" err="1" smtClean="0"/>
              <a:t>kemudian</a:t>
            </a:r>
            <a:r>
              <a:rPr lang="en-US" dirty="0" smtClean="0"/>
              <a:t> </a:t>
            </a:r>
            <a:r>
              <a:rPr lang="en-US" dirty="0" err="1" smtClean="0"/>
              <a:t>pilih</a:t>
            </a:r>
            <a:r>
              <a:rPr lang="en-US" dirty="0" smtClean="0"/>
              <a:t> </a:t>
            </a:r>
            <a:r>
              <a:rPr lang="en-US" b="1" dirty="0" err="1" smtClean="0"/>
              <a:t>Simpan</a:t>
            </a:r>
            <a:r>
              <a:rPr lang="en-US" dirty="0" smtClean="0"/>
              <a:t>.</a:t>
            </a:r>
          </a:p>
          <a:p>
            <a:r>
              <a:rPr lang="en-US" b="1" dirty="0" err="1" smtClean="0"/>
              <a:t>Catatan</a:t>
            </a:r>
            <a:r>
              <a:rPr lang="en-US" b="1" dirty="0" smtClean="0"/>
              <a:t>:</a:t>
            </a:r>
            <a:r>
              <a:rPr lang="en-US" dirty="0" smtClean="0"/>
              <a:t> </a:t>
            </a:r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Anda</a:t>
            </a:r>
            <a:r>
              <a:rPr lang="en-US" dirty="0" smtClean="0"/>
              <a:t> </a:t>
            </a:r>
            <a:r>
              <a:rPr lang="en-US" dirty="0" err="1" smtClean="0"/>
              <a:t>sering</a:t>
            </a:r>
            <a:r>
              <a:rPr lang="en-US" dirty="0" smtClean="0"/>
              <a:t> </a:t>
            </a:r>
            <a:r>
              <a:rPr lang="en-US" dirty="0" err="1" smtClean="0"/>
              <a:t>menyimpan</a:t>
            </a:r>
            <a:r>
              <a:rPr lang="en-US" dirty="0" smtClean="0"/>
              <a:t> file </a:t>
            </a:r>
            <a:r>
              <a:rPr lang="en-US" dirty="0" err="1" smtClean="0"/>
              <a:t>pada</a:t>
            </a:r>
            <a:r>
              <a:rPr lang="en-US" dirty="0" smtClean="0"/>
              <a:t> folder </a:t>
            </a:r>
            <a:r>
              <a:rPr lang="en-US" dirty="0" err="1" smtClean="0"/>
              <a:t>tertentu</a:t>
            </a:r>
            <a:r>
              <a:rPr lang="en-US" dirty="0" smtClean="0"/>
              <a:t>, </a:t>
            </a:r>
            <a:r>
              <a:rPr lang="en-US" dirty="0" err="1" smtClean="0"/>
              <a:t>Anda</a:t>
            </a:r>
            <a:r>
              <a:rPr lang="en-US" dirty="0" smtClean="0"/>
              <a:t> </a:t>
            </a:r>
            <a:r>
              <a:rPr lang="en-US" dirty="0" err="1" smtClean="0"/>
              <a:t>bisa</a:t>
            </a:r>
            <a:r>
              <a:rPr lang="en-US" dirty="0" smtClean="0"/>
              <a:t> ‘</a:t>
            </a:r>
            <a:r>
              <a:rPr lang="en-US" dirty="0" err="1" smtClean="0"/>
              <a:t>menyematkan</a:t>
            </a:r>
            <a:r>
              <a:rPr lang="en-US" dirty="0" smtClean="0"/>
              <a:t>’ path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sehingga</a:t>
            </a:r>
            <a:r>
              <a:rPr lang="en-US" dirty="0" smtClean="0"/>
              <a:t> </a:t>
            </a:r>
            <a:r>
              <a:rPr lang="en-US" dirty="0" err="1" smtClean="0"/>
              <a:t>selalu</a:t>
            </a:r>
            <a:r>
              <a:rPr lang="en-US" dirty="0" smtClean="0"/>
              <a:t> </a:t>
            </a:r>
            <a:r>
              <a:rPr lang="en-US" dirty="0" err="1" smtClean="0"/>
              <a:t>tersedia</a:t>
            </a:r>
            <a:r>
              <a:rPr lang="en-US" dirty="0" smtClean="0"/>
              <a:t> (</a:t>
            </a:r>
            <a:r>
              <a:rPr lang="en-US" dirty="0" err="1" smtClean="0"/>
              <a:t>sebagaimana</a:t>
            </a:r>
            <a:r>
              <a:rPr lang="en-US" dirty="0" smtClean="0"/>
              <a:t> </a:t>
            </a:r>
            <a:r>
              <a:rPr lang="en-US" dirty="0" err="1" smtClean="0"/>
              <a:t>diperlihatkan</a:t>
            </a:r>
            <a:r>
              <a:rPr lang="en-US" dirty="0" smtClean="0"/>
              <a:t> di </a:t>
            </a:r>
            <a:r>
              <a:rPr lang="en-US" dirty="0" err="1" smtClean="0"/>
              <a:t>samping</a:t>
            </a:r>
            <a:r>
              <a:rPr lang="en-US" dirty="0" smtClean="0"/>
              <a:t>).</a:t>
            </a:r>
          </a:p>
          <a:p>
            <a:r>
              <a:rPr lang="sv-SE" b="1" dirty="0" smtClean="0"/>
              <a:t>Tips:</a:t>
            </a:r>
            <a:r>
              <a:rPr lang="sv-SE" dirty="0" smtClean="0"/>
              <a:t> Simpan pekerjaan selagi Anda bekerja. Tekan </a:t>
            </a:r>
            <a:r>
              <a:rPr lang="sv-SE" b="1" dirty="0" smtClean="0"/>
              <a:t>Ctrl + S</a:t>
            </a:r>
            <a:r>
              <a:rPr lang="sv-SE" dirty="0" smtClean="0"/>
              <a:t> sering.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2725" y="2195626"/>
            <a:ext cx="4778790" cy="3116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46361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Menambahkan</a:t>
            </a:r>
            <a:r>
              <a:rPr lang="en-US" b="1" dirty="0" smtClean="0"/>
              <a:t> </a:t>
            </a:r>
            <a:r>
              <a:rPr lang="en-US" b="1" dirty="0" err="1" smtClean="0"/>
              <a:t>teks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4452257" cy="1723118"/>
          </a:xfrm>
        </p:spPr>
        <p:txBody>
          <a:bodyPr/>
          <a:lstStyle/>
          <a:p>
            <a:r>
              <a:rPr lang="nl-NL" dirty="0" smtClean="0"/>
              <a:t>Klik tempat penampung teks, dan mulailah mengetik.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2280" y="2144013"/>
            <a:ext cx="5616349" cy="3662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51386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77875"/>
          </a:xfrm>
        </p:spPr>
        <p:txBody>
          <a:bodyPr/>
          <a:lstStyle/>
          <a:p>
            <a:r>
              <a:rPr lang="en-US" b="1" dirty="0" err="1" smtClean="0"/>
              <a:t>Memformat</a:t>
            </a:r>
            <a:r>
              <a:rPr lang="en-US" b="1" dirty="0" smtClean="0"/>
              <a:t> </a:t>
            </a:r>
            <a:r>
              <a:rPr lang="en-US" b="1" dirty="0" err="1" smtClean="0"/>
              <a:t>teks</a:t>
            </a:r>
            <a:r>
              <a:rPr lang="en-US" b="1" dirty="0" smtClean="0"/>
              <a:t> </a:t>
            </a:r>
            <a:r>
              <a:rPr lang="en-US" b="1" dirty="0" err="1" smtClean="0"/>
              <a:t>Anda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04257"/>
            <a:ext cx="10515600" cy="5040086"/>
          </a:xfrm>
        </p:spPr>
        <p:txBody>
          <a:bodyPr>
            <a:normAutofit fontScale="85000" lnSpcReduction="10000"/>
          </a:bodyPr>
          <a:lstStyle/>
          <a:p>
            <a:r>
              <a:rPr lang="en-US" dirty="0" err="1" smtClean="0"/>
              <a:t>Pilih</a:t>
            </a:r>
            <a:r>
              <a:rPr lang="en-US" dirty="0" smtClean="0"/>
              <a:t> </a:t>
            </a:r>
            <a:r>
              <a:rPr lang="en-US" dirty="0" err="1" smtClean="0"/>
              <a:t>teks</a:t>
            </a:r>
            <a:r>
              <a:rPr lang="en-US" dirty="0" smtClean="0"/>
              <a:t>.</a:t>
            </a:r>
          </a:p>
          <a:p>
            <a:r>
              <a:rPr lang="sv-SE" dirty="0" smtClean="0"/>
              <a:t>Di bawah </a:t>
            </a:r>
            <a:r>
              <a:rPr lang="sv-SE" b="1" dirty="0" smtClean="0"/>
              <a:t>Alat Menggambar</a:t>
            </a:r>
            <a:r>
              <a:rPr lang="sv-SE" dirty="0" smtClean="0"/>
              <a:t>, pilih </a:t>
            </a:r>
            <a:r>
              <a:rPr lang="sv-SE" b="1" dirty="0" smtClean="0"/>
              <a:t>Format</a:t>
            </a:r>
            <a:r>
              <a:rPr lang="sv-SE" dirty="0" smtClean="0"/>
              <a:t>.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 smtClean="0"/>
          </a:p>
          <a:p>
            <a:pPr marL="0" indent="0">
              <a:buNone/>
            </a:pPr>
            <a:endParaRPr lang="sv-SE" dirty="0" smtClean="0"/>
          </a:p>
          <a:p>
            <a:pPr marL="0" indent="0">
              <a:buNone/>
            </a:pPr>
            <a:endParaRPr lang="sv-SE" dirty="0" smtClean="0"/>
          </a:p>
          <a:p>
            <a:r>
              <a:rPr lang="fi-FI" dirty="0" smtClean="0"/>
              <a:t>Lakukan salah satu hal berikut ini: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mengubah</a:t>
            </a:r>
            <a:r>
              <a:rPr lang="en-US" dirty="0" smtClean="0"/>
              <a:t> </a:t>
            </a:r>
            <a:r>
              <a:rPr lang="en-US" dirty="0" err="1" smtClean="0"/>
              <a:t>warna</a:t>
            </a:r>
            <a:r>
              <a:rPr lang="en-US" dirty="0" smtClean="0"/>
              <a:t> </a:t>
            </a:r>
            <a:r>
              <a:rPr lang="en-US" dirty="0" err="1" smtClean="0"/>
              <a:t>teks</a:t>
            </a:r>
            <a:r>
              <a:rPr lang="en-US" dirty="0" smtClean="0"/>
              <a:t> </a:t>
            </a:r>
            <a:r>
              <a:rPr lang="en-US" dirty="0" err="1" smtClean="0"/>
              <a:t>Anda</a:t>
            </a:r>
            <a:r>
              <a:rPr lang="en-US" dirty="0" smtClean="0"/>
              <a:t>, </a:t>
            </a:r>
            <a:r>
              <a:rPr lang="en-US" dirty="0" err="1" smtClean="0"/>
              <a:t>pilih</a:t>
            </a:r>
            <a:r>
              <a:rPr lang="en-US" dirty="0" smtClean="0"/>
              <a:t> </a:t>
            </a:r>
            <a:r>
              <a:rPr lang="en-US" b="1" dirty="0" err="1" smtClean="0"/>
              <a:t>Isian</a:t>
            </a:r>
            <a:r>
              <a:rPr lang="en-US" b="1" dirty="0" smtClean="0"/>
              <a:t> </a:t>
            </a:r>
            <a:r>
              <a:rPr lang="en-US" b="1" dirty="0" err="1" smtClean="0"/>
              <a:t>Teks</a:t>
            </a:r>
            <a:r>
              <a:rPr lang="en-US" dirty="0" smtClean="0"/>
              <a:t>, </a:t>
            </a:r>
            <a:r>
              <a:rPr lang="en-US" dirty="0" err="1" smtClean="0"/>
              <a:t>lalu</a:t>
            </a:r>
            <a:r>
              <a:rPr lang="en-US" dirty="0" smtClean="0"/>
              <a:t> </a:t>
            </a:r>
            <a:r>
              <a:rPr lang="en-US" dirty="0" err="1" smtClean="0"/>
              <a:t>pilih</a:t>
            </a:r>
            <a:r>
              <a:rPr lang="en-US" dirty="0" smtClean="0"/>
              <a:t> </a:t>
            </a:r>
            <a:r>
              <a:rPr lang="en-US" dirty="0" err="1" smtClean="0"/>
              <a:t>sebuah</a:t>
            </a:r>
            <a:r>
              <a:rPr lang="en-US" dirty="0" smtClean="0"/>
              <a:t> </a:t>
            </a:r>
            <a:r>
              <a:rPr lang="en-US" dirty="0" err="1" smtClean="0"/>
              <a:t>warna</a:t>
            </a:r>
            <a:r>
              <a:rPr lang="en-US" dirty="0" smtClean="0"/>
              <a:t>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mengubah</a:t>
            </a:r>
            <a:r>
              <a:rPr lang="en-US" dirty="0" smtClean="0"/>
              <a:t> </a:t>
            </a:r>
            <a:r>
              <a:rPr lang="en-US" dirty="0" err="1" smtClean="0"/>
              <a:t>warna</a:t>
            </a:r>
            <a:r>
              <a:rPr lang="en-US" dirty="0" smtClean="0"/>
              <a:t> </a:t>
            </a:r>
            <a:r>
              <a:rPr lang="en-US" dirty="0" err="1" smtClean="0"/>
              <a:t>kerangka</a:t>
            </a:r>
            <a:r>
              <a:rPr lang="en-US" dirty="0" smtClean="0"/>
              <a:t> </a:t>
            </a:r>
            <a:r>
              <a:rPr lang="en-US" dirty="0" err="1" smtClean="0"/>
              <a:t>bentuk</a:t>
            </a:r>
            <a:r>
              <a:rPr lang="en-US" dirty="0" smtClean="0"/>
              <a:t> </a:t>
            </a:r>
            <a:r>
              <a:rPr lang="en-US" dirty="0" err="1" smtClean="0"/>
              <a:t>teks</a:t>
            </a:r>
            <a:r>
              <a:rPr lang="en-US" dirty="0" smtClean="0"/>
              <a:t> </a:t>
            </a:r>
            <a:r>
              <a:rPr lang="en-US" dirty="0" err="1" smtClean="0"/>
              <a:t>Anda</a:t>
            </a:r>
            <a:r>
              <a:rPr lang="en-US" dirty="0" smtClean="0"/>
              <a:t>, </a:t>
            </a:r>
            <a:r>
              <a:rPr lang="en-US" dirty="0" err="1" smtClean="0"/>
              <a:t>pilih</a:t>
            </a:r>
            <a:r>
              <a:rPr lang="en-US" dirty="0" smtClean="0"/>
              <a:t> </a:t>
            </a:r>
            <a:r>
              <a:rPr lang="en-US" b="1" dirty="0" err="1" smtClean="0"/>
              <a:t>Kerangka</a:t>
            </a:r>
            <a:r>
              <a:rPr lang="en-US" b="1" dirty="0" smtClean="0"/>
              <a:t> </a:t>
            </a:r>
            <a:r>
              <a:rPr lang="en-US" b="1" dirty="0" err="1" smtClean="0"/>
              <a:t>Teks</a:t>
            </a:r>
            <a:r>
              <a:rPr lang="en-US" dirty="0" smtClean="0"/>
              <a:t>, </a:t>
            </a:r>
            <a:r>
              <a:rPr lang="en-US" dirty="0" err="1" smtClean="0"/>
              <a:t>lalu</a:t>
            </a:r>
            <a:r>
              <a:rPr lang="en-US" dirty="0" smtClean="0"/>
              <a:t> </a:t>
            </a:r>
            <a:r>
              <a:rPr lang="en-US" dirty="0" err="1" smtClean="0"/>
              <a:t>pilih</a:t>
            </a:r>
            <a:r>
              <a:rPr lang="en-US" dirty="0" smtClean="0"/>
              <a:t> </a:t>
            </a:r>
            <a:r>
              <a:rPr lang="en-US" dirty="0" err="1" smtClean="0"/>
              <a:t>sebuah</a:t>
            </a:r>
            <a:r>
              <a:rPr lang="en-US" dirty="0" smtClean="0"/>
              <a:t> </a:t>
            </a:r>
            <a:r>
              <a:rPr lang="en-US" dirty="0" err="1" smtClean="0"/>
              <a:t>warna</a:t>
            </a:r>
            <a:r>
              <a:rPr lang="en-US" dirty="0" smtClean="0"/>
              <a:t>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menerapkan</a:t>
            </a:r>
            <a:r>
              <a:rPr lang="en-US" dirty="0" smtClean="0"/>
              <a:t> </a:t>
            </a:r>
            <a:r>
              <a:rPr lang="en-US" dirty="0" err="1" smtClean="0"/>
              <a:t>bayangan</a:t>
            </a:r>
            <a:r>
              <a:rPr lang="en-US" dirty="0" smtClean="0"/>
              <a:t>, </a:t>
            </a:r>
            <a:r>
              <a:rPr lang="en-US" dirty="0" err="1" smtClean="0"/>
              <a:t>pantulan</a:t>
            </a:r>
            <a:r>
              <a:rPr lang="en-US" dirty="0" smtClean="0"/>
              <a:t>, </a:t>
            </a:r>
            <a:r>
              <a:rPr lang="en-US" dirty="0" err="1" smtClean="0"/>
              <a:t>cahaya</a:t>
            </a:r>
            <a:r>
              <a:rPr lang="en-US" dirty="0" smtClean="0"/>
              <a:t>, </a:t>
            </a:r>
            <a:r>
              <a:rPr lang="en-US" dirty="0" err="1" smtClean="0"/>
              <a:t>kemiringan</a:t>
            </a:r>
            <a:r>
              <a:rPr lang="en-US" dirty="0" smtClean="0"/>
              <a:t>, </a:t>
            </a:r>
            <a:r>
              <a:rPr lang="en-US" dirty="0" err="1" smtClean="0"/>
              <a:t>rotasi</a:t>
            </a:r>
            <a:r>
              <a:rPr lang="en-US" dirty="0" smtClean="0"/>
              <a:t> 3D, </a:t>
            </a:r>
            <a:r>
              <a:rPr lang="en-US" dirty="0" err="1" smtClean="0"/>
              <a:t>transformasi</a:t>
            </a:r>
            <a:r>
              <a:rPr lang="en-US" dirty="0" smtClean="0"/>
              <a:t>, </a:t>
            </a:r>
            <a:r>
              <a:rPr lang="en-US" dirty="0" err="1" smtClean="0"/>
              <a:t>pilih</a:t>
            </a:r>
            <a:r>
              <a:rPr lang="en-US" dirty="0" smtClean="0"/>
              <a:t> </a:t>
            </a:r>
            <a:r>
              <a:rPr lang="en-US" b="1" dirty="0" err="1" smtClean="0"/>
              <a:t>Efek</a:t>
            </a:r>
            <a:r>
              <a:rPr lang="en-US" b="1" dirty="0" smtClean="0"/>
              <a:t> </a:t>
            </a:r>
            <a:r>
              <a:rPr lang="en-US" b="1" dirty="0" err="1" smtClean="0"/>
              <a:t>Teks</a:t>
            </a:r>
            <a:r>
              <a:rPr lang="en-US" dirty="0" smtClean="0"/>
              <a:t>, </a:t>
            </a:r>
            <a:r>
              <a:rPr lang="en-US" dirty="0" err="1" smtClean="0"/>
              <a:t>lalu</a:t>
            </a:r>
            <a:r>
              <a:rPr lang="en-US" dirty="0" smtClean="0"/>
              <a:t> </a:t>
            </a:r>
            <a:r>
              <a:rPr lang="en-US" dirty="0" err="1" smtClean="0"/>
              <a:t>pilih</a:t>
            </a:r>
            <a:r>
              <a:rPr lang="en-US" dirty="0" smtClean="0"/>
              <a:t> </a:t>
            </a:r>
            <a:r>
              <a:rPr lang="en-US" dirty="0" err="1" smtClean="0"/>
              <a:t>efek</a:t>
            </a:r>
            <a:r>
              <a:rPr lang="en-US" dirty="0" smtClean="0"/>
              <a:t> yang </a:t>
            </a:r>
            <a:r>
              <a:rPr lang="en-US" dirty="0" err="1" smtClean="0"/>
              <a:t>Anda</a:t>
            </a:r>
            <a:r>
              <a:rPr lang="en-US" dirty="0" smtClean="0"/>
              <a:t> </a:t>
            </a:r>
            <a:r>
              <a:rPr lang="en-US" dirty="0" err="1" smtClean="0"/>
              <a:t>inginkan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2051" y="2193472"/>
            <a:ext cx="5905500" cy="144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8035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34332"/>
          </a:xfrm>
        </p:spPr>
        <p:txBody>
          <a:bodyPr/>
          <a:lstStyle/>
          <a:p>
            <a:r>
              <a:rPr lang="en-US" b="1" dirty="0" err="1" smtClean="0"/>
              <a:t>Menambahkan</a:t>
            </a:r>
            <a:r>
              <a:rPr lang="en-US" b="1" dirty="0" smtClean="0"/>
              <a:t> </a:t>
            </a:r>
            <a:r>
              <a:rPr lang="en-US" b="1" dirty="0" err="1" smtClean="0"/>
              <a:t>gambar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19200"/>
            <a:ext cx="10515600" cy="54102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fi-FI" dirty="0" smtClean="0"/>
              <a:t>Pada tab </a:t>
            </a:r>
            <a:r>
              <a:rPr lang="fi-FI" b="1" dirty="0" smtClean="0"/>
              <a:t>Sisipkan</a:t>
            </a:r>
            <a:r>
              <a:rPr lang="fi-FI" dirty="0" smtClean="0"/>
              <a:t>, lakukan salah satu hal berikut ini:</a:t>
            </a:r>
          </a:p>
          <a:p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menyisipkan</a:t>
            </a:r>
            <a:r>
              <a:rPr lang="en-US" dirty="0" smtClean="0"/>
              <a:t> </a:t>
            </a:r>
            <a:r>
              <a:rPr lang="en-US" dirty="0" err="1" smtClean="0"/>
              <a:t>gambar</a:t>
            </a:r>
            <a:r>
              <a:rPr lang="en-US" dirty="0" smtClean="0"/>
              <a:t> yang </a:t>
            </a:r>
            <a:r>
              <a:rPr lang="en-US" dirty="0" err="1" smtClean="0"/>
              <a:t>disimpan</a:t>
            </a:r>
            <a:r>
              <a:rPr lang="en-US" dirty="0" smtClean="0"/>
              <a:t> di drive </a:t>
            </a:r>
            <a:r>
              <a:rPr lang="en-US" dirty="0" err="1" smtClean="0"/>
              <a:t>lokal</a:t>
            </a:r>
            <a:r>
              <a:rPr lang="en-US" dirty="0" smtClean="0"/>
              <a:t> </a:t>
            </a:r>
            <a:r>
              <a:rPr lang="en-US" dirty="0" err="1" smtClean="0"/>
              <a:t>Anda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di server internal, </a:t>
            </a:r>
            <a:r>
              <a:rPr lang="en-US" dirty="0" err="1" smtClean="0"/>
              <a:t>klik</a:t>
            </a:r>
            <a:r>
              <a:rPr lang="en-US" dirty="0" smtClean="0"/>
              <a:t> </a:t>
            </a:r>
            <a:r>
              <a:rPr lang="en-US" b="1" dirty="0" err="1" smtClean="0"/>
              <a:t>Gambar</a:t>
            </a:r>
            <a:r>
              <a:rPr lang="en-US" dirty="0" smtClean="0"/>
              <a:t>, </a:t>
            </a:r>
            <a:r>
              <a:rPr lang="en-US" dirty="0" err="1" smtClean="0"/>
              <a:t>telusuri</a:t>
            </a:r>
            <a:r>
              <a:rPr lang="en-US" dirty="0" smtClean="0"/>
              <a:t> </a:t>
            </a:r>
            <a:r>
              <a:rPr lang="en-US" dirty="0" err="1" smtClean="0"/>
              <a:t>gambar</a:t>
            </a:r>
            <a:r>
              <a:rPr lang="en-US" dirty="0" smtClean="0"/>
              <a:t>, </a:t>
            </a:r>
            <a:r>
              <a:rPr lang="en-US" dirty="0" err="1" smtClean="0"/>
              <a:t>lalu</a:t>
            </a:r>
            <a:r>
              <a:rPr lang="en-US" dirty="0" smtClean="0"/>
              <a:t> </a:t>
            </a:r>
            <a:r>
              <a:rPr lang="en-US" dirty="0" err="1" smtClean="0"/>
              <a:t>pilih</a:t>
            </a:r>
            <a:r>
              <a:rPr lang="en-US" dirty="0" smtClean="0"/>
              <a:t> </a:t>
            </a:r>
            <a:r>
              <a:rPr lang="en-US" b="1" dirty="0" err="1" smtClean="0"/>
              <a:t>Sisipkan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menyisipkan</a:t>
            </a:r>
            <a:r>
              <a:rPr lang="en-US" dirty="0" smtClean="0"/>
              <a:t> </a:t>
            </a:r>
            <a:r>
              <a:rPr lang="en-US" dirty="0" err="1" smtClean="0"/>
              <a:t>gambar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web, </a:t>
            </a:r>
            <a:r>
              <a:rPr lang="en-US" dirty="0" err="1" smtClean="0"/>
              <a:t>pilih</a:t>
            </a:r>
            <a:r>
              <a:rPr lang="en-US" dirty="0" smtClean="0"/>
              <a:t> </a:t>
            </a:r>
            <a:r>
              <a:rPr lang="en-US" b="1" dirty="0" err="1" smtClean="0"/>
              <a:t>gambar</a:t>
            </a:r>
            <a:r>
              <a:rPr lang="en-US" b="1" dirty="0" smtClean="0"/>
              <a:t> online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gunakan</a:t>
            </a:r>
            <a:r>
              <a:rPr lang="en-US" dirty="0" smtClean="0"/>
              <a:t> </a:t>
            </a:r>
            <a:r>
              <a:rPr lang="en-US" dirty="0" err="1" smtClean="0"/>
              <a:t>kotak</a:t>
            </a:r>
            <a:r>
              <a:rPr lang="en-US" dirty="0" smtClean="0"/>
              <a:t> </a:t>
            </a:r>
            <a:r>
              <a:rPr lang="en-US" dirty="0" err="1" smtClean="0"/>
              <a:t>pencarian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menemukan</a:t>
            </a:r>
            <a:r>
              <a:rPr lang="en-US" dirty="0" smtClean="0"/>
              <a:t> </a:t>
            </a:r>
            <a:r>
              <a:rPr lang="en-US" dirty="0" err="1" smtClean="0"/>
              <a:t>gambar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r>
              <a:rPr lang="sv-SE" dirty="0" smtClean="0"/>
              <a:t>Pilih gambar, kemudian klik </a:t>
            </a:r>
            <a:r>
              <a:rPr lang="sv-SE" b="1" dirty="0" smtClean="0"/>
              <a:t>Sisipkan</a:t>
            </a:r>
            <a:r>
              <a:rPr lang="sv-SE" dirty="0" smtClean="0"/>
              <a:t>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6334" y="3642178"/>
            <a:ext cx="5629275" cy="2343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03681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Circuit</Template>
  <TotalTime>15</TotalTime>
  <Words>520</Words>
  <Application>Microsoft Office PowerPoint</Application>
  <PresentationFormat>Widescreen</PresentationFormat>
  <Paragraphs>66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Trebuchet MS</vt:lpstr>
      <vt:lpstr>Tw Cen MT</vt:lpstr>
      <vt:lpstr>Wingdings</vt:lpstr>
      <vt:lpstr>Circuit</vt:lpstr>
      <vt:lpstr>Tugas dasar untuk membuat presentasi PowerPoint</vt:lpstr>
      <vt:lpstr>PowerPoint Presentation</vt:lpstr>
      <vt:lpstr>Memilih tema</vt:lpstr>
      <vt:lpstr>PowerPoint Presentation</vt:lpstr>
      <vt:lpstr>Menyisipkan slide baru</vt:lpstr>
      <vt:lpstr>Menyimpan presentasi Anda</vt:lpstr>
      <vt:lpstr>Menambahkan teks</vt:lpstr>
      <vt:lpstr>Memformat teks Anda</vt:lpstr>
      <vt:lpstr>Menambahkan gambar</vt:lpstr>
      <vt:lpstr>Menambahkan bentuk</vt:lpstr>
      <vt:lpstr>Menambahkan catatan pembicara</vt:lpstr>
      <vt:lpstr>PowerPoint Presentation</vt:lpstr>
      <vt:lpstr>Menyampaikan presentasi Anda</vt:lpstr>
      <vt:lpstr>Keluar dari tampilan Peragaan Slide</vt:lpstr>
      <vt:lpstr>Tips untuk membuat presentasi yang efektif</vt:lpstr>
      <vt:lpstr>Terima Kasih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Tugas dasar untuk membuat presentasi PowerPoint</dc:title>
  <dc:creator>user</dc:creator>
  <cp:lastModifiedBy>user</cp:lastModifiedBy>
  <cp:revision>3</cp:revision>
  <dcterms:created xsi:type="dcterms:W3CDTF">2021-06-02T13:37:15Z</dcterms:created>
  <dcterms:modified xsi:type="dcterms:W3CDTF">2021-06-02T13:52:23Z</dcterms:modified>
</cp:coreProperties>
</file>