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1" r:id="rId3"/>
    <p:sldId id="259" r:id="rId4"/>
    <p:sldId id="264" r:id="rId5"/>
    <p:sldId id="262" r:id="rId6"/>
    <p:sldId id="260" r:id="rId7"/>
    <p:sldId id="267" r:id="rId8"/>
    <p:sldId id="268" r:id="rId9"/>
    <p:sldId id="269" r:id="rId10"/>
    <p:sldId id="270" r:id="rId11"/>
    <p:sldId id="271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9" d="100"/>
          <a:sy n="79" d="100"/>
        </p:scale>
        <p:origin x="-300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C0880D-F5C7-423A-A649-1ACE06D0D03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65448DC-9238-4C69-AB68-09D957AE3919}">
      <dgm:prSet phldrT="[Text]" custT="1"/>
      <dgm:spPr>
        <a:solidFill>
          <a:srgbClr val="0070C0"/>
        </a:solidFill>
      </dgm:spPr>
      <dgm:t>
        <a:bodyPr/>
        <a:lstStyle/>
        <a:p>
          <a:r>
            <a:rPr lang="id-ID" sz="1400" dirty="0" smtClean="0">
              <a:latin typeface="Arial Black" pitchFamily="34" charset="0"/>
            </a:rPr>
            <a:t>Probabilitas</a:t>
          </a:r>
          <a:endParaRPr lang="id-ID" sz="1400" dirty="0">
            <a:latin typeface="Arial Black" pitchFamily="34" charset="0"/>
          </a:endParaRPr>
        </a:p>
      </dgm:t>
    </dgm:pt>
    <dgm:pt modelId="{B90B519B-1697-47C2-B73D-BBAD18095D07}" type="parTrans" cxnId="{A6403877-C8B5-47DD-A609-180B498F34EC}">
      <dgm:prSet/>
      <dgm:spPr/>
      <dgm:t>
        <a:bodyPr/>
        <a:lstStyle/>
        <a:p>
          <a:endParaRPr lang="id-ID"/>
        </a:p>
      </dgm:t>
    </dgm:pt>
    <dgm:pt modelId="{117894FC-FB3B-4539-811B-ACB8433EFF8D}" type="sibTrans" cxnId="{A6403877-C8B5-47DD-A609-180B498F34EC}">
      <dgm:prSet/>
      <dgm:spPr/>
      <dgm:t>
        <a:bodyPr/>
        <a:lstStyle/>
        <a:p>
          <a:endParaRPr lang="id-ID"/>
        </a:p>
      </dgm:t>
    </dgm:pt>
    <dgm:pt modelId="{FA8A0C9B-A424-4F4D-8F3D-5D925E26AF3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d-ID" sz="1400" dirty="0" smtClean="0">
              <a:latin typeface="Arial Black" pitchFamily="34" charset="0"/>
            </a:rPr>
            <a:t>Distribusi Teoritis Variabel Acak Diskrit</a:t>
          </a:r>
          <a:endParaRPr lang="id-ID" sz="1400" dirty="0">
            <a:latin typeface="Arial Black" pitchFamily="34" charset="0"/>
          </a:endParaRPr>
        </a:p>
      </dgm:t>
    </dgm:pt>
    <dgm:pt modelId="{96CE9BA8-C86D-4B55-BBD3-C8A6A019A360}" type="parTrans" cxnId="{E1DC8E3E-4CB1-4117-892F-3BD789C94ABA}">
      <dgm:prSet/>
      <dgm:spPr/>
      <dgm:t>
        <a:bodyPr/>
        <a:lstStyle/>
        <a:p>
          <a:endParaRPr lang="id-ID"/>
        </a:p>
      </dgm:t>
    </dgm:pt>
    <dgm:pt modelId="{9032995E-DC3C-4EA7-AE90-E87D92D9FE82}" type="sibTrans" cxnId="{E1DC8E3E-4CB1-4117-892F-3BD789C94ABA}">
      <dgm:prSet/>
      <dgm:spPr/>
      <dgm:t>
        <a:bodyPr/>
        <a:lstStyle/>
        <a:p>
          <a:endParaRPr lang="id-ID"/>
        </a:p>
      </dgm:t>
    </dgm:pt>
    <dgm:pt modelId="{F5B96DEE-C9C7-4A6A-8434-E8910B94E0A5}">
      <dgm:prSet phldrT="[Text]" custT="1"/>
      <dgm:spPr>
        <a:solidFill>
          <a:srgbClr val="002060"/>
        </a:solidFill>
      </dgm:spPr>
      <dgm:t>
        <a:bodyPr/>
        <a:lstStyle/>
        <a:p>
          <a:r>
            <a:rPr lang="id-ID" sz="1400" dirty="0" smtClean="0">
              <a:latin typeface="Arial Black" pitchFamily="34" charset="0"/>
            </a:rPr>
            <a:t>Distribusi Teoritis Variabel Acak Kontinu</a:t>
          </a:r>
          <a:endParaRPr lang="id-ID" sz="1400" dirty="0"/>
        </a:p>
      </dgm:t>
    </dgm:pt>
    <dgm:pt modelId="{CDD12180-3886-44B8-B1E6-ED47E0D5C43A}" type="parTrans" cxnId="{470E9AFB-6FE2-4483-9F2A-0D35FD97D5FC}">
      <dgm:prSet/>
      <dgm:spPr/>
      <dgm:t>
        <a:bodyPr/>
        <a:lstStyle/>
        <a:p>
          <a:endParaRPr lang="id-ID"/>
        </a:p>
      </dgm:t>
    </dgm:pt>
    <dgm:pt modelId="{8613618A-15AD-485C-A78B-27BAB900D504}" type="sibTrans" cxnId="{470E9AFB-6FE2-4483-9F2A-0D35FD97D5FC}">
      <dgm:prSet/>
      <dgm:spPr/>
      <dgm:t>
        <a:bodyPr/>
        <a:lstStyle/>
        <a:p>
          <a:endParaRPr lang="id-ID"/>
        </a:p>
      </dgm:t>
    </dgm:pt>
    <dgm:pt modelId="{6FF5EEFC-317A-46C7-BA28-B54392C59D60}" type="pres">
      <dgm:prSet presAssocID="{25C0880D-F5C7-423A-A649-1ACE06D0D033}" presName="CompostProcess" presStyleCnt="0">
        <dgm:presLayoutVars>
          <dgm:dir/>
          <dgm:resizeHandles val="exact"/>
        </dgm:presLayoutVars>
      </dgm:prSet>
      <dgm:spPr/>
    </dgm:pt>
    <dgm:pt modelId="{12DE2237-10B1-487B-BA19-560AE3F29DA5}" type="pres">
      <dgm:prSet presAssocID="{25C0880D-F5C7-423A-A649-1ACE06D0D033}" presName="arrow" presStyleLbl="bgShp" presStyleIdx="0" presStyleCnt="1" custLinFactNeighborX="26483"/>
      <dgm:spPr/>
    </dgm:pt>
    <dgm:pt modelId="{61765F19-F435-4BC9-8CCA-8F0079E7CB29}" type="pres">
      <dgm:prSet presAssocID="{25C0880D-F5C7-423A-A649-1ACE06D0D033}" presName="linearProcess" presStyleCnt="0"/>
      <dgm:spPr/>
    </dgm:pt>
    <dgm:pt modelId="{737F7142-39D8-4936-B461-34398D570F2C}" type="pres">
      <dgm:prSet presAssocID="{065448DC-9238-4C69-AB68-09D957AE3919}" presName="textNode" presStyleLbl="node1" presStyleIdx="0" presStyleCnt="3" custLinFactNeighborY="-323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2E74B24-03DC-4ED3-B43D-2AFBB777B06F}" type="pres">
      <dgm:prSet presAssocID="{117894FC-FB3B-4539-811B-ACB8433EFF8D}" presName="sibTrans" presStyleCnt="0"/>
      <dgm:spPr/>
    </dgm:pt>
    <dgm:pt modelId="{ED12D0D0-B50E-4436-A1F3-A9D571034A07}" type="pres">
      <dgm:prSet presAssocID="{FA8A0C9B-A424-4F4D-8F3D-5D925E26AF3B}" presName="textNode" presStyleLbl="node1" presStyleIdx="1" presStyleCnt="3" custLinFactNeighborX="-53021" custLinFactNeighborY="-502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EE410DB-0F1A-4196-8A32-756D3EF01C93}" type="pres">
      <dgm:prSet presAssocID="{9032995E-DC3C-4EA7-AE90-E87D92D9FE82}" presName="sibTrans" presStyleCnt="0"/>
      <dgm:spPr/>
    </dgm:pt>
    <dgm:pt modelId="{F3DC1F0E-ECD2-4B67-856A-365ECA5D2800}" type="pres">
      <dgm:prSet presAssocID="{F5B96DEE-C9C7-4A6A-8434-E8910B94E0A5}" presName="textNode" presStyleLbl="node1" presStyleIdx="2" presStyleCnt="3" custLinFactX="-3582" custLinFactNeighborX="-100000" custLinFactNeighborY="-50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6403877-C8B5-47DD-A609-180B498F34EC}" srcId="{25C0880D-F5C7-423A-A649-1ACE06D0D033}" destId="{065448DC-9238-4C69-AB68-09D957AE3919}" srcOrd="0" destOrd="0" parTransId="{B90B519B-1697-47C2-B73D-BBAD18095D07}" sibTransId="{117894FC-FB3B-4539-811B-ACB8433EFF8D}"/>
    <dgm:cxn modelId="{470E9AFB-6FE2-4483-9F2A-0D35FD97D5FC}" srcId="{25C0880D-F5C7-423A-A649-1ACE06D0D033}" destId="{F5B96DEE-C9C7-4A6A-8434-E8910B94E0A5}" srcOrd="2" destOrd="0" parTransId="{CDD12180-3886-44B8-B1E6-ED47E0D5C43A}" sibTransId="{8613618A-15AD-485C-A78B-27BAB900D504}"/>
    <dgm:cxn modelId="{D70C21D9-B66D-4560-94C2-0FBA1707C38D}" type="presOf" srcId="{F5B96DEE-C9C7-4A6A-8434-E8910B94E0A5}" destId="{F3DC1F0E-ECD2-4B67-856A-365ECA5D2800}" srcOrd="0" destOrd="0" presId="urn:microsoft.com/office/officeart/2005/8/layout/hProcess9"/>
    <dgm:cxn modelId="{E1DC8E3E-4CB1-4117-892F-3BD789C94ABA}" srcId="{25C0880D-F5C7-423A-A649-1ACE06D0D033}" destId="{FA8A0C9B-A424-4F4D-8F3D-5D925E26AF3B}" srcOrd="1" destOrd="0" parTransId="{96CE9BA8-C86D-4B55-BBD3-C8A6A019A360}" sibTransId="{9032995E-DC3C-4EA7-AE90-E87D92D9FE82}"/>
    <dgm:cxn modelId="{222DAC78-20FC-47EB-8800-D825CCDD0674}" type="presOf" srcId="{25C0880D-F5C7-423A-A649-1ACE06D0D033}" destId="{6FF5EEFC-317A-46C7-BA28-B54392C59D60}" srcOrd="0" destOrd="0" presId="urn:microsoft.com/office/officeart/2005/8/layout/hProcess9"/>
    <dgm:cxn modelId="{F289DB68-6C2B-48BD-ABA8-10B6E61E4C5A}" type="presOf" srcId="{065448DC-9238-4C69-AB68-09D957AE3919}" destId="{737F7142-39D8-4936-B461-34398D570F2C}" srcOrd="0" destOrd="0" presId="urn:microsoft.com/office/officeart/2005/8/layout/hProcess9"/>
    <dgm:cxn modelId="{66990906-966C-4C84-9BA7-FFAF5B33CB2C}" type="presOf" srcId="{FA8A0C9B-A424-4F4D-8F3D-5D925E26AF3B}" destId="{ED12D0D0-B50E-4436-A1F3-A9D571034A07}" srcOrd="0" destOrd="0" presId="urn:microsoft.com/office/officeart/2005/8/layout/hProcess9"/>
    <dgm:cxn modelId="{B7695A32-5F9C-4DF1-AECA-ECEC363D6541}" type="presParOf" srcId="{6FF5EEFC-317A-46C7-BA28-B54392C59D60}" destId="{12DE2237-10B1-487B-BA19-560AE3F29DA5}" srcOrd="0" destOrd="0" presId="urn:microsoft.com/office/officeart/2005/8/layout/hProcess9"/>
    <dgm:cxn modelId="{4F127811-F925-4062-A379-7C93228508CB}" type="presParOf" srcId="{6FF5EEFC-317A-46C7-BA28-B54392C59D60}" destId="{61765F19-F435-4BC9-8CCA-8F0079E7CB29}" srcOrd="1" destOrd="0" presId="urn:microsoft.com/office/officeart/2005/8/layout/hProcess9"/>
    <dgm:cxn modelId="{B1477512-A8B8-4D1D-ABBC-F441AE1ED9BE}" type="presParOf" srcId="{61765F19-F435-4BC9-8CCA-8F0079E7CB29}" destId="{737F7142-39D8-4936-B461-34398D570F2C}" srcOrd="0" destOrd="0" presId="urn:microsoft.com/office/officeart/2005/8/layout/hProcess9"/>
    <dgm:cxn modelId="{8343574C-7FD2-4379-A069-C58BD03592E4}" type="presParOf" srcId="{61765F19-F435-4BC9-8CCA-8F0079E7CB29}" destId="{32E74B24-03DC-4ED3-B43D-2AFBB777B06F}" srcOrd="1" destOrd="0" presId="urn:microsoft.com/office/officeart/2005/8/layout/hProcess9"/>
    <dgm:cxn modelId="{A09F7175-ECAE-4B42-B4CD-388CFEA7C287}" type="presParOf" srcId="{61765F19-F435-4BC9-8CCA-8F0079E7CB29}" destId="{ED12D0D0-B50E-4436-A1F3-A9D571034A07}" srcOrd="2" destOrd="0" presId="urn:microsoft.com/office/officeart/2005/8/layout/hProcess9"/>
    <dgm:cxn modelId="{6BF348B8-03FE-44AE-9D21-DDE4C636D304}" type="presParOf" srcId="{61765F19-F435-4BC9-8CCA-8F0079E7CB29}" destId="{7EE410DB-0F1A-4196-8A32-756D3EF01C93}" srcOrd="3" destOrd="0" presId="urn:microsoft.com/office/officeart/2005/8/layout/hProcess9"/>
    <dgm:cxn modelId="{653F3E92-3E1D-42B3-AB20-C1357B156128}" type="presParOf" srcId="{61765F19-F435-4BC9-8CCA-8F0079E7CB29}" destId="{F3DC1F0E-ECD2-4B67-856A-365ECA5D280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DE2237-10B1-487B-BA19-560AE3F29DA5}">
      <dsp:nvSpPr>
        <dsp:cNvPr id="0" name=""/>
        <dsp:cNvSpPr/>
      </dsp:nvSpPr>
      <dsp:spPr>
        <a:xfrm>
          <a:off x="742733" y="0"/>
          <a:ext cx="4208820" cy="376705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7F7142-39D8-4936-B461-34398D570F2C}">
      <dsp:nvSpPr>
        <dsp:cNvPr id="0" name=""/>
        <dsp:cNvSpPr/>
      </dsp:nvSpPr>
      <dsp:spPr>
        <a:xfrm>
          <a:off x="0" y="1081415"/>
          <a:ext cx="1485466" cy="150682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Arial Black" pitchFamily="34" charset="0"/>
            </a:rPr>
            <a:t>Probabilitas</a:t>
          </a:r>
          <a:endParaRPr lang="id-ID" sz="1400" kern="1200" dirty="0">
            <a:latin typeface="Arial Black" pitchFamily="34" charset="0"/>
          </a:endParaRPr>
        </a:p>
      </dsp:txBody>
      <dsp:txXfrm>
        <a:off x="72514" y="1153929"/>
        <a:ext cx="1340438" cy="1361793"/>
      </dsp:txXfrm>
    </dsp:sp>
    <dsp:sp modelId="{ED12D0D0-B50E-4436-A1F3-A9D571034A07}">
      <dsp:nvSpPr>
        <dsp:cNvPr id="0" name=""/>
        <dsp:cNvSpPr/>
      </dsp:nvSpPr>
      <dsp:spPr>
        <a:xfrm>
          <a:off x="1601775" y="1054443"/>
          <a:ext cx="1485466" cy="1506821"/>
        </a:xfrm>
        <a:prstGeom prst="round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Arial Black" pitchFamily="34" charset="0"/>
            </a:rPr>
            <a:t>Distribusi Teoritis Variabel Acak Diskrit</a:t>
          </a:r>
          <a:endParaRPr lang="id-ID" sz="1400" kern="1200" dirty="0">
            <a:latin typeface="Arial Black" pitchFamily="34" charset="0"/>
          </a:endParaRPr>
        </a:p>
      </dsp:txBody>
      <dsp:txXfrm>
        <a:off x="1674289" y="1126957"/>
        <a:ext cx="1340438" cy="1361793"/>
      </dsp:txXfrm>
    </dsp:sp>
    <dsp:sp modelId="{F3DC1F0E-ECD2-4B67-856A-365ECA5D2800}">
      <dsp:nvSpPr>
        <dsp:cNvPr id="0" name=""/>
        <dsp:cNvSpPr/>
      </dsp:nvSpPr>
      <dsp:spPr>
        <a:xfrm>
          <a:off x="3165300" y="1054322"/>
          <a:ext cx="1485466" cy="1506821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Arial Black" pitchFamily="34" charset="0"/>
            </a:rPr>
            <a:t>Distribusi Teoritis Variabel Acak Kontinu</a:t>
          </a:r>
          <a:endParaRPr lang="id-ID" sz="1400" kern="1200" dirty="0"/>
        </a:p>
      </dsp:txBody>
      <dsp:txXfrm>
        <a:off x="3237814" y="1126836"/>
        <a:ext cx="1340438" cy="1361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9AB3A824-1A51-4B26-AD58-A6D8E14F6C04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65334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32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D3FFE419-2371-464F-8239-3959401C3561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4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93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5059C3-6A89-4494-99FF-5A4D6FFD50EB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09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12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87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44145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37D525BB-DA17-4BA0-B3C8-3AC3ABC827E6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4340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16C4C9A-3960-41CF-A4E9-2A8FB932454B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3CBC1C18-307B-4F68-A007-B5B542270E8D}" type="datetimeFigureOut">
              <a:rPr lang="en-US" smtClean="0"/>
              <a:t>5/26/2023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5766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F12E521-391F-4F0B-916A-99CBD8529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8545" y="1023867"/>
            <a:ext cx="3955885" cy="3349641"/>
          </a:xfrm>
        </p:spPr>
        <p:txBody>
          <a:bodyPr/>
          <a:lstStyle/>
          <a:p>
            <a:r>
              <a:rPr lang="id-ID" dirty="0" smtClean="0"/>
              <a:t>STATISTIKA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081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A6AB3-1FC0-4742-B882-55243BBD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851381"/>
          </a:xfrm>
        </p:spPr>
        <p:txBody>
          <a:bodyPr/>
          <a:lstStyle/>
          <a:p>
            <a:r>
              <a:rPr lang="id-ID" dirty="0" smtClean="0"/>
              <a:t>PENDAHULUAN STATISTIKA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E03660C2-DC3B-48B8-B9EA-C4593E88D8A3}"/>
              </a:ext>
            </a:extLst>
          </p:cNvPr>
          <p:cNvSpPr txBox="1">
            <a:spLocks/>
          </p:cNvSpPr>
          <p:nvPr/>
        </p:nvSpPr>
        <p:spPr>
          <a:xfrm>
            <a:off x="235527" y="5121369"/>
            <a:ext cx="1208116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695074" y="2293839"/>
            <a:ext cx="85544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CONTOH</a:t>
            </a:r>
          </a:p>
          <a:p>
            <a:pPr marL="180975" indent="-180975"/>
            <a:r>
              <a:rPr lang="id-ID" dirty="0" smtClean="0"/>
              <a:t>1. Berdasarkan </a:t>
            </a:r>
            <a:r>
              <a:rPr lang="id-ID" dirty="0"/>
              <a:t>sensus ekonomi tahun 2010 terdapat 35% rumah tangga di Indonesia tergolong miskin. </a:t>
            </a:r>
            <a:endParaRPr lang="id-ID" dirty="0" smtClean="0"/>
          </a:p>
          <a:p>
            <a:r>
              <a:rPr lang="id-ID" dirty="0" smtClean="0"/>
              <a:t>2</a:t>
            </a:r>
            <a:r>
              <a:rPr lang="id-ID" dirty="0"/>
              <a:t>. Berdasarkan hasil survey terhadap 50 orang mahasiswa pendidikan </a:t>
            </a:r>
            <a:r>
              <a:rPr lang="id-ID" dirty="0" smtClean="0"/>
              <a:t>matematika</a:t>
            </a:r>
          </a:p>
          <a:p>
            <a:pPr marL="180975" indent="-180975"/>
            <a:r>
              <a:rPr lang="id-ID" dirty="0"/>
              <a:t> </a:t>
            </a:r>
            <a:r>
              <a:rPr lang="id-ID" dirty="0" smtClean="0"/>
              <a:t>   UNILA </a:t>
            </a:r>
            <a:r>
              <a:rPr lang="id-ID" dirty="0"/>
              <a:t>Ponorogo angkatan 2008/2009 diperolah bahwa rata-rata </a:t>
            </a:r>
            <a:r>
              <a:rPr lang="id-ID" dirty="0" smtClean="0"/>
              <a:t>UAN </a:t>
            </a:r>
            <a:r>
              <a:rPr lang="id-ID" dirty="0"/>
              <a:t>matematika </a:t>
            </a:r>
            <a:r>
              <a:rPr lang="id-ID" dirty="0" smtClean="0"/>
              <a:t>   mereka </a:t>
            </a:r>
            <a:r>
              <a:rPr lang="id-ID" dirty="0"/>
              <a:t>adalah 6.75.</a:t>
            </a:r>
          </a:p>
        </p:txBody>
      </p:sp>
    </p:spTree>
    <p:extLst>
      <p:ext uri="{BB962C8B-B14F-4D97-AF65-F5344CB8AC3E}">
        <p14:creationId xmlns:p14="http://schemas.microsoft.com/office/powerpoint/2010/main" val="33474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A6AB3-1FC0-4742-B882-55243BBD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851381"/>
          </a:xfrm>
        </p:spPr>
        <p:txBody>
          <a:bodyPr/>
          <a:lstStyle/>
          <a:p>
            <a:r>
              <a:rPr lang="id-ID" dirty="0" smtClean="0"/>
              <a:t>PENDAHULUAN STATISTIKA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E03660C2-DC3B-48B8-B9EA-C4593E88D8A3}"/>
              </a:ext>
            </a:extLst>
          </p:cNvPr>
          <p:cNvSpPr txBox="1">
            <a:spLocks/>
          </p:cNvSpPr>
          <p:nvPr/>
        </p:nvSpPr>
        <p:spPr>
          <a:xfrm>
            <a:off x="235527" y="5121369"/>
            <a:ext cx="1208116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887579" y="2502568"/>
            <a:ext cx="9011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b="1" dirty="0" smtClean="0"/>
              <a:t>Data Kuantitatif </a:t>
            </a:r>
          </a:p>
          <a:p>
            <a:pPr algn="just"/>
            <a:r>
              <a:rPr lang="id-ID" dirty="0"/>
              <a:t>adalah data yang menggambarkan hasil perhitungan atau hasil pengukuran</a:t>
            </a:r>
            <a:r>
              <a:rPr lang="id-ID" dirty="0" smtClean="0"/>
              <a:t>.</a:t>
            </a:r>
          </a:p>
          <a:p>
            <a:pPr algn="just"/>
            <a:r>
              <a:rPr lang="id-ID" dirty="0"/>
              <a:t>Contoh : tinggi badan, nilai </a:t>
            </a:r>
            <a:r>
              <a:rPr lang="id-ID" dirty="0" smtClean="0"/>
              <a:t>UAS, </a:t>
            </a:r>
            <a:r>
              <a:rPr lang="id-ID" dirty="0"/>
              <a:t>temperatur dalam derajat celsius, besar penghasilan.</a:t>
            </a:r>
            <a:endParaRPr lang="id-ID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887578" y="3929567"/>
            <a:ext cx="90116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b="1" dirty="0" smtClean="0"/>
              <a:t>Data Kuantitatif </a:t>
            </a:r>
            <a:r>
              <a:rPr lang="id-ID" dirty="0"/>
              <a:t>atau </a:t>
            </a:r>
            <a:r>
              <a:rPr lang="id-ID" b="1" dirty="0"/>
              <a:t>DATA KATEGORI </a:t>
            </a:r>
            <a:endParaRPr lang="id-ID" b="1" dirty="0" smtClean="0"/>
          </a:p>
          <a:p>
            <a:pPr algn="just"/>
            <a:r>
              <a:rPr lang="id-ID" dirty="0" smtClean="0"/>
              <a:t>adalah </a:t>
            </a:r>
            <a:r>
              <a:rPr lang="id-ID" dirty="0"/>
              <a:t>data yang dapat dipisahkan dalam beberapa kategori atau kelompok yang dibedakan oleh karakter bukan numerik. </a:t>
            </a:r>
            <a:endParaRPr lang="id-ID" dirty="0" smtClean="0"/>
          </a:p>
          <a:p>
            <a:pPr algn="just"/>
            <a:r>
              <a:rPr lang="id-ID" dirty="0"/>
              <a:t>Contoh : jenis kelamin, profesi, temperatur dalam rasa (dingin, panas sejuk).</a:t>
            </a: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56616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A6AB3-1FC0-4742-B882-55243BBDD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 E R I M A</a:t>
            </a:r>
            <a:br>
              <a:rPr lang="en-US" dirty="0"/>
            </a:br>
            <a:r>
              <a:rPr lang="en-US" dirty="0"/>
              <a:t>				K A S I H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E03660C2-DC3B-48B8-B9EA-C4593E88D8A3}"/>
              </a:ext>
            </a:extLst>
          </p:cNvPr>
          <p:cNvSpPr txBox="1">
            <a:spLocks/>
          </p:cNvSpPr>
          <p:nvPr/>
        </p:nvSpPr>
        <p:spPr>
          <a:xfrm>
            <a:off x="235527" y="5121369"/>
            <a:ext cx="1208116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368227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18;p3">
            <a:extLst>
              <a:ext uri="{FF2B5EF4-FFF2-40B4-BE49-F238E27FC236}">
                <a16:creationId xmlns="" xmlns:a16="http://schemas.microsoft.com/office/drawing/2014/main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="" xmlns:a16="http://schemas.microsoft.com/office/drawing/2014/main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="" xmlns:a16="http://schemas.microsoft.com/office/drawing/2014/main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="" xmlns:a16="http://schemas.microsoft.com/office/drawing/2014/main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="" xmlns:a16="http://schemas.microsoft.com/office/drawing/2014/main" id="{DE22E140-61F7-425A-A46D-7E4480365C2C}"/>
              </a:ext>
            </a:extLst>
          </p:cNvPr>
          <p:cNvSpPr txBox="1"/>
          <p:nvPr/>
        </p:nvSpPr>
        <p:spPr>
          <a:xfrm>
            <a:off x="388421" y="725726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>
                <a:solidFill>
                  <a:srgbClr val="4BA7B5"/>
                </a:solidFill>
                <a:latin typeface="Avenir"/>
                <a:sym typeface="Avenir"/>
              </a:rPr>
              <a:t>Kimia </a:t>
            </a:r>
            <a:r>
              <a:rPr lang="en-US" sz="2800" b="1" dirty="0" err="1">
                <a:solidFill>
                  <a:srgbClr val="4BA7B5"/>
                </a:solidFill>
                <a:latin typeface="Avenir"/>
                <a:sym typeface="Avenir"/>
              </a:rPr>
              <a:t>Lingkungan</a:t>
            </a:r>
            <a:endParaRPr sz="3600" dirty="0"/>
          </a:p>
        </p:txBody>
      </p:sp>
      <p:sp>
        <p:nvSpPr>
          <p:cNvPr id="38" name="Google Shape;23;p7">
            <a:extLst>
              <a:ext uri="{FF2B5EF4-FFF2-40B4-BE49-F238E27FC236}">
                <a16:creationId xmlns="" xmlns:a16="http://schemas.microsoft.com/office/drawing/2014/main" id="{689280F8-AF60-48B8-899E-9DDF2E53386E}"/>
              </a:ext>
            </a:extLst>
          </p:cNvPr>
          <p:cNvSpPr/>
          <p:nvPr/>
        </p:nvSpPr>
        <p:spPr>
          <a:xfrm>
            <a:off x="822604" y="1776713"/>
            <a:ext cx="2272752" cy="2272752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24;p7">
            <a:extLst>
              <a:ext uri="{FF2B5EF4-FFF2-40B4-BE49-F238E27FC236}">
                <a16:creationId xmlns="" xmlns:a16="http://schemas.microsoft.com/office/drawing/2014/main" id="{EAD7A364-CAC9-4911-BD6C-3086A45D51E9}"/>
              </a:ext>
            </a:extLst>
          </p:cNvPr>
          <p:cNvSpPr/>
          <p:nvPr/>
        </p:nvSpPr>
        <p:spPr>
          <a:xfrm>
            <a:off x="2095903" y="3558903"/>
            <a:ext cx="4606004" cy="3038517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25;p7">
            <a:extLst>
              <a:ext uri="{FF2B5EF4-FFF2-40B4-BE49-F238E27FC236}">
                <a16:creationId xmlns="" xmlns:a16="http://schemas.microsoft.com/office/drawing/2014/main" id="{167FF436-F255-4BD3-BDC4-2358B96E67C4}"/>
              </a:ext>
            </a:extLst>
          </p:cNvPr>
          <p:cNvSpPr/>
          <p:nvPr/>
        </p:nvSpPr>
        <p:spPr>
          <a:xfrm>
            <a:off x="5183804" y="333615"/>
            <a:ext cx="4647656" cy="3437102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26;p7">
            <a:extLst>
              <a:ext uri="{FF2B5EF4-FFF2-40B4-BE49-F238E27FC236}">
                <a16:creationId xmlns="" xmlns:a16="http://schemas.microsoft.com/office/drawing/2014/main" id="{2B0B2F1A-17D0-4EA8-98E4-F09552AA4153}"/>
              </a:ext>
            </a:extLst>
          </p:cNvPr>
          <p:cNvSpPr txBox="1"/>
          <p:nvPr/>
        </p:nvSpPr>
        <p:spPr>
          <a:xfrm>
            <a:off x="5493291" y="1253878"/>
            <a:ext cx="4028682" cy="2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Mata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kuliah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Kimia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Lingkungan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ini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mempelajari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sumber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reaksi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transpor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efek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dan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nasib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(fate)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spesies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kimia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di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lingkungan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udara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tanah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dan air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serta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efek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aktifitas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manusia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terhadapnya</a:t>
            </a:r>
            <a:r>
              <a:rPr lang="en-US" sz="2000" b="1" dirty="0">
                <a:solidFill>
                  <a:srgbClr val="B7555B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</a:p>
        </p:txBody>
      </p:sp>
      <p:sp>
        <p:nvSpPr>
          <p:cNvPr id="43" name="Google Shape;27;p7">
            <a:extLst>
              <a:ext uri="{FF2B5EF4-FFF2-40B4-BE49-F238E27FC236}">
                <a16:creationId xmlns="" xmlns:a16="http://schemas.microsoft.com/office/drawing/2014/main" id="{9A78E1B4-E3C6-4C8A-9FBA-1337D0A43CFE}"/>
              </a:ext>
            </a:extLst>
          </p:cNvPr>
          <p:cNvSpPr txBox="1"/>
          <p:nvPr/>
        </p:nvSpPr>
        <p:spPr>
          <a:xfrm>
            <a:off x="1938227" y="3901622"/>
            <a:ext cx="4763268" cy="2416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2400" b="1" dirty="0">
                <a:solidFill>
                  <a:srgbClr val="FFC000"/>
                </a:solidFill>
                <a:latin typeface="Avenir"/>
                <a:ea typeface="Avenir"/>
                <a:cs typeface="Avenir"/>
                <a:sym typeface="Avenir"/>
              </a:rPr>
              <a:t>Offline</a:t>
            </a:r>
          </a:p>
          <a:p>
            <a:pPr algn="ctr"/>
            <a:r>
              <a:rPr lang="en-ID" sz="2400" dirty="0"/>
              <a:t>Gedung </a:t>
            </a:r>
            <a:r>
              <a:rPr lang="en-ID" sz="2400" dirty="0" err="1"/>
              <a:t>Mektan</a:t>
            </a:r>
            <a:r>
              <a:rPr lang="en-ID" sz="2400" dirty="0"/>
              <a:t>  </a:t>
            </a:r>
            <a:r>
              <a:rPr lang="en-ID" sz="2400" dirty="0" err="1"/>
              <a:t>lt</a:t>
            </a:r>
            <a:r>
              <a:rPr lang="en-ID" sz="2400" dirty="0"/>
              <a:t> 2 - </a:t>
            </a:r>
            <a:r>
              <a:rPr lang="en-ID" sz="2400" dirty="0" err="1"/>
              <a:t>Unila</a:t>
            </a:r>
            <a:endParaRPr lang="en-ID" sz="24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i="0" u="none" strike="noStrike" cap="none" dirty="0">
              <a:solidFill>
                <a:srgbClr val="FFC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C000"/>
                </a:solidFill>
                <a:latin typeface="Avenir"/>
                <a:ea typeface="Avenir"/>
                <a:cs typeface="Avenir"/>
                <a:sym typeface="Avenir"/>
              </a:rPr>
              <a:t>Zoom Meeting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/>
              <a:t>ID Meeting : </a:t>
            </a:r>
            <a:r>
              <a:rPr lang="en-ID" sz="2400" dirty="0" smtClean="0"/>
              <a:t>96</a:t>
            </a:r>
            <a:r>
              <a:rPr lang="id-ID" sz="2400" dirty="0" smtClean="0"/>
              <a:t>6</a:t>
            </a:r>
            <a:r>
              <a:rPr lang="en-ID" sz="2400" dirty="0" smtClean="0"/>
              <a:t> </a:t>
            </a:r>
            <a:r>
              <a:rPr lang="id-ID" sz="2400" dirty="0" smtClean="0"/>
              <a:t>2456</a:t>
            </a:r>
            <a:r>
              <a:rPr lang="en-ID" sz="2400" dirty="0" smtClean="0"/>
              <a:t> </a:t>
            </a:r>
            <a:r>
              <a:rPr lang="id-ID" sz="2400" dirty="0" smtClean="0"/>
              <a:t>8212</a:t>
            </a:r>
            <a:endParaRPr lang="en-ID" sz="24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/>
              <a:t>Password : TEKLING</a:t>
            </a:r>
            <a:endParaRPr sz="2400" dirty="0"/>
          </a:p>
        </p:txBody>
      </p:sp>
      <p:sp>
        <p:nvSpPr>
          <p:cNvPr id="44" name="Google Shape;28;p7">
            <a:extLst>
              <a:ext uri="{FF2B5EF4-FFF2-40B4-BE49-F238E27FC236}">
                <a16:creationId xmlns="" xmlns:a16="http://schemas.microsoft.com/office/drawing/2014/main" id="{615D7B2B-2EF1-45CD-91C3-AC2D1C70C16F}"/>
              </a:ext>
            </a:extLst>
          </p:cNvPr>
          <p:cNvSpPr txBox="1"/>
          <p:nvPr/>
        </p:nvSpPr>
        <p:spPr>
          <a:xfrm>
            <a:off x="939964" y="2052166"/>
            <a:ext cx="2100818" cy="1789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71CAC3"/>
                </a:solidFill>
                <a:latin typeface="Avenir"/>
                <a:ea typeface="Avenir"/>
                <a:cs typeface="Avenir"/>
                <a:sym typeface="Avenir"/>
              </a:rPr>
              <a:t>Jadwal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lvl="0" algn="ctr"/>
            <a:r>
              <a:rPr lang="id-ID" sz="2000" dirty="0" smtClean="0"/>
              <a:t>Kamis</a:t>
            </a:r>
            <a:endParaRPr lang="en-ID" sz="2000" dirty="0"/>
          </a:p>
          <a:p>
            <a:pPr lvl="0" algn="ctr"/>
            <a:r>
              <a:rPr lang="en-ID" sz="2000" dirty="0"/>
              <a:t>13.00-14.40 </a:t>
            </a:r>
          </a:p>
          <a:p>
            <a:pPr lvl="0" algn="ctr"/>
            <a:r>
              <a:rPr lang="en-ID" sz="2000" dirty="0"/>
              <a:t>(100 </a:t>
            </a:r>
            <a:r>
              <a:rPr lang="en-ID" sz="2000" dirty="0" err="1"/>
              <a:t>menit</a:t>
            </a:r>
            <a:r>
              <a:rPr lang="en-ID" sz="2000" dirty="0"/>
              <a:t>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" name="Google Shape;29;p7">
            <a:extLst>
              <a:ext uri="{FF2B5EF4-FFF2-40B4-BE49-F238E27FC236}">
                <a16:creationId xmlns="" xmlns:a16="http://schemas.microsoft.com/office/drawing/2014/main" id="{E1965E21-1B22-4C00-95A0-CB1B9D12A7D2}"/>
              </a:ext>
            </a:extLst>
          </p:cNvPr>
          <p:cNvSpPr/>
          <p:nvPr/>
        </p:nvSpPr>
        <p:spPr>
          <a:xfrm>
            <a:off x="8590213" y="245067"/>
            <a:ext cx="1048816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>
                <a:solidFill>
                  <a:srgbClr val="C44D58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6" name="Google Shape;30;p7">
            <a:extLst>
              <a:ext uri="{FF2B5EF4-FFF2-40B4-BE49-F238E27FC236}">
                <a16:creationId xmlns="" xmlns:a16="http://schemas.microsoft.com/office/drawing/2014/main" id="{1D4A965F-6F45-478B-9B26-8033DA1846C0}"/>
              </a:ext>
            </a:extLst>
          </p:cNvPr>
          <p:cNvSpPr/>
          <p:nvPr/>
        </p:nvSpPr>
        <p:spPr>
          <a:xfrm>
            <a:off x="7813123" y="3357995"/>
            <a:ext cx="4312190" cy="3412051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58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dist="393700" dir="8100000" algn="tr" rotWithShape="0">
              <a:srgbClr val="000000">
                <a:alpha val="2078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31;p7">
            <a:extLst>
              <a:ext uri="{FF2B5EF4-FFF2-40B4-BE49-F238E27FC236}">
                <a16:creationId xmlns="" xmlns:a16="http://schemas.microsoft.com/office/drawing/2014/main" id="{620AB663-60BF-4301-BDE7-78DCE151B484}"/>
              </a:ext>
            </a:extLst>
          </p:cNvPr>
          <p:cNvSpPr txBox="1"/>
          <p:nvPr/>
        </p:nvSpPr>
        <p:spPr>
          <a:xfrm>
            <a:off x="8153020" y="4010754"/>
            <a:ext cx="3805957" cy="2759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b="1" dirty="0" err="1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Dosen</a:t>
            </a:r>
            <a:r>
              <a:rPr lang="en-US" b="1" dirty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Pengampu</a:t>
            </a:r>
            <a:endParaRPr lang="en-US" b="1" dirty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  <a:p>
            <a:pPr lvl="0"/>
            <a:endParaRPr lang="en-US" sz="2000" b="1" i="0" u="none" strike="noStrike" cap="none" dirty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342900" lvl="0" indent="-342900">
              <a:buAutoNum type="arabicPeriod"/>
            </a:pPr>
            <a:r>
              <a:rPr lang="en-US" sz="2000" b="1" i="0" u="none" strike="noStrike" cap="none" dirty="0" err="1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Hasrul</a:t>
            </a:r>
            <a:r>
              <a:rPr lang="en-US" sz="2000" b="1" i="0" u="none" strike="noStrike" cap="none" dirty="0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i="0" u="none" strike="noStrike" cap="none" dirty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Anwar, </a:t>
            </a:r>
            <a:r>
              <a:rPr lang="en-US" sz="2000" b="1" i="0" u="none" strike="noStrike" cap="none" dirty="0" err="1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S.Pd</a:t>
            </a:r>
            <a:r>
              <a:rPr lang="en-US" sz="2000" b="1" i="0" u="none" strike="noStrike" cap="none" dirty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., </a:t>
            </a:r>
            <a:r>
              <a:rPr lang="en-US" sz="2000" b="1" i="0" u="none" strike="noStrike" cap="none" dirty="0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M.T</a:t>
            </a:r>
            <a:endParaRPr lang="id-ID" sz="2000" b="1" i="0" u="none" strike="noStrike" cap="none" dirty="0" smtClean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342900" lvl="0" indent="-342900">
              <a:buAutoNum type="arabicPeriod"/>
            </a:pPr>
            <a:r>
              <a:rPr lang="en-US" sz="2000" b="1" dirty="0" err="1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Rizka</a:t>
            </a:r>
            <a:r>
              <a:rPr lang="en-US" sz="2000" b="1" dirty="0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Mayasari</a:t>
            </a:r>
            <a:r>
              <a:rPr lang="en-US" sz="2000" b="1" smtClean="0">
                <a:solidFill>
                  <a:srgbClr val="002060"/>
                </a:solidFill>
                <a:latin typeface="Avenir"/>
                <a:ea typeface="Avenir"/>
                <a:cs typeface="Avenir"/>
                <a:sym typeface="Avenir"/>
              </a:rPr>
              <a:t>, S.T., M.T.</a:t>
            </a:r>
            <a:endParaRPr lang="en-US" sz="2000" b="1" i="0" u="none" strike="noStrike" cap="none" dirty="0">
              <a:solidFill>
                <a:srgbClr val="00206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8" name="Google Shape;32;p7">
            <a:extLst>
              <a:ext uri="{FF2B5EF4-FFF2-40B4-BE49-F238E27FC236}">
                <a16:creationId xmlns="" xmlns:a16="http://schemas.microsoft.com/office/drawing/2014/main" id="{FC3A326A-82CD-42A9-9444-1A97EB4FBC50}"/>
              </a:ext>
            </a:extLst>
          </p:cNvPr>
          <p:cNvSpPr/>
          <p:nvPr/>
        </p:nvSpPr>
        <p:spPr>
          <a:xfrm>
            <a:off x="250436" y="1906796"/>
            <a:ext cx="1048816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>
                <a:solidFill>
                  <a:srgbClr val="4ECDC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49" name="Google Shape;33;p7">
            <a:extLst>
              <a:ext uri="{FF2B5EF4-FFF2-40B4-BE49-F238E27FC236}">
                <a16:creationId xmlns="" xmlns:a16="http://schemas.microsoft.com/office/drawing/2014/main" id="{C25DF947-0CC2-421F-9C7D-71E5768854CD}"/>
              </a:ext>
            </a:extLst>
          </p:cNvPr>
          <p:cNvSpPr/>
          <p:nvPr/>
        </p:nvSpPr>
        <p:spPr>
          <a:xfrm>
            <a:off x="1702415" y="4565469"/>
            <a:ext cx="1048817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FFCC00"/>
                </a:solidFill>
                <a:latin typeface="Calibri"/>
                <a:cs typeface="Calibri"/>
                <a:sym typeface="Calibri"/>
              </a:rPr>
              <a:t>3</a:t>
            </a:r>
            <a:endParaRPr dirty="0"/>
          </a:p>
        </p:txBody>
      </p:sp>
      <p:sp>
        <p:nvSpPr>
          <p:cNvPr id="50" name="Google Shape;34;p7">
            <a:extLst>
              <a:ext uri="{FF2B5EF4-FFF2-40B4-BE49-F238E27FC236}">
                <a16:creationId xmlns="" xmlns:a16="http://schemas.microsoft.com/office/drawing/2014/main" id="{78F52BBF-7D1C-44AB-B3E2-09B2243BC6E0}"/>
              </a:ext>
            </a:extLst>
          </p:cNvPr>
          <p:cNvSpPr/>
          <p:nvPr/>
        </p:nvSpPr>
        <p:spPr>
          <a:xfrm>
            <a:off x="10993329" y="3429000"/>
            <a:ext cx="1048816" cy="1048816"/>
          </a:xfrm>
          <a:prstGeom prst="ellipse">
            <a:avLst/>
          </a:prstGeom>
          <a:gradFill>
            <a:gsLst>
              <a:gs pos="0">
                <a:srgbClr val="FAFAFA"/>
              </a:gs>
              <a:gs pos="57000">
                <a:srgbClr val="FAFAFA"/>
              </a:gs>
              <a:gs pos="80000">
                <a:srgbClr val="D6D6D6"/>
              </a:gs>
              <a:gs pos="100000">
                <a:srgbClr val="D6D6D6"/>
              </a:gs>
            </a:gsLst>
            <a:path path="circle">
              <a:fillToRect t="100000" r="100000"/>
            </a:path>
            <a:tileRect l="-100000" b="-100000"/>
          </a:gra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 dirty="0">
                <a:solidFill>
                  <a:srgbClr val="55627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1910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8;p3">
            <a:extLst>
              <a:ext uri="{FF2B5EF4-FFF2-40B4-BE49-F238E27FC236}">
                <a16:creationId xmlns="" xmlns:a16="http://schemas.microsoft.com/office/drawing/2014/main" id="{F7BDBA7D-3B60-4475-8F81-657F3FD5A4B2}"/>
              </a:ext>
            </a:extLst>
          </p:cNvPr>
          <p:cNvSpPr txBox="1"/>
          <p:nvPr/>
        </p:nvSpPr>
        <p:spPr>
          <a:xfrm>
            <a:off x="3746306" y="4954760"/>
            <a:ext cx="654324" cy="707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ts val="500"/>
              <a:buFont typeface="Calibri"/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4" name="Google Shape;20;p3">
            <a:extLst>
              <a:ext uri="{FF2B5EF4-FFF2-40B4-BE49-F238E27FC236}">
                <a16:creationId xmlns="" xmlns:a16="http://schemas.microsoft.com/office/drawing/2014/main" id="{43E5C424-92EB-40AA-82A0-E4F01AD01951}"/>
              </a:ext>
            </a:extLst>
          </p:cNvPr>
          <p:cNvSpPr txBox="1"/>
          <p:nvPr/>
        </p:nvSpPr>
        <p:spPr>
          <a:xfrm>
            <a:off x="5252129" y="5091548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endParaRPr dirty="0"/>
          </a:p>
        </p:txBody>
      </p:sp>
      <p:sp>
        <p:nvSpPr>
          <p:cNvPr id="5" name="Google Shape;21;p3">
            <a:extLst>
              <a:ext uri="{FF2B5EF4-FFF2-40B4-BE49-F238E27FC236}">
                <a16:creationId xmlns="" xmlns:a16="http://schemas.microsoft.com/office/drawing/2014/main" id="{46B81930-85E6-4351-BAB3-9DB084124A36}"/>
              </a:ext>
            </a:extLst>
          </p:cNvPr>
          <p:cNvSpPr/>
          <p:nvPr/>
        </p:nvSpPr>
        <p:spPr>
          <a:xfrm>
            <a:off x="5258479" y="5085950"/>
            <a:ext cx="482597" cy="482597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25;p3">
            <a:extLst>
              <a:ext uri="{FF2B5EF4-FFF2-40B4-BE49-F238E27FC236}">
                <a16:creationId xmlns="" xmlns:a16="http://schemas.microsoft.com/office/drawing/2014/main" id="{7394717B-874C-47B4-953C-AEDB4E20EAF7}"/>
              </a:ext>
            </a:extLst>
          </p:cNvPr>
          <p:cNvSpPr txBox="1"/>
          <p:nvPr/>
        </p:nvSpPr>
        <p:spPr>
          <a:xfrm>
            <a:off x="5379129" y="4198582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2</a:t>
            </a:r>
            <a:endParaRPr dirty="0"/>
          </a:p>
        </p:txBody>
      </p:sp>
      <p:sp>
        <p:nvSpPr>
          <p:cNvPr id="9" name="Google Shape;26;p3">
            <a:extLst>
              <a:ext uri="{FF2B5EF4-FFF2-40B4-BE49-F238E27FC236}">
                <a16:creationId xmlns="" xmlns:a16="http://schemas.microsoft.com/office/drawing/2014/main" id="{5ECFC425-9654-490A-A93E-53C6966CF11F}"/>
              </a:ext>
            </a:extLst>
          </p:cNvPr>
          <p:cNvSpPr/>
          <p:nvPr/>
        </p:nvSpPr>
        <p:spPr>
          <a:xfrm>
            <a:off x="5385479" y="4192985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30;p3">
            <a:extLst>
              <a:ext uri="{FF2B5EF4-FFF2-40B4-BE49-F238E27FC236}">
                <a16:creationId xmlns="" xmlns:a16="http://schemas.microsoft.com/office/drawing/2014/main" id="{E3B7179A-24BE-44AC-9C2A-236997328862}"/>
              </a:ext>
            </a:extLst>
          </p:cNvPr>
          <p:cNvSpPr txBox="1"/>
          <p:nvPr/>
        </p:nvSpPr>
        <p:spPr>
          <a:xfrm>
            <a:off x="6133412" y="3579106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3</a:t>
            </a:r>
            <a:endParaRPr dirty="0"/>
          </a:p>
        </p:txBody>
      </p:sp>
      <p:sp>
        <p:nvSpPr>
          <p:cNvPr id="13" name="Google Shape;31;p3">
            <a:extLst>
              <a:ext uri="{FF2B5EF4-FFF2-40B4-BE49-F238E27FC236}">
                <a16:creationId xmlns="" xmlns:a16="http://schemas.microsoft.com/office/drawing/2014/main" id="{35408ABC-317F-4E11-9E84-745C518F21DA}"/>
              </a:ext>
            </a:extLst>
          </p:cNvPr>
          <p:cNvSpPr/>
          <p:nvPr/>
        </p:nvSpPr>
        <p:spPr>
          <a:xfrm>
            <a:off x="6152462" y="3560808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35;p3">
            <a:extLst>
              <a:ext uri="{FF2B5EF4-FFF2-40B4-BE49-F238E27FC236}">
                <a16:creationId xmlns="" xmlns:a16="http://schemas.microsoft.com/office/drawing/2014/main" id="{EE73BDE6-ABDA-43E9-9E9C-10D363302541}"/>
              </a:ext>
            </a:extLst>
          </p:cNvPr>
          <p:cNvSpPr txBox="1"/>
          <p:nvPr/>
        </p:nvSpPr>
        <p:spPr>
          <a:xfrm>
            <a:off x="7089308" y="3566406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endParaRPr dirty="0"/>
          </a:p>
        </p:txBody>
      </p:sp>
      <p:sp>
        <p:nvSpPr>
          <p:cNvPr id="17" name="Google Shape;36;p3">
            <a:extLst>
              <a:ext uri="{FF2B5EF4-FFF2-40B4-BE49-F238E27FC236}">
                <a16:creationId xmlns="" xmlns:a16="http://schemas.microsoft.com/office/drawing/2014/main" id="{A909090B-47B3-420A-A294-290084AA3CBE}"/>
              </a:ext>
            </a:extLst>
          </p:cNvPr>
          <p:cNvSpPr/>
          <p:nvPr/>
        </p:nvSpPr>
        <p:spPr>
          <a:xfrm>
            <a:off x="7082958" y="3560808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8;p3">
            <a:extLst>
              <a:ext uri="{FF2B5EF4-FFF2-40B4-BE49-F238E27FC236}">
                <a16:creationId xmlns="" xmlns:a16="http://schemas.microsoft.com/office/drawing/2014/main" id="{7A4B2E8E-D9E9-45C9-A257-E7C01A6870C7}"/>
              </a:ext>
            </a:extLst>
          </p:cNvPr>
          <p:cNvSpPr txBox="1"/>
          <p:nvPr/>
        </p:nvSpPr>
        <p:spPr>
          <a:xfrm>
            <a:off x="8927213" y="3436283"/>
            <a:ext cx="702204" cy="700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353"/>
              </a:buClr>
              <a:buSzPts val="500"/>
              <a:buFont typeface="Calibri"/>
              <a:buNone/>
            </a:pPr>
            <a:r>
              <a:rPr lang="en-US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Kimia Tanah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0" name="Google Shape;40;p3">
            <a:extLst>
              <a:ext uri="{FF2B5EF4-FFF2-40B4-BE49-F238E27FC236}">
                <a16:creationId xmlns="" xmlns:a16="http://schemas.microsoft.com/office/drawing/2014/main" id="{0851CE60-A513-42A3-8749-8A5BF1B62BAE}"/>
              </a:ext>
            </a:extLst>
          </p:cNvPr>
          <p:cNvSpPr txBox="1"/>
          <p:nvPr/>
        </p:nvSpPr>
        <p:spPr>
          <a:xfrm>
            <a:off x="7837796" y="4198582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5</a:t>
            </a:r>
            <a:endParaRPr dirty="0"/>
          </a:p>
        </p:txBody>
      </p:sp>
      <p:sp>
        <p:nvSpPr>
          <p:cNvPr id="21" name="Google Shape;41;p3">
            <a:extLst>
              <a:ext uri="{FF2B5EF4-FFF2-40B4-BE49-F238E27FC236}">
                <a16:creationId xmlns="" xmlns:a16="http://schemas.microsoft.com/office/drawing/2014/main" id="{E7C32816-C7DB-49D6-AB8E-478580AA46D0}"/>
              </a:ext>
            </a:extLst>
          </p:cNvPr>
          <p:cNvSpPr/>
          <p:nvPr/>
        </p:nvSpPr>
        <p:spPr>
          <a:xfrm>
            <a:off x="7844146" y="4192985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45;p3">
            <a:extLst>
              <a:ext uri="{FF2B5EF4-FFF2-40B4-BE49-F238E27FC236}">
                <a16:creationId xmlns="" xmlns:a16="http://schemas.microsoft.com/office/drawing/2014/main" id="{F23CB86A-9B8C-4F28-B52A-4DA8CB5B1571}"/>
              </a:ext>
            </a:extLst>
          </p:cNvPr>
          <p:cNvSpPr txBox="1"/>
          <p:nvPr/>
        </p:nvSpPr>
        <p:spPr>
          <a:xfrm>
            <a:off x="7915178" y="5062886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venir"/>
              <a:buNone/>
            </a:pPr>
            <a:r>
              <a:rPr lang="en-US" sz="2700" b="0" i="0" u="none" strike="noStrike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6</a:t>
            </a:r>
            <a:endParaRPr dirty="0"/>
          </a:p>
        </p:txBody>
      </p:sp>
      <p:sp>
        <p:nvSpPr>
          <p:cNvPr id="25" name="Google Shape;46;p3">
            <a:extLst>
              <a:ext uri="{FF2B5EF4-FFF2-40B4-BE49-F238E27FC236}">
                <a16:creationId xmlns="" xmlns:a16="http://schemas.microsoft.com/office/drawing/2014/main" id="{2BD8AA46-5BD2-442D-BDAF-089BB07D3CA8}"/>
              </a:ext>
            </a:extLst>
          </p:cNvPr>
          <p:cNvSpPr/>
          <p:nvPr/>
        </p:nvSpPr>
        <p:spPr>
          <a:xfrm>
            <a:off x="7921528" y="5057288"/>
            <a:ext cx="482597" cy="482597"/>
          </a:xfrm>
          <a:prstGeom prst="ellipse">
            <a:avLst/>
          </a:prstGeom>
          <a:noFill/>
          <a:ln w="127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18;p3">
            <a:extLst>
              <a:ext uri="{FF2B5EF4-FFF2-40B4-BE49-F238E27FC236}">
                <a16:creationId xmlns="" xmlns:a16="http://schemas.microsoft.com/office/drawing/2014/main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="" xmlns:a16="http://schemas.microsoft.com/office/drawing/2014/main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="" xmlns:a16="http://schemas.microsoft.com/office/drawing/2014/main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="" xmlns:a16="http://schemas.microsoft.com/office/drawing/2014/main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="" xmlns:a16="http://schemas.microsoft.com/office/drawing/2014/main" id="{DE22E140-61F7-425A-A46D-7E4480365C2C}"/>
              </a:ext>
            </a:extLst>
          </p:cNvPr>
          <p:cNvSpPr txBox="1"/>
          <p:nvPr/>
        </p:nvSpPr>
        <p:spPr>
          <a:xfrm>
            <a:off x="388421" y="725726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>
                <a:solidFill>
                  <a:srgbClr val="4BA7B5"/>
                </a:solidFill>
                <a:latin typeface="Avenir"/>
                <a:ea typeface="Avenir"/>
                <a:cs typeface="Avenir"/>
                <a:sym typeface="Avenir"/>
              </a:rPr>
              <a:t>MATERI PERKULIAHAN</a:t>
            </a:r>
            <a:endParaRPr sz="3600" dirty="0"/>
          </a:p>
        </p:txBody>
      </p:sp>
      <p:graphicFrame>
        <p:nvGraphicFramePr>
          <p:cNvPr id="41" name="Diagram 40"/>
          <p:cNvGraphicFramePr/>
          <p:nvPr>
            <p:extLst>
              <p:ext uri="{D42A27DB-BD31-4B8C-83A1-F6EECF244321}">
                <p14:modId xmlns:p14="http://schemas.microsoft.com/office/powerpoint/2010/main" val="2983696675"/>
              </p:ext>
            </p:extLst>
          </p:nvPr>
        </p:nvGraphicFramePr>
        <p:xfrm>
          <a:off x="6933808" y="2315055"/>
          <a:ext cx="4951554" cy="376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3809439" y="3399749"/>
            <a:ext cx="1485466" cy="1506821"/>
            <a:chOff x="0" y="1130115"/>
            <a:chExt cx="1485466" cy="1506821"/>
          </a:xfrm>
        </p:grpSpPr>
        <p:sp>
          <p:nvSpPr>
            <p:cNvPr id="46" name="Rounded Rectangle 45"/>
            <p:cNvSpPr/>
            <p:nvPr/>
          </p:nvSpPr>
          <p:spPr>
            <a:xfrm>
              <a:off x="0" y="1130115"/>
              <a:ext cx="1485466" cy="150682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4"/>
            <p:cNvSpPr/>
            <p:nvPr/>
          </p:nvSpPr>
          <p:spPr>
            <a:xfrm>
              <a:off x="72514" y="1202629"/>
              <a:ext cx="1340438" cy="13617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3600" kern="120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41358" y="3388155"/>
            <a:ext cx="1485466" cy="1506821"/>
            <a:chOff x="0" y="1130115"/>
            <a:chExt cx="1485466" cy="1506821"/>
          </a:xfrm>
        </p:grpSpPr>
        <p:sp>
          <p:nvSpPr>
            <p:cNvPr id="49" name="Rounded Rectangle 48"/>
            <p:cNvSpPr/>
            <p:nvPr/>
          </p:nvSpPr>
          <p:spPr>
            <a:xfrm>
              <a:off x="0" y="1130115"/>
              <a:ext cx="1485466" cy="1506821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ounded Rectangle 4"/>
            <p:cNvSpPr/>
            <p:nvPr/>
          </p:nvSpPr>
          <p:spPr>
            <a:xfrm>
              <a:off x="72514" y="1202629"/>
              <a:ext cx="1340438" cy="13617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3600" kern="120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260840" y="3387036"/>
            <a:ext cx="1485466" cy="1506821"/>
            <a:chOff x="0" y="1130115"/>
            <a:chExt cx="1485466" cy="1506821"/>
          </a:xfrm>
        </p:grpSpPr>
        <p:sp>
          <p:nvSpPr>
            <p:cNvPr id="52" name="Rounded Rectangle 51"/>
            <p:cNvSpPr/>
            <p:nvPr/>
          </p:nvSpPr>
          <p:spPr>
            <a:xfrm>
              <a:off x="0" y="1130115"/>
              <a:ext cx="1485466" cy="1506821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4"/>
            <p:cNvSpPr/>
            <p:nvPr/>
          </p:nvSpPr>
          <p:spPr>
            <a:xfrm>
              <a:off x="72514" y="1202629"/>
              <a:ext cx="1340438" cy="13617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3600" kern="120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73633" y="3407680"/>
            <a:ext cx="1485466" cy="1506821"/>
            <a:chOff x="0" y="1130115"/>
            <a:chExt cx="1485466" cy="1506821"/>
          </a:xfrm>
          <a:solidFill>
            <a:srgbClr val="00B0F0"/>
          </a:solidFill>
        </p:grpSpPr>
        <p:sp>
          <p:nvSpPr>
            <p:cNvPr id="55" name="Rounded Rectangle 54"/>
            <p:cNvSpPr/>
            <p:nvPr/>
          </p:nvSpPr>
          <p:spPr>
            <a:xfrm>
              <a:off x="0" y="1130115"/>
              <a:ext cx="1485466" cy="1506821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ounded Rectangle 4"/>
            <p:cNvSpPr/>
            <p:nvPr/>
          </p:nvSpPr>
          <p:spPr>
            <a:xfrm>
              <a:off x="72514" y="1202629"/>
              <a:ext cx="1340438" cy="136179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3600" kern="120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741358" y="3847076"/>
            <a:ext cx="14854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  <a:latin typeface="Arial Black" pitchFamily="34" charset="0"/>
              </a:rPr>
              <a:t>Pendahuluan </a:t>
            </a:r>
            <a:endParaRPr lang="id-ID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274176" y="3648994"/>
            <a:ext cx="1485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  <a:latin typeface="Arial Black" pitchFamily="34" charset="0"/>
              </a:rPr>
              <a:t>Pengolahan Data </a:t>
            </a:r>
            <a:endParaRPr lang="id-ID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09439" y="3693187"/>
            <a:ext cx="1485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  <a:latin typeface="Arial Black" pitchFamily="34" charset="0"/>
              </a:rPr>
              <a:t>Distribusi Frekuensi dan Ukuran Pemusatan</a:t>
            </a:r>
            <a:endParaRPr lang="id-ID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385987" y="3734274"/>
            <a:ext cx="1485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d-ID" sz="1400" dirty="0">
                <a:solidFill>
                  <a:schemeClr val="bg1"/>
                </a:solidFill>
                <a:latin typeface="Arial Black" pitchFamily="34" charset="0"/>
              </a:rPr>
              <a:t>Ukuran Variasi</a:t>
            </a:r>
            <a:r>
              <a:rPr lang="id-ID" sz="1400" dirty="0" smtClean="0">
                <a:solidFill>
                  <a:schemeClr val="bg1"/>
                </a:solidFill>
                <a:latin typeface="Arial Black" pitchFamily="34" charset="0"/>
              </a:rPr>
              <a:t>/</a:t>
            </a:r>
          </a:p>
          <a:p>
            <a:pPr lvl="0"/>
            <a:r>
              <a:rPr lang="id-ID" sz="1400" dirty="0" smtClean="0">
                <a:solidFill>
                  <a:schemeClr val="bg1"/>
                </a:solidFill>
                <a:latin typeface="Arial Black" pitchFamily="34" charset="0"/>
              </a:rPr>
              <a:t>Dispersi</a:t>
            </a:r>
            <a:endParaRPr lang="id-ID" sz="1400" dirty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id-ID" sz="14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endParaRPr lang="id-ID" sz="1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82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500"/>
                            </p:stCondLst>
                            <p:childTnLst>
                              <p:par>
                                <p:cTn id="8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000"/>
                            </p:stCondLst>
                            <p:childTnLst>
                              <p:par>
                                <p:cTn id="8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BFF9B78-3784-4EAB-A525-8B695292D152}"/>
              </a:ext>
            </a:extLst>
          </p:cNvPr>
          <p:cNvSpPr txBox="1"/>
          <p:nvPr/>
        </p:nvSpPr>
        <p:spPr>
          <a:xfrm flipH="1">
            <a:off x="4986427" y="1920486"/>
            <a:ext cx="4825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ntroductory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Statistics, 2013.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OpenStax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College, Rice University, Texas..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5" name="Group 38">
            <a:extLst>
              <a:ext uri="{FF2B5EF4-FFF2-40B4-BE49-F238E27FC236}">
                <a16:creationId xmlns="" xmlns:a16="http://schemas.microsoft.com/office/drawing/2014/main" id="{D937EAFF-430A-4005-989B-17DC0FCE48E1}"/>
              </a:ext>
            </a:extLst>
          </p:cNvPr>
          <p:cNvGrpSpPr/>
          <p:nvPr/>
        </p:nvGrpSpPr>
        <p:grpSpPr>
          <a:xfrm flipH="1">
            <a:off x="9767388" y="1897145"/>
            <a:ext cx="684069" cy="684069"/>
            <a:chOff x="3218803" y="1961575"/>
            <a:chExt cx="684067" cy="684069"/>
          </a:xfrm>
        </p:grpSpPr>
        <p:sp>
          <p:nvSpPr>
            <p:cNvPr id="6" name="Diamond 36">
              <a:extLst>
                <a:ext uri="{FF2B5EF4-FFF2-40B4-BE49-F238E27FC236}">
                  <a16:creationId xmlns="" xmlns:a16="http://schemas.microsoft.com/office/drawing/2014/main" id="{159499EC-7D4A-4874-8236-8A371EF37248}"/>
                </a:ext>
              </a:extLst>
            </p:cNvPr>
            <p:cNvSpPr/>
            <p:nvPr/>
          </p:nvSpPr>
          <p:spPr>
            <a:xfrm>
              <a:off x="3218803" y="1961575"/>
              <a:ext cx="684067" cy="684069"/>
            </a:xfrm>
            <a:prstGeom prst="diamond">
              <a:avLst/>
            </a:prstGeom>
            <a:noFill/>
            <a:ln w="508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AF842987-4720-46CF-BC1E-2AC914277845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6EAE877-CA1E-4892-BD27-7F71FB628E17}"/>
              </a:ext>
            </a:extLst>
          </p:cNvPr>
          <p:cNvSpPr txBox="1"/>
          <p:nvPr/>
        </p:nvSpPr>
        <p:spPr>
          <a:xfrm flipH="1">
            <a:off x="4748197" y="3808116"/>
            <a:ext cx="3816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Rosso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R. and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Kottegoda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N.T. 2008. Applied Statistics for Civil and Environmental Engineers 2nd. Blackwell Publishing, UK.</a:t>
            </a:r>
          </a:p>
        </p:txBody>
      </p:sp>
      <p:grpSp>
        <p:nvGrpSpPr>
          <p:cNvPr id="11" name="Group 42">
            <a:extLst>
              <a:ext uri="{FF2B5EF4-FFF2-40B4-BE49-F238E27FC236}">
                <a16:creationId xmlns="" xmlns:a16="http://schemas.microsoft.com/office/drawing/2014/main" id="{61E204E9-8E95-4E49-B65E-AD2CBC9035B2}"/>
              </a:ext>
            </a:extLst>
          </p:cNvPr>
          <p:cNvGrpSpPr/>
          <p:nvPr/>
        </p:nvGrpSpPr>
        <p:grpSpPr>
          <a:xfrm flipH="1">
            <a:off x="8756418" y="3705942"/>
            <a:ext cx="684069" cy="684069"/>
            <a:chOff x="3218803" y="1961575"/>
            <a:chExt cx="684067" cy="684069"/>
          </a:xfrm>
        </p:grpSpPr>
        <p:sp>
          <p:nvSpPr>
            <p:cNvPr id="12" name="Diamond 43">
              <a:extLst>
                <a:ext uri="{FF2B5EF4-FFF2-40B4-BE49-F238E27FC236}">
                  <a16:creationId xmlns="" xmlns:a16="http://schemas.microsoft.com/office/drawing/2014/main" id="{E385B89E-C6F4-4FC4-B428-162B27D32710}"/>
                </a:ext>
              </a:extLst>
            </p:cNvPr>
            <p:cNvSpPr/>
            <p:nvPr/>
          </p:nvSpPr>
          <p:spPr>
            <a:xfrm>
              <a:off x="3218803" y="1961575"/>
              <a:ext cx="684067" cy="684069"/>
            </a:xfrm>
            <a:prstGeom prst="diamond">
              <a:avLst/>
            </a:prstGeom>
            <a:noFill/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ED4C82E0-8643-41ED-88DA-B22E05EC1305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CC2E2A8-2140-4424-8929-AF31A6EA50AE}"/>
              </a:ext>
            </a:extLst>
          </p:cNvPr>
          <p:cNvSpPr txBox="1"/>
          <p:nvPr/>
        </p:nvSpPr>
        <p:spPr>
          <a:xfrm flipH="1">
            <a:off x="166253" y="4867223"/>
            <a:ext cx="4548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Spiegel M.R., Statistics,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Schaum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Outline Series,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Mc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-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Graw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-Hill, New York, 1982.</a:t>
            </a:r>
          </a:p>
        </p:txBody>
      </p:sp>
      <p:grpSp>
        <p:nvGrpSpPr>
          <p:cNvPr id="15" name="Group 48">
            <a:extLst>
              <a:ext uri="{FF2B5EF4-FFF2-40B4-BE49-F238E27FC236}">
                <a16:creationId xmlns="" xmlns:a16="http://schemas.microsoft.com/office/drawing/2014/main" id="{16AEA3D3-6B5C-4FE6-9D79-C6F8B8C6C10C}"/>
              </a:ext>
            </a:extLst>
          </p:cNvPr>
          <p:cNvGrpSpPr/>
          <p:nvPr/>
        </p:nvGrpSpPr>
        <p:grpSpPr>
          <a:xfrm flipH="1">
            <a:off x="4888934" y="4957078"/>
            <a:ext cx="684069" cy="684069"/>
            <a:chOff x="3218803" y="1961575"/>
            <a:chExt cx="684067" cy="684069"/>
          </a:xfrm>
        </p:grpSpPr>
        <p:sp>
          <p:nvSpPr>
            <p:cNvPr id="16" name="Diamond 49">
              <a:extLst>
                <a:ext uri="{FF2B5EF4-FFF2-40B4-BE49-F238E27FC236}">
                  <a16:creationId xmlns="" xmlns:a16="http://schemas.microsoft.com/office/drawing/2014/main" id="{A2EA35AD-4B55-4CD1-A6B2-008F3C604A9F}"/>
                </a:ext>
              </a:extLst>
            </p:cNvPr>
            <p:cNvSpPr/>
            <p:nvPr/>
          </p:nvSpPr>
          <p:spPr>
            <a:xfrm>
              <a:off x="3218803" y="1961575"/>
              <a:ext cx="684067" cy="684069"/>
            </a:xfrm>
            <a:prstGeom prst="diamond">
              <a:avLst/>
            </a:prstGeom>
            <a:noFill/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AC5C7858-35F2-46F1-8C98-6938AB6943ED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11BE529-6AD9-427E-951D-87473E75DC38}"/>
              </a:ext>
            </a:extLst>
          </p:cNvPr>
          <p:cNvSpPr txBox="1"/>
          <p:nvPr/>
        </p:nvSpPr>
        <p:spPr>
          <a:xfrm flipH="1">
            <a:off x="166254" y="2638791"/>
            <a:ext cx="45698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Harinaldi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Prinsip-prinsip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Statistik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Teknik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Sains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Erlangga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Jakarta, 2005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1" name="Group 54">
            <a:extLst>
              <a:ext uri="{FF2B5EF4-FFF2-40B4-BE49-F238E27FC236}">
                <a16:creationId xmlns="" xmlns:a16="http://schemas.microsoft.com/office/drawing/2014/main" id="{90905BB3-D1DC-4397-AA34-3EB7A6AD42A4}"/>
              </a:ext>
            </a:extLst>
          </p:cNvPr>
          <p:cNvGrpSpPr/>
          <p:nvPr/>
        </p:nvGrpSpPr>
        <p:grpSpPr>
          <a:xfrm flipH="1">
            <a:off x="1249096" y="3086965"/>
            <a:ext cx="684069" cy="684069"/>
            <a:chOff x="3218803" y="1961575"/>
            <a:chExt cx="684067" cy="684069"/>
          </a:xfrm>
        </p:grpSpPr>
        <p:sp>
          <p:nvSpPr>
            <p:cNvPr id="22" name="Diamond 55">
              <a:extLst>
                <a:ext uri="{FF2B5EF4-FFF2-40B4-BE49-F238E27FC236}">
                  <a16:creationId xmlns="" xmlns:a16="http://schemas.microsoft.com/office/drawing/2014/main" id="{107C6F57-B294-4CDC-AEA1-55DA55F0F545}"/>
                </a:ext>
              </a:extLst>
            </p:cNvPr>
            <p:cNvSpPr/>
            <p:nvPr/>
          </p:nvSpPr>
          <p:spPr>
            <a:xfrm>
              <a:off x="3218803" y="1961575"/>
              <a:ext cx="684067" cy="684069"/>
            </a:xfrm>
            <a:prstGeom prst="diamond">
              <a:avLst/>
            </a:prstGeom>
            <a:noFill/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2B781633-639D-412E-B120-6604752F6043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그룹 9">
            <a:extLst>
              <a:ext uri="{FF2B5EF4-FFF2-40B4-BE49-F238E27FC236}">
                <a16:creationId xmlns="" xmlns:a16="http://schemas.microsoft.com/office/drawing/2014/main" id="{946F60AB-0512-4F2A-A155-ADF27D0622F6}"/>
              </a:ext>
            </a:extLst>
          </p:cNvPr>
          <p:cNvGrpSpPr/>
          <p:nvPr/>
        </p:nvGrpSpPr>
        <p:grpSpPr>
          <a:xfrm flipH="1">
            <a:off x="8836206" y="2845456"/>
            <a:ext cx="2994141" cy="3777467"/>
            <a:chOff x="1018676" y="1848459"/>
            <a:chExt cx="2994141" cy="3777467"/>
          </a:xfrm>
        </p:grpSpPr>
        <p:sp>
          <p:nvSpPr>
            <p:cNvPr id="25" name="Oval 1">
              <a:extLst>
                <a:ext uri="{FF2B5EF4-FFF2-40B4-BE49-F238E27FC236}">
                  <a16:creationId xmlns="" xmlns:a16="http://schemas.microsoft.com/office/drawing/2014/main" id="{D0F6F2EE-A1E1-4928-812F-A95B7A3101E7}"/>
                </a:ext>
              </a:extLst>
            </p:cNvPr>
            <p:cNvSpPr/>
            <p:nvPr/>
          </p:nvSpPr>
          <p:spPr>
            <a:xfrm rot="19043010">
              <a:off x="1018676" y="1848459"/>
              <a:ext cx="2271442" cy="2335067"/>
            </a:xfrm>
            <a:custGeom>
              <a:avLst/>
              <a:gdLst/>
              <a:ahLst/>
              <a:cxnLst/>
              <a:rect l="l" t="t" r="r" b="b"/>
              <a:pathLst>
                <a:path w="2552017" h="2623501">
                  <a:moveTo>
                    <a:pt x="960593" y="2481474"/>
                  </a:moveTo>
                  <a:lnTo>
                    <a:pt x="1639506" y="2481474"/>
                  </a:lnTo>
                  <a:cubicBezTo>
                    <a:pt x="1671635" y="2481474"/>
                    <a:pt x="1697681" y="2507520"/>
                    <a:pt x="1697681" y="2539649"/>
                  </a:cubicBezTo>
                  <a:lnTo>
                    <a:pt x="1697681" y="2565326"/>
                  </a:lnTo>
                  <a:cubicBezTo>
                    <a:pt x="1697681" y="2597455"/>
                    <a:pt x="1671635" y="2623501"/>
                    <a:pt x="1639506" y="2623501"/>
                  </a:cubicBezTo>
                  <a:lnTo>
                    <a:pt x="960593" y="2623501"/>
                  </a:lnTo>
                  <a:cubicBezTo>
                    <a:pt x="928464" y="2623501"/>
                    <a:pt x="902418" y="2597455"/>
                    <a:pt x="902418" y="2565326"/>
                  </a:cubicBezTo>
                  <a:lnTo>
                    <a:pt x="902418" y="2539649"/>
                  </a:lnTo>
                  <a:cubicBezTo>
                    <a:pt x="902418" y="2507520"/>
                    <a:pt x="928464" y="2481474"/>
                    <a:pt x="960593" y="2481474"/>
                  </a:cubicBezTo>
                  <a:close/>
                  <a:moveTo>
                    <a:pt x="932191" y="2289251"/>
                  </a:moveTo>
                  <a:lnTo>
                    <a:pt x="1667909" y="2289251"/>
                  </a:lnTo>
                  <a:cubicBezTo>
                    <a:pt x="1700037" y="2289251"/>
                    <a:pt x="1726082" y="2315296"/>
                    <a:pt x="1726082" y="2347425"/>
                  </a:cubicBezTo>
                  <a:lnTo>
                    <a:pt x="1726082" y="2373104"/>
                  </a:lnTo>
                  <a:cubicBezTo>
                    <a:pt x="1726082" y="2405232"/>
                    <a:pt x="1700037" y="2431279"/>
                    <a:pt x="1667909" y="2431279"/>
                  </a:cubicBezTo>
                  <a:lnTo>
                    <a:pt x="932191" y="2431279"/>
                  </a:lnTo>
                  <a:cubicBezTo>
                    <a:pt x="900060" y="2431279"/>
                    <a:pt x="874016" y="2405232"/>
                    <a:pt x="874016" y="2373104"/>
                  </a:cubicBezTo>
                  <a:lnTo>
                    <a:pt x="874016" y="2347425"/>
                  </a:lnTo>
                  <a:cubicBezTo>
                    <a:pt x="874016" y="2315296"/>
                    <a:pt x="900060" y="2289251"/>
                    <a:pt x="932191" y="2289251"/>
                  </a:cubicBezTo>
                  <a:close/>
                  <a:moveTo>
                    <a:pt x="2552017" y="936595"/>
                  </a:moveTo>
                  <a:lnTo>
                    <a:pt x="2552017" y="1134206"/>
                  </a:lnTo>
                  <a:lnTo>
                    <a:pt x="2269715" y="1094683"/>
                  </a:lnTo>
                  <a:lnTo>
                    <a:pt x="2269715" y="976116"/>
                  </a:lnTo>
                  <a:close/>
                  <a:moveTo>
                    <a:pt x="0" y="936595"/>
                  </a:moveTo>
                  <a:lnTo>
                    <a:pt x="282302" y="976116"/>
                  </a:lnTo>
                  <a:lnTo>
                    <a:pt x="282302" y="1094683"/>
                  </a:lnTo>
                  <a:lnTo>
                    <a:pt x="0" y="1134206"/>
                  </a:lnTo>
                  <a:close/>
                  <a:moveTo>
                    <a:pt x="1294602" y="538610"/>
                  </a:moveTo>
                  <a:cubicBezTo>
                    <a:pt x="913173" y="539058"/>
                    <a:pt x="604117" y="848419"/>
                    <a:pt x="604117" y="1229963"/>
                  </a:cubicBezTo>
                  <a:cubicBezTo>
                    <a:pt x="604117" y="1488254"/>
                    <a:pt x="788458" y="1743173"/>
                    <a:pt x="933602" y="1859635"/>
                  </a:cubicBezTo>
                  <a:cubicBezTo>
                    <a:pt x="999780" y="1936202"/>
                    <a:pt x="994533" y="1937770"/>
                    <a:pt x="1021427" y="2035767"/>
                  </a:cubicBezTo>
                  <a:cubicBezTo>
                    <a:pt x="1030792" y="2095827"/>
                    <a:pt x="1015388" y="2108637"/>
                    <a:pt x="1052591" y="2112393"/>
                  </a:cubicBezTo>
                  <a:lnTo>
                    <a:pt x="1054999" y="2125056"/>
                  </a:lnTo>
                  <a:lnTo>
                    <a:pt x="1550433" y="2125056"/>
                  </a:lnTo>
                  <a:lnTo>
                    <a:pt x="1553159" y="2110727"/>
                  </a:lnTo>
                  <a:cubicBezTo>
                    <a:pt x="1573723" y="2104124"/>
                    <a:pt x="1563459" y="2087417"/>
                    <a:pt x="1571512" y="2035767"/>
                  </a:cubicBezTo>
                  <a:cubicBezTo>
                    <a:pt x="1598405" y="1937770"/>
                    <a:pt x="1593158" y="1936202"/>
                    <a:pt x="1659337" y="1859635"/>
                  </a:cubicBezTo>
                  <a:cubicBezTo>
                    <a:pt x="1804480" y="1743173"/>
                    <a:pt x="1988823" y="1488254"/>
                    <a:pt x="1988823" y="1229963"/>
                  </a:cubicBezTo>
                  <a:cubicBezTo>
                    <a:pt x="1988823" y="848419"/>
                    <a:pt x="1679767" y="539058"/>
                    <a:pt x="1298337" y="538610"/>
                  </a:cubicBezTo>
                  <a:lnTo>
                    <a:pt x="1298337" y="538781"/>
                  </a:lnTo>
                  <a:lnTo>
                    <a:pt x="1296470" y="538638"/>
                  </a:lnTo>
                  <a:lnTo>
                    <a:pt x="1294602" y="538781"/>
                  </a:lnTo>
                  <a:close/>
                  <a:moveTo>
                    <a:pt x="1294881" y="366993"/>
                  </a:moveTo>
                  <a:lnTo>
                    <a:pt x="1296470" y="367115"/>
                  </a:lnTo>
                  <a:lnTo>
                    <a:pt x="1298059" y="366993"/>
                  </a:lnTo>
                  <a:cubicBezTo>
                    <a:pt x="1765638" y="366993"/>
                    <a:pt x="2144688" y="746041"/>
                    <a:pt x="2144688" y="1213621"/>
                  </a:cubicBezTo>
                  <a:cubicBezTo>
                    <a:pt x="2144688" y="1530035"/>
                    <a:pt x="1918769" y="1842315"/>
                    <a:pt x="1741015" y="1984856"/>
                  </a:cubicBezTo>
                  <a:cubicBezTo>
                    <a:pt x="1688059" y="2045866"/>
                    <a:pt x="1711430" y="2077925"/>
                    <a:pt x="1700050" y="2157459"/>
                  </a:cubicBezTo>
                  <a:cubicBezTo>
                    <a:pt x="1670466" y="2218857"/>
                    <a:pt x="1644003" y="2238490"/>
                    <a:pt x="1591710" y="2238490"/>
                  </a:cubicBezTo>
                  <a:lnTo>
                    <a:pt x="1296470" y="2237434"/>
                  </a:lnTo>
                  <a:lnTo>
                    <a:pt x="1001230" y="2238490"/>
                  </a:lnTo>
                  <a:cubicBezTo>
                    <a:pt x="948937" y="2238490"/>
                    <a:pt x="922474" y="2218857"/>
                    <a:pt x="892888" y="2157459"/>
                  </a:cubicBezTo>
                  <a:cubicBezTo>
                    <a:pt x="881509" y="2077925"/>
                    <a:pt x="904880" y="2045866"/>
                    <a:pt x="851923" y="1984856"/>
                  </a:cubicBezTo>
                  <a:cubicBezTo>
                    <a:pt x="674170" y="1842315"/>
                    <a:pt x="448251" y="1530035"/>
                    <a:pt x="448251" y="1213621"/>
                  </a:cubicBezTo>
                  <a:cubicBezTo>
                    <a:pt x="448251" y="746041"/>
                    <a:pt x="827300" y="366993"/>
                    <a:pt x="1294881" y="366993"/>
                  </a:cubicBezTo>
                  <a:close/>
                  <a:moveTo>
                    <a:pt x="2017322" y="195354"/>
                  </a:moveTo>
                  <a:lnTo>
                    <a:pt x="2168700" y="322376"/>
                  </a:lnTo>
                  <a:lnTo>
                    <a:pt x="1956964" y="513228"/>
                  </a:lnTo>
                  <a:lnTo>
                    <a:pt x="1866137" y="437013"/>
                  </a:lnTo>
                  <a:close/>
                  <a:moveTo>
                    <a:pt x="520680" y="195354"/>
                  </a:moveTo>
                  <a:lnTo>
                    <a:pt x="671864" y="437013"/>
                  </a:lnTo>
                  <a:lnTo>
                    <a:pt x="581036" y="513228"/>
                  </a:lnTo>
                  <a:lnTo>
                    <a:pt x="369300" y="322376"/>
                  </a:lnTo>
                  <a:close/>
                  <a:moveTo>
                    <a:pt x="1197664" y="0"/>
                  </a:moveTo>
                  <a:lnTo>
                    <a:pt x="1395275" y="0"/>
                  </a:lnTo>
                  <a:lnTo>
                    <a:pt x="1355752" y="282302"/>
                  </a:lnTo>
                  <a:lnTo>
                    <a:pt x="1237185" y="28230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26" name="Group 18">
              <a:extLst>
                <a:ext uri="{FF2B5EF4-FFF2-40B4-BE49-F238E27FC236}">
                  <a16:creationId xmlns="" xmlns:a16="http://schemas.microsoft.com/office/drawing/2014/main" id="{8947CC97-8E0D-4EBD-9863-347EFE543FA3}"/>
                </a:ext>
              </a:extLst>
            </p:cNvPr>
            <p:cNvGrpSpPr/>
            <p:nvPr/>
          </p:nvGrpSpPr>
          <p:grpSpPr>
            <a:xfrm rot="19043010">
              <a:off x="3354055" y="3654531"/>
              <a:ext cx="658762" cy="1971395"/>
              <a:chOff x="6208145" y="3967120"/>
              <a:chExt cx="864000" cy="2380481"/>
            </a:xfrm>
          </p:grpSpPr>
          <p:sp>
            <p:nvSpPr>
              <p:cNvPr id="45" name="Rectangle 13">
                <a:extLst>
                  <a:ext uri="{FF2B5EF4-FFF2-40B4-BE49-F238E27FC236}">
                    <a16:creationId xmlns="" xmlns:a16="http://schemas.microsoft.com/office/drawing/2014/main" id="{C435DBBB-5A13-4E2E-9A82-CAF2376ACFBC}"/>
                  </a:ext>
                </a:extLst>
              </p:cNvPr>
              <p:cNvSpPr/>
              <p:nvPr/>
            </p:nvSpPr>
            <p:spPr>
              <a:xfrm>
                <a:off x="6208145" y="3967120"/>
                <a:ext cx="864000" cy="1462385"/>
              </a:xfrm>
              <a:custGeom>
                <a:avLst/>
                <a:gdLst>
                  <a:gd name="connsiteX0" fmla="*/ 0 w 658762"/>
                  <a:gd name="connsiteY0" fmla="*/ 0 h 1173372"/>
                  <a:gd name="connsiteX1" fmla="*/ 658762 w 658762"/>
                  <a:gd name="connsiteY1" fmla="*/ 0 h 1173372"/>
                  <a:gd name="connsiteX2" fmla="*/ 658762 w 658762"/>
                  <a:gd name="connsiteY2" fmla="*/ 1173372 h 1173372"/>
                  <a:gd name="connsiteX3" fmla="*/ 0 w 658762"/>
                  <a:gd name="connsiteY3" fmla="*/ 1173372 h 1173372"/>
                  <a:gd name="connsiteX4" fmla="*/ 0 w 658762"/>
                  <a:gd name="connsiteY4" fmla="*/ 0 h 1173372"/>
                  <a:gd name="connsiteX0" fmla="*/ 0 w 658762"/>
                  <a:gd name="connsiteY0" fmla="*/ 0 h 1209010"/>
                  <a:gd name="connsiteX1" fmla="*/ 658762 w 658762"/>
                  <a:gd name="connsiteY1" fmla="*/ 0 h 1209010"/>
                  <a:gd name="connsiteX2" fmla="*/ 658762 w 658762"/>
                  <a:gd name="connsiteY2" fmla="*/ 1173372 h 1209010"/>
                  <a:gd name="connsiteX3" fmla="*/ 314224 w 658762"/>
                  <a:gd name="connsiteY3" fmla="*/ 1209010 h 1209010"/>
                  <a:gd name="connsiteX4" fmla="*/ 0 w 658762"/>
                  <a:gd name="connsiteY4" fmla="*/ 1173372 h 1209010"/>
                  <a:gd name="connsiteX5" fmla="*/ 0 w 658762"/>
                  <a:gd name="connsiteY5" fmla="*/ 0 h 1209010"/>
                  <a:gd name="connsiteX0" fmla="*/ 0 w 658762"/>
                  <a:gd name="connsiteY0" fmla="*/ 0 h 1211074"/>
                  <a:gd name="connsiteX1" fmla="*/ 658762 w 658762"/>
                  <a:gd name="connsiteY1" fmla="*/ 0 h 1211074"/>
                  <a:gd name="connsiteX2" fmla="*/ 658762 w 658762"/>
                  <a:gd name="connsiteY2" fmla="*/ 1173372 h 1211074"/>
                  <a:gd name="connsiteX3" fmla="*/ 312325 w 658762"/>
                  <a:gd name="connsiteY3" fmla="*/ 1211074 h 1211074"/>
                  <a:gd name="connsiteX4" fmla="*/ 0 w 658762"/>
                  <a:gd name="connsiteY4" fmla="*/ 1173372 h 1211074"/>
                  <a:gd name="connsiteX5" fmla="*/ 0 w 658762"/>
                  <a:gd name="connsiteY5" fmla="*/ 0 h 1211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58762" h="1211074">
                    <a:moveTo>
                      <a:pt x="0" y="0"/>
                    </a:moveTo>
                    <a:lnTo>
                      <a:pt x="658762" y="0"/>
                    </a:lnTo>
                    <a:lnTo>
                      <a:pt x="658762" y="1173372"/>
                    </a:lnTo>
                    <a:cubicBezTo>
                      <a:pt x="544742" y="1173306"/>
                      <a:pt x="426345" y="1211140"/>
                      <a:pt x="312325" y="1211074"/>
                    </a:cubicBezTo>
                    <a:lnTo>
                      <a:pt x="0" y="117337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6" name="Trapezoid 12">
                <a:extLst>
                  <a:ext uri="{FF2B5EF4-FFF2-40B4-BE49-F238E27FC236}">
                    <a16:creationId xmlns="" xmlns:a16="http://schemas.microsoft.com/office/drawing/2014/main" id="{47EAEFFA-3A3C-4FAF-8FA9-C40AC5495839}"/>
                  </a:ext>
                </a:extLst>
              </p:cNvPr>
              <p:cNvSpPr/>
              <p:nvPr/>
            </p:nvSpPr>
            <p:spPr>
              <a:xfrm rot="10800000">
                <a:off x="6217643" y="5239989"/>
                <a:ext cx="844714" cy="696735"/>
              </a:xfrm>
              <a:custGeom>
                <a:avLst/>
                <a:gdLst>
                  <a:gd name="connsiteX0" fmla="*/ 0 w 864096"/>
                  <a:gd name="connsiteY0" fmla="*/ 504000 h 504000"/>
                  <a:gd name="connsiteX1" fmla="*/ 278218 w 864096"/>
                  <a:gd name="connsiteY1" fmla="*/ 0 h 504000"/>
                  <a:gd name="connsiteX2" fmla="*/ 585878 w 864096"/>
                  <a:gd name="connsiteY2" fmla="*/ 0 h 504000"/>
                  <a:gd name="connsiteX3" fmla="*/ 864096 w 864096"/>
                  <a:gd name="connsiteY3" fmla="*/ 504000 h 504000"/>
                  <a:gd name="connsiteX4" fmla="*/ 0 w 864096"/>
                  <a:gd name="connsiteY4" fmla="*/ 504000 h 504000"/>
                  <a:gd name="connsiteX0" fmla="*/ 0 w 864096"/>
                  <a:gd name="connsiteY0" fmla="*/ 504000 h 504000"/>
                  <a:gd name="connsiteX1" fmla="*/ 278218 w 864096"/>
                  <a:gd name="connsiteY1" fmla="*/ 0 h 504000"/>
                  <a:gd name="connsiteX2" fmla="*/ 585878 w 864096"/>
                  <a:gd name="connsiteY2" fmla="*/ 0 h 504000"/>
                  <a:gd name="connsiteX3" fmla="*/ 864096 w 864096"/>
                  <a:gd name="connsiteY3" fmla="*/ 504000 h 504000"/>
                  <a:gd name="connsiteX4" fmla="*/ 654389 w 864096"/>
                  <a:gd name="connsiteY4" fmla="*/ 502269 h 504000"/>
                  <a:gd name="connsiteX5" fmla="*/ 0 w 864096"/>
                  <a:gd name="connsiteY5" fmla="*/ 504000 h 504000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0 w 864096"/>
                  <a:gd name="connsiteY5" fmla="*/ 504000 h 692597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0 w 864096"/>
                  <a:gd name="connsiteY5" fmla="*/ 504000 h 692597"/>
                  <a:gd name="connsiteX0" fmla="*/ 0 w 864096"/>
                  <a:gd name="connsiteY0" fmla="*/ 504000 h 693799"/>
                  <a:gd name="connsiteX1" fmla="*/ 278218 w 864096"/>
                  <a:gd name="connsiteY1" fmla="*/ 0 h 693799"/>
                  <a:gd name="connsiteX2" fmla="*/ 585878 w 864096"/>
                  <a:gd name="connsiteY2" fmla="*/ 0 h 693799"/>
                  <a:gd name="connsiteX3" fmla="*/ 864096 w 864096"/>
                  <a:gd name="connsiteY3" fmla="*/ 504000 h 693799"/>
                  <a:gd name="connsiteX4" fmla="*/ 646114 w 864096"/>
                  <a:gd name="connsiteY4" fmla="*/ 692597 h 693799"/>
                  <a:gd name="connsiteX5" fmla="*/ 418548 w 864096"/>
                  <a:gd name="connsiteY5" fmla="*/ 580882 h 693799"/>
                  <a:gd name="connsiteX6" fmla="*/ 0 w 864096"/>
                  <a:gd name="connsiteY6" fmla="*/ 504000 h 693799"/>
                  <a:gd name="connsiteX0" fmla="*/ 0 w 864096"/>
                  <a:gd name="connsiteY0" fmla="*/ 504000 h 693347"/>
                  <a:gd name="connsiteX1" fmla="*/ 278218 w 864096"/>
                  <a:gd name="connsiteY1" fmla="*/ 0 h 693347"/>
                  <a:gd name="connsiteX2" fmla="*/ 585878 w 864096"/>
                  <a:gd name="connsiteY2" fmla="*/ 0 h 693347"/>
                  <a:gd name="connsiteX3" fmla="*/ 864096 w 864096"/>
                  <a:gd name="connsiteY3" fmla="*/ 504000 h 693347"/>
                  <a:gd name="connsiteX4" fmla="*/ 646114 w 864096"/>
                  <a:gd name="connsiteY4" fmla="*/ 692597 h 693347"/>
                  <a:gd name="connsiteX5" fmla="*/ 418548 w 864096"/>
                  <a:gd name="connsiteY5" fmla="*/ 518819 h 693347"/>
                  <a:gd name="connsiteX6" fmla="*/ 0 w 864096"/>
                  <a:gd name="connsiteY6" fmla="*/ 504000 h 693347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418548 w 864096"/>
                  <a:gd name="connsiteY5" fmla="*/ 518819 h 692597"/>
                  <a:gd name="connsiteX6" fmla="*/ 0 w 864096"/>
                  <a:gd name="connsiteY6" fmla="*/ 504000 h 692597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418548 w 864096"/>
                  <a:gd name="connsiteY5" fmla="*/ 518819 h 692597"/>
                  <a:gd name="connsiteX6" fmla="*/ 0 w 864096"/>
                  <a:gd name="connsiteY6" fmla="*/ 504000 h 692597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422686 w 864096"/>
                  <a:gd name="connsiteY5" fmla="*/ 489856 h 692597"/>
                  <a:gd name="connsiteX6" fmla="*/ 0 w 864096"/>
                  <a:gd name="connsiteY6" fmla="*/ 504000 h 692597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422686 w 864096"/>
                  <a:gd name="connsiteY5" fmla="*/ 489856 h 692597"/>
                  <a:gd name="connsiteX6" fmla="*/ 0 w 864096"/>
                  <a:gd name="connsiteY6" fmla="*/ 504000 h 692597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422686 w 864096"/>
                  <a:gd name="connsiteY5" fmla="*/ 489856 h 692597"/>
                  <a:gd name="connsiteX6" fmla="*/ 0 w 864096"/>
                  <a:gd name="connsiteY6" fmla="*/ 504000 h 692597"/>
                  <a:gd name="connsiteX0" fmla="*/ 0 w 864096"/>
                  <a:gd name="connsiteY0" fmla="*/ 504000 h 692597"/>
                  <a:gd name="connsiteX1" fmla="*/ 278218 w 864096"/>
                  <a:gd name="connsiteY1" fmla="*/ 0 h 692597"/>
                  <a:gd name="connsiteX2" fmla="*/ 585878 w 864096"/>
                  <a:gd name="connsiteY2" fmla="*/ 0 h 692597"/>
                  <a:gd name="connsiteX3" fmla="*/ 864096 w 864096"/>
                  <a:gd name="connsiteY3" fmla="*/ 504000 h 692597"/>
                  <a:gd name="connsiteX4" fmla="*/ 646114 w 864096"/>
                  <a:gd name="connsiteY4" fmla="*/ 692597 h 692597"/>
                  <a:gd name="connsiteX5" fmla="*/ 422686 w 864096"/>
                  <a:gd name="connsiteY5" fmla="*/ 489856 h 692597"/>
                  <a:gd name="connsiteX6" fmla="*/ 0 w 864096"/>
                  <a:gd name="connsiteY6" fmla="*/ 504000 h 692597"/>
                  <a:gd name="connsiteX0" fmla="*/ 162 w 864258"/>
                  <a:gd name="connsiteY0" fmla="*/ 504000 h 692597"/>
                  <a:gd name="connsiteX1" fmla="*/ 278380 w 864258"/>
                  <a:gd name="connsiteY1" fmla="*/ 0 h 692597"/>
                  <a:gd name="connsiteX2" fmla="*/ 586040 w 864258"/>
                  <a:gd name="connsiteY2" fmla="*/ 0 h 692597"/>
                  <a:gd name="connsiteX3" fmla="*/ 864258 w 864258"/>
                  <a:gd name="connsiteY3" fmla="*/ 504000 h 692597"/>
                  <a:gd name="connsiteX4" fmla="*/ 646276 w 864258"/>
                  <a:gd name="connsiteY4" fmla="*/ 692597 h 692597"/>
                  <a:gd name="connsiteX5" fmla="*/ 422848 w 864258"/>
                  <a:gd name="connsiteY5" fmla="*/ 489856 h 692597"/>
                  <a:gd name="connsiteX6" fmla="*/ 240795 w 864258"/>
                  <a:gd name="connsiteY6" fmla="*/ 576744 h 692597"/>
                  <a:gd name="connsiteX7" fmla="*/ 162 w 864258"/>
                  <a:gd name="connsiteY7" fmla="*/ 504000 h 692597"/>
                  <a:gd name="connsiteX0" fmla="*/ 153 w 864249"/>
                  <a:gd name="connsiteY0" fmla="*/ 504000 h 692597"/>
                  <a:gd name="connsiteX1" fmla="*/ 278371 w 864249"/>
                  <a:gd name="connsiteY1" fmla="*/ 0 h 692597"/>
                  <a:gd name="connsiteX2" fmla="*/ 586031 w 864249"/>
                  <a:gd name="connsiteY2" fmla="*/ 0 h 692597"/>
                  <a:gd name="connsiteX3" fmla="*/ 864249 w 864249"/>
                  <a:gd name="connsiteY3" fmla="*/ 504000 h 692597"/>
                  <a:gd name="connsiteX4" fmla="*/ 646267 w 864249"/>
                  <a:gd name="connsiteY4" fmla="*/ 692597 h 692597"/>
                  <a:gd name="connsiteX5" fmla="*/ 422839 w 864249"/>
                  <a:gd name="connsiteY5" fmla="*/ 489856 h 692597"/>
                  <a:gd name="connsiteX6" fmla="*/ 253199 w 864249"/>
                  <a:gd name="connsiteY6" fmla="*/ 688458 h 692597"/>
                  <a:gd name="connsiteX7" fmla="*/ 153 w 864249"/>
                  <a:gd name="connsiteY7" fmla="*/ 504000 h 692597"/>
                  <a:gd name="connsiteX0" fmla="*/ 153 w 864249"/>
                  <a:gd name="connsiteY0" fmla="*/ 504000 h 692597"/>
                  <a:gd name="connsiteX1" fmla="*/ 278371 w 864249"/>
                  <a:gd name="connsiteY1" fmla="*/ 0 h 692597"/>
                  <a:gd name="connsiteX2" fmla="*/ 586031 w 864249"/>
                  <a:gd name="connsiteY2" fmla="*/ 0 h 692597"/>
                  <a:gd name="connsiteX3" fmla="*/ 864249 w 864249"/>
                  <a:gd name="connsiteY3" fmla="*/ 504000 h 692597"/>
                  <a:gd name="connsiteX4" fmla="*/ 646267 w 864249"/>
                  <a:gd name="connsiteY4" fmla="*/ 692597 h 692597"/>
                  <a:gd name="connsiteX5" fmla="*/ 422839 w 864249"/>
                  <a:gd name="connsiteY5" fmla="*/ 489856 h 692597"/>
                  <a:gd name="connsiteX6" fmla="*/ 253199 w 864249"/>
                  <a:gd name="connsiteY6" fmla="*/ 688458 h 692597"/>
                  <a:gd name="connsiteX7" fmla="*/ 153 w 864249"/>
                  <a:gd name="connsiteY7" fmla="*/ 504000 h 692597"/>
                  <a:gd name="connsiteX0" fmla="*/ 141 w 864237"/>
                  <a:gd name="connsiteY0" fmla="*/ 504000 h 696774"/>
                  <a:gd name="connsiteX1" fmla="*/ 278359 w 864237"/>
                  <a:gd name="connsiteY1" fmla="*/ 0 h 696774"/>
                  <a:gd name="connsiteX2" fmla="*/ 586019 w 864237"/>
                  <a:gd name="connsiteY2" fmla="*/ 0 h 696774"/>
                  <a:gd name="connsiteX3" fmla="*/ 864237 w 864237"/>
                  <a:gd name="connsiteY3" fmla="*/ 504000 h 696774"/>
                  <a:gd name="connsiteX4" fmla="*/ 646255 w 864237"/>
                  <a:gd name="connsiteY4" fmla="*/ 692597 h 696774"/>
                  <a:gd name="connsiteX5" fmla="*/ 422827 w 864237"/>
                  <a:gd name="connsiteY5" fmla="*/ 489856 h 696774"/>
                  <a:gd name="connsiteX6" fmla="*/ 269737 w 864237"/>
                  <a:gd name="connsiteY6" fmla="*/ 696733 h 696774"/>
                  <a:gd name="connsiteX7" fmla="*/ 141 w 864237"/>
                  <a:gd name="connsiteY7" fmla="*/ 504000 h 696774"/>
                  <a:gd name="connsiteX0" fmla="*/ 141 w 864237"/>
                  <a:gd name="connsiteY0" fmla="*/ 504000 h 696774"/>
                  <a:gd name="connsiteX1" fmla="*/ 278359 w 864237"/>
                  <a:gd name="connsiteY1" fmla="*/ 0 h 696774"/>
                  <a:gd name="connsiteX2" fmla="*/ 586019 w 864237"/>
                  <a:gd name="connsiteY2" fmla="*/ 0 h 696774"/>
                  <a:gd name="connsiteX3" fmla="*/ 864237 w 864237"/>
                  <a:gd name="connsiteY3" fmla="*/ 504000 h 696774"/>
                  <a:gd name="connsiteX4" fmla="*/ 646255 w 864237"/>
                  <a:gd name="connsiteY4" fmla="*/ 692597 h 696774"/>
                  <a:gd name="connsiteX5" fmla="*/ 422827 w 864237"/>
                  <a:gd name="connsiteY5" fmla="*/ 489856 h 696774"/>
                  <a:gd name="connsiteX6" fmla="*/ 269737 w 864237"/>
                  <a:gd name="connsiteY6" fmla="*/ 696733 h 696774"/>
                  <a:gd name="connsiteX7" fmla="*/ 141 w 864237"/>
                  <a:gd name="connsiteY7" fmla="*/ 504000 h 696774"/>
                  <a:gd name="connsiteX0" fmla="*/ 141 w 864237"/>
                  <a:gd name="connsiteY0" fmla="*/ 504000 h 696774"/>
                  <a:gd name="connsiteX1" fmla="*/ 278359 w 864237"/>
                  <a:gd name="connsiteY1" fmla="*/ 0 h 696774"/>
                  <a:gd name="connsiteX2" fmla="*/ 586019 w 864237"/>
                  <a:gd name="connsiteY2" fmla="*/ 0 h 696774"/>
                  <a:gd name="connsiteX3" fmla="*/ 864237 w 864237"/>
                  <a:gd name="connsiteY3" fmla="*/ 504000 h 696774"/>
                  <a:gd name="connsiteX4" fmla="*/ 646255 w 864237"/>
                  <a:gd name="connsiteY4" fmla="*/ 692597 h 696774"/>
                  <a:gd name="connsiteX5" fmla="*/ 422827 w 864237"/>
                  <a:gd name="connsiteY5" fmla="*/ 489856 h 696774"/>
                  <a:gd name="connsiteX6" fmla="*/ 269737 w 864237"/>
                  <a:gd name="connsiteY6" fmla="*/ 696733 h 696774"/>
                  <a:gd name="connsiteX7" fmla="*/ 141 w 864237"/>
                  <a:gd name="connsiteY7" fmla="*/ 504000 h 696774"/>
                  <a:gd name="connsiteX0" fmla="*/ 141 w 864237"/>
                  <a:gd name="connsiteY0" fmla="*/ 504000 h 696774"/>
                  <a:gd name="connsiteX1" fmla="*/ 278359 w 864237"/>
                  <a:gd name="connsiteY1" fmla="*/ 0 h 696774"/>
                  <a:gd name="connsiteX2" fmla="*/ 586019 w 864237"/>
                  <a:gd name="connsiteY2" fmla="*/ 0 h 696774"/>
                  <a:gd name="connsiteX3" fmla="*/ 864237 w 864237"/>
                  <a:gd name="connsiteY3" fmla="*/ 504000 h 696774"/>
                  <a:gd name="connsiteX4" fmla="*/ 646255 w 864237"/>
                  <a:gd name="connsiteY4" fmla="*/ 692597 h 696774"/>
                  <a:gd name="connsiteX5" fmla="*/ 422827 w 864237"/>
                  <a:gd name="connsiteY5" fmla="*/ 489856 h 696774"/>
                  <a:gd name="connsiteX6" fmla="*/ 269737 w 864237"/>
                  <a:gd name="connsiteY6" fmla="*/ 696733 h 696774"/>
                  <a:gd name="connsiteX7" fmla="*/ 141 w 864237"/>
                  <a:gd name="connsiteY7" fmla="*/ 504000 h 696774"/>
                  <a:gd name="connsiteX0" fmla="*/ 141 w 864237"/>
                  <a:gd name="connsiteY0" fmla="*/ 504000 h 696774"/>
                  <a:gd name="connsiteX1" fmla="*/ 278359 w 864237"/>
                  <a:gd name="connsiteY1" fmla="*/ 0 h 696774"/>
                  <a:gd name="connsiteX2" fmla="*/ 586019 w 864237"/>
                  <a:gd name="connsiteY2" fmla="*/ 0 h 696774"/>
                  <a:gd name="connsiteX3" fmla="*/ 864237 w 864237"/>
                  <a:gd name="connsiteY3" fmla="*/ 504000 h 696774"/>
                  <a:gd name="connsiteX4" fmla="*/ 646255 w 864237"/>
                  <a:gd name="connsiteY4" fmla="*/ 692597 h 696774"/>
                  <a:gd name="connsiteX5" fmla="*/ 443514 w 864237"/>
                  <a:gd name="connsiteY5" fmla="*/ 481581 h 696774"/>
                  <a:gd name="connsiteX6" fmla="*/ 269737 w 864237"/>
                  <a:gd name="connsiteY6" fmla="*/ 696733 h 696774"/>
                  <a:gd name="connsiteX7" fmla="*/ 141 w 864237"/>
                  <a:gd name="connsiteY7" fmla="*/ 504000 h 696774"/>
                  <a:gd name="connsiteX0" fmla="*/ 187 w 864283"/>
                  <a:gd name="connsiteY0" fmla="*/ 504000 h 696733"/>
                  <a:gd name="connsiteX1" fmla="*/ 278405 w 864283"/>
                  <a:gd name="connsiteY1" fmla="*/ 0 h 696733"/>
                  <a:gd name="connsiteX2" fmla="*/ 586065 w 864283"/>
                  <a:gd name="connsiteY2" fmla="*/ 0 h 696733"/>
                  <a:gd name="connsiteX3" fmla="*/ 864283 w 864283"/>
                  <a:gd name="connsiteY3" fmla="*/ 504000 h 696733"/>
                  <a:gd name="connsiteX4" fmla="*/ 646301 w 864283"/>
                  <a:gd name="connsiteY4" fmla="*/ 692597 h 696733"/>
                  <a:gd name="connsiteX5" fmla="*/ 443560 w 864283"/>
                  <a:gd name="connsiteY5" fmla="*/ 481581 h 696733"/>
                  <a:gd name="connsiteX6" fmla="*/ 269783 w 864283"/>
                  <a:gd name="connsiteY6" fmla="*/ 696733 h 696733"/>
                  <a:gd name="connsiteX7" fmla="*/ 187 w 864283"/>
                  <a:gd name="connsiteY7" fmla="*/ 504000 h 696733"/>
                  <a:gd name="connsiteX0" fmla="*/ 0 w 864096"/>
                  <a:gd name="connsiteY0" fmla="*/ 504000 h 696733"/>
                  <a:gd name="connsiteX1" fmla="*/ 278218 w 864096"/>
                  <a:gd name="connsiteY1" fmla="*/ 0 h 696733"/>
                  <a:gd name="connsiteX2" fmla="*/ 585878 w 864096"/>
                  <a:gd name="connsiteY2" fmla="*/ 0 h 696733"/>
                  <a:gd name="connsiteX3" fmla="*/ 864096 w 864096"/>
                  <a:gd name="connsiteY3" fmla="*/ 504000 h 696733"/>
                  <a:gd name="connsiteX4" fmla="*/ 646114 w 864096"/>
                  <a:gd name="connsiteY4" fmla="*/ 692597 h 696733"/>
                  <a:gd name="connsiteX5" fmla="*/ 443373 w 864096"/>
                  <a:gd name="connsiteY5" fmla="*/ 481581 h 696733"/>
                  <a:gd name="connsiteX6" fmla="*/ 269596 w 864096"/>
                  <a:gd name="connsiteY6" fmla="*/ 696733 h 696733"/>
                  <a:gd name="connsiteX7" fmla="*/ 0 w 864096"/>
                  <a:gd name="connsiteY7" fmla="*/ 504000 h 696733"/>
                  <a:gd name="connsiteX0" fmla="*/ 0 w 864096"/>
                  <a:gd name="connsiteY0" fmla="*/ 504000 h 696733"/>
                  <a:gd name="connsiteX1" fmla="*/ 278218 w 864096"/>
                  <a:gd name="connsiteY1" fmla="*/ 0 h 696733"/>
                  <a:gd name="connsiteX2" fmla="*/ 585878 w 864096"/>
                  <a:gd name="connsiteY2" fmla="*/ 0 h 696733"/>
                  <a:gd name="connsiteX3" fmla="*/ 864096 w 864096"/>
                  <a:gd name="connsiteY3" fmla="*/ 504000 h 696733"/>
                  <a:gd name="connsiteX4" fmla="*/ 646114 w 864096"/>
                  <a:gd name="connsiteY4" fmla="*/ 692597 h 696733"/>
                  <a:gd name="connsiteX5" fmla="*/ 443373 w 864096"/>
                  <a:gd name="connsiteY5" fmla="*/ 506406 h 696733"/>
                  <a:gd name="connsiteX6" fmla="*/ 269596 w 864096"/>
                  <a:gd name="connsiteY6" fmla="*/ 696733 h 696733"/>
                  <a:gd name="connsiteX7" fmla="*/ 0 w 864096"/>
                  <a:gd name="connsiteY7" fmla="*/ 504000 h 696733"/>
                  <a:gd name="connsiteX0" fmla="*/ 0 w 864096"/>
                  <a:gd name="connsiteY0" fmla="*/ 504000 h 696733"/>
                  <a:gd name="connsiteX1" fmla="*/ 278218 w 864096"/>
                  <a:gd name="connsiteY1" fmla="*/ 0 h 696733"/>
                  <a:gd name="connsiteX2" fmla="*/ 585878 w 864096"/>
                  <a:gd name="connsiteY2" fmla="*/ 0 h 696733"/>
                  <a:gd name="connsiteX3" fmla="*/ 864096 w 864096"/>
                  <a:gd name="connsiteY3" fmla="*/ 504000 h 696733"/>
                  <a:gd name="connsiteX4" fmla="*/ 646114 w 864096"/>
                  <a:gd name="connsiteY4" fmla="*/ 692597 h 696733"/>
                  <a:gd name="connsiteX5" fmla="*/ 443373 w 864096"/>
                  <a:gd name="connsiteY5" fmla="*/ 506406 h 696733"/>
                  <a:gd name="connsiteX6" fmla="*/ 269596 w 864096"/>
                  <a:gd name="connsiteY6" fmla="*/ 696733 h 696733"/>
                  <a:gd name="connsiteX7" fmla="*/ 0 w 864096"/>
                  <a:gd name="connsiteY7" fmla="*/ 504000 h 696733"/>
                  <a:gd name="connsiteX0" fmla="*/ 0 w 864096"/>
                  <a:gd name="connsiteY0" fmla="*/ 504000 h 696733"/>
                  <a:gd name="connsiteX1" fmla="*/ 278218 w 864096"/>
                  <a:gd name="connsiteY1" fmla="*/ 0 h 696733"/>
                  <a:gd name="connsiteX2" fmla="*/ 585878 w 864096"/>
                  <a:gd name="connsiteY2" fmla="*/ 0 h 696733"/>
                  <a:gd name="connsiteX3" fmla="*/ 864096 w 864096"/>
                  <a:gd name="connsiteY3" fmla="*/ 504000 h 696733"/>
                  <a:gd name="connsiteX4" fmla="*/ 646114 w 864096"/>
                  <a:gd name="connsiteY4" fmla="*/ 692597 h 696733"/>
                  <a:gd name="connsiteX5" fmla="*/ 443373 w 864096"/>
                  <a:gd name="connsiteY5" fmla="*/ 506406 h 696733"/>
                  <a:gd name="connsiteX6" fmla="*/ 269596 w 864096"/>
                  <a:gd name="connsiteY6" fmla="*/ 696733 h 696733"/>
                  <a:gd name="connsiteX7" fmla="*/ 0 w 864096"/>
                  <a:gd name="connsiteY7" fmla="*/ 504000 h 696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64096" h="696733">
                    <a:moveTo>
                      <a:pt x="0" y="504000"/>
                    </a:moveTo>
                    <a:lnTo>
                      <a:pt x="278218" y="0"/>
                    </a:lnTo>
                    <a:lnTo>
                      <a:pt x="585878" y="0"/>
                    </a:lnTo>
                    <a:lnTo>
                      <a:pt x="864096" y="504000"/>
                    </a:lnTo>
                    <a:lnTo>
                      <a:pt x="646114" y="692597"/>
                    </a:lnTo>
                    <a:cubicBezTo>
                      <a:pt x="555306" y="618523"/>
                      <a:pt x="538646" y="587490"/>
                      <a:pt x="443373" y="506406"/>
                    </a:cubicBezTo>
                    <a:cubicBezTo>
                      <a:pt x="342692" y="607086"/>
                      <a:pt x="319356" y="636450"/>
                      <a:pt x="269596" y="696733"/>
                    </a:cubicBezTo>
                    <a:cubicBezTo>
                      <a:pt x="145360" y="616339"/>
                      <a:pt x="130275" y="612536"/>
                      <a:pt x="0" y="504000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47" name="Isosceles Triangle 14">
                <a:extLst>
                  <a:ext uri="{FF2B5EF4-FFF2-40B4-BE49-F238E27FC236}">
                    <a16:creationId xmlns="" xmlns:a16="http://schemas.microsoft.com/office/drawing/2014/main" id="{0A93880B-8B8D-4A15-BD83-4C2E1A12D63E}"/>
                  </a:ext>
                </a:extLst>
              </p:cNvPr>
              <p:cNvSpPr/>
              <p:nvPr/>
            </p:nvSpPr>
            <p:spPr>
              <a:xfrm rot="10800000">
                <a:off x="6405891" y="5884187"/>
                <a:ext cx="468769" cy="463414"/>
              </a:xfrm>
              <a:prstGeom prst="triangle">
                <a:avLst>
                  <a:gd name="adj" fmla="val 53724"/>
                </a:avLst>
              </a:prstGeom>
              <a:solidFill>
                <a:schemeClr val="accent5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27" name="그룹 8">
              <a:extLst>
                <a:ext uri="{FF2B5EF4-FFF2-40B4-BE49-F238E27FC236}">
                  <a16:creationId xmlns="" xmlns:a16="http://schemas.microsoft.com/office/drawing/2014/main" id="{DFD193C8-756D-496F-A897-B05DE9CB4C84}"/>
                </a:ext>
              </a:extLst>
            </p:cNvPr>
            <p:cNvGrpSpPr/>
            <p:nvPr/>
          </p:nvGrpSpPr>
          <p:grpSpPr>
            <a:xfrm>
              <a:off x="1561176" y="2495176"/>
              <a:ext cx="1063915" cy="1178548"/>
              <a:chOff x="1561176" y="2495176"/>
              <a:chExt cx="1063915" cy="1178548"/>
            </a:xfrm>
          </p:grpSpPr>
          <p:sp>
            <p:nvSpPr>
              <p:cNvPr id="28" name="Freeform 23">
                <a:extLst>
                  <a:ext uri="{FF2B5EF4-FFF2-40B4-BE49-F238E27FC236}">
                    <a16:creationId xmlns="" xmlns:a16="http://schemas.microsoft.com/office/drawing/2014/main" id="{D5444BAE-6A04-413E-BA49-DC11B2111C1E}"/>
                  </a:ext>
                </a:extLst>
              </p:cNvPr>
              <p:cNvSpPr/>
              <p:nvPr/>
            </p:nvSpPr>
            <p:spPr>
              <a:xfrm rot="19043010">
                <a:off x="2359636" y="3192185"/>
                <a:ext cx="105125" cy="481539"/>
              </a:xfrm>
              <a:custGeom>
                <a:avLst/>
                <a:gdLst>
                  <a:gd name="connsiteX0" fmla="*/ 0 w 118110"/>
                  <a:gd name="connsiteY0" fmla="*/ 0 h 541020"/>
                  <a:gd name="connsiteX1" fmla="*/ 118110 w 118110"/>
                  <a:gd name="connsiteY1" fmla="*/ 541020 h 541020"/>
                  <a:gd name="connsiteX2" fmla="*/ 118110 w 118110"/>
                  <a:gd name="connsiteY2" fmla="*/ 541020 h 541020"/>
                  <a:gd name="connsiteX3" fmla="*/ 118110 w 118110"/>
                  <a:gd name="connsiteY3" fmla="*/ 541020 h 541020"/>
                  <a:gd name="connsiteX0" fmla="*/ 0 w 118110"/>
                  <a:gd name="connsiteY0" fmla="*/ 0 h 541020"/>
                  <a:gd name="connsiteX1" fmla="*/ 118110 w 118110"/>
                  <a:gd name="connsiteY1" fmla="*/ 541020 h 541020"/>
                  <a:gd name="connsiteX2" fmla="*/ 118110 w 118110"/>
                  <a:gd name="connsiteY2" fmla="*/ 541020 h 541020"/>
                  <a:gd name="connsiteX3" fmla="*/ 118110 w 118110"/>
                  <a:gd name="connsiteY3" fmla="*/ 541020 h 541020"/>
                  <a:gd name="connsiteX0" fmla="*/ 0 w 118110"/>
                  <a:gd name="connsiteY0" fmla="*/ 0 h 541020"/>
                  <a:gd name="connsiteX1" fmla="*/ 118110 w 118110"/>
                  <a:gd name="connsiteY1" fmla="*/ 541020 h 541020"/>
                  <a:gd name="connsiteX2" fmla="*/ 118110 w 118110"/>
                  <a:gd name="connsiteY2" fmla="*/ 541020 h 541020"/>
                  <a:gd name="connsiteX3" fmla="*/ 118110 w 118110"/>
                  <a:gd name="connsiteY3" fmla="*/ 541020 h 541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" h="541020">
                    <a:moveTo>
                      <a:pt x="0" y="0"/>
                    </a:moveTo>
                    <a:cubicBezTo>
                      <a:pt x="123190" y="153670"/>
                      <a:pt x="116840" y="356870"/>
                      <a:pt x="118110" y="541020"/>
                    </a:cubicBezTo>
                    <a:lnTo>
                      <a:pt x="118110" y="541020"/>
                    </a:lnTo>
                    <a:lnTo>
                      <a:pt x="118110" y="541020"/>
                    </a:lnTo>
                  </a:path>
                </a:pathLst>
              </a:custGeom>
              <a:ln w="508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Freeform 24">
                <a:extLst>
                  <a:ext uri="{FF2B5EF4-FFF2-40B4-BE49-F238E27FC236}">
                    <a16:creationId xmlns="" xmlns:a16="http://schemas.microsoft.com/office/drawing/2014/main" id="{660EC21E-85B4-4357-844A-00B8C2C02D30}"/>
                  </a:ext>
                </a:extLst>
              </p:cNvPr>
              <p:cNvSpPr/>
              <p:nvPr/>
            </p:nvSpPr>
            <p:spPr>
              <a:xfrm rot="19043010" flipH="1">
                <a:off x="2519966" y="3044667"/>
                <a:ext cx="105125" cy="481539"/>
              </a:xfrm>
              <a:custGeom>
                <a:avLst/>
                <a:gdLst>
                  <a:gd name="connsiteX0" fmla="*/ 0 w 118110"/>
                  <a:gd name="connsiteY0" fmla="*/ 0 h 541020"/>
                  <a:gd name="connsiteX1" fmla="*/ 118110 w 118110"/>
                  <a:gd name="connsiteY1" fmla="*/ 541020 h 541020"/>
                  <a:gd name="connsiteX2" fmla="*/ 118110 w 118110"/>
                  <a:gd name="connsiteY2" fmla="*/ 541020 h 541020"/>
                  <a:gd name="connsiteX3" fmla="*/ 118110 w 118110"/>
                  <a:gd name="connsiteY3" fmla="*/ 541020 h 541020"/>
                  <a:gd name="connsiteX0" fmla="*/ 0 w 118110"/>
                  <a:gd name="connsiteY0" fmla="*/ 0 h 541020"/>
                  <a:gd name="connsiteX1" fmla="*/ 118110 w 118110"/>
                  <a:gd name="connsiteY1" fmla="*/ 541020 h 541020"/>
                  <a:gd name="connsiteX2" fmla="*/ 118110 w 118110"/>
                  <a:gd name="connsiteY2" fmla="*/ 541020 h 541020"/>
                  <a:gd name="connsiteX3" fmla="*/ 118110 w 118110"/>
                  <a:gd name="connsiteY3" fmla="*/ 541020 h 541020"/>
                  <a:gd name="connsiteX0" fmla="*/ 0 w 118110"/>
                  <a:gd name="connsiteY0" fmla="*/ 0 h 541020"/>
                  <a:gd name="connsiteX1" fmla="*/ 118110 w 118110"/>
                  <a:gd name="connsiteY1" fmla="*/ 541020 h 541020"/>
                  <a:gd name="connsiteX2" fmla="*/ 118110 w 118110"/>
                  <a:gd name="connsiteY2" fmla="*/ 541020 h 541020"/>
                  <a:gd name="connsiteX3" fmla="*/ 118110 w 118110"/>
                  <a:gd name="connsiteY3" fmla="*/ 541020 h 541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" h="541020">
                    <a:moveTo>
                      <a:pt x="0" y="0"/>
                    </a:moveTo>
                    <a:cubicBezTo>
                      <a:pt x="123190" y="153670"/>
                      <a:pt x="116840" y="356870"/>
                      <a:pt x="118110" y="541020"/>
                    </a:cubicBezTo>
                    <a:lnTo>
                      <a:pt x="118110" y="541020"/>
                    </a:lnTo>
                    <a:lnTo>
                      <a:pt x="118110" y="541020"/>
                    </a:lnTo>
                  </a:path>
                </a:pathLst>
              </a:custGeom>
              <a:noFill/>
              <a:ln w="508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30" name="그룹 7">
                <a:extLst>
                  <a:ext uri="{FF2B5EF4-FFF2-40B4-BE49-F238E27FC236}">
                    <a16:creationId xmlns="" xmlns:a16="http://schemas.microsoft.com/office/drawing/2014/main" id="{52A5A82B-8771-4CDC-A109-51D123B73ED1}"/>
                  </a:ext>
                </a:extLst>
              </p:cNvPr>
              <p:cNvGrpSpPr/>
              <p:nvPr/>
            </p:nvGrpSpPr>
            <p:grpSpPr>
              <a:xfrm rot="19020000">
                <a:off x="1561176" y="2495176"/>
                <a:ext cx="1058138" cy="791152"/>
                <a:chOff x="3323392" y="61421"/>
                <a:chExt cx="4436326" cy="3316965"/>
              </a:xfrm>
            </p:grpSpPr>
            <p:sp>
              <p:nvSpPr>
                <p:cNvPr id="31" name="자유형: 도형 3">
                  <a:extLst>
                    <a:ext uri="{FF2B5EF4-FFF2-40B4-BE49-F238E27FC236}">
                      <a16:creationId xmlns="" xmlns:a16="http://schemas.microsoft.com/office/drawing/2014/main" id="{E178296D-DFCF-42D6-A888-64D446C640D2}"/>
                    </a:ext>
                  </a:extLst>
                </p:cNvPr>
                <p:cNvSpPr/>
                <p:nvPr/>
              </p:nvSpPr>
              <p:spPr>
                <a:xfrm>
                  <a:off x="5565729" y="61421"/>
                  <a:ext cx="2193989" cy="3316965"/>
                </a:xfrm>
                <a:custGeom>
                  <a:avLst/>
                  <a:gdLst>
                    <a:gd name="connsiteX0" fmla="*/ 467139 w 2385391"/>
                    <a:gd name="connsiteY0" fmla="*/ 0 h 3518453"/>
                    <a:gd name="connsiteX1" fmla="*/ 1023731 w 2385391"/>
                    <a:gd name="connsiteY1" fmla="*/ 357809 h 3518453"/>
                    <a:gd name="connsiteX2" fmla="*/ 1630018 w 2385391"/>
                    <a:gd name="connsiteY2" fmla="*/ 268357 h 3518453"/>
                    <a:gd name="connsiteX3" fmla="*/ 1789044 w 2385391"/>
                    <a:gd name="connsiteY3" fmla="*/ 715618 h 3518453"/>
                    <a:gd name="connsiteX4" fmla="*/ 2216426 w 2385391"/>
                    <a:gd name="connsiteY4" fmla="*/ 1063487 h 3518453"/>
                    <a:gd name="connsiteX5" fmla="*/ 2037522 w 2385391"/>
                    <a:gd name="connsiteY5" fmla="*/ 1639957 h 3518453"/>
                    <a:gd name="connsiteX6" fmla="*/ 2385391 w 2385391"/>
                    <a:gd name="connsiteY6" fmla="*/ 2057400 h 3518453"/>
                    <a:gd name="connsiteX7" fmla="*/ 1938131 w 2385391"/>
                    <a:gd name="connsiteY7" fmla="*/ 2643809 h 3518453"/>
                    <a:gd name="connsiteX8" fmla="*/ 1719470 w 2385391"/>
                    <a:gd name="connsiteY8" fmla="*/ 3299792 h 3518453"/>
                    <a:gd name="connsiteX9" fmla="*/ 1033670 w 2385391"/>
                    <a:gd name="connsiteY9" fmla="*/ 3349487 h 3518453"/>
                    <a:gd name="connsiteX10" fmla="*/ 357809 w 2385391"/>
                    <a:gd name="connsiteY10" fmla="*/ 3518453 h 3518453"/>
                    <a:gd name="connsiteX11" fmla="*/ 0 w 2385391"/>
                    <a:gd name="connsiteY11" fmla="*/ 2733261 h 3518453"/>
                    <a:gd name="connsiteX12" fmla="*/ 9939 w 2385391"/>
                    <a:gd name="connsiteY12" fmla="*/ 536713 h 3518453"/>
                    <a:gd name="connsiteX13" fmla="*/ 467139 w 2385391"/>
                    <a:gd name="connsiteY13" fmla="*/ 0 h 3518453"/>
                    <a:gd name="connsiteX0" fmla="*/ 467139 w 2385391"/>
                    <a:gd name="connsiteY0" fmla="*/ 0 h 3518453"/>
                    <a:gd name="connsiteX1" fmla="*/ 1023731 w 2385391"/>
                    <a:gd name="connsiteY1" fmla="*/ 357809 h 3518453"/>
                    <a:gd name="connsiteX2" fmla="*/ 1630018 w 2385391"/>
                    <a:gd name="connsiteY2" fmla="*/ 268357 h 3518453"/>
                    <a:gd name="connsiteX3" fmla="*/ 1789044 w 2385391"/>
                    <a:gd name="connsiteY3" fmla="*/ 715618 h 3518453"/>
                    <a:gd name="connsiteX4" fmla="*/ 2216426 w 2385391"/>
                    <a:gd name="connsiteY4" fmla="*/ 1063487 h 3518453"/>
                    <a:gd name="connsiteX5" fmla="*/ 2037522 w 2385391"/>
                    <a:gd name="connsiteY5" fmla="*/ 1639957 h 3518453"/>
                    <a:gd name="connsiteX6" fmla="*/ 2385391 w 2385391"/>
                    <a:gd name="connsiteY6" fmla="*/ 2057400 h 3518453"/>
                    <a:gd name="connsiteX7" fmla="*/ 1938131 w 2385391"/>
                    <a:gd name="connsiteY7" fmla="*/ 2643809 h 3518453"/>
                    <a:gd name="connsiteX8" fmla="*/ 1719470 w 2385391"/>
                    <a:gd name="connsiteY8" fmla="*/ 3299792 h 3518453"/>
                    <a:gd name="connsiteX9" fmla="*/ 1033670 w 2385391"/>
                    <a:gd name="connsiteY9" fmla="*/ 3349487 h 3518453"/>
                    <a:gd name="connsiteX10" fmla="*/ 357809 w 2385391"/>
                    <a:gd name="connsiteY10" fmla="*/ 3518453 h 3518453"/>
                    <a:gd name="connsiteX11" fmla="*/ 0 w 2385391"/>
                    <a:gd name="connsiteY11" fmla="*/ 2733261 h 3518453"/>
                    <a:gd name="connsiteX12" fmla="*/ 9939 w 2385391"/>
                    <a:gd name="connsiteY12" fmla="*/ 536713 h 3518453"/>
                    <a:gd name="connsiteX13" fmla="*/ 467139 w 2385391"/>
                    <a:gd name="connsiteY13" fmla="*/ 0 h 3518453"/>
                    <a:gd name="connsiteX0" fmla="*/ 467139 w 2385391"/>
                    <a:gd name="connsiteY0" fmla="*/ 2004 h 3520457"/>
                    <a:gd name="connsiteX1" fmla="*/ 1023731 w 2385391"/>
                    <a:gd name="connsiteY1" fmla="*/ 359813 h 3520457"/>
                    <a:gd name="connsiteX2" fmla="*/ 1630018 w 2385391"/>
                    <a:gd name="connsiteY2" fmla="*/ 270361 h 3520457"/>
                    <a:gd name="connsiteX3" fmla="*/ 1789044 w 2385391"/>
                    <a:gd name="connsiteY3" fmla="*/ 717622 h 3520457"/>
                    <a:gd name="connsiteX4" fmla="*/ 2216426 w 2385391"/>
                    <a:gd name="connsiteY4" fmla="*/ 1065491 h 3520457"/>
                    <a:gd name="connsiteX5" fmla="*/ 2037522 w 2385391"/>
                    <a:gd name="connsiteY5" fmla="*/ 1641961 h 3520457"/>
                    <a:gd name="connsiteX6" fmla="*/ 2385391 w 2385391"/>
                    <a:gd name="connsiteY6" fmla="*/ 2059404 h 3520457"/>
                    <a:gd name="connsiteX7" fmla="*/ 1938131 w 2385391"/>
                    <a:gd name="connsiteY7" fmla="*/ 2645813 h 3520457"/>
                    <a:gd name="connsiteX8" fmla="*/ 1719470 w 2385391"/>
                    <a:gd name="connsiteY8" fmla="*/ 3301796 h 3520457"/>
                    <a:gd name="connsiteX9" fmla="*/ 1033670 w 2385391"/>
                    <a:gd name="connsiteY9" fmla="*/ 3351491 h 3520457"/>
                    <a:gd name="connsiteX10" fmla="*/ 357809 w 2385391"/>
                    <a:gd name="connsiteY10" fmla="*/ 3520457 h 3520457"/>
                    <a:gd name="connsiteX11" fmla="*/ 0 w 2385391"/>
                    <a:gd name="connsiteY11" fmla="*/ 2735265 h 3520457"/>
                    <a:gd name="connsiteX12" fmla="*/ 9939 w 2385391"/>
                    <a:gd name="connsiteY12" fmla="*/ 538717 h 3520457"/>
                    <a:gd name="connsiteX13" fmla="*/ 467139 w 2385391"/>
                    <a:gd name="connsiteY13" fmla="*/ 2004 h 3520457"/>
                    <a:gd name="connsiteX0" fmla="*/ 467139 w 2385391"/>
                    <a:gd name="connsiteY0" fmla="*/ 2004 h 3520457"/>
                    <a:gd name="connsiteX1" fmla="*/ 1023731 w 2385391"/>
                    <a:gd name="connsiteY1" fmla="*/ 359813 h 3520457"/>
                    <a:gd name="connsiteX2" fmla="*/ 1630018 w 2385391"/>
                    <a:gd name="connsiteY2" fmla="*/ 270361 h 3520457"/>
                    <a:gd name="connsiteX3" fmla="*/ 1789044 w 2385391"/>
                    <a:gd name="connsiteY3" fmla="*/ 717622 h 3520457"/>
                    <a:gd name="connsiteX4" fmla="*/ 2216426 w 2385391"/>
                    <a:gd name="connsiteY4" fmla="*/ 1065491 h 3520457"/>
                    <a:gd name="connsiteX5" fmla="*/ 2037522 w 2385391"/>
                    <a:gd name="connsiteY5" fmla="*/ 1641961 h 3520457"/>
                    <a:gd name="connsiteX6" fmla="*/ 2385391 w 2385391"/>
                    <a:gd name="connsiteY6" fmla="*/ 2059404 h 3520457"/>
                    <a:gd name="connsiteX7" fmla="*/ 1938131 w 2385391"/>
                    <a:gd name="connsiteY7" fmla="*/ 2645813 h 3520457"/>
                    <a:gd name="connsiteX8" fmla="*/ 1719470 w 2385391"/>
                    <a:gd name="connsiteY8" fmla="*/ 3301796 h 3520457"/>
                    <a:gd name="connsiteX9" fmla="*/ 1033670 w 2385391"/>
                    <a:gd name="connsiteY9" fmla="*/ 3351491 h 3520457"/>
                    <a:gd name="connsiteX10" fmla="*/ 357809 w 2385391"/>
                    <a:gd name="connsiteY10" fmla="*/ 3520457 h 3520457"/>
                    <a:gd name="connsiteX11" fmla="*/ 0 w 2385391"/>
                    <a:gd name="connsiteY11" fmla="*/ 2735265 h 3520457"/>
                    <a:gd name="connsiteX12" fmla="*/ 9939 w 2385391"/>
                    <a:gd name="connsiteY12" fmla="*/ 538717 h 3520457"/>
                    <a:gd name="connsiteX13" fmla="*/ 467139 w 2385391"/>
                    <a:gd name="connsiteY13" fmla="*/ 2004 h 3520457"/>
                    <a:gd name="connsiteX0" fmla="*/ 467139 w 2385391"/>
                    <a:gd name="connsiteY0" fmla="*/ 1983 h 3520436"/>
                    <a:gd name="connsiteX1" fmla="*/ 991074 w 2385391"/>
                    <a:gd name="connsiteY1" fmla="*/ 363058 h 3520436"/>
                    <a:gd name="connsiteX2" fmla="*/ 1630018 w 2385391"/>
                    <a:gd name="connsiteY2" fmla="*/ 270340 h 3520436"/>
                    <a:gd name="connsiteX3" fmla="*/ 1789044 w 2385391"/>
                    <a:gd name="connsiteY3" fmla="*/ 717601 h 3520436"/>
                    <a:gd name="connsiteX4" fmla="*/ 2216426 w 2385391"/>
                    <a:gd name="connsiteY4" fmla="*/ 1065470 h 3520436"/>
                    <a:gd name="connsiteX5" fmla="*/ 2037522 w 2385391"/>
                    <a:gd name="connsiteY5" fmla="*/ 1641940 h 3520436"/>
                    <a:gd name="connsiteX6" fmla="*/ 2385391 w 2385391"/>
                    <a:gd name="connsiteY6" fmla="*/ 2059383 h 3520436"/>
                    <a:gd name="connsiteX7" fmla="*/ 1938131 w 2385391"/>
                    <a:gd name="connsiteY7" fmla="*/ 2645792 h 3520436"/>
                    <a:gd name="connsiteX8" fmla="*/ 1719470 w 2385391"/>
                    <a:gd name="connsiteY8" fmla="*/ 3301775 h 3520436"/>
                    <a:gd name="connsiteX9" fmla="*/ 1033670 w 2385391"/>
                    <a:gd name="connsiteY9" fmla="*/ 3351470 h 3520436"/>
                    <a:gd name="connsiteX10" fmla="*/ 357809 w 2385391"/>
                    <a:gd name="connsiteY10" fmla="*/ 3520436 h 3520436"/>
                    <a:gd name="connsiteX11" fmla="*/ 0 w 2385391"/>
                    <a:gd name="connsiteY11" fmla="*/ 2735244 h 3520436"/>
                    <a:gd name="connsiteX12" fmla="*/ 9939 w 2385391"/>
                    <a:gd name="connsiteY12" fmla="*/ 538696 h 3520436"/>
                    <a:gd name="connsiteX13" fmla="*/ 467139 w 2385391"/>
                    <a:gd name="connsiteY13" fmla="*/ 1983 h 3520436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30018 w 2385391"/>
                    <a:gd name="connsiteY2" fmla="*/ 271778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30018 w 2385391"/>
                    <a:gd name="connsiteY2" fmla="*/ 271778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30018 w 2385391"/>
                    <a:gd name="connsiteY2" fmla="*/ 271778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20221 w 2385391"/>
                    <a:gd name="connsiteY2" fmla="*/ 291372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20221 w 2385391"/>
                    <a:gd name="connsiteY2" fmla="*/ 291372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20221 w 2385391"/>
                    <a:gd name="connsiteY2" fmla="*/ 291372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28836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28836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28836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21194 w 2385391"/>
                    <a:gd name="connsiteY5" fmla="*/ 1656441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21194 w 2385391"/>
                    <a:gd name="connsiteY5" fmla="*/ 1656441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95068 w 2385391"/>
                    <a:gd name="connsiteY5" fmla="*/ 1640113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82005 w 2385391"/>
                    <a:gd name="connsiteY5" fmla="*/ 1627050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82005 w 2385391"/>
                    <a:gd name="connsiteY5" fmla="*/ 1627050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82005 w 2385391"/>
                    <a:gd name="connsiteY5" fmla="*/ 1627050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52734"/>
                    <a:gd name="connsiteY0" fmla="*/ 3421 h 3521874"/>
                    <a:gd name="connsiteX1" fmla="*/ 991074 w 2352734"/>
                    <a:gd name="connsiteY1" fmla="*/ 364496 h 3521874"/>
                    <a:gd name="connsiteX2" fmla="*/ 1597361 w 2352734"/>
                    <a:gd name="connsiteY2" fmla="*/ 304435 h 3521874"/>
                    <a:gd name="connsiteX3" fmla="*/ 1762919 w 2352734"/>
                    <a:gd name="connsiteY3" fmla="*/ 741899 h 3521874"/>
                    <a:gd name="connsiteX4" fmla="*/ 2190300 w 2352734"/>
                    <a:gd name="connsiteY4" fmla="*/ 1096300 h 3521874"/>
                    <a:gd name="connsiteX5" fmla="*/ 1982005 w 2352734"/>
                    <a:gd name="connsiteY5" fmla="*/ 1627050 h 3521874"/>
                    <a:gd name="connsiteX6" fmla="*/ 2352734 w 2352734"/>
                    <a:gd name="connsiteY6" fmla="*/ 2080415 h 3521874"/>
                    <a:gd name="connsiteX7" fmla="*/ 1938131 w 2352734"/>
                    <a:gd name="connsiteY7" fmla="*/ 2647230 h 3521874"/>
                    <a:gd name="connsiteX8" fmla="*/ 1719470 w 2352734"/>
                    <a:gd name="connsiteY8" fmla="*/ 3303213 h 3521874"/>
                    <a:gd name="connsiteX9" fmla="*/ 1033670 w 2352734"/>
                    <a:gd name="connsiteY9" fmla="*/ 3352908 h 3521874"/>
                    <a:gd name="connsiteX10" fmla="*/ 357809 w 2352734"/>
                    <a:gd name="connsiteY10" fmla="*/ 3521874 h 3521874"/>
                    <a:gd name="connsiteX11" fmla="*/ 0 w 2352734"/>
                    <a:gd name="connsiteY11" fmla="*/ 2736682 h 3521874"/>
                    <a:gd name="connsiteX12" fmla="*/ 9939 w 2352734"/>
                    <a:gd name="connsiteY12" fmla="*/ 540134 h 3521874"/>
                    <a:gd name="connsiteX13" fmla="*/ 467139 w 2352734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27050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15271 w 2352860"/>
                    <a:gd name="connsiteY7" fmla="*/ 2614573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15271 w 2352860"/>
                    <a:gd name="connsiteY7" fmla="*/ 2614573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882614 w 2352860"/>
                    <a:gd name="connsiteY7" fmla="*/ 2621104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882614 w 2352860"/>
                    <a:gd name="connsiteY7" fmla="*/ 2608041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882614 w 2352860"/>
                    <a:gd name="connsiteY7" fmla="*/ 2608041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734"/>
                    <a:gd name="connsiteY0" fmla="*/ 3421 h 3521874"/>
                    <a:gd name="connsiteX1" fmla="*/ 991074 w 2352734"/>
                    <a:gd name="connsiteY1" fmla="*/ 364496 h 3521874"/>
                    <a:gd name="connsiteX2" fmla="*/ 1597361 w 2352734"/>
                    <a:gd name="connsiteY2" fmla="*/ 304435 h 3521874"/>
                    <a:gd name="connsiteX3" fmla="*/ 1762919 w 2352734"/>
                    <a:gd name="connsiteY3" fmla="*/ 741899 h 3521874"/>
                    <a:gd name="connsiteX4" fmla="*/ 2190300 w 2352734"/>
                    <a:gd name="connsiteY4" fmla="*/ 1096300 h 3521874"/>
                    <a:gd name="connsiteX5" fmla="*/ 1982005 w 2352734"/>
                    <a:gd name="connsiteY5" fmla="*/ 1640112 h 3521874"/>
                    <a:gd name="connsiteX6" fmla="*/ 2352734 w 2352734"/>
                    <a:gd name="connsiteY6" fmla="*/ 2080415 h 3521874"/>
                    <a:gd name="connsiteX7" fmla="*/ 1882614 w 2352734"/>
                    <a:gd name="connsiteY7" fmla="*/ 2608041 h 3521874"/>
                    <a:gd name="connsiteX8" fmla="*/ 1719470 w 2352734"/>
                    <a:gd name="connsiteY8" fmla="*/ 3303213 h 3521874"/>
                    <a:gd name="connsiteX9" fmla="*/ 1033670 w 2352734"/>
                    <a:gd name="connsiteY9" fmla="*/ 3352908 h 3521874"/>
                    <a:gd name="connsiteX10" fmla="*/ 357809 w 2352734"/>
                    <a:gd name="connsiteY10" fmla="*/ 3521874 h 3521874"/>
                    <a:gd name="connsiteX11" fmla="*/ 0 w 2352734"/>
                    <a:gd name="connsiteY11" fmla="*/ 2736682 h 3521874"/>
                    <a:gd name="connsiteX12" fmla="*/ 9939 w 2352734"/>
                    <a:gd name="connsiteY12" fmla="*/ 540134 h 3521874"/>
                    <a:gd name="connsiteX13" fmla="*/ 467139 w 2352734"/>
                    <a:gd name="connsiteY13" fmla="*/ 3421 h 3521874"/>
                    <a:gd name="connsiteX0" fmla="*/ 467139 w 2352760"/>
                    <a:gd name="connsiteY0" fmla="*/ 3421 h 3521874"/>
                    <a:gd name="connsiteX1" fmla="*/ 991074 w 2352760"/>
                    <a:gd name="connsiteY1" fmla="*/ 364496 h 3521874"/>
                    <a:gd name="connsiteX2" fmla="*/ 1597361 w 2352760"/>
                    <a:gd name="connsiteY2" fmla="*/ 304435 h 3521874"/>
                    <a:gd name="connsiteX3" fmla="*/ 1762919 w 2352760"/>
                    <a:gd name="connsiteY3" fmla="*/ 741899 h 3521874"/>
                    <a:gd name="connsiteX4" fmla="*/ 2190300 w 2352760"/>
                    <a:gd name="connsiteY4" fmla="*/ 1096300 h 3521874"/>
                    <a:gd name="connsiteX5" fmla="*/ 1982005 w 2352760"/>
                    <a:gd name="connsiteY5" fmla="*/ 1640112 h 3521874"/>
                    <a:gd name="connsiteX6" fmla="*/ 2352734 w 2352760"/>
                    <a:gd name="connsiteY6" fmla="*/ 2080415 h 3521874"/>
                    <a:gd name="connsiteX7" fmla="*/ 1882614 w 2352760"/>
                    <a:gd name="connsiteY7" fmla="*/ 2608041 h 3521874"/>
                    <a:gd name="connsiteX8" fmla="*/ 1719470 w 2352760"/>
                    <a:gd name="connsiteY8" fmla="*/ 3303213 h 3521874"/>
                    <a:gd name="connsiteX9" fmla="*/ 1033670 w 2352760"/>
                    <a:gd name="connsiteY9" fmla="*/ 3352908 h 3521874"/>
                    <a:gd name="connsiteX10" fmla="*/ 357809 w 2352760"/>
                    <a:gd name="connsiteY10" fmla="*/ 3521874 h 3521874"/>
                    <a:gd name="connsiteX11" fmla="*/ 0 w 2352760"/>
                    <a:gd name="connsiteY11" fmla="*/ 2736682 h 3521874"/>
                    <a:gd name="connsiteX12" fmla="*/ 9939 w 2352760"/>
                    <a:gd name="connsiteY12" fmla="*/ 540134 h 3521874"/>
                    <a:gd name="connsiteX13" fmla="*/ 467139 w 2352760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82614 w 2349495"/>
                    <a:gd name="connsiteY7" fmla="*/ 2608041 h 3521874"/>
                    <a:gd name="connsiteX8" fmla="*/ 1719470 w 2349495"/>
                    <a:gd name="connsiteY8" fmla="*/ 3303213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719470 w 2349495"/>
                    <a:gd name="connsiteY8" fmla="*/ 3303213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719470 w 2349495"/>
                    <a:gd name="connsiteY8" fmla="*/ 3303213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90079 w 2349495"/>
                    <a:gd name="connsiteY8" fmla="*/ 3264025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90079 w 2349495"/>
                    <a:gd name="connsiteY8" fmla="*/ 3264025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108782 w 2349495"/>
                    <a:gd name="connsiteY9" fmla="*/ 3333313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108782 w 2349495"/>
                    <a:gd name="connsiteY9" fmla="*/ 3333313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108782 w 2349495"/>
                    <a:gd name="connsiteY9" fmla="*/ 3333313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484067"/>
                    <a:gd name="connsiteX1" fmla="*/ 991074 w 2349495"/>
                    <a:gd name="connsiteY1" fmla="*/ 364496 h 3484067"/>
                    <a:gd name="connsiteX2" fmla="*/ 1597361 w 2349495"/>
                    <a:gd name="connsiteY2" fmla="*/ 304435 h 3484067"/>
                    <a:gd name="connsiteX3" fmla="*/ 1762919 w 2349495"/>
                    <a:gd name="connsiteY3" fmla="*/ 741899 h 3484067"/>
                    <a:gd name="connsiteX4" fmla="*/ 2190300 w 2349495"/>
                    <a:gd name="connsiteY4" fmla="*/ 1096300 h 3484067"/>
                    <a:gd name="connsiteX5" fmla="*/ 1982005 w 2349495"/>
                    <a:gd name="connsiteY5" fmla="*/ 1640112 h 3484067"/>
                    <a:gd name="connsiteX6" fmla="*/ 2349468 w 2349495"/>
                    <a:gd name="connsiteY6" fmla="*/ 2100010 h 3484067"/>
                    <a:gd name="connsiteX7" fmla="*/ 1869551 w 2349495"/>
                    <a:gd name="connsiteY7" fmla="*/ 2608041 h 3484067"/>
                    <a:gd name="connsiteX8" fmla="*/ 1686813 w 2349495"/>
                    <a:gd name="connsiteY8" fmla="*/ 3254228 h 3484067"/>
                    <a:gd name="connsiteX9" fmla="*/ 1108782 w 2349495"/>
                    <a:gd name="connsiteY9" fmla="*/ 3333313 h 3484067"/>
                    <a:gd name="connsiteX10" fmla="*/ 364340 w 2349495"/>
                    <a:gd name="connsiteY10" fmla="*/ 3469622 h 3484067"/>
                    <a:gd name="connsiteX11" fmla="*/ 0 w 2349495"/>
                    <a:gd name="connsiteY11" fmla="*/ 2736682 h 3484067"/>
                    <a:gd name="connsiteX12" fmla="*/ 9939 w 2349495"/>
                    <a:gd name="connsiteY12" fmla="*/ 540134 h 3484067"/>
                    <a:gd name="connsiteX13" fmla="*/ 467139 w 2349495"/>
                    <a:gd name="connsiteY13" fmla="*/ 3421 h 3484067"/>
                    <a:gd name="connsiteX0" fmla="*/ 467139 w 2349495"/>
                    <a:gd name="connsiteY0" fmla="*/ 3421 h 3480224"/>
                    <a:gd name="connsiteX1" fmla="*/ 991074 w 2349495"/>
                    <a:gd name="connsiteY1" fmla="*/ 364496 h 3480224"/>
                    <a:gd name="connsiteX2" fmla="*/ 1597361 w 2349495"/>
                    <a:gd name="connsiteY2" fmla="*/ 304435 h 3480224"/>
                    <a:gd name="connsiteX3" fmla="*/ 1762919 w 2349495"/>
                    <a:gd name="connsiteY3" fmla="*/ 741899 h 3480224"/>
                    <a:gd name="connsiteX4" fmla="*/ 2190300 w 2349495"/>
                    <a:gd name="connsiteY4" fmla="*/ 1096300 h 3480224"/>
                    <a:gd name="connsiteX5" fmla="*/ 1982005 w 2349495"/>
                    <a:gd name="connsiteY5" fmla="*/ 1640112 h 3480224"/>
                    <a:gd name="connsiteX6" fmla="*/ 2349468 w 2349495"/>
                    <a:gd name="connsiteY6" fmla="*/ 2100010 h 3480224"/>
                    <a:gd name="connsiteX7" fmla="*/ 1869551 w 2349495"/>
                    <a:gd name="connsiteY7" fmla="*/ 2608041 h 3480224"/>
                    <a:gd name="connsiteX8" fmla="*/ 1686813 w 2349495"/>
                    <a:gd name="connsiteY8" fmla="*/ 3254228 h 3480224"/>
                    <a:gd name="connsiteX9" fmla="*/ 1108782 w 2349495"/>
                    <a:gd name="connsiteY9" fmla="*/ 3333313 h 3480224"/>
                    <a:gd name="connsiteX10" fmla="*/ 370871 w 2349495"/>
                    <a:gd name="connsiteY10" fmla="*/ 3459825 h 3480224"/>
                    <a:gd name="connsiteX11" fmla="*/ 0 w 2349495"/>
                    <a:gd name="connsiteY11" fmla="*/ 2736682 h 3480224"/>
                    <a:gd name="connsiteX12" fmla="*/ 9939 w 2349495"/>
                    <a:gd name="connsiteY12" fmla="*/ 540134 h 3480224"/>
                    <a:gd name="connsiteX13" fmla="*/ 467139 w 2349495"/>
                    <a:gd name="connsiteY13" fmla="*/ 3421 h 3480224"/>
                    <a:gd name="connsiteX0" fmla="*/ 467139 w 2349495"/>
                    <a:gd name="connsiteY0" fmla="*/ 3421 h 3552207"/>
                    <a:gd name="connsiteX1" fmla="*/ 991074 w 2349495"/>
                    <a:gd name="connsiteY1" fmla="*/ 364496 h 3552207"/>
                    <a:gd name="connsiteX2" fmla="*/ 1597361 w 2349495"/>
                    <a:gd name="connsiteY2" fmla="*/ 304435 h 3552207"/>
                    <a:gd name="connsiteX3" fmla="*/ 1762919 w 2349495"/>
                    <a:gd name="connsiteY3" fmla="*/ 741899 h 3552207"/>
                    <a:gd name="connsiteX4" fmla="*/ 2190300 w 2349495"/>
                    <a:gd name="connsiteY4" fmla="*/ 1096300 h 3552207"/>
                    <a:gd name="connsiteX5" fmla="*/ 1982005 w 2349495"/>
                    <a:gd name="connsiteY5" fmla="*/ 1640112 h 3552207"/>
                    <a:gd name="connsiteX6" fmla="*/ 2349468 w 2349495"/>
                    <a:gd name="connsiteY6" fmla="*/ 2100010 h 3552207"/>
                    <a:gd name="connsiteX7" fmla="*/ 1869551 w 2349495"/>
                    <a:gd name="connsiteY7" fmla="*/ 2608041 h 3552207"/>
                    <a:gd name="connsiteX8" fmla="*/ 1686813 w 2349495"/>
                    <a:gd name="connsiteY8" fmla="*/ 3254228 h 3552207"/>
                    <a:gd name="connsiteX9" fmla="*/ 1108782 w 2349495"/>
                    <a:gd name="connsiteY9" fmla="*/ 3333313 h 3552207"/>
                    <a:gd name="connsiteX10" fmla="*/ 370871 w 2349495"/>
                    <a:gd name="connsiteY10" fmla="*/ 3459825 h 3552207"/>
                    <a:gd name="connsiteX11" fmla="*/ 0 w 2349495"/>
                    <a:gd name="connsiteY11" fmla="*/ 2736682 h 3552207"/>
                    <a:gd name="connsiteX12" fmla="*/ 9939 w 2349495"/>
                    <a:gd name="connsiteY12" fmla="*/ 540134 h 3552207"/>
                    <a:gd name="connsiteX13" fmla="*/ 467139 w 2349495"/>
                    <a:gd name="connsiteY13" fmla="*/ 3421 h 3552207"/>
                    <a:gd name="connsiteX0" fmla="*/ 467139 w 2349495"/>
                    <a:gd name="connsiteY0" fmla="*/ 3421 h 3552207"/>
                    <a:gd name="connsiteX1" fmla="*/ 991074 w 2349495"/>
                    <a:gd name="connsiteY1" fmla="*/ 364496 h 3552207"/>
                    <a:gd name="connsiteX2" fmla="*/ 1597361 w 2349495"/>
                    <a:gd name="connsiteY2" fmla="*/ 304435 h 3552207"/>
                    <a:gd name="connsiteX3" fmla="*/ 1762919 w 2349495"/>
                    <a:gd name="connsiteY3" fmla="*/ 741899 h 3552207"/>
                    <a:gd name="connsiteX4" fmla="*/ 2190300 w 2349495"/>
                    <a:gd name="connsiteY4" fmla="*/ 1096300 h 3552207"/>
                    <a:gd name="connsiteX5" fmla="*/ 1982005 w 2349495"/>
                    <a:gd name="connsiteY5" fmla="*/ 1640112 h 3552207"/>
                    <a:gd name="connsiteX6" fmla="*/ 2349468 w 2349495"/>
                    <a:gd name="connsiteY6" fmla="*/ 2100010 h 3552207"/>
                    <a:gd name="connsiteX7" fmla="*/ 1869551 w 2349495"/>
                    <a:gd name="connsiteY7" fmla="*/ 2608041 h 3552207"/>
                    <a:gd name="connsiteX8" fmla="*/ 1686813 w 2349495"/>
                    <a:gd name="connsiteY8" fmla="*/ 3254228 h 3552207"/>
                    <a:gd name="connsiteX9" fmla="*/ 1108782 w 2349495"/>
                    <a:gd name="connsiteY9" fmla="*/ 3333313 h 3552207"/>
                    <a:gd name="connsiteX10" fmla="*/ 370871 w 2349495"/>
                    <a:gd name="connsiteY10" fmla="*/ 3459825 h 3552207"/>
                    <a:gd name="connsiteX11" fmla="*/ 0 w 2349495"/>
                    <a:gd name="connsiteY11" fmla="*/ 2736682 h 3552207"/>
                    <a:gd name="connsiteX12" fmla="*/ 9939 w 2349495"/>
                    <a:gd name="connsiteY12" fmla="*/ 540134 h 3552207"/>
                    <a:gd name="connsiteX13" fmla="*/ 467139 w 2349495"/>
                    <a:gd name="connsiteY13" fmla="*/ 3421 h 3552207"/>
                    <a:gd name="connsiteX0" fmla="*/ 467233 w 2349589"/>
                    <a:gd name="connsiteY0" fmla="*/ 3421 h 3552207"/>
                    <a:gd name="connsiteX1" fmla="*/ 991168 w 2349589"/>
                    <a:gd name="connsiteY1" fmla="*/ 364496 h 3552207"/>
                    <a:gd name="connsiteX2" fmla="*/ 1597455 w 2349589"/>
                    <a:gd name="connsiteY2" fmla="*/ 304435 h 3552207"/>
                    <a:gd name="connsiteX3" fmla="*/ 1763013 w 2349589"/>
                    <a:gd name="connsiteY3" fmla="*/ 741899 h 3552207"/>
                    <a:gd name="connsiteX4" fmla="*/ 2190394 w 2349589"/>
                    <a:gd name="connsiteY4" fmla="*/ 1096300 h 3552207"/>
                    <a:gd name="connsiteX5" fmla="*/ 1982099 w 2349589"/>
                    <a:gd name="connsiteY5" fmla="*/ 1640112 h 3552207"/>
                    <a:gd name="connsiteX6" fmla="*/ 2349562 w 2349589"/>
                    <a:gd name="connsiteY6" fmla="*/ 2100010 h 3552207"/>
                    <a:gd name="connsiteX7" fmla="*/ 1869645 w 2349589"/>
                    <a:gd name="connsiteY7" fmla="*/ 2608041 h 3552207"/>
                    <a:gd name="connsiteX8" fmla="*/ 1686907 w 2349589"/>
                    <a:gd name="connsiteY8" fmla="*/ 3254228 h 3552207"/>
                    <a:gd name="connsiteX9" fmla="*/ 1108876 w 2349589"/>
                    <a:gd name="connsiteY9" fmla="*/ 3333313 h 3552207"/>
                    <a:gd name="connsiteX10" fmla="*/ 370965 w 2349589"/>
                    <a:gd name="connsiteY10" fmla="*/ 3459825 h 3552207"/>
                    <a:gd name="connsiteX11" fmla="*/ 94 w 2349589"/>
                    <a:gd name="connsiteY11" fmla="*/ 2736682 h 3552207"/>
                    <a:gd name="connsiteX12" fmla="*/ 10033 w 2349589"/>
                    <a:gd name="connsiteY12" fmla="*/ 540134 h 3552207"/>
                    <a:gd name="connsiteX13" fmla="*/ 467233 w 2349589"/>
                    <a:gd name="connsiteY13" fmla="*/ 3421 h 35522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349589" h="3552207">
                      <a:moveTo>
                        <a:pt x="467233" y="3421"/>
                      </a:moveTo>
                      <a:cubicBezTo>
                        <a:pt x="734407" y="-24266"/>
                        <a:pt x="981985" y="117864"/>
                        <a:pt x="991168" y="364496"/>
                      </a:cubicBezTo>
                      <a:cubicBezTo>
                        <a:pt x="1194352" y="121319"/>
                        <a:pt x="1498773" y="227572"/>
                        <a:pt x="1597455" y="304435"/>
                      </a:cubicBezTo>
                      <a:cubicBezTo>
                        <a:pt x="1689652" y="352285"/>
                        <a:pt x="1788382" y="579749"/>
                        <a:pt x="1763013" y="741899"/>
                      </a:cubicBezTo>
                      <a:cubicBezTo>
                        <a:pt x="1943573" y="782744"/>
                        <a:pt x="2133931" y="882371"/>
                        <a:pt x="2190394" y="1096300"/>
                      </a:cubicBezTo>
                      <a:cubicBezTo>
                        <a:pt x="2247236" y="1330910"/>
                        <a:pt x="2127731" y="1529599"/>
                        <a:pt x="1982099" y="1640112"/>
                      </a:cubicBezTo>
                      <a:cubicBezTo>
                        <a:pt x="2152484" y="1693262"/>
                        <a:pt x="2352260" y="1890106"/>
                        <a:pt x="2349562" y="2100010"/>
                      </a:cubicBezTo>
                      <a:cubicBezTo>
                        <a:pt x="2319129" y="2527345"/>
                        <a:pt x="2047035" y="2618311"/>
                        <a:pt x="1869645" y="2608041"/>
                      </a:cubicBezTo>
                      <a:cubicBezTo>
                        <a:pt x="1950246" y="2898548"/>
                        <a:pt x="1812046" y="3097616"/>
                        <a:pt x="1686907" y="3254228"/>
                      </a:cubicBezTo>
                      <a:cubicBezTo>
                        <a:pt x="1508381" y="3391624"/>
                        <a:pt x="1336387" y="3401657"/>
                        <a:pt x="1108876" y="3333313"/>
                      </a:cubicBezTo>
                      <a:cubicBezTo>
                        <a:pt x="969586" y="3611704"/>
                        <a:pt x="680072" y="3589648"/>
                        <a:pt x="370965" y="3459825"/>
                      </a:cubicBezTo>
                      <a:cubicBezTo>
                        <a:pt x="103649" y="3346140"/>
                        <a:pt x="-3644" y="3069170"/>
                        <a:pt x="94" y="2736682"/>
                      </a:cubicBezTo>
                      <a:lnTo>
                        <a:pt x="10033" y="540134"/>
                      </a:lnTo>
                      <a:cubicBezTo>
                        <a:pt x="2413" y="246930"/>
                        <a:pt x="200533" y="45165"/>
                        <a:pt x="467233" y="342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grpSp>
              <p:nvGrpSpPr>
                <p:cNvPr id="32" name="그룹 42">
                  <a:extLst>
                    <a:ext uri="{FF2B5EF4-FFF2-40B4-BE49-F238E27FC236}">
                      <a16:creationId xmlns="" xmlns:a16="http://schemas.microsoft.com/office/drawing/2014/main" id="{BC2B9EA4-006F-4A8E-B22E-CC699AF2D09A}"/>
                    </a:ext>
                  </a:extLst>
                </p:cNvPr>
                <p:cNvGrpSpPr/>
                <p:nvPr/>
              </p:nvGrpSpPr>
              <p:grpSpPr>
                <a:xfrm>
                  <a:off x="5560358" y="66818"/>
                  <a:ext cx="2194998" cy="3306170"/>
                  <a:chOff x="6150565" y="3254095"/>
                  <a:chExt cx="979312" cy="1475068"/>
                </a:xfrm>
              </p:grpSpPr>
              <p:sp>
                <p:nvSpPr>
                  <p:cNvPr id="40" name="자유형: 도형 43">
                    <a:extLst>
                      <a:ext uri="{FF2B5EF4-FFF2-40B4-BE49-F238E27FC236}">
                        <a16:creationId xmlns="" xmlns:a16="http://schemas.microsoft.com/office/drawing/2014/main" id="{D731FC14-5F47-4963-82E2-6E690A724571}"/>
                      </a:ext>
                    </a:extLst>
                  </p:cNvPr>
                  <p:cNvSpPr/>
                  <p:nvPr/>
                </p:nvSpPr>
                <p:spPr>
                  <a:xfrm>
                    <a:off x="6154072" y="3254095"/>
                    <a:ext cx="734589" cy="517434"/>
                  </a:xfrm>
                  <a:custGeom>
                    <a:avLst/>
                    <a:gdLst>
                      <a:gd name="connsiteX0" fmla="*/ 182319 w 931229"/>
                      <a:gd name="connsiteY0" fmla="*/ 476834 h 617079"/>
                      <a:gd name="connsiteX1" fmla="*/ 423541 w 931229"/>
                      <a:gd name="connsiteY1" fmla="*/ 339394 h 617079"/>
                      <a:gd name="connsiteX2" fmla="*/ 516103 w 931229"/>
                      <a:gd name="connsiteY2" fmla="*/ 617079 h 617079"/>
                      <a:gd name="connsiteX3" fmla="*/ 0 w 931229"/>
                      <a:gd name="connsiteY3" fmla="*/ 448785 h 617079"/>
                      <a:gd name="connsiteX4" fmla="*/ 274881 w 931229"/>
                      <a:gd name="connsiteY4" fmla="*/ 0 h 617079"/>
                      <a:gd name="connsiteX5" fmla="*/ 504883 w 931229"/>
                      <a:gd name="connsiteY5" fmla="*/ 235612 h 617079"/>
                      <a:gd name="connsiteX6" fmla="*/ 765740 w 931229"/>
                      <a:gd name="connsiteY6" fmla="*/ 159879 h 617079"/>
                      <a:gd name="connsiteX7" fmla="*/ 931229 w 931229"/>
                      <a:gd name="connsiteY7" fmla="*/ 403906 h 617079"/>
                      <a:gd name="connsiteX0" fmla="*/ 182319 w 931922"/>
                      <a:gd name="connsiteY0" fmla="*/ 476834 h 617079"/>
                      <a:gd name="connsiteX1" fmla="*/ 423541 w 931922"/>
                      <a:gd name="connsiteY1" fmla="*/ 339394 h 617079"/>
                      <a:gd name="connsiteX2" fmla="*/ 516103 w 931922"/>
                      <a:gd name="connsiteY2" fmla="*/ 617079 h 617079"/>
                      <a:gd name="connsiteX3" fmla="*/ 0 w 931922"/>
                      <a:gd name="connsiteY3" fmla="*/ 448785 h 617079"/>
                      <a:gd name="connsiteX4" fmla="*/ 274881 w 931922"/>
                      <a:gd name="connsiteY4" fmla="*/ 0 h 617079"/>
                      <a:gd name="connsiteX5" fmla="*/ 504883 w 931922"/>
                      <a:gd name="connsiteY5" fmla="*/ 235612 h 617079"/>
                      <a:gd name="connsiteX6" fmla="*/ 765740 w 931922"/>
                      <a:gd name="connsiteY6" fmla="*/ 159879 h 617079"/>
                      <a:gd name="connsiteX7" fmla="*/ 931229 w 931922"/>
                      <a:gd name="connsiteY7" fmla="*/ 403906 h 617079"/>
                      <a:gd name="connsiteX0" fmla="*/ 182319 w 931922"/>
                      <a:gd name="connsiteY0" fmla="*/ 476834 h 617079"/>
                      <a:gd name="connsiteX1" fmla="*/ 423541 w 931922"/>
                      <a:gd name="connsiteY1" fmla="*/ 339394 h 617079"/>
                      <a:gd name="connsiteX2" fmla="*/ 516103 w 931922"/>
                      <a:gd name="connsiteY2" fmla="*/ 617079 h 617079"/>
                      <a:gd name="connsiteX3" fmla="*/ 0 w 931922"/>
                      <a:gd name="connsiteY3" fmla="*/ 448785 h 617079"/>
                      <a:gd name="connsiteX4" fmla="*/ 274881 w 931922"/>
                      <a:gd name="connsiteY4" fmla="*/ 0 h 617079"/>
                      <a:gd name="connsiteX5" fmla="*/ 504883 w 931922"/>
                      <a:gd name="connsiteY5" fmla="*/ 235612 h 617079"/>
                      <a:gd name="connsiteX6" fmla="*/ 765740 w 931922"/>
                      <a:gd name="connsiteY6" fmla="*/ 159879 h 617079"/>
                      <a:gd name="connsiteX7" fmla="*/ 931229 w 931922"/>
                      <a:gd name="connsiteY7" fmla="*/ 403906 h 617079"/>
                      <a:gd name="connsiteX0" fmla="*/ 182319 w 931968"/>
                      <a:gd name="connsiteY0" fmla="*/ 476834 h 617079"/>
                      <a:gd name="connsiteX1" fmla="*/ 423541 w 931968"/>
                      <a:gd name="connsiteY1" fmla="*/ 339394 h 617079"/>
                      <a:gd name="connsiteX2" fmla="*/ 516103 w 931968"/>
                      <a:gd name="connsiteY2" fmla="*/ 617079 h 617079"/>
                      <a:gd name="connsiteX3" fmla="*/ 0 w 931968"/>
                      <a:gd name="connsiteY3" fmla="*/ 448785 h 617079"/>
                      <a:gd name="connsiteX4" fmla="*/ 274881 w 931968"/>
                      <a:gd name="connsiteY4" fmla="*/ 0 h 617079"/>
                      <a:gd name="connsiteX5" fmla="*/ 504883 w 931968"/>
                      <a:gd name="connsiteY5" fmla="*/ 235612 h 617079"/>
                      <a:gd name="connsiteX6" fmla="*/ 765740 w 931968"/>
                      <a:gd name="connsiteY6" fmla="*/ 159879 h 617079"/>
                      <a:gd name="connsiteX7" fmla="*/ 931229 w 93196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504883 w 932698"/>
                      <a:gd name="connsiteY5" fmla="*/ 235612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504883 w 932698"/>
                      <a:gd name="connsiteY5" fmla="*/ 235612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477341 w 932698"/>
                      <a:gd name="connsiteY5" fmla="*/ 243874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477341 w 932698"/>
                      <a:gd name="connsiteY5" fmla="*/ 243874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477341 w 932698"/>
                      <a:gd name="connsiteY5" fmla="*/ 243874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3062"/>
                      <a:gd name="connsiteY0" fmla="*/ 476834 h 617079"/>
                      <a:gd name="connsiteX1" fmla="*/ 423541 w 933062"/>
                      <a:gd name="connsiteY1" fmla="*/ 339394 h 617079"/>
                      <a:gd name="connsiteX2" fmla="*/ 516103 w 933062"/>
                      <a:gd name="connsiteY2" fmla="*/ 617079 h 617079"/>
                      <a:gd name="connsiteX3" fmla="*/ 0 w 933062"/>
                      <a:gd name="connsiteY3" fmla="*/ 448785 h 617079"/>
                      <a:gd name="connsiteX4" fmla="*/ 274881 w 933062"/>
                      <a:gd name="connsiteY4" fmla="*/ 0 h 617079"/>
                      <a:gd name="connsiteX5" fmla="*/ 477341 w 933062"/>
                      <a:gd name="connsiteY5" fmla="*/ 243874 h 617079"/>
                      <a:gd name="connsiteX6" fmla="*/ 765740 w 933062"/>
                      <a:gd name="connsiteY6" fmla="*/ 159879 h 617079"/>
                      <a:gd name="connsiteX7" fmla="*/ 931229 w 933062"/>
                      <a:gd name="connsiteY7" fmla="*/ 403906 h 617079"/>
                      <a:gd name="connsiteX0" fmla="*/ 182319 w 933062"/>
                      <a:gd name="connsiteY0" fmla="*/ 476834 h 617079"/>
                      <a:gd name="connsiteX1" fmla="*/ 423541 w 933062"/>
                      <a:gd name="connsiteY1" fmla="*/ 339394 h 617079"/>
                      <a:gd name="connsiteX2" fmla="*/ 516103 w 933062"/>
                      <a:gd name="connsiteY2" fmla="*/ 617079 h 617079"/>
                      <a:gd name="connsiteX3" fmla="*/ 0 w 933062"/>
                      <a:gd name="connsiteY3" fmla="*/ 448785 h 617079"/>
                      <a:gd name="connsiteX4" fmla="*/ 274881 w 933062"/>
                      <a:gd name="connsiteY4" fmla="*/ 0 h 617079"/>
                      <a:gd name="connsiteX5" fmla="*/ 477341 w 933062"/>
                      <a:gd name="connsiteY5" fmla="*/ 243874 h 617079"/>
                      <a:gd name="connsiteX6" fmla="*/ 765740 w 933062"/>
                      <a:gd name="connsiteY6" fmla="*/ 159879 h 617079"/>
                      <a:gd name="connsiteX7" fmla="*/ 931229 w 933062"/>
                      <a:gd name="connsiteY7" fmla="*/ 403906 h 617079"/>
                      <a:gd name="connsiteX0" fmla="*/ 182319 w 934161"/>
                      <a:gd name="connsiteY0" fmla="*/ 476834 h 617079"/>
                      <a:gd name="connsiteX1" fmla="*/ 423541 w 934161"/>
                      <a:gd name="connsiteY1" fmla="*/ 339394 h 617079"/>
                      <a:gd name="connsiteX2" fmla="*/ 516103 w 934161"/>
                      <a:gd name="connsiteY2" fmla="*/ 617079 h 617079"/>
                      <a:gd name="connsiteX3" fmla="*/ 0 w 934161"/>
                      <a:gd name="connsiteY3" fmla="*/ 448785 h 617079"/>
                      <a:gd name="connsiteX4" fmla="*/ 274881 w 934161"/>
                      <a:gd name="connsiteY4" fmla="*/ 0 h 617079"/>
                      <a:gd name="connsiteX5" fmla="*/ 477341 w 934161"/>
                      <a:gd name="connsiteY5" fmla="*/ 243874 h 617079"/>
                      <a:gd name="connsiteX6" fmla="*/ 787773 w 934161"/>
                      <a:gd name="connsiteY6" fmla="*/ 162633 h 617079"/>
                      <a:gd name="connsiteX7" fmla="*/ 931229 w 934161"/>
                      <a:gd name="connsiteY7" fmla="*/ 403906 h 617079"/>
                      <a:gd name="connsiteX0" fmla="*/ 182319 w 933800"/>
                      <a:gd name="connsiteY0" fmla="*/ 476834 h 617079"/>
                      <a:gd name="connsiteX1" fmla="*/ 423541 w 933800"/>
                      <a:gd name="connsiteY1" fmla="*/ 339394 h 617079"/>
                      <a:gd name="connsiteX2" fmla="*/ 516103 w 933800"/>
                      <a:gd name="connsiteY2" fmla="*/ 617079 h 617079"/>
                      <a:gd name="connsiteX3" fmla="*/ 0 w 933800"/>
                      <a:gd name="connsiteY3" fmla="*/ 448785 h 617079"/>
                      <a:gd name="connsiteX4" fmla="*/ 274881 w 933800"/>
                      <a:gd name="connsiteY4" fmla="*/ 0 h 617079"/>
                      <a:gd name="connsiteX5" fmla="*/ 477341 w 933800"/>
                      <a:gd name="connsiteY5" fmla="*/ 243874 h 617079"/>
                      <a:gd name="connsiteX6" fmla="*/ 782265 w 933800"/>
                      <a:gd name="connsiteY6" fmla="*/ 143353 h 617079"/>
                      <a:gd name="connsiteX7" fmla="*/ 931229 w 933800"/>
                      <a:gd name="connsiteY7" fmla="*/ 403906 h 617079"/>
                      <a:gd name="connsiteX0" fmla="*/ 182319 w 933800"/>
                      <a:gd name="connsiteY0" fmla="*/ 476834 h 617079"/>
                      <a:gd name="connsiteX1" fmla="*/ 423541 w 933800"/>
                      <a:gd name="connsiteY1" fmla="*/ 339394 h 617079"/>
                      <a:gd name="connsiteX2" fmla="*/ 516103 w 933800"/>
                      <a:gd name="connsiteY2" fmla="*/ 617079 h 617079"/>
                      <a:gd name="connsiteX3" fmla="*/ 0 w 933800"/>
                      <a:gd name="connsiteY3" fmla="*/ 448785 h 617079"/>
                      <a:gd name="connsiteX4" fmla="*/ 274881 w 933800"/>
                      <a:gd name="connsiteY4" fmla="*/ 0 h 617079"/>
                      <a:gd name="connsiteX5" fmla="*/ 477341 w 933800"/>
                      <a:gd name="connsiteY5" fmla="*/ 243874 h 617079"/>
                      <a:gd name="connsiteX6" fmla="*/ 782265 w 933800"/>
                      <a:gd name="connsiteY6" fmla="*/ 143353 h 617079"/>
                      <a:gd name="connsiteX7" fmla="*/ 931229 w 933800"/>
                      <a:gd name="connsiteY7" fmla="*/ 403906 h 617079"/>
                      <a:gd name="connsiteX0" fmla="*/ 182319 w 935016"/>
                      <a:gd name="connsiteY0" fmla="*/ 476834 h 617079"/>
                      <a:gd name="connsiteX1" fmla="*/ 423541 w 935016"/>
                      <a:gd name="connsiteY1" fmla="*/ 339394 h 617079"/>
                      <a:gd name="connsiteX2" fmla="*/ 516103 w 935016"/>
                      <a:gd name="connsiteY2" fmla="*/ 617079 h 617079"/>
                      <a:gd name="connsiteX3" fmla="*/ 0 w 935016"/>
                      <a:gd name="connsiteY3" fmla="*/ 448785 h 617079"/>
                      <a:gd name="connsiteX4" fmla="*/ 274881 w 935016"/>
                      <a:gd name="connsiteY4" fmla="*/ 0 h 617079"/>
                      <a:gd name="connsiteX5" fmla="*/ 477341 w 935016"/>
                      <a:gd name="connsiteY5" fmla="*/ 243874 h 617079"/>
                      <a:gd name="connsiteX6" fmla="*/ 782265 w 935016"/>
                      <a:gd name="connsiteY6" fmla="*/ 143353 h 617079"/>
                      <a:gd name="connsiteX7" fmla="*/ 931229 w 935016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74881 w 932773"/>
                      <a:gd name="connsiteY4" fmla="*/ 0 h 617079"/>
                      <a:gd name="connsiteX5" fmla="*/ 477341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74881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74881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39076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39076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39076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8537 h 618782"/>
                      <a:gd name="connsiteX1" fmla="*/ 423541 w 932773"/>
                      <a:gd name="connsiteY1" fmla="*/ 341097 h 618782"/>
                      <a:gd name="connsiteX2" fmla="*/ 516103 w 932773"/>
                      <a:gd name="connsiteY2" fmla="*/ 618782 h 618782"/>
                      <a:gd name="connsiteX3" fmla="*/ 0 w 932773"/>
                      <a:gd name="connsiteY3" fmla="*/ 450488 h 618782"/>
                      <a:gd name="connsiteX4" fmla="*/ 239076 w 932773"/>
                      <a:gd name="connsiteY4" fmla="*/ 1703 h 618782"/>
                      <a:gd name="connsiteX5" fmla="*/ 491112 w 932773"/>
                      <a:gd name="connsiteY5" fmla="*/ 245577 h 618782"/>
                      <a:gd name="connsiteX6" fmla="*/ 782265 w 932773"/>
                      <a:gd name="connsiteY6" fmla="*/ 145056 h 618782"/>
                      <a:gd name="connsiteX7" fmla="*/ 931229 w 932773"/>
                      <a:gd name="connsiteY7" fmla="*/ 405609 h 618782"/>
                      <a:gd name="connsiteX0" fmla="*/ 182319 w 932773"/>
                      <a:gd name="connsiteY0" fmla="*/ 478537 h 618782"/>
                      <a:gd name="connsiteX1" fmla="*/ 423541 w 932773"/>
                      <a:gd name="connsiteY1" fmla="*/ 341097 h 618782"/>
                      <a:gd name="connsiteX2" fmla="*/ 516103 w 932773"/>
                      <a:gd name="connsiteY2" fmla="*/ 618782 h 618782"/>
                      <a:gd name="connsiteX3" fmla="*/ 0 w 932773"/>
                      <a:gd name="connsiteY3" fmla="*/ 450488 h 618782"/>
                      <a:gd name="connsiteX4" fmla="*/ 239076 w 932773"/>
                      <a:gd name="connsiteY4" fmla="*/ 1703 h 618782"/>
                      <a:gd name="connsiteX5" fmla="*/ 491112 w 932773"/>
                      <a:gd name="connsiteY5" fmla="*/ 245577 h 618782"/>
                      <a:gd name="connsiteX6" fmla="*/ 782265 w 932773"/>
                      <a:gd name="connsiteY6" fmla="*/ 145056 h 618782"/>
                      <a:gd name="connsiteX7" fmla="*/ 931229 w 932773"/>
                      <a:gd name="connsiteY7" fmla="*/ 405609 h 618782"/>
                      <a:gd name="connsiteX0" fmla="*/ 160286 w 910740"/>
                      <a:gd name="connsiteY0" fmla="*/ 478537 h 618782"/>
                      <a:gd name="connsiteX1" fmla="*/ 401508 w 910740"/>
                      <a:gd name="connsiteY1" fmla="*/ 341097 h 618782"/>
                      <a:gd name="connsiteX2" fmla="*/ 494070 w 910740"/>
                      <a:gd name="connsiteY2" fmla="*/ 618782 h 618782"/>
                      <a:gd name="connsiteX3" fmla="*/ 0 w 910740"/>
                      <a:gd name="connsiteY3" fmla="*/ 450488 h 618782"/>
                      <a:gd name="connsiteX4" fmla="*/ 217043 w 910740"/>
                      <a:gd name="connsiteY4" fmla="*/ 1703 h 618782"/>
                      <a:gd name="connsiteX5" fmla="*/ 469079 w 910740"/>
                      <a:gd name="connsiteY5" fmla="*/ 245577 h 618782"/>
                      <a:gd name="connsiteX6" fmla="*/ 760232 w 910740"/>
                      <a:gd name="connsiteY6" fmla="*/ 145056 h 618782"/>
                      <a:gd name="connsiteX7" fmla="*/ 909196 w 910740"/>
                      <a:gd name="connsiteY7" fmla="*/ 405609 h 618782"/>
                      <a:gd name="connsiteX0" fmla="*/ 205095 w 955549"/>
                      <a:gd name="connsiteY0" fmla="*/ 478537 h 618782"/>
                      <a:gd name="connsiteX1" fmla="*/ 446317 w 955549"/>
                      <a:gd name="connsiteY1" fmla="*/ 341097 h 618782"/>
                      <a:gd name="connsiteX2" fmla="*/ 538879 w 955549"/>
                      <a:gd name="connsiteY2" fmla="*/ 618782 h 618782"/>
                      <a:gd name="connsiteX3" fmla="*/ 44809 w 955549"/>
                      <a:gd name="connsiteY3" fmla="*/ 450488 h 618782"/>
                      <a:gd name="connsiteX4" fmla="*/ 261852 w 955549"/>
                      <a:gd name="connsiteY4" fmla="*/ 1703 h 618782"/>
                      <a:gd name="connsiteX5" fmla="*/ 513888 w 955549"/>
                      <a:gd name="connsiteY5" fmla="*/ 245577 h 618782"/>
                      <a:gd name="connsiteX6" fmla="*/ 805041 w 955549"/>
                      <a:gd name="connsiteY6" fmla="*/ 145056 h 618782"/>
                      <a:gd name="connsiteX7" fmla="*/ 954005 w 955549"/>
                      <a:gd name="connsiteY7" fmla="*/ 405609 h 618782"/>
                      <a:gd name="connsiteX0" fmla="*/ 205095 w 955549"/>
                      <a:gd name="connsiteY0" fmla="*/ 478537 h 618782"/>
                      <a:gd name="connsiteX1" fmla="*/ 446317 w 955549"/>
                      <a:gd name="connsiteY1" fmla="*/ 341097 h 618782"/>
                      <a:gd name="connsiteX2" fmla="*/ 538879 w 955549"/>
                      <a:gd name="connsiteY2" fmla="*/ 618782 h 618782"/>
                      <a:gd name="connsiteX3" fmla="*/ 44809 w 955549"/>
                      <a:gd name="connsiteY3" fmla="*/ 450488 h 618782"/>
                      <a:gd name="connsiteX4" fmla="*/ 261852 w 955549"/>
                      <a:gd name="connsiteY4" fmla="*/ 1703 h 618782"/>
                      <a:gd name="connsiteX5" fmla="*/ 513888 w 955549"/>
                      <a:gd name="connsiteY5" fmla="*/ 245577 h 618782"/>
                      <a:gd name="connsiteX6" fmla="*/ 805041 w 955549"/>
                      <a:gd name="connsiteY6" fmla="*/ 145056 h 618782"/>
                      <a:gd name="connsiteX7" fmla="*/ 954005 w 955549"/>
                      <a:gd name="connsiteY7" fmla="*/ 405609 h 618782"/>
                      <a:gd name="connsiteX0" fmla="*/ 205095 w 955549"/>
                      <a:gd name="connsiteY0" fmla="*/ 478537 h 607765"/>
                      <a:gd name="connsiteX1" fmla="*/ 446317 w 955549"/>
                      <a:gd name="connsiteY1" fmla="*/ 341097 h 607765"/>
                      <a:gd name="connsiteX2" fmla="*/ 527862 w 955549"/>
                      <a:gd name="connsiteY2" fmla="*/ 607765 h 607765"/>
                      <a:gd name="connsiteX3" fmla="*/ 44809 w 955549"/>
                      <a:gd name="connsiteY3" fmla="*/ 450488 h 607765"/>
                      <a:gd name="connsiteX4" fmla="*/ 261852 w 955549"/>
                      <a:gd name="connsiteY4" fmla="*/ 1703 h 607765"/>
                      <a:gd name="connsiteX5" fmla="*/ 513888 w 955549"/>
                      <a:gd name="connsiteY5" fmla="*/ 245577 h 607765"/>
                      <a:gd name="connsiteX6" fmla="*/ 805041 w 955549"/>
                      <a:gd name="connsiteY6" fmla="*/ 145056 h 607765"/>
                      <a:gd name="connsiteX7" fmla="*/ 954005 w 955549"/>
                      <a:gd name="connsiteY7" fmla="*/ 405609 h 607765"/>
                      <a:gd name="connsiteX0" fmla="*/ 205095 w 955549"/>
                      <a:gd name="connsiteY0" fmla="*/ 478537 h 664635"/>
                      <a:gd name="connsiteX1" fmla="*/ 446317 w 955549"/>
                      <a:gd name="connsiteY1" fmla="*/ 34109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46317 w 955549"/>
                      <a:gd name="connsiteY1" fmla="*/ 34109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6793"/>
                      <a:gd name="connsiteX1" fmla="*/ 396740 w 955549"/>
                      <a:gd name="connsiteY1" fmla="*/ 327327 h 666793"/>
                      <a:gd name="connsiteX2" fmla="*/ 478286 w 955549"/>
                      <a:gd name="connsiteY2" fmla="*/ 610520 h 666793"/>
                      <a:gd name="connsiteX3" fmla="*/ 44809 w 955549"/>
                      <a:gd name="connsiteY3" fmla="*/ 450488 h 666793"/>
                      <a:gd name="connsiteX4" fmla="*/ 261852 w 955549"/>
                      <a:gd name="connsiteY4" fmla="*/ 1703 h 666793"/>
                      <a:gd name="connsiteX5" fmla="*/ 513888 w 955549"/>
                      <a:gd name="connsiteY5" fmla="*/ 245577 h 666793"/>
                      <a:gd name="connsiteX6" fmla="*/ 805041 w 955549"/>
                      <a:gd name="connsiteY6" fmla="*/ 145056 h 666793"/>
                      <a:gd name="connsiteX7" fmla="*/ 954005 w 955549"/>
                      <a:gd name="connsiteY7" fmla="*/ 405609 h 666793"/>
                      <a:gd name="connsiteX0" fmla="*/ 221620 w 955549"/>
                      <a:gd name="connsiteY0" fmla="*/ 500570 h 666793"/>
                      <a:gd name="connsiteX1" fmla="*/ 396740 w 955549"/>
                      <a:gd name="connsiteY1" fmla="*/ 327327 h 666793"/>
                      <a:gd name="connsiteX2" fmla="*/ 478286 w 955549"/>
                      <a:gd name="connsiteY2" fmla="*/ 610520 h 666793"/>
                      <a:gd name="connsiteX3" fmla="*/ 44809 w 955549"/>
                      <a:gd name="connsiteY3" fmla="*/ 450488 h 666793"/>
                      <a:gd name="connsiteX4" fmla="*/ 261852 w 955549"/>
                      <a:gd name="connsiteY4" fmla="*/ 1703 h 666793"/>
                      <a:gd name="connsiteX5" fmla="*/ 513888 w 955549"/>
                      <a:gd name="connsiteY5" fmla="*/ 245577 h 666793"/>
                      <a:gd name="connsiteX6" fmla="*/ 805041 w 955549"/>
                      <a:gd name="connsiteY6" fmla="*/ 145056 h 666793"/>
                      <a:gd name="connsiteX7" fmla="*/ 954005 w 955549"/>
                      <a:gd name="connsiteY7" fmla="*/ 405609 h 666793"/>
                      <a:gd name="connsiteX0" fmla="*/ 228696 w 962625"/>
                      <a:gd name="connsiteY0" fmla="*/ 500570 h 673975"/>
                      <a:gd name="connsiteX1" fmla="*/ 403816 w 962625"/>
                      <a:gd name="connsiteY1" fmla="*/ 327327 h 673975"/>
                      <a:gd name="connsiteX2" fmla="*/ 485362 w 962625"/>
                      <a:gd name="connsiteY2" fmla="*/ 610520 h 673975"/>
                      <a:gd name="connsiteX3" fmla="*/ 43623 w 962625"/>
                      <a:gd name="connsiteY3" fmla="*/ 480784 h 673975"/>
                      <a:gd name="connsiteX4" fmla="*/ 268928 w 962625"/>
                      <a:gd name="connsiteY4" fmla="*/ 1703 h 673975"/>
                      <a:gd name="connsiteX5" fmla="*/ 520964 w 962625"/>
                      <a:gd name="connsiteY5" fmla="*/ 245577 h 673975"/>
                      <a:gd name="connsiteX6" fmla="*/ 812117 w 962625"/>
                      <a:gd name="connsiteY6" fmla="*/ 145056 h 673975"/>
                      <a:gd name="connsiteX7" fmla="*/ 961081 w 962625"/>
                      <a:gd name="connsiteY7" fmla="*/ 405609 h 673975"/>
                      <a:gd name="connsiteX0" fmla="*/ 238218 w 972147"/>
                      <a:gd name="connsiteY0" fmla="*/ 500570 h 681004"/>
                      <a:gd name="connsiteX1" fmla="*/ 413338 w 972147"/>
                      <a:gd name="connsiteY1" fmla="*/ 327327 h 681004"/>
                      <a:gd name="connsiteX2" fmla="*/ 494884 w 972147"/>
                      <a:gd name="connsiteY2" fmla="*/ 610520 h 681004"/>
                      <a:gd name="connsiteX3" fmla="*/ 42128 w 972147"/>
                      <a:gd name="connsiteY3" fmla="*/ 505572 h 681004"/>
                      <a:gd name="connsiteX4" fmla="*/ 278450 w 972147"/>
                      <a:gd name="connsiteY4" fmla="*/ 1703 h 681004"/>
                      <a:gd name="connsiteX5" fmla="*/ 530486 w 972147"/>
                      <a:gd name="connsiteY5" fmla="*/ 245577 h 681004"/>
                      <a:gd name="connsiteX6" fmla="*/ 821639 w 972147"/>
                      <a:gd name="connsiteY6" fmla="*/ 145056 h 681004"/>
                      <a:gd name="connsiteX7" fmla="*/ 970603 w 972147"/>
                      <a:gd name="connsiteY7" fmla="*/ 405609 h 681004"/>
                      <a:gd name="connsiteX0" fmla="*/ 238218 w 972147"/>
                      <a:gd name="connsiteY0" fmla="*/ 500570 h 684851"/>
                      <a:gd name="connsiteX1" fmla="*/ 413338 w 972147"/>
                      <a:gd name="connsiteY1" fmla="*/ 327327 h 684851"/>
                      <a:gd name="connsiteX2" fmla="*/ 483867 w 972147"/>
                      <a:gd name="connsiteY2" fmla="*/ 616028 h 684851"/>
                      <a:gd name="connsiteX3" fmla="*/ 42128 w 972147"/>
                      <a:gd name="connsiteY3" fmla="*/ 505572 h 684851"/>
                      <a:gd name="connsiteX4" fmla="*/ 278450 w 972147"/>
                      <a:gd name="connsiteY4" fmla="*/ 1703 h 684851"/>
                      <a:gd name="connsiteX5" fmla="*/ 530486 w 972147"/>
                      <a:gd name="connsiteY5" fmla="*/ 245577 h 684851"/>
                      <a:gd name="connsiteX6" fmla="*/ 821639 w 972147"/>
                      <a:gd name="connsiteY6" fmla="*/ 145056 h 684851"/>
                      <a:gd name="connsiteX7" fmla="*/ 970603 w 972147"/>
                      <a:gd name="connsiteY7" fmla="*/ 405609 h 684851"/>
                      <a:gd name="connsiteX0" fmla="*/ 238218 w 972147"/>
                      <a:gd name="connsiteY0" fmla="*/ 500570 h 678763"/>
                      <a:gd name="connsiteX1" fmla="*/ 413338 w 972147"/>
                      <a:gd name="connsiteY1" fmla="*/ 327327 h 678763"/>
                      <a:gd name="connsiteX2" fmla="*/ 483867 w 972147"/>
                      <a:gd name="connsiteY2" fmla="*/ 616028 h 678763"/>
                      <a:gd name="connsiteX3" fmla="*/ 42128 w 972147"/>
                      <a:gd name="connsiteY3" fmla="*/ 505572 h 678763"/>
                      <a:gd name="connsiteX4" fmla="*/ 278450 w 972147"/>
                      <a:gd name="connsiteY4" fmla="*/ 1703 h 678763"/>
                      <a:gd name="connsiteX5" fmla="*/ 530486 w 972147"/>
                      <a:gd name="connsiteY5" fmla="*/ 245577 h 678763"/>
                      <a:gd name="connsiteX6" fmla="*/ 821639 w 972147"/>
                      <a:gd name="connsiteY6" fmla="*/ 145056 h 678763"/>
                      <a:gd name="connsiteX7" fmla="*/ 970603 w 972147"/>
                      <a:gd name="connsiteY7" fmla="*/ 405609 h 678763"/>
                      <a:gd name="connsiteX0" fmla="*/ 238218 w 972147"/>
                      <a:gd name="connsiteY0" fmla="*/ 501130 h 679323"/>
                      <a:gd name="connsiteX1" fmla="*/ 413338 w 972147"/>
                      <a:gd name="connsiteY1" fmla="*/ 327887 h 679323"/>
                      <a:gd name="connsiteX2" fmla="*/ 483867 w 972147"/>
                      <a:gd name="connsiteY2" fmla="*/ 616588 h 679323"/>
                      <a:gd name="connsiteX3" fmla="*/ 42128 w 972147"/>
                      <a:gd name="connsiteY3" fmla="*/ 506132 h 679323"/>
                      <a:gd name="connsiteX4" fmla="*/ 278450 w 972147"/>
                      <a:gd name="connsiteY4" fmla="*/ 2263 h 679323"/>
                      <a:gd name="connsiteX5" fmla="*/ 535994 w 972147"/>
                      <a:gd name="connsiteY5" fmla="*/ 210332 h 679323"/>
                      <a:gd name="connsiteX6" fmla="*/ 821639 w 972147"/>
                      <a:gd name="connsiteY6" fmla="*/ 145616 h 679323"/>
                      <a:gd name="connsiteX7" fmla="*/ 970603 w 972147"/>
                      <a:gd name="connsiteY7" fmla="*/ 406169 h 679323"/>
                      <a:gd name="connsiteX0" fmla="*/ 238218 w 972147"/>
                      <a:gd name="connsiteY0" fmla="*/ 501130 h 679323"/>
                      <a:gd name="connsiteX1" fmla="*/ 413338 w 972147"/>
                      <a:gd name="connsiteY1" fmla="*/ 327887 h 679323"/>
                      <a:gd name="connsiteX2" fmla="*/ 483867 w 972147"/>
                      <a:gd name="connsiteY2" fmla="*/ 616588 h 679323"/>
                      <a:gd name="connsiteX3" fmla="*/ 42128 w 972147"/>
                      <a:gd name="connsiteY3" fmla="*/ 506132 h 679323"/>
                      <a:gd name="connsiteX4" fmla="*/ 278450 w 972147"/>
                      <a:gd name="connsiteY4" fmla="*/ 2263 h 679323"/>
                      <a:gd name="connsiteX5" fmla="*/ 535994 w 972147"/>
                      <a:gd name="connsiteY5" fmla="*/ 210332 h 679323"/>
                      <a:gd name="connsiteX6" fmla="*/ 821639 w 972147"/>
                      <a:gd name="connsiteY6" fmla="*/ 145616 h 679323"/>
                      <a:gd name="connsiteX7" fmla="*/ 970603 w 972147"/>
                      <a:gd name="connsiteY7" fmla="*/ 406169 h 679323"/>
                      <a:gd name="connsiteX0" fmla="*/ 238218 w 972147"/>
                      <a:gd name="connsiteY0" fmla="*/ 501584 h 679777"/>
                      <a:gd name="connsiteX1" fmla="*/ 413338 w 972147"/>
                      <a:gd name="connsiteY1" fmla="*/ 328341 h 679777"/>
                      <a:gd name="connsiteX2" fmla="*/ 483867 w 972147"/>
                      <a:gd name="connsiteY2" fmla="*/ 617042 h 679777"/>
                      <a:gd name="connsiteX3" fmla="*/ 42128 w 972147"/>
                      <a:gd name="connsiteY3" fmla="*/ 506586 h 679777"/>
                      <a:gd name="connsiteX4" fmla="*/ 278450 w 972147"/>
                      <a:gd name="connsiteY4" fmla="*/ 2717 h 679777"/>
                      <a:gd name="connsiteX5" fmla="*/ 535994 w 972147"/>
                      <a:gd name="connsiteY5" fmla="*/ 210786 h 679777"/>
                      <a:gd name="connsiteX6" fmla="*/ 821639 w 972147"/>
                      <a:gd name="connsiteY6" fmla="*/ 146070 h 679777"/>
                      <a:gd name="connsiteX7" fmla="*/ 970603 w 972147"/>
                      <a:gd name="connsiteY7" fmla="*/ 406623 h 679777"/>
                      <a:gd name="connsiteX0" fmla="*/ 238218 w 972147"/>
                      <a:gd name="connsiteY0" fmla="*/ 501584 h 679777"/>
                      <a:gd name="connsiteX1" fmla="*/ 413338 w 972147"/>
                      <a:gd name="connsiteY1" fmla="*/ 328341 h 679777"/>
                      <a:gd name="connsiteX2" fmla="*/ 483867 w 972147"/>
                      <a:gd name="connsiteY2" fmla="*/ 617042 h 679777"/>
                      <a:gd name="connsiteX3" fmla="*/ 42128 w 972147"/>
                      <a:gd name="connsiteY3" fmla="*/ 506586 h 679777"/>
                      <a:gd name="connsiteX4" fmla="*/ 278450 w 972147"/>
                      <a:gd name="connsiteY4" fmla="*/ 2717 h 679777"/>
                      <a:gd name="connsiteX5" fmla="*/ 535994 w 972147"/>
                      <a:gd name="connsiteY5" fmla="*/ 210786 h 679777"/>
                      <a:gd name="connsiteX6" fmla="*/ 821639 w 972147"/>
                      <a:gd name="connsiteY6" fmla="*/ 146070 h 679777"/>
                      <a:gd name="connsiteX7" fmla="*/ 970603 w 972147"/>
                      <a:gd name="connsiteY7" fmla="*/ 406623 h 679777"/>
                      <a:gd name="connsiteX0" fmla="*/ 238218 w 972147"/>
                      <a:gd name="connsiteY0" fmla="*/ 501584 h 679777"/>
                      <a:gd name="connsiteX1" fmla="*/ 413338 w 972147"/>
                      <a:gd name="connsiteY1" fmla="*/ 328341 h 679777"/>
                      <a:gd name="connsiteX2" fmla="*/ 483867 w 972147"/>
                      <a:gd name="connsiteY2" fmla="*/ 617042 h 679777"/>
                      <a:gd name="connsiteX3" fmla="*/ 42128 w 972147"/>
                      <a:gd name="connsiteY3" fmla="*/ 506586 h 679777"/>
                      <a:gd name="connsiteX4" fmla="*/ 278450 w 972147"/>
                      <a:gd name="connsiteY4" fmla="*/ 2717 h 679777"/>
                      <a:gd name="connsiteX5" fmla="*/ 535994 w 972147"/>
                      <a:gd name="connsiteY5" fmla="*/ 210786 h 679777"/>
                      <a:gd name="connsiteX6" fmla="*/ 821639 w 972147"/>
                      <a:gd name="connsiteY6" fmla="*/ 146070 h 679777"/>
                      <a:gd name="connsiteX7" fmla="*/ 970603 w 972147"/>
                      <a:gd name="connsiteY7" fmla="*/ 406623 h 679777"/>
                      <a:gd name="connsiteX0" fmla="*/ 238218 w 972147"/>
                      <a:gd name="connsiteY0" fmla="*/ 502590 h 680783"/>
                      <a:gd name="connsiteX1" fmla="*/ 413338 w 972147"/>
                      <a:gd name="connsiteY1" fmla="*/ 329347 h 680783"/>
                      <a:gd name="connsiteX2" fmla="*/ 483867 w 972147"/>
                      <a:gd name="connsiteY2" fmla="*/ 618048 h 680783"/>
                      <a:gd name="connsiteX3" fmla="*/ 42128 w 972147"/>
                      <a:gd name="connsiteY3" fmla="*/ 507592 h 680783"/>
                      <a:gd name="connsiteX4" fmla="*/ 278450 w 972147"/>
                      <a:gd name="connsiteY4" fmla="*/ 3723 h 680783"/>
                      <a:gd name="connsiteX5" fmla="*/ 535994 w 972147"/>
                      <a:gd name="connsiteY5" fmla="*/ 211792 h 680783"/>
                      <a:gd name="connsiteX6" fmla="*/ 821639 w 972147"/>
                      <a:gd name="connsiteY6" fmla="*/ 147076 h 680783"/>
                      <a:gd name="connsiteX7" fmla="*/ 970603 w 972147"/>
                      <a:gd name="connsiteY7" fmla="*/ 407629 h 680783"/>
                      <a:gd name="connsiteX0" fmla="*/ 238218 w 972381"/>
                      <a:gd name="connsiteY0" fmla="*/ 502590 h 680783"/>
                      <a:gd name="connsiteX1" fmla="*/ 413338 w 972381"/>
                      <a:gd name="connsiteY1" fmla="*/ 329347 h 680783"/>
                      <a:gd name="connsiteX2" fmla="*/ 483867 w 972381"/>
                      <a:gd name="connsiteY2" fmla="*/ 618048 h 680783"/>
                      <a:gd name="connsiteX3" fmla="*/ 42128 w 972381"/>
                      <a:gd name="connsiteY3" fmla="*/ 507592 h 680783"/>
                      <a:gd name="connsiteX4" fmla="*/ 278450 w 972381"/>
                      <a:gd name="connsiteY4" fmla="*/ 3723 h 680783"/>
                      <a:gd name="connsiteX5" fmla="*/ 535994 w 972381"/>
                      <a:gd name="connsiteY5" fmla="*/ 211792 h 680783"/>
                      <a:gd name="connsiteX6" fmla="*/ 829902 w 972381"/>
                      <a:gd name="connsiteY6" fmla="*/ 119534 h 680783"/>
                      <a:gd name="connsiteX7" fmla="*/ 970603 w 972381"/>
                      <a:gd name="connsiteY7" fmla="*/ 407629 h 680783"/>
                      <a:gd name="connsiteX0" fmla="*/ 238218 w 972381"/>
                      <a:gd name="connsiteY0" fmla="*/ 502590 h 680783"/>
                      <a:gd name="connsiteX1" fmla="*/ 413338 w 972381"/>
                      <a:gd name="connsiteY1" fmla="*/ 329347 h 680783"/>
                      <a:gd name="connsiteX2" fmla="*/ 483867 w 972381"/>
                      <a:gd name="connsiteY2" fmla="*/ 618048 h 680783"/>
                      <a:gd name="connsiteX3" fmla="*/ 42128 w 972381"/>
                      <a:gd name="connsiteY3" fmla="*/ 507592 h 680783"/>
                      <a:gd name="connsiteX4" fmla="*/ 278450 w 972381"/>
                      <a:gd name="connsiteY4" fmla="*/ 3723 h 680783"/>
                      <a:gd name="connsiteX5" fmla="*/ 535994 w 972381"/>
                      <a:gd name="connsiteY5" fmla="*/ 211792 h 680783"/>
                      <a:gd name="connsiteX6" fmla="*/ 829902 w 972381"/>
                      <a:gd name="connsiteY6" fmla="*/ 119534 h 680783"/>
                      <a:gd name="connsiteX7" fmla="*/ 970603 w 972381"/>
                      <a:gd name="connsiteY7" fmla="*/ 407629 h 680783"/>
                      <a:gd name="connsiteX0" fmla="*/ 238218 w 973905"/>
                      <a:gd name="connsiteY0" fmla="*/ 502590 h 680783"/>
                      <a:gd name="connsiteX1" fmla="*/ 413338 w 973905"/>
                      <a:gd name="connsiteY1" fmla="*/ 329347 h 680783"/>
                      <a:gd name="connsiteX2" fmla="*/ 483867 w 973905"/>
                      <a:gd name="connsiteY2" fmla="*/ 618048 h 680783"/>
                      <a:gd name="connsiteX3" fmla="*/ 42128 w 973905"/>
                      <a:gd name="connsiteY3" fmla="*/ 507592 h 680783"/>
                      <a:gd name="connsiteX4" fmla="*/ 278450 w 973905"/>
                      <a:gd name="connsiteY4" fmla="*/ 3723 h 680783"/>
                      <a:gd name="connsiteX5" fmla="*/ 535994 w 973905"/>
                      <a:gd name="connsiteY5" fmla="*/ 211792 h 680783"/>
                      <a:gd name="connsiteX6" fmla="*/ 857444 w 973905"/>
                      <a:gd name="connsiteY6" fmla="*/ 144322 h 680783"/>
                      <a:gd name="connsiteX7" fmla="*/ 970603 w 973905"/>
                      <a:gd name="connsiteY7" fmla="*/ 407629 h 680783"/>
                      <a:gd name="connsiteX0" fmla="*/ 238218 w 973905"/>
                      <a:gd name="connsiteY0" fmla="*/ 502590 h 680783"/>
                      <a:gd name="connsiteX1" fmla="*/ 413338 w 973905"/>
                      <a:gd name="connsiteY1" fmla="*/ 329347 h 680783"/>
                      <a:gd name="connsiteX2" fmla="*/ 483867 w 973905"/>
                      <a:gd name="connsiteY2" fmla="*/ 618048 h 680783"/>
                      <a:gd name="connsiteX3" fmla="*/ 42128 w 973905"/>
                      <a:gd name="connsiteY3" fmla="*/ 507592 h 680783"/>
                      <a:gd name="connsiteX4" fmla="*/ 278450 w 973905"/>
                      <a:gd name="connsiteY4" fmla="*/ 3723 h 680783"/>
                      <a:gd name="connsiteX5" fmla="*/ 535994 w 973905"/>
                      <a:gd name="connsiteY5" fmla="*/ 211792 h 680783"/>
                      <a:gd name="connsiteX6" fmla="*/ 857444 w 973905"/>
                      <a:gd name="connsiteY6" fmla="*/ 144322 h 680783"/>
                      <a:gd name="connsiteX7" fmla="*/ 970603 w 973905"/>
                      <a:gd name="connsiteY7" fmla="*/ 407629 h 680783"/>
                      <a:gd name="connsiteX0" fmla="*/ 238218 w 975028"/>
                      <a:gd name="connsiteY0" fmla="*/ 502590 h 680783"/>
                      <a:gd name="connsiteX1" fmla="*/ 413338 w 975028"/>
                      <a:gd name="connsiteY1" fmla="*/ 329347 h 680783"/>
                      <a:gd name="connsiteX2" fmla="*/ 483867 w 975028"/>
                      <a:gd name="connsiteY2" fmla="*/ 618048 h 680783"/>
                      <a:gd name="connsiteX3" fmla="*/ 42128 w 975028"/>
                      <a:gd name="connsiteY3" fmla="*/ 507592 h 680783"/>
                      <a:gd name="connsiteX4" fmla="*/ 278450 w 975028"/>
                      <a:gd name="connsiteY4" fmla="*/ 3723 h 680783"/>
                      <a:gd name="connsiteX5" fmla="*/ 535994 w 975028"/>
                      <a:gd name="connsiteY5" fmla="*/ 211792 h 680783"/>
                      <a:gd name="connsiteX6" fmla="*/ 857444 w 975028"/>
                      <a:gd name="connsiteY6" fmla="*/ 144322 h 680783"/>
                      <a:gd name="connsiteX7" fmla="*/ 970603 w 975028"/>
                      <a:gd name="connsiteY7" fmla="*/ 407629 h 680783"/>
                      <a:gd name="connsiteX0" fmla="*/ 238218 w 975028"/>
                      <a:gd name="connsiteY0" fmla="*/ 502590 h 680783"/>
                      <a:gd name="connsiteX1" fmla="*/ 413338 w 975028"/>
                      <a:gd name="connsiteY1" fmla="*/ 329347 h 680783"/>
                      <a:gd name="connsiteX2" fmla="*/ 483867 w 975028"/>
                      <a:gd name="connsiteY2" fmla="*/ 618048 h 680783"/>
                      <a:gd name="connsiteX3" fmla="*/ 42128 w 975028"/>
                      <a:gd name="connsiteY3" fmla="*/ 507592 h 680783"/>
                      <a:gd name="connsiteX4" fmla="*/ 278450 w 975028"/>
                      <a:gd name="connsiteY4" fmla="*/ 3723 h 680783"/>
                      <a:gd name="connsiteX5" fmla="*/ 535994 w 975028"/>
                      <a:gd name="connsiteY5" fmla="*/ 211792 h 680783"/>
                      <a:gd name="connsiteX6" fmla="*/ 857444 w 975028"/>
                      <a:gd name="connsiteY6" fmla="*/ 144322 h 680783"/>
                      <a:gd name="connsiteX7" fmla="*/ 970603 w 975028"/>
                      <a:gd name="connsiteY7" fmla="*/ 407629 h 680783"/>
                      <a:gd name="connsiteX0" fmla="*/ 238218 w 975375"/>
                      <a:gd name="connsiteY0" fmla="*/ 502590 h 680783"/>
                      <a:gd name="connsiteX1" fmla="*/ 413338 w 975375"/>
                      <a:gd name="connsiteY1" fmla="*/ 329347 h 680783"/>
                      <a:gd name="connsiteX2" fmla="*/ 483867 w 975375"/>
                      <a:gd name="connsiteY2" fmla="*/ 618048 h 680783"/>
                      <a:gd name="connsiteX3" fmla="*/ 42128 w 975375"/>
                      <a:gd name="connsiteY3" fmla="*/ 507592 h 680783"/>
                      <a:gd name="connsiteX4" fmla="*/ 278450 w 975375"/>
                      <a:gd name="connsiteY4" fmla="*/ 3723 h 680783"/>
                      <a:gd name="connsiteX5" fmla="*/ 535994 w 975375"/>
                      <a:gd name="connsiteY5" fmla="*/ 211792 h 680783"/>
                      <a:gd name="connsiteX6" fmla="*/ 857444 w 975375"/>
                      <a:gd name="connsiteY6" fmla="*/ 144322 h 680783"/>
                      <a:gd name="connsiteX7" fmla="*/ 970603 w 975375"/>
                      <a:gd name="connsiteY7" fmla="*/ 407629 h 680783"/>
                      <a:gd name="connsiteX0" fmla="*/ 238218 w 975375"/>
                      <a:gd name="connsiteY0" fmla="*/ 502590 h 680783"/>
                      <a:gd name="connsiteX1" fmla="*/ 413338 w 975375"/>
                      <a:gd name="connsiteY1" fmla="*/ 329347 h 680783"/>
                      <a:gd name="connsiteX2" fmla="*/ 483867 w 975375"/>
                      <a:gd name="connsiteY2" fmla="*/ 618048 h 680783"/>
                      <a:gd name="connsiteX3" fmla="*/ 42128 w 975375"/>
                      <a:gd name="connsiteY3" fmla="*/ 507592 h 680783"/>
                      <a:gd name="connsiteX4" fmla="*/ 278450 w 975375"/>
                      <a:gd name="connsiteY4" fmla="*/ 3723 h 680783"/>
                      <a:gd name="connsiteX5" fmla="*/ 535994 w 975375"/>
                      <a:gd name="connsiteY5" fmla="*/ 211792 h 680783"/>
                      <a:gd name="connsiteX6" fmla="*/ 857444 w 975375"/>
                      <a:gd name="connsiteY6" fmla="*/ 144322 h 680783"/>
                      <a:gd name="connsiteX7" fmla="*/ 970603 w 975375"/>
                      <a:gd name="connsiteY7" fmla="*/ 407629 h 680783"/>
                      <a:gd name="connsiteX0" fmla="*/ 238218 w 973301"/>
                      <a:gd name="connsiteY0" fmla="*/ 502590 h 680783"/>
                      <a:gd name="connsiteX1" fmla="*/ 413338 w 973301"/>
                      <a:gd name="connsiteY1" fmla="*/ 329347 h 680783"/>
                      <a:gd name="connsiteX2" fmla="*/ 483867 w 973301"/>
                      <a:gd name="connsiteY2" fmla="*/ 618048 h 680783"/>
                      <a:gd name="connsiteX3" fmla="*/ 42128 w 973301"/>
                      <a:gd name="connsiteY3" fmla="*/ 507592 h 680783"/>
                      <a:gd name="connsiteX4" fmla="*/ 278450 w 973301"/>
                      <a:gd name="connsiteY4" fmla="*/ 3723 h 680783"/>
                      <a:gd name="connsiteX5" fmla="*/ 535994 w 973301"/>
                      <a:gd name="connsiteY5" fmla="*/ 211792 h 680783"/>
                      <a:gd name="connsiteX6" fmla="*/ 857444 w 973301"/>
                      <a:gd name="connsiteY6" fmla="*/ 144322 h 680783"/>
                      <a:gd name="connsiteX7" fmla="*/ 970603 w 973301"/>
                      <a:gd name="connsiteY7" fmla="*/ 407629 h 680783"/>
                      <a:gd name="connsiteX0" fmla="*/ 238218 w 973301"/>
                      <a:gd name="connsiteY0" fmla="*/ 502590 h 680783"/>
                      <a:gd name="connsiteX1" fmla="*/ 413338 w 973301"/>
                      <a:gd name="connsiteY1" fmla="*/ 329347 h 680783"/>
                      <a:gd name="connsiteX2" fmla="*/ 483867 w 973301"/>
                      <a:gd name="connsiteY2" fmla="*/ 618048 h 680783"/>
                      <a:gd name="connsiteX3" fmla="*/ 42128 w 973301"/>
                      <a:gd name="connsiteY3" fmla="*/ 507592 h 680783"/>
                      <a:gd name="connsiteX4" fmla="*/ 278450 w 973301"/>
                      <a:gd name="connsiteY4" fmla="*/ 3723 h 680783"/>
                      <a:gd name="connsiteX5" fmla="*/ 535994 w 973301"/>
                      <a:gd name="connsiteY5" fmla="*/ 211792 h 680783"/>
                      <a:gd name="connsiteX6" fmla="*/ 857444 w 973301"/>
                      <a:gd name="connsiteY6" fmla="*/ 144322 h 680783"/>
                      <a:gd name="connsiteX7" fmla="*/ 970603 w 973301"/>
                      <a:gd name="connsiteY7" fmla="*/ 407629 h 680783"/>
                      <a:gd name="connsiteX0" fmla="*/ 238218 w 973301"/>
                      <a:gd name="connsiteY0" fmla="*/ 502590 h 680783"/>
                      <a:gd name="connsiteX1" fmla="*/ 413338 w 973301"/>
                      <a:gd name="connsiteY1" fmla="*/ 329347 h 680783"/>
                      <a:gd name="connsiteX2" fmla="*/ 483867 w 973301"/>
                      <a:gd name="connsiteY2" fmla="*/ 618048 h 680783"/>
                      <a:gd name="connsiteX3" fmla="*/ 42128 w 973301"/>
                      <a:gd name="connsiteY3" fmla="*/ 507592 h 680783"/>
                      <a:gd name="connsiteX4" fmla="*/ 278450 w 973301"/>
                      <a:gd name="connsiteY4" fmla="*/ 3723 h 680783"/>
                      <a:gd name="connsiteX5" fmla="*/ 558028 w 973301"/>
                      <a:gd name="connsiteY5" fmla="*/ 211792 h 680783"/>
                      <a:gd name="connsiteX6" fmla="*/ 857444 w 973301"/>
                      <a:gd name="connsiteY6" fmla="*/ 144322 h 680783"/>
                      <a:gd name="connsiteX7" fmla="*/ 970603 w 973301"/>
                      <a:gd name="connsiteY7" fmla="*/ 407629 h 680783"/>
                      <a:gd name="connsiteX0" fmla="*/ 238218 w 973301"/>
                      <a:gd name="connsiteY0" fmla="*/ 503717 h 681910"/>
                      <a:gd name="connsiteX1" fmla="*/ 413338 w 973301"/>
                      <a:gd name="connsiteY1" fmla="*/ 330474 h 681910"/>
                      <a:gd name="connsiteX2" fmla="*/ 483867 w 973301"/>
                      <a:gd name="connsiteY2" fmla="*/ 619175 h 681910"/>
                      <a:gd name="connsiteX3" fmla="*/ 42128 w 973301"/>
                      <a:gd name="connsiteY3" fmla="*/ 508719 h 681910"/>
                      <a:gd name="connsiteX4" fmla="*/ 278450 w 973301"/>
                      <a:gd name="connsiteY4" fmla="*/ 4850 h 681910"/>
                      <a:gd name="connsiteX5" fmla="*/ 558028 w 973301"/>
                      <a:gd name="connsiteY5" fmla="*/ 212919 h 681910"/>
                      <a:gd name="connsiteX6" fmla="*/ 857444 w 973301"/>
                      <a:gd name="connsiteY6" fmla="*/ 145449 h 681910"/>
                      <a:gd name="connsiteX7" fmla="*/ 970603 w 973301"/>
                      <a:gd name="connsiteY7" fmla="*/ 408756 h 681910"/>
                      <a:gd name="connsiteX0" fmla="*/ 238218 w 973301"/>
                      <a:gd name="connsiteY0" fmla="*/ 503717 h 681910"/>
                      <a:gd name="connsiteX1" fmla="*/ 413338 w 973301"/>
                      <a:gd name="connsiteY1" fmla="*/ 330474 h 681910"/>
                      <a:gd name="connsiteX2" fmla="*/ 483867 w 973301"/>
                      <a:gd name="connsiteY2" fmla="*/ 619175 h 681910"/>
                      <a:gd name="connsiteX3" fmla="*/ 42128 w 973301"/>
                      <a:gd name="connsiteY3" fmla="*/ 508719 h 681910"/>
                      <a:gd name="connsiteX4" fmla="*/ 278450 w 973301"/>
                      <a:gd name="connsiteY4" fmla="*/ 4850 h 681910"/>
                      <a:gd name="connsiteX5" fmla="*/ 558028 w 973301"/>
                      <a:gd name="connsiteY5" fmla="*/ 212919 h 681910"/>
                      <a:gd name="connsiteX6" fmla="*/ 857444 w 973301"/>
                      <a:gd name="connsiteY6" fmla="*/ 145449 h 681910"/>
                      <a:gd name="connsiteX7" fmla="*/ 970603 w 973301"/>
                      <a:gd name="connsiteY7" fmla="*/ 408756 h 681910"/>
                      <a:gd name="connsiteX0" fmla="*/ 238218 w 973301"/>
                      <a:gd name="connsiteY0" fmla="*/ 506290 h 684483"/>
                      <a:gd name="connsiteX1" fmla="*/ 413338 w 973301"/>
                      <a:gd name="connsiteY1" fmla="*/ 333047 h 684483"/>
                      <a:gd name="connsiteX2" fmla="*/ 483867 w 973301"/>
                      <a:gd name="connsiteY2" fmla="*/ 621748 h 684483"/>
                      <a:gd name="connsiteX3" fmla="*/ 42128 w 973301"/>
                      <a:gd name="connsiteY3" fmla="*/ 511292 h 684483"/>
                      <a:gd name="connsiteX4" fmla="*/ 278450 w 973301"/>
                      <a:gd name="connsiteY4" fmla="*/ 7423 h 684483"/>
                      <a:gd name="connsiteX5" fmla="*/ 549765 w 973301"/>
                      <a:gd name="connsiteY5" fmla="*/ 190704 h 684483"/>
                      <a:gd name="connsiteX6" fmla="*/ 857444 w 973301"/>
                      <a:gd name="connsiteY6" fmla="*/ 148022 h 684483"/>
                      <a:gd name="connsiteX7" fmla="*/ 970603 w 973301"/>
                      <a:gd name="connsiteY7" fmla="*/ 411329 h 684483"/>
                      <a:gd name="connsiteX0" fmla="*/ 238218 w 973301"/>
                      <a:gd name="connsiteY0" fmla="*/ 503104 h 681297"/>
                      <a:gd name="connsiteX1" fmla="*/ 413338 w 973301"/>
                      <a:gd name="connsiteY1" fmla="*/ 329861 h 681297"/>
                      <a:gd name="connsiteX2" fmla="*/ 483867 w 973301"/>
                      <a:gd name="connsiteY2" fmla="*/ 618562 h 681297"/>
                      <a:gd name="connsiteX3" fmla="*/ 42128 w 973301"/>
                      <a:gd name="connsiteY3" fmla="*/ 508106 h 681297"/>
                      <a:gd name="connsiteX4" fmla="*/ 278450 w 973301"/>
                      <a:gd name="connsiteY4" fmla="*/ 4237 h 681297"/>
                      <a:gd name="connsiteX5" fmla="*/ 549765 w 973301"/>
                      <a:gd name="connsiteY5" fmla="*/ 187518 h 681297"/>
                      <a:gd name="connsiteX6" fmla="*/ 857444 w 973301"/>
                      <a:gd name="connsiteY6" fmla="*/ 144836 h 681297"/>
                      <a:gd name="connsiteX7" fmla="*/ 970603 w 973301"/>
                      <a:gd name="connsiteY7" fmla="*/ 408143 h 681297"/>
                      <a:gd name="connsiteX0" fmla="*/ 238218 w 973301"/>
                      <a:gd name="connsiteY0" fmla="*/ 503104 h 681297"/>
                      <a:gd name="connsiteX1" fmla="*/ 413338 w 973301"/>
                      <a:gd name="connsiteY1" fmla="*/ 329861 h 681297"/>
                      <a:gd name="connsiteX2" fmla="*/ 483867 w 973301"/>
                      <a:gd name="connsiteY2" fmla="*/ 618562 h 681297"/>
                      <a:gd name="connsiteX3" fmla="*/ 42128 w 973301"/>
                      <a:gd name="connsiteY3" fmla="*/ 508106 h 681297"/>
                      <a:gd name="connsiteX4" fmla="*/ 278450 w 973301"/>
                      <a:gd name="connsiteY4" fmla="*/ 4237 h 681297"/>
                      <a:gd name="connsiteX5" fmla="*/ 549765 w 973301"/>
                      <a:gd name="connsiteY5" fmla="*/ 187518 h 681297"/>
                      <a:gd name="connsiteX6" fmla="*/ 857444 w 973301"/>
                      <a:gd name="connsiteY6" fmla="*/ 144836 h 681297"/>
                      <a:gd name="connsiteX7" fmla="*/ 970603 w 973301"/>
                      <a:gd name="connsiteY7" fmla="*/ 408143 h 681297"/>
                      <a:gd name="connsiteX0" fmla="*/ 238218 w 973301"/>
                      <a:gd name="connsiteY0" fmla="*/ 503104 h 681297"/>
                      <a:gd name="connsiteX1" fmla="*/ 413338 w 973301"/>
                      <a:gd name="connsiteY1" fmla="*/ 329861 h 681297"/>
                      <a:gd name="connsiteX2" fmla="*/ 483867 w 973301"/>
                      <a:gd name="connsiteY2" fmla="*/ 618562 h 681297"/>
                      <a:gd name="connsiteX3" fmla="*/ 42128 w 973301"/>
                      <a:gd name="connsiteY3" fmla="*/ 508106 h 681297"/>
                      <a:gd name="connsiteX4" fmla="*/ 278450 w 973301"/>
                      <a:gd name="connsiteY4" fmla="*/ 4237 h 681297"/>
                      <a:gd name="connsiteX5" fmla="*/ 549765 w 973301"/>
                      <a:gd name="connsiteY5" fmla="*/ 187518 h 681297"/>
                      <a:gd name="connsiteX6" fmla="*/ 857444 w 973301"/>
                      <a:gd name="connsiteY6" fmla="*/ 144836 h 681297"/>
                      <a:gd name="connsiteX7" fmla="*/ 970603 w 973301"/>
                      <a:gd name="connsiteY7" fmla="*/ 408143 h 681297"/>
                      <a:gd name="connsiteX0" fmla="*/ 238218 w 973301"/>
                      <a:gd name="connsiteY0" fmla="*/ 501535 h 679728"/>
                      <a:gd name="connsiteX1" fmla="*/ 413338 w 973301"/>
                      <a:gd name="connsiteY1" fmla="*/ 328292 h 679728"/>
                      <a:gd name="connsiteX2" fmla="*/ 483867 w 973301"/>
                      <a:gd name="connsiteY2" fmla="*/ 616993 h 679728"/>
                      <a:gd name="connsiteX3" fmla="*/ 42128 w 973301"/>
                      <a:gd name="connsiteY3" fmla="*/ 506537 h 679728"/>
                      <a:gd name="connsiteX4" fmla="*/ 278450 w 973301"/>
                      <a:gd name="connsiteY4" fmla="*/ 2668 h 679728"/>
                      <a:gd name="connsiteX5" fmla="*/ 549765 w 973301"/>
                      <a:gd name="connsiteY5" fmla="*/ 185949 h 679728"/>
                      <a:gd name="connsiteX6" fmla="*/ 857444 w 973301"/>
                      <a:gd name="connsiteY6" fmla="*/ 143267 h 679728"/>
                      <a:gd name="connsiteX7" fmla="*/ 970603 w 973301"/>
                      <a:gd name="connsiteY7" fmla="*/ 406574 h 679728"/>
                      <a:gd name="connsiteX0" fmla="*/ 239713 w 974796"/>
                      <a:gd name="connsiteY0" fmla="*/ 509581 h 687774"/>
                      <a:gd name="connsiteX1" fmla="*/ 414833 w 974796"/>
                      <a:gd name="connsiteY1" fmla="*/ 336338 h 687774"/>
                      <a:gd name="connsiteX2" fmla="*/ 485362 w 974796"/>
                      <a:gd name="connsiteY2" fmla="*/ 625039 h 687774"/>
                      <a:gd name="connsiteX3" fmla="*/ 43623 w 974796"/>
                      <a:gd name="connsiteY3" fmla="*/ 514583 h 687774"/>
                      <a:gd name="connsiteX4" fmla="*/ 268928 w 974796"/>
                      <a:gd name="connsiteY4" fmla="*/ 2452 h 687774"/>
                      <a:gd name="connsiteX5" fmla="*/ 551260 w 974796"/>
                      <a:gd name="connsiteY5" fmla="*/ 193995 h 687774"/>
                      <a:gd name="connsiteX6" fmla="*/ 858939 w 974796"/>
                      <a:gd name="connsiteY6" fmla="*/ 151313 h 687774"/>
                      <a:gd name="connsiteX7" fmla="*/ 972098 w 974796"/>
                      <a:gd name="connsiteY7" fmla="*/ 414620 h 687774"/>
                      <a:gd name="connsiteX0" fmla="*/ 239713 w 974796"/>
                      <a:gd name="connsiteY0" fmla="*/ 508440 h 686633"/>
                      <a:gd name="connsiteX1" fmla="*/ 414833 w 974796"/>
                      <a:gd name="connsiteY1" fmla="*/ 335197 h 686633"/>
                      <a:gd name="connsiteX2" fmla="*/ 485362 w 974796"/>
                      <a:gd name="connsiteY2" fmla="*/ 623898 h 686633"/>
                      <a:gd name="connsiteX3" fmla="*/ 43623 w 974796"/>
                      <a:gd name="connsiteY3" fmla="*/ 513442 h 686633"/>
                      <a:gd name="connsiteX4" fmla="*/ 268928 w 974796"/>
                      <a:gd name="connsiteY4" fmla="*/ 1311 h 686633"/>
                      <a:gd name="connsiteX5" fmla="*/ 551260 w 974796"/>
                      <a:gd name="connsiteY5" fmla="*/ 192854 h 686633"/>
                      <a:gd name="connsiteX6" fmla="*/ 858939 w 974796"/>
                      <a:gd name="connsiteY6" fmla="*/ 150172 h 686633"/>
                      <a:gd name="connsiteX7" fmla="*/ 972098 w 974796"/>
                      <a:gd name="connsiteY7" fmla="*/ 413479 h 6866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74796" h="686633">
                        <a:moveTo>
                          <a:pt x="239713" y="508440"/>
                        </a:moveTo>
                        <a:cubicBezTo>
                          <a:pt x="220051" y="400199"/>
                          <a:pt x="313311" y="308483"/>
                          <a:pt x="414833" y="335197"/>
                        </a:cubicBezTo>
                        <a:cubicBezTo>
                          <a:pt x="568709" y="355231"/>
                          <a:pt x="571103" y="526747"/>
                          <a:pt x="485362" y="623898"/>
                        </a:cubicBezTo>
                        <a:cubicBezTo>
                          <a:pt x="359231" y="741315"/>
                          <a:pt x="103653" y="687971"/>
                          <a:pt x="43623" y="513442"/>
                        </a:cubicBezTo>
                        <a:cubicBezTo>
                          <a:pt x="-86006" y="165544"/>
                          <a:pt x="98347" y="15949"/>
                          <a:pt x="268928" y="1311"/>
                        </a:cubicBezTo>
                        <a:cubicBezTo>
                          <a:pt x="423631" y="-11041"/>
                          <a:pt x="534267" y="64743"/>
                          <a:pt x="551260" y="192854"/>
                        </a:cubicBezTo>
                        <a:cubicBezTo>
                          <a:pt x="632704" y="84983"/>
                          <a:pt x="783005" y="98296"/>
                          <a:pt x="858939" y="150172"/>
                        </a:cubicBezTo>
                        <a:cubicBezTo>
                          <a:pt x="963678" y="201219"/>
                          <a:pt x="983037" y="310103"/>
                          <a:pt x="972098" y="413479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41" name="자유형: 도형 44">
                    <a:extLst>
                      <a:ext uri="{FF2B5EF4-FFF2-40B4-BE49-F238E27FC236}">
                        <a16:creationId xmlns="" xmlns:a16="http://schemas.microsoft.com/office/drawing/2014/main" id="{9CA3FA65-E354-47DE-AD12-45EA96A38049}"/>
                      </a:ext>
                    </a:extLst>
                  </p:cNvPr>
                  <p:cNvSpPr/>
                  <p:nvPr/>
                </p:nvSpPr>
                <p:spPr>
                  <a:xfrm>
                    <a:off x="6646452" y="3560646"/>
                    <a:ext cx="483425" cy="785841"/>
                  </a:xfrm>
                  <a:custGeom>
                    <a:avLst/>
                    <a:gdLst>
                      <a:gd name="connsiteX0" fmla="*/ 0 w 647934"/>
                      <a:gd name="connsiteY0" fmla="*/ 277685 h 1051840"/>
                      <a:gd name="connsiteX1" fmla="*/ 330979 w 647934"/>
                      <a:gd name="connsiteY1" fmla="*/ 0 h 1051840"/>
                      <a:gd name="connsiteX2" fmla="*/ 560982 w 647934"/>
                      <a:gd name="connsiteY2" fmla="*/ 171099 h 1051840"/>
                      <a:gd name="connsiteX3" fmla="*/ 468420 w 647934"/>
                      <a:gd name="connsiteY3" fmla="*/ 493663 h 1051840"/>
                      <a:gd name="connsiteX4" fmla="*/ 647934 w 647934"/>
                      <a:gd name="connsiteY4" fmla="*/ 793789 h 1051840"/>
                      <a:gd name="connsiteX5" fmla="*/ 468420 w 647934"/>
                      <a:gd name="connsiteY5" fmla="*/ 1051840 h 1051840"/>
                      <a:gd name="connsiteX0" fmla="*/ 0 w 647934"/>
                      <a:gd name="connsiteY0" fmla="*/ 277685 h 1051840"/>
                      <a:gd name="connsiteX1" fmla="*/ 330979 w 647934"/>
                      <a:gd name="connsiteY1" fmla="*/ 0 h 1051840"/>
                      <a:gd name="connsiteX2" fmla="*/ 560982 w 647934"/>
                      <a:gd name="connsiteY2" fmla="*/ 171099 h 1051840"/>
                      <a:gd name="connsiteX3" fmla="*/ 468420 w 647934"/>
                      <a:gd name="connsiteY3" fmla="*/ 493663 h 1051840"/>
                      <a:gd name="connsiteX4" fmla="*/ 647934 w 647934"/>
                      <a:gd name="connsiteY4" fmla="*/ 793789 h 1051840"/>
                      <a:gd name="connsiteX5" fmla="*/ 468420 w 647934"/>
                      <a:gd name="connsiteY5" fmla="*/ 1051840 h 1051840"/>
                      <a:gd name="connsiteX0" fmla="*/ 0 w 647937"/>
                      <a:gd name="connsiteY0" fmla="*/ 277685 h 1051840"/>
                      <a:gd name="connsiteX1" fmla="*/ 330979 w 647937"/>
                      <a:gd name="connsiteY1" fmla="*/ 0 h 1051840"/>
                      <a:gd name="connsiteX2" fmla="*/ 560982 w 647937"/>
                      <a:gd name="connsiteY2" fmla="*/ 171099 h 1051840"/>
                      <a:gd name="connsiteX3" fmla="*/ 468420 w 647937"/>
                      <a:gd name="connsiteY3" fmla="*/ 493663 h 1051840"/>
                      <a:gd name="connsiteX4" fmla="*/ 647934 w 647937"/>
                      <a:gd name="connsiteY4" fmla="*/ 793789 h 1051840"/>
                      <a:gd name="connsiteX5" fmla="*/ 468420 w 647937"/>
                      <a:gd name="connsiteY5" fmla="*/ 1051840 h 1051840"/>
                      <a:gd name="connsiteX0" fmla="*/ 0 w 647937"/>
                      <a:gd name="connsiteY0" fmla="*/ 277685 h 1051840"/>
                      <a:gd name="connsiteX1" fmla="*/ 330979 w 647937"/>
                      <a:gd name="connsiteY1" fmla="*/ 0 h 1051840"/>
                      <a:gd name="connsiteX2" fmla="*/ 560982 w 647937"/>
                      <a:gd name="connsiteY2" fmla="*/ 171099 h 1051840"/>
                      <a:gd name="connsiteX3" fmla="*/ 468420 w 647937"/>
                      <a:gd name="connsiteY3" fmla="*/ 493663 h 1051840"/>
                      <a:gd name="connsiteX4" fmla="*/ 647934 w 647937"/>
                      <a:gd name="connsiteY4" fmla="*/ 793789 h 1051840"/>
                      <a:gd name="connsiteX5" fmla="*/ 468420 w 647937"/>
                      <a:gd name="connsiteY5" fmla="*/ 1051840 h 1051840"/>
                      <a:gd name="connsiteX0" fmla="*/ 0 w 647937"/>
                      <a:gd name="connsiteY0" fmla="*/ 277685 h 1035314"/>
                      <a:gd name="connsiteX1" fmla="*/ 330979 w 647937"/>
                      <a:gd name="connsiteY1" fmla="*/ 0 h 1035314"/>
                      <a:gd name="connsiteX2" fmla="*/ 560982 w 647937"/>
                      <a:gd name="connsiteY2" fmla="*/ 171099 h 1035314"/>
                      <a:gd name="connsiteX3" fmla="*/ 468420 w 647937"/>
                      <a:gd name="connsiteY3" fmla="*/ 493663 h 1035314"/>
                      <a:gd name="connsiteX4" fmla="*/ 647934 w 647937"/>
                      <a:gd name="connsiteY4" fmla="*/ 793789 h 1035314"/>
                      <a:gd name="connsiteX5" fmla="*/ 465665 w 647937"/>
                      <a:gd name="connsiteY5" fmla="*/ 1035314 h 1035314"/>
                      <a:gd name="connsiteX0" fmla="*/ 0 w 642428"/>
                      <a:gd name="connsiteY0" fmla="*/ 277685 h 1035314"/>
                      <a:gd name="connsiteX1" fmla="*/ 330979 w 642428"/>
                      <a:gd name="connsiteY1" fmla="*/ 0 h 1035314"/>
                      <a:gd name="connsiteX2" fmla="*/ 560982 w 642428"/>
                      <a:gd name="connsiteY2" fmla="*/ 171099 h 1035314"/>
                      <a:gd name="connsiteX3" fmla="*/ 468420 w 642428"/>
                      <a:gd name="connsiteY3" fmla="*/ 493663 h 1035314"/>
                      <a:gd name="connsiteX4" fmla="*/ 642425 w 642428"/>
                      <a:gd name="connsiteY4" fmla="*/ 769001 h 1035314"/>
                      <a:gd name="connsiteX5" fmla="*/ 465665 w 642428"/>
                      <a:gd name="connsiteY5" fmla="*/ 1035314 h 1035314"/>
                      <a:gd name="connsiteX0" fmla="*/ 0 w 642428"/>
                      <a:gd name="connsiteY0" fmla="*/ 277685 h 1035314"/>
                      <a:gd name="connsiteX1" fmla="*/ 330979 w 642428"/>
                      <a:gd name="connsiteY1" fmla="*/ 0 h 1035314"/>
                      <a:gd name="connsiteX2" fmla="*/ 560982 w 642428"/>
                      <a:gd name="connsiteY2" fmla="*/ 171099 h 1035314"/>
                      <a:gd name="connsiteX3" fmla="*/ 468420 w 642428"/>
                      <a:gd name="connsiteY3" fmla="*/ 493663 h 1035314"/>
                      <a:gd name="connsiteX4" fmla="*/ 642425 w 642428"/>
                      <a:gd name="connsiteY4" fmla="*/ 769001 h 1035314"/>
                      <a:gd name="connsiteX5" fmla="*/ 465665 w 642428"/>
                      <a:gd name="connsiteY5" fmla="*/ 1035314 h 1035314"/>
                      <a:gd name="connsiteX0" fmla="*/ 0 w 642501"/>
                      <a:gd name="connsiteY0" fmla="*/ 277685 h 1035314"/>
                      <a:gd name="connsiteX1" fmla="*/ 330979 w 642501"/>
                      <a:gd name="connsiteY1" fmla="*/ 0 h 1035314"/>
                      <a:gd name="connsiteX2" fmla="*/ 560982 w 642501"/>
                      <a:gd name="connsiteY2" fmla="*/ 171099 h 1035314"/>
                      <a:gd name="connsiteX3" fmla="*/ 468420 w 642501"/>
                      <a:gd name="connsiteY3" fmla="*/ 493663 h 1035314"/>
                      <a:gd name="connsiteX4" fmla="*/ 642425 w 642501"/>
                      <a:gd name="connsiteY4" fmla="*/ 769001 h 1035314"/>
                      <a:gd name="connsiteX5" fmla="*/ 465665 w 642501"/>
                      <a:gd name="connsiteY5" fmla="*/ 1035314 h 1035314"/>
                      <a:gd name="connsiteX0" fmla="*/ 0 w 642501"/>
                      <a:gd name="connsiteY0" fmla="*/ 277685 h 1035314"/>
                      <a:gd name="connsiteX1" fmla="*/ 330979 w 642501"/>
                      <a:gd name="connsiteY1" fmla="*/ 0 h 1035314"/>
                      <a:gd name="connsiteX2" fmla="*/ 560982 w 642501"/>
                      <a:gd name="connsiteY2" fmla="*/ 171099 h 1035314"/>
                      <a:gd name="connsiteX3" fmla="*/ 468420 w 642501"/>
                      <a:gd name="connsiteY3" fmla="*/ 493663 h 1035314"/>
                      <a:gd name="connsiteX4" fmla="*/ 642425 w 642501"/>
                      <a:gd name="connsiteY4" fmla="*/ 769001 h 1035314"/>
                      <a:gd name="connsiteX5" fmla="*/ 465665 w 642501"/>
                      <a:gd name="connsiteY5" fmla="*/ 1035314 h 1035314"/>
                      <a:gd name="connsiteX0" fmla="*/ 0 w 642501"/>
                      <a:gd name="connsiteY0" fmla="*/ 277685 h 1035314"/>
                      <a:gd name="connsiteX1" fmla="*/ 330979 w 642501"/>
                      <a:gd name="connsiteY1" fmla="*/ 0 h 1035314"/>
                      <a:gd name="connsiteX2" fmla="*/ 560982 w 642501"/>
                      <a:gd name="connsiteY2" fmla="*/ 171099 h 1035314"/>
                      <a:gd name="connsiteX3" fmla="*/ 468420 w 642501"/>
                      <a:gd name="connsiteY3" fmla="*/ 493663 h 1035314"/>
                      <a:gd name="connsiteX4" fmla="*/ 642425 w 642501"/>
                      <a:gd name="connsiteY4" fmla="*/ 769001 h 1035314"/>
                      <a:gd name="connsiteX5" fmla="*/ 465665 w 642501"/>
                      <a:gd name="connsiteY5" fmla="*/ 1035314 h 1035314"/>
                      <a:gd name="connsiteX0" fmla="*/ 0 w 642489"/>
                      <a:gd name="connsiteY0" fmla="*/ 277685 h 1035314"/>
                      <a:gd name="connsiteX1" fmla="*/ 330979 w 642489"/>
                      <a:gd name="connsiteY1" fmla="*/ 0 h 1035314"/>
                      <a:gd name="connsiteX2" fmla="*/ 560982 w 642489"/>
                      <a:gd name="connsiteY2" fmla="*/ 171099 h 1035314"/>
                      <a:gd name="connsiteX3" fmla="*/ 446386 w 642489"/>
                      <a:gd name="connsiteY3" fmla="*/ 490909 h 1035314"/>
                      <a:gd name="connsiteX4" fmla="*/ 642425 w 642489"/>
                      <a:gd name="connsiteY4" fmla="*/ 769001 h 1035314"/>
                      <a:gd name="connsiteX5" fmla="*/ 465665 w 642489"/>
                      <a:gd name="connsiteY5" fmla="*/ 1035314 h 1035314"/>
                      <a:gd name="connsiteX0" fmla="*/ 0 w 642733"/>
                      <a:gd name="connsiteY0" fmla="*/ 277685 h 1035314"/>
                      <a:gd name="connsiteX1" fmla="*/ 330979 w 642733"/>
                      <a:gd name="connsiteY1" fmla="*/ 0 h 1035314"/>
                      <a:gd name="connsiteX2" fmla="*/ 560982 w 642733"/>
                      <a:gd name="connsiteY2" fmla="*/ 171099 h 1035314"/>
                      <a:gd name="connsiteX3" fmla="*/ 446386 w 642733"/>
                      <a:gd name="connsiteY3" fmla="*/ 490909 h 1035314"/>
                      <a:gd name="connsiteX4" fmla="*/ 642425 w 642733"/>
                      <a:gd name="connsiteY4" fmla="*/ 769001 h 1035314"/>
                      <a:gd name="connsiteX5" fmla="*/ 465665 w 642733"/>
                      <a:gd name="connsiteY5" fmla="*/ 1035314 h 1035314"/>
                      <a:gd name="connsiteX0" fmla="*/ 0 w 642733"/>
                      <a:gd name="connsiteY0" fmla="*/ 277685 h 1035314"/>
                      <a:gd name="connsiteX1" fmla="*/ 330979 w 642733"/>
                      <a:gd name="connsiteY1" fmla="*/ 0 h 1035314"/>
                      <a:gd name="connsiteX2" fmla="*/ 560982 w 642733"/>
                      <a:gd name="connsiteY2" fmla="*/ 171099 h 1035314"/>
                      <a:gd name="connsiteX3" fmla="*/ 446386 w 642733"/>
                      <a:gd name="connsiteY3" fmla="*/ 490909 h 1035314"/>
                      <a:gd name="connsiteX4" fmla="*/ 642425 w 642733"/>
                      <a:gd name="connsiteY4" fmla="*/ 769001 h 1035314"/>
                      <a:gd name="connsiteX5" fmla="*/ 465665 w 642733"/>
                      <a:gd name="connsiteY5" fmla="*/ 1035314 h 1035314"/>
                      <a:gd name="connsiteX0" fmla="*/ 0 w 642564"/>
                      <a:gd name="connsiteY0" fmla="*/ 277685 h 1035314"/>
                      <a:gd name="connsiteX1" fmla="*/ 330979 w 642564"/>
                      <a:gd name="connsiteY1" fmla="*/ 0 h 1035314"/>
                      <a:gd name="connsiteX2" fmla="*/ 560982 w 642564"/>
                      <a:gd name="connsiteY2" fmla="*/ 171099 h 1035314"/>
                      <a:gd name="connsiteX3" fmla="*/ 446386 w 642564"/>
                      <a:gd name="connsiteY3" fmla="*/ 490909 h 1035314"/>
                      <a:gd name="connsiteX4" fmla="*/ 642425 w 642564"/>
                      <a:gd name="connsiteY4" fmla="*/ 769001 h 1035314"/>
                      <a:gd name="connsiteX5" fmla="*/ 465665 w 642564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80359 h 1037988"/>
                      <a:gd name="connsiteX1" fmla="*/ 330979 w 639815"/>
                      <a:gd name="connsiteY1" fmla="*/ 2674 h 1037988"/>
                      <a:gd name="connsiteX2" fmla="*/ 560982 w 639815"/>
                      <a:gd name="connsiteY2" fmla="*/ 173773 h 1037988"/>
                      <a:gd name="connsiteX3" fmla="*/ 446386 w 639815"/>
                      <a:gd name="connsiteY3" fmla="*/ 493583 h 1037988"/>
                      <a:gd name="connsiteX4" fmla="*/ 639670 w 639815"/>
                      <a:gd name="connsiteY4" fmla="*/ 763412 h 1037988"/>
                      <a:gd name="connsiteX5" fmla="*/ 465665 w 639815"/>
                      <a:gd name="connsiteY5" fmla="*/ 1037988 h 1037988"/>
                      <a:gd name="connsiteX0" fmla="*/ 0 w 639815"/>
                      <a:gd name="connsiteY0" fmla="*/ 284735 h 1042364"/>
                      <a:gd name="connsiteX1" fmla="*/ 330979 w 639815"/>
                      <a:gd name="connsiteY1" fmla="*/ 7050 h 1042364"/>
                      <a:gd name="connsiteX2" fmla="*/ 560982 w 639815"/>
                      <a:gd name="connsiteY2" fmla="*/ 178149 h 1042364"/>
                      <a:gd name="connsiteX3" fmla="*/ 446386 w 639815"/>
                      <a:gd name="connsiteY3" fmla="*/ 497959 h 1042364"/>
                      <a:gd name="connsiteX4" fmla="*/ 639670 w 639815"/>
                      <a:gd name="connsiteY4" fmla="*/ 767788 h 1042364"/>
                      <a:gd name="connsiteX5" fmla="*/ 465665 w 639815"/>
                      <a:gd name="connsiteY5" fmla="*/ 1042364 h 1042364"/>
                      <a:gd name="connsiteX0" fmla="*/ 0 w 639815"/>
                      <a:gd name="connsiteY0" fmla="*/ 284735 h 1042364"/>
                      <a:gd name="connsiteX1" fmla="*/ 330979 w 639815"/>
                      <a:gd name="connsiteY1" fmla="*/ 7050 h 1042364"/>
                      <a:gd name="connsiteX2" fmla="*/ 560982 w 639815"/>
                      <a:gd name="connsiteY2" fmla="*/ 178149 h 1042364"/>
                      <a:gd name="connsiteX3" fmla="*/ 446386 w 639815"/>
                      <a:gd name="connsiteY3" fmla="*/ 497959 h 1042364"/>
                      <a:gd name="connsiteX4" fmla="*/ 639670 w 639815"/>
                      <a:gd name="connsiteY4" fmla="*/ 767788 h 1042364"/>
                      <a:gd name="connsiteX5" fmla="*/ 465665 w 639815"/>
                      <a:gd name="connsiteY5" fmla="*/ 1042364 h 1042364"/>
                      <a:gd name="connsiteX0" fmla="*/ 0 w 639815"/>
                      <a:gd name="connsiteY0" fmla="*/ 278763 h 1036392"/>
                      <a:gd name="connsiteX1" fmla="*/ 330979 w 639815"/>
                      <a:gd name="connsiteY1" fmla="*/ 1078 h 1036392"/>
                      <a:gd name="connsiteX2" fmla="*/ 560982 w 639815"/>
                      <a:gd name="connsiteY2" fmla="*/ 172177 h 1036392"/>
                      <a:gd name="connsiteX3" fmla="*/ 446386 w 639815"/>
                      <a:gd name="connsiteY3" fmla="*/ 491987 h 1036392"/>
                      <a:gd name="connsiteX4" fmla="*/ 639670 w 639815"/>
                      <a:gd name="connsiteY4" fmla="*/ 761816 h 1036392"/>
                      <a:gd name="connsiteX5" fmla="*/ 465665 w 639815"/>
                      <a:gd name="connsiteY5" fmla="*/ 1036392 h 1036392"/>
                      <a:gd name="connsiteX0" fmla="*/ 0 w 639815"/>
                      <a:gd name="connsiteY0" fmla="*/ 280192 h 1037821"/>
                      <a:gd name="connsiteX1" fmla="*/ 330979 w 639815"/>
                      <a:gd name="connsiteY1" fmla="*/ 2507 h 1037821"/>
                      <a:gd name="connsiteX2" fmla="*/ 560982 w 639815"/>
                      <a:gd name="connsiteY2" fmla="*/ 173606 h 1037821"/>
                      <a:gd name="connsiteX3" fmla="*/ 446386 w 639815"/>
                      <a:gd name="connsiteY3" fmla="*/ 493416 h 1037821"/>
                      <a:gd name="connsiteX4" fmla="*/ 639670 w 639815"/>
                      <a:gd name="connsiteY4" fmla="*/ 763245 h 1037821"/>
                      <a:gd name="connsiteX5" fmla="*/ 465665 w 639815"/>
                      <a:gd name="connsiteY5" fmla="*/ 1037821 h 1037821"/>
                      <a:gd name="connsiteX0" fmla="*/ 32 w 639847"/>
                      <a:gd name="connsiteY0" fmla="*/ 279537 h 1037166"/>
                      <a:gd name="connsiteX1" fmla="*/ 331011 w 639847"/>
                      <a:gd name="connsiteY1" fmla="*/ 1852 h 1037166"/>
                      <a:gd name="connsiteX2" fmla="*/ 561014 w 639847"/>
                      <a:gd name="connsiteY2" fmla="*/ 172951 h 1037166"/>
                      <a:gd name="connsiteX3" fmla="*/ 446418 w 639847"/>
                      <a:gd name="connsiteY3" fmla="*/ 492761 h 1037166"/>
                      <a:gd name="connsiteX4" fmla="*/ 639702 w 639847"/>
                      <a:gd name="connsiteY4" fmla="*/ 762590 h 1037166"/>
                      <a:gd name="connsiteX5" fmla="*/ 465697 w 639847"/>
                      <a:gd name="connsiteY5" fmla="*/ 1037166 h 1037166"/>
                      <a:gd name="connsiteX0" fmla="*/ 32 w 639847"/>
                      <a:gd name="connsiteY0" fmla="*/ 279537 h 1037166"/>
                      <a:gd name="connsiteX1" fmla="*/ 331011 w 639847"/>
                      <a:gd name="connsiteY1" fmla="*/ 1852 h 1037166"/>
                      <a:gd name="connsiteX2" fmla="*/ 561014 w 639847"/>
                      <a:gd name="connsiteY2" fmla="*/ 172951 h 1037166"/>
                      <a:gd name="connsiteX3" fmla="*/ 446418 w 639847"/>
                      <a:gd name="connsiteY3" fmla="*/ 492761 h 1037166"/>
                      <a:gd name="connsiteX4" fmla="*/ 639702 w 639847"/>
                      <a:gd name="connsiteY4" fmla="*/ 762590 h 1037166"/>
                      <a:gd name="connsiteX5" fmla="*/ 465697 w 639847"/>
                      <a:gd name="connsiteY5" fmla="*/ 1037166 h 1037166"/>
                      <a:gd name="connsiteX0" fmla="*/ 32 w 639847"/>
                      <a:gd name="connsiteY0" fmla="*/ 279537 h 1037166"/>
                      <a:gd name="connsiteX1" fmla="*/ 331011 w 639847"/>
                      <a:gd name="connsiteY1" fmla="*/ 1852 h 1037166"/>
                      <a:gd name="connsiteX2" fmla="*/ 561014 w 639847"/>
                      <a:gd name="connsiteY2" fmla="*/ 172951 h 1037166"/>
                      <a:gd name="connsiteX3" fmla="*/ 446418 w 639847"/>
                      <a:gd name="connsiteY3" fmla="*/ 492761 h 1037166"/>
                      <a:gd name="connsiteX4" fmla="*/ 639702 w 639847"/>
                      <a:gd name="connsiteY4" fmla="*/ 762590 h 1037166"/>
                      <a:gd name="connsiteX5" fmla="*/ 465697 w 639847"/>
                      <a:gd name="connsiteY5" fmla="*/ 1037166 h 1037166"/>
                      <a:gd name="connsiteX0" fmla="*/ 26 w 639841"/>
                      <a:gd name="connsiteY0" fmla="*/ 279060 h 1036689"/>
                      <a:gd name="connsiteX1" fmla="*/ 331005 w 639841"/>
                      <a:gd name="connsiteY1" fmla="*/ 1375 h 1036689"/>
                      <a:gd name="connsiteX2" fmla="*/ 561008 w 639841"/>
                      <a:gd name="connsiteY2" fmla="*/ 172474 h 1036689"/>
                      <a:gd name="connsiteX3" fmla="*/ 446412 w 639841"/>
                      <a:gd name="connsiteY3" fmla="*/ 492284 h 1036689"/>
                      <a:gd name="connsiteX4" fmla="*/ 639696 w 639841"/>
                      <a:gd name="connsiteY4" fmla="*/ 762113 h 1036689"/>
                      <a:gd name="connsiteX5" fmla="*/ 465691 w 639841"/>
                      <a:gd name="connsiteY5" fmla="*/ 1036689 h 1036689"/>
                      <a:gd name="connsiteX0" fmla="*/ 26 w 639841"/>
                      <a:gd name="connsiteY0" fmla="*/ 279103 h 1036732"/>
                      <a:gd name="connsiteX1" fmla="*/ 331005 w 639841"/>
                      <a:gd name="connsiteY1" fmla="*/ 1418 h 1036732"/>
                      <a:gd name="connsiteX2" fmla="*/ 561008 w 639841"/>
                      <a:gd name="connsiteY2" fmla="*/ 172517 h 1036732"/>
                      <a:gd name="connsiteX3" fmla="*/ 446412 w 639841"/>
                      <a:gd name="connsiteY3" fmla="*/ 492327 h 1036732"/>
                      <a:gd name="connsiteX4" fmla="*/ 639696 w 639841"/>
                      <a:gd name="connsiteY4" fmla="*/ 762156 h 1036732"/>
                      <a:gd name="connsiteX5" fmla="*/ 465691 w 639841"/>
                      <a:gd name="connsiteY5" fmla="*/ 1036732 h 1036732"/>
                      <a:gd name="connsiteX0" fmla="*/ 26 w 639841"/>
                      <a:gd name="connsiteY0" fmla="*/ 279060 h 1036689"/>
                      <a:gd name="connsiteX1" fmla="*/ 331005 w 639841"/>
                      <a:gd name="connsiteY1" fmla="*/ 1375 h 1036689"/>
                      <a:gd name="connsiteX2" fmla="*/ 561008 w 639841"/>
                      <a:gd name="connsiteY2" fmla="*/ 172474 h 1036689"/>
                      <a:gd name="connsiteX3" fmla="*/ 446412 w 639841"/>
                      <a:gd name="connsiteY3" fmla="*/ 492284 h 1036689"/>
                      <a:gd name="connsiteX4" fmla="*/ 639696 w 639841"/>
                      <a:gd name="connsiteY4" fmla="*/ 762113 h 1036689"/>
                      <a:gd name="connsiteX5" fmla="*/ 465691 w 639841"/>
                      <a:gd name="connsiteY5" fmla="*/ 1036689 h 1036689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40 w 620576"/>
                      <a:gd name="connsiteY0" fmla="*/ 296331 h 1037435"/>
                      <a:gd name="connsiteX1" fmla="*/ 311740 w 620576"/>
                      <a:gd name="connsiteY1" fmla="*/ 2121 h 1037435"/>
                      <a:gd name="connsiteX2" fmla="*/ 541743 w 620576"/>
                      <a:gd name="connsiteY2" fmla="*/ 173220 h 1037435"/>
                      <a:gd name="connsiteX3" fmla="*/ 427147 w 620576"/>
                      <a:gd name="connsiteY3" fmla="*/ 493030 h 1037435"/>
                      <a:gd name="connsiteX4" fmla="*/ 620431 w 620576"/>
                      <a:gd name="connsiteY4" fmla="*/ 762859 h 1037435"/>
                      <a:gd name="connsiteX5" fmla="*/ 446426 w 620576"/>
                      <a:gd name="connsiteY5" fmla="*/ 1037435 h 1037435"/>
                      <a:gd name="connsiteX0" fmla="*/ 5008 w 625544"/>
                      <a:gd name="connsiteY0" fmla="*/ 297012 h 1038116"/>
                      <a:gd name="connsiteX1" fmla="*/ 316708 w 625544"/>
                      <a:gd name="connsiteY1" fmla="*/ 2802 h 1038116"/>
                      <a:gd name="connsiteX2" fmla="*/ 546711 w 625544"/>
                      <a:gd name="connsiteY2" fmla="*/ 173901 h 1038116"/>
                      <a:gd name="connsiteX3" fmla="*/ 432115 w 625544"/>
                      <a:gd name="connsiteY3" fmla="*/ 493711 h 1038116"/>
                      <a:gd name="connsiteX4" fmla="*/ 625399 w 625544"/>
                      <a:gd name="connsiteY4" fmla="*/ 763540 h 1038116"/>
                      <a:gd name="connsiteX5" fmla="*/ 451394 w 625544"/>
                      <a:gd name="connsiteY5" fmla="*/ 1038116 h 1038116"/>
                      <a:gd name="connsiteX0" fmla="*/ 5008 w 625544"/>
                      <a:gd name="connsiteY0" fmla="*/ 299704 h 1040808"/>
                      <a:gd name="connsiteX1" fmla="*/ 316708 w 625544"/>
                      <a:gd name="connsiteY1" fmla="*/ 2739 h 1040808"/>
                      <a:gd name="connsiteX2" fmla="*/ 546711 w 625544"/>
                      <a:gd name="connsiteY2" fmla="*/ 176593 h 1040808"/>
                      <a:gd name="connsiteX3" fmla="*/ 432115 w 625544"/>
                      <a:gd name="connsiteY3" fmla="*/ 496403 h 1040808"/>
                      <a:gd name="connsiteX4" fmla="*/ 625399 w 625544"/>
                      <a:gd name="connsiteY4" fmla="*/ 766232 h 1040808"/>
                      <a:gd name="connsiteX5" fmla="*/ 451394 w 625544"/>
                      <a:gd name="connsiteY5" fmla="*/ 1040808 h 1040808"/>
                      <a:gd name="connsiteX0" fmla="*/ 4206 w 624742"/>
                      <a:gd name="connsiteY0" fmla="*/ 298093 h 1039197"/>
                      <a:gd name="connsiteX1" fmla="*/ 315906 w 624742"/>
                      <a:gd name="connsiteY1" fmla="*/ 1128 h 1039197"/>
                      <a:gd name="connsiteX2" fmla="*/ 545909 w 624742"/>
                      <a:gd name="connsiteY2" fmla="*/ 174982 h 1039197"/>
                      <a:gd name="connsiteX3" fmla="*/ 431313 w 624742"/>
                      <a:gd name="connsiteY3" fmla="*/ 494792 h 1039197"/>
                      <a:gd name="connsiteX4" fmla="*/ 624597 w 624742"/>
                      <a:gd name="connsiteY4" fmla="*/ 764621 h 1039197"/>
                      <a:gd name="connsiteX5" fmla="*/ 450592 w 624742"/>
                      <a:gd name="connsiteY5" fmla="*/ 1039197 h 1039197"/>
                      <a:gd name="connsiteX0" fmla="*/ 4206 w 624742"/>
                      <a:gd name="connsiteY0" fmla="*/ 298093 h 1039197"/>
                      <a:gd name="connsiteX1" fmla="*/ 315906 w 624742"/>
                      <a:gd name="connsiteY1" fmla="*/ 1128 h 1039197"/>
                      <a:gd name="connsiteX2" fmla="*/ 545909 w 624742"/>
                      <a:gd name="connsiteY2" fmla="*/ 174982 h 1039197"/>
                      <a:gd name="connsiteX3" fmla="*/ 431313 w 624742"/>
                      <a:gd name="connsiteY3" fmla="*/ 494792 h 1039197"/>
                      <a:gd name="connsiteX4" fmla="*/ 624597 w 624742"/>
                      <a:gd name="connsiteY4" fmla="*/ 764621 h 1039197"/>
                      <a:gd name="connsiteX5" fmla="*/ 450592 w 624742"/>
                      <a:gd name="connsiteY5" fmla="*/ 1039197 h 1039197"/>
                      <a:gd name="connsiteX0" fmla="*/ 4206 w 625023"/>
                      <a:gd name="connsiteY0" fmla="*/ 298093 h 1039197"/>
                      <a:gd name="connsiteX1" fmla="*/ 315906 w 625023"/>
                      <a:gd name="connsiteY1" fmla="*/ 1128 h 1039197"/>
                      <a:gd name="connsiteX2" fmla="*/ 545909 w 625023"/>
                      <a:gd name="connsiteY2" fmla="*/ 174982 h 1039197"/>
                      <a:gd name="connsiteX3" fmla="*/ 431313 w 625023"/>
                      <a:gd name="connsiteY3" fmla="*/ 494792 h 1039197"/>
                      <a:gd name="connsiteX4" fmla="*/ 624597 w 625023"/>
                      <a:gd name="connsiteY4" fmla="*/ 764621 h 1039197"/>
                      <a:gd name="connsiteX5" fmla="*/ 450592 w 625023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5059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5059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25804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417542 w 641503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417542 w 641503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399268 w 641503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399268 w 641503"/>
                      <a:gd name="connsiteY5" fmla="*/ 1039197 h 1039197"/>
                      <a:gd name="connsiteX0" fmla="*/ 4206 w 641503"/>
                      <a:gd name="connsiteY0" fmla="*/ 298093 h 1042808"/>
                      <a:gd name="connsiteX1" fmla="*/ 315906 w 641503"/>
                      <a:gd name="connsiteY1" fmla="*/ 1128 h 1042808"/>
                      <a:gd name="connsiteX2" fmla="*/ 545909 w 641503"/>
                      <a:gd name="connsiteY2" fmla="*/ 174982 h 1042808"/>
                      <a:gd name="connsiteX3" fmla="*/ 431313 w 641503"/>
                      <a:gd name="connsiteY3" fmla="*/ 494792 h 1042808"/>
                      <a:gd name="connsiteX4" fmla="*/ 641122 w 641503"/>
                      <a:gd name="connsiteY4" fmla="*/ 764621 h 1042808"/>
                      <a:gd name="connsiteX5" fmla="*/ 384825 w 641503"/>
                      <a:gd name="connsiteY5" fmla="*/ 1042808 h 1042808"/>
                      <a:gd name="connsiteX0" fmla="*/ 4206 w 641503"/>
                      <a:gd name="connsiteY0" fmla="*/ 298093 h 1042808"/>
                      <a:gd name="connsiteX1" fmla="*/ 315906 w 641503"/>
                      <a:gd name="connsiteY1" fmla="*/ 1128 h 1042808"/>
                      <a:gd name="connsiteX2" fmla="*/ 545909 w 641503"/>
                      <a:gd name="connsiteY2" fmla="*/ 174982 h 1042808"/>
                      <a:gd name="connsiteX3" fmla="*/ 431313 w 641503"/>
                      <a:gd name="connsiteY3" fmla="*/ 494792 h 1042808"/>
                      <a:gd name="connsiteX4" fmla="*/ 641122 w 641503"/>
                      <a:gd name="connsiteY4" fmla="*/ 764621 h 1042808"/>
                      <a:gd name="connsiteX5" fmla="*/ 384825 w 641503"/>
                      <a:gd name="connsiteY5" fmla="*/ 1042808 h 10428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41503" h="1042808">
                        <a:moveTo>
                          <a:pt x="4206" y="298093"/>
                        </a:moveTo>
                        <a:cubicBezTo>
                          <a:pt x="-31441" y="73328"/>
                          <a:pt x="167021" y="-10969"/>
                          <a:pt x="315906" y="1128"/>
                        </a:cubicBezTo>
                        <a:cubicBezTo>
                          <a:pt x="428380" y="8585"/>
                          <a:pt x="527080" y="95916"/>
                          <a:pt x="545909" y="174982"/>
                        </a:cubicBezTo>
                        <a:cubicBezTo>
                          <a:pt x="579319" y="262305"/>
                          <a:pt x="557648" y="418486"/>
                          <a:pt x="431313" y="494792"/>
                        </a:cubicBezTo>
                        <a:cubicBezTo>
                          <a:pt x="576532" y="548013"/>
                          <a:pt x="647384" y="650808"/>
                          <a:pt x="641122" y="764621"/>
                        </a:cubicBezTo>
                        <a:cubicBezTo>
                          <a:pt x="633615" y="919493"/>
                          <a:pt x="535403" y="1017236"/>
                          <a:pt x="384825" y="1042808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42" name="자유형: 도형 45">
                    <a:extLst>
                      <a:ext uri="{FF2B5EF4-FFF2-40B4-BE49-F238E27FC236}">
                        <a16:creationId xmlns="" xmlns:a16="http://schemas.microsoft.com/office/drawing/2014/main" id="{A60D64D0-FDB5-4E6D-95A2-EA4A9B44C927}"/>
                      </a:ext>
                    </a:extLst>
                  </p:cNvPr>
                  <p:cNvSpPr/>
                  <p:nvPr/>
                </p:nvSpPr>
                <p:spPr>
                  <a:xfrm>
                    <a:off x="6153240" y="3948272"/>
                    <a:ext cx="785355" cy="780891"/>
                  </a:xfrm>
                  <a:custGeom>
                    <a:avLst/>
                    <a:gdLst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25244 w 970498"/>
                      <a:gd name="connsiteY6" fmla="*/ 384272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25244 w 970498"/>
                      <a:gd name="connsiteY6" fmla="*/ 384272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25244 w 970498"/>
                      <a:gd name="connsiteY6" fmla="*/ 384272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379321 w 970498"/>
                      <a:gd name="connsiteY7" fmla="*/ 59964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379321 w 970498"/>
                      <a:gd name="connsiteY7" fmla="*/ 599641 h 925619"/>
                      <a:gd name="connsiteX0" fmla="*/ 344345 w 1031548"/>
                      <a:gd name="connsiteY0" fmla="*/ 213173 h 925619"/>
                      <a:gd name="connsiteX1" fmla="*/ 532274 w 1031548"/>
                      <a:gd name="connsiteY1" fmla="*/ 0 h 925619"/>
                      <a:gd name="connsiteX2" fmla="*/ 672519 w 1031548"/>
                      <a:gd name="connsiteY2" fmla="*/ 311345 h 925619"/>
                      <a:gd name="connsiteX3" fmla="*/ 1031548 w 1031548"/>
                      <a:gd name="connsiteY3" fmla="*/ 535737 h 925619"/>
                      <a:gd name="connsiteX4" fmla="*/ 599592 w 1031548"/>
                      <a:gd name="connsiteY4" fmla="*/ 925619 h 925619"/>
                      <a:gd name="connsiteX5" fmla="*/ 61050 w 1031548"/>
                      <a:gd name="connsiteY5" fmla="*/ 852692 h 925619"/>
                      <a:gd name="connsiteX6" fmla="*/ 102819 w 1031548"/>
                      <a:gd name="connsiteY6" fmla="*/ 395289 h 925619"/>
                      <a:gd name="connsiteX7" fmla="*/ 440371 w 1031548"/>
                      <a:gd name="connsiteY7" fmla="*/ 599641 h 925619"/>
                      <a:gd name="connsiteX0" fmla="*/ 344345 w 1031548"/>
                      <a:gd name="connsiteY0" fmla="*/ 213173 h 925619"/>
                      <a:gd name="connsiteX1" fmla="*/ 532274 w 1031548"/>
                      <a:gd name="connsiteY1" fmla="*/ 0 h 925619"/>
                      <a:gd name="connsiteX2" fmla="*/ 672519 w 1031548"/>
                      <a:gd name="connsiteY2" fmla="*/ 311345 h 925619"/>
                      <a:gd name="connsiteX3" fmla="*/ 1031548 w 1031548"/>
                      <a:gd name="connsiteY3" fmla="*/ 535737 h 925619"/>
                      <a:gd name="connsiteX4" fmla="*/ 599592 w 1031548"/>
                      <a:gd name="connsiteY4" fmla="*/ 925619 h 925619"/>
                      <a:gd name="connsiteX5" fmla="*/ 61050 w 1031548"/>
                      <a:gd name="connsiteY5" fmla="*/ 852692 h 925619"/>
                      <a:gd name="connsiteX6" fmla="*/ 102819 w 1031548"/>
                      <a:gd name="connsiteY6" fmla="*/ 395289 h 925619"/>
                      <a:gd name="connsiteX7" fmla="*/ 440371 w 1031548"/>
                      <a:gd name="connsiteY7" fmla="*/ 599641 h 925619"/>
                      <a:gd name="connsiteX0" fmla="*/ 347877 w 1035080"/>
                      <a:gd name="connsiteY0" fmla="*/ 213173 h 925619"/>
                      <a:gd name="connsiteX1" fmla="*/ 535806 w 1035080"/>
                      <a:gd name="connsiteY1" fmla="*/ 0 h 925619"/>
                      <a:gd name="connsiteX2" fmla="*/ 676051 w 1035080"/>
                      <a:gd name="connsiteY2" fmla="*/ 311345 h 925619"/>
                      <a:gd name="connsiteX3" fmla="*/ 1035080 w 1035080"/>
                      <a:gd name="connsiteY3" fmla="*/ 535737 h 925619"/>
                      <a:gd name="connsiteX4" fmla="*/ 603124 w 1035080"/>
                      <a:gd name="connsiteY4" fmla="*/ 925619 h 925619"/>
                      <a:gd name="connsiteX5" fmla="*/ 53565 w 1035080"/>
                      <a:gd name="connsiteY5" fmla="*/ 871971 h 925619"/>
                      <a:gd name="connsiteX6" fmla="*/ 106351 w 1035080"/>
                      <a:gd name="connsiteY6" fmla="*/ 395289 h 925619"/>
                      <a:gd name="connsiteX7" fmla="*/ 443903 w 1035080"/>
                      <a:gd name="connsiteY7" fmla="*/ 599641 h 925619"/>
                      <a:gd name="connsiteX0" fmla="*/ 375671 w 1062874"/>
                      <a:gd name="connsiteY0" fmla="*/ 213173 h 925619"/>
                      <a:gd name="connsiteX1" fmla="*/ 563600 w 1062874"/>
                      <a:gd name="connsiteY1" fmla="*/ 0 h 925619"/>
                      <a:gd name="connsiteX2" fmla="*/ 703845 w 1062874"/>
                      <a:gd name="connsiteY2" fmla="*/ 311345 h 925619"/>
                      <a:gd name="connsiteX3" fmla="*/ 1062874 w 1062874"/>
                      <a:gd name="connsiteY3" fmla="*/ 535737 h 925619"/>
                      <a:gd name="connsiteX4" fmla="*/ 630918 w 1062874"/>
                      <a:gd name="connsiteY4" fmla="*/ 925619 h 925619"/>
                      <a:gd name="connsiteX5" fmla="*/ 81359 w 1062874"/>
                      <a:gd name="connsiteY5" fmla="*/ 871971 h 925619"/>
                      <a:gd name="connsiteX6" fmla="*/ 134145 w 1062874"/>
                      <a:gd name="connsiteY6" fmla="*/ 395289 h 925619"/>
                      <a:gd name="connsiteX7" fmla="*/ 471697 w 1062874"/>
                      <a:gd name="connsiteY7" fmla="*/ 599641 h 925619"/>
                      <a:gd name="connsiteX0" fmla="*/ 375671 w 1062874"/>
                      <a:gd name="connsiteY0" fmla="*/ 213173 h 973239"/>
                      <a:gd name="connsiteX1" fmla="*/ 563600 w 1062874"/>
                      <a:gd name="connsiteY1" fmla="*/ 0 h 973239"/>
                      <a:gd name="connsiteX2" fmla="*/ 703845 w 1062874"/>
                      <a:gd name="connsiteY2" fmla="*/ 311345 h 973239"/>
                      <a:gd name="connsiteX3" fmla="*/ 1062874 w 1062874"/>
                      <a:gd name="connsiteY3" fmla="*/ 535737 h 973239"/>
                      <a:gd name="connsiteX4" fmla="*/ 630918 w 1062874"/>
                      <a:gd name="connsiteY4" fmla="*/ 925619 h 973239"/>
                      <a:gd name="connsiteX5" fmla="*/ 81359 w 1062874"/>
                      <a:gd name="connsiteY5" fmla="*/ 871971 h 973239"/>
                      <a:gd name="connsiteX6" fmla="*/ 134145 w 1062874"/>
                      <a:gd name="connsiteY6" fmla="*/ 395289 h 973239"/>
                      <a:gd name="connsiteX7" fmla="*/ 471697 w 1062874"/>
                      <a:gd name="connsiteY7" fmla="*/ 599641 h 973239"/>
                      <a:gd name="connsiteX0" fmla="*/ 375671 w 1062874"/>
                      <a:gd name="connsiteY0" fmla="*/ 213173 h 973239"/>
                      <a:gd name="connsiteX1" fmla="*/ 563600 w 1062874"/>
                      <a:gd name="connsiteY1" fmla="*/ 0 h 973239"/>
                      <a:gd name="connsiteX2" fmla="*/ 703845 w 1062874"/>
                      <a:gd name="connsiteY2" fmla="*/ 311345 h 973239"/>
                      <a:gd name="connsiteX3" fmla="*/ 1062874 w 1062874"/>
                      <a:gd name="connsiteY3" fmla="*/ 535737 h 973239"/>
                      <a:gd name="connsiteX4" fmla="*/ 606130 w 1062874"/>
                      <a:gd name="connsiteY4" fmla="*/ 925619 h 973239"/>
                      <a:gd name="connsiteX5" fmla="*/ 81359 w 1062874"/>
                      <a:gd name="connsiteY5" fmla="*/ 871971 h 973239"/>
                      <a:gd name="connsiteX6" fmla="*/ 134145 w 1062874"/>
                      <a:gd name="connsiteY6" fmla="*/ 395289 h 973239"/>
                      <a:gd name="connsiteX7" fmla="*/ 471697 w 1062874"/>
                      <a:gd name="connsiteY7" fmla="*/ 599641 h 973239"/>
                      <a:gd name="connsiteX0" fmla="*/ 375671 w 1062874"/>
                      <a:gd name="connsiteY0" fmla="*/ 213173 h 979036"/>
                      <a:gd name="connsiteX1" fmla="*/ 563600 w 1062874"/>
                      <a:gd name="connsiteY1" fmla="*/ 0 h 979036"/>
                      <a:gd name="connsiteX2" fmla="*/ 703845 w 1062874"/>
                      <a:gd name="connsiteY2" fmla="*/ 311345 h 979036"/>
                      <a:gd name="connsiteX3" fmla="*/ 1062874 w 1062874"/>
                      <a:gd name="connsiteY3" fmla="*/ 535737 h 979036"/>
                      <a:gd name="connsiteX4" fmla="*/ 597867 w 1062874"/>
                      <a:gd name="connsiteY4" fmla="*/ 942144 h 979036"/>
                      <a:gd name="connsiteX5" fmla="*/ 81359 w 1062874"/>
                      <a:gd name="connsiteY5" fmla="*/ 871971 h 979036"/>
                      <a:gd name="connsiteX6" fmla="*/ 134145 w 1062874"/>
                      <a:gd name="connsiteY6" fmla="*/ 395289 h 979036"/>
                      <a:gd name="connsiteX7" fmla="*/ 471697 w 1062874"/>
                      <a:gd name="connsiteY7" fmla="*/ 599641 h 979036"/>
                      <a:gd name="connsiteX0" fmla="*/ 375671 w 1062874"/>
                      <a:gd name="connsiteY0" fmla="*/ 213173 h 1049379"/>
                      <a:gd name="connsiteX1" fmla="*/ 563600 w 1062874"/>
                      <a:gd name="connsiteY1" fmla="*/ 0 h 1049379"/>
                      <a:gd name="connsiteX2" fmla="*/ 703845 w 1062874"/>
                      <a:gd name="connsiteY2" fmla="*/ 311345 h 1049379"/>
                      <a:gd name="connsiteX3" fmla="*/ 1062874 w 1062874"/>
                      <a:gd name="connsiteY3" fmla="*/ 535737 h 1049379"/>
                      <a:gd name="connsiteX4" fmla="*/ 597867 w 1062874"/>
                      <a:gd name="connsiteY4" fmla="*/ 942144 h 1049379"/>
                      <a:gd name="connsiteX5" fmla="*/ 81359 w 1062874"/>
                      <a:gd name="connsiteY5" fmla="*/ 871971 h 1049379"/>
                      <a:gd name="connsiteX6" fmla="*/ 134145 w 1062874"/>
                      <a:gd name="connsiteY6" fmla="*/ 395289 h 1049379"/>
                      <a:gd name="connsiteX7" fmla="*/ 471697 w 1062874"/>
                      <a:gd name="connsiteY7" fmla="*/ 599641 h 1049379"/>
                      <a:gd name="connsiteX0" fmla="*/ 375671 w 1062874"/>
                      <a:gd name="connsiteY0" fmla="*/ 213173 h 1049379"/>
                      <a:gd name="connsiteX1" fmla="*/ 563600 w 1062874"/>
                      <a:gd name="connsiteY1" fmla="*/ 0 h 1049379"/>
                      <a:gd name="connsiteX2" fmla="*/ 703845 w 1062874"/>
                      <a:gd name="connsiteY2" fmla="*/ 311345 h 1049379"/>
                      <a:gd name="connsiteX3" fmla="*/ 1062874 w 1062874"/>
                      <a:gd name="connsiteY3" fmla="*/ 535737 h 1049379"/>
                      <a:gd name="connsiteX4" fmla="*/ 597867 w 1062874"/>
                      <a:gd name="connsiteY4" fmla="*/ 942144 h 1049379"/>
                      <a:gd name="connsiteX5" fmla="*/ 81359 w 1062874"/>
                      <a:gd name="connsiteY5" fmla="*/ 871971 h 1049379"/>
                      <a:gd name="connsiteX6" fmla="*/ 134145 w 1062874"/>
                      <a:gd name="connsiteY6" fmla="*/ 395289 h 1049379"/>
                      <a:gd name="connsiteX7" fmla="*/ 471697 w 1062874"/>
                      <a:gd name="connsiteY7" fmla="*/ 599641 h 1049379"/>
                      <a:gd name="connsiteX0" fmla="*/ 375671 w 1062874"/>
                      <a:gd name="connsiteY0" fmla="*/ 213173 h 1049379"/>
                      <a:gd name="connsiteX1" fmla="*/ 563600 w 1062874"/>
                      <a:gd name="connsiteY1" fmla="*/ 0 h 1049379"/>
                      <a:gd name="connsiteX2" fmla="*/ 703845 w 1062874"/>
                      <a:gd name="connsiteY2" fmla="*/ 311345 h 1049379"/>
                      <a:gd name="connsiteX3" fmla="*/ 1062874 w 1062874"/>
                      <a:gd name="connsiteY3" fmla="*/ 535737 h 1049379"/>
                      <a:gd name="connsiteX4" fmla="*/ 597867 w 1062874"/>
                      <a:gd name="connsiteY4" fmla="*/ 942144 h 1049379"/>
                      <a:gd name="connsiteX5" fmla="*/ 81359 w 1062874"/>
                      <a:gd name="connsiteY5" fmla="*/ 871971 h 1049379"/>
                      <a:gd name="connsiteX6" fmla="*/ 134145 w 1062874"/>
                      <a:gd name="connsiteY6" fmla="*/ 395289 h 1049379"/>
                      <a:gd name="connsiteX7" fmla="*/ 471697 w 1062874"/>
                      <a:gd name="connsiteY7" fmla="*/ 599641 h 1049379"/>
                      <a:gd name="connsiteX0" fmla="*/ 375671 w 1062874"/>
                      <a:gd name="connsiteY0" fmla="*/ 213173 h 1033999"/>
                      <a:gd name="connsiteX1" fmla="*/ 563600 w 1062874"/>
                      <a:gd name="connsiteY1" fmla="*/ 0 h 1033999"/>
                      <a:gd name="connsiteX2" fmla="*/ 703845 w 1062874"/>
                      <a:gd name="connsiteY2" fmla="*/ 311345 h 1033999"/>
                      <a:gd name="connsiteX3" fmla="*/ 1062874 w 1062874"/>
                      <a:gd name="connsiteY3" fmla="*/ 535737 h 1033999"/>
                      <a:gd name="connsiteX4" fmla="*/ 597867 w 1062874"/>
                      <a:gd name="connsiteY4" fmla="*/ 942144 h 1033999"/>
                      <a:gd name="connsiteX5" fmla="*/ 81359 w 1062874"/>
                      <a:gd name="connsiteY5" fmla="*/ 871971 h 1033999"/>
                      <a:gd name="connsiteX6" fmla="*/ 134145 w 1062874"/>
                      <a:gd name="connsiteY6" fmla="*/ 395289 h 1033999"/>
                      <a:gd name="connsiteX7" fmla="*/ 471697 w 1062874"/>
                      <a:gd name="connsiteY7" fmla="*/ 599641 h 1033999"/>
                      <a:gd name="connsiteX0" fmla="*/ 363975 w 1051178"/>
                      <a:gd name="connsiteY0" fmla="*/ 213173 h 1033999"/>
                      <a:gd name="connsiteX1" fmla="*/ 551904 w 1051178"/>
                      <a:gd name="connsiteY1" fmla="*/ 0 h 1033999"/>
                      <a:gd name="connsiteX2" fmla="*/ 692149 w 1051178"/>
                      <a:gd name="connsiteY2" fmla="*/ 311345 h 1033999"/>
                      <a:gd name="connsiteX3" fmla="*/ 1051178 w 1051178"/>
                      <a:gd name="connsiteY3" fmla="*/ 535737 h 1033999"/>
                      <a:gd name="connsiteX4" fmla="*/ 586171 w 1051178"/>
                      <a:gd name="connsiteY4" fmla="*/ 942144 h 1033999"/>
                      <a:gd name="connsiteX5" fmla="*/ 69663 w 1051178"/>
                      <a:gd name="connsiteY5" fmla="*/ 871971 h 1033999"/>
                      <a:gd name="connsiteX6" fmla="*/ 122449 w 1051178"/>
                      <a:gd name="connsiteY6" fmla="*/ 395289 h 1033999"/>
                      <a:gd name="connsiteX7" fmla="*/ 460001 w 1051178"/>
                      <a:gd name="connsiteY7" fmla="*/ 599641 h 1033999"/>
                      <a:gd name="connsiteX0" fmla="*/ 363975 w 1051178"/>
                      <a:gd name="connsiteY0" fmla="*/ 213173 h 1030327"/>
                      <a:gd name="connsiteX1" fmla="*/ 551904 w 1051178"/>
                      <a:gd name="connsiteY1" fmla="*/ 0 h 1030327"/>
                      <a:gd name="connsiteX2" fmla="*/ 692149 w 1051178"/>
                      <a:gd name="connsiteY2" fmla="*/ 311345 h 1030327"/>
                      <a:gd name="connsiteX3" fmla="*/ 1051178 w 1051178"/>
                      <a:gd name="connsiteY3" fmla="*/ 535737 h 1030327"/>
                      <a:gd name="connsiteX4" fmla="*/ 613713 w 1051178"/>
                      <a:gd name="connsiteY4" fmla="*/ 936636 h 1030327"/>
                      <a:gd name="connsiteX5" fmla="*/ 69663 w 1051178"/>
                      <a:gd name="connsiteY5" fmla="*/ 871971 h 1030327"/>
                      <a:gd name="connsiteX6" fmla="*/ 122449 w 1051178"/>
                      <a:gd name="connsiteY6" fmla="*/ 395289 h 1030327"/>
                      <a:gd name="connsiteX7" fmla="*/ 460001 w 1051178"/>
                      <a:gd name="connsiteY7" fmla="*/ 599641 h 1030327"/>
                      <a:gd name="connsiteX0" fmla="*/ 363975 w 1051178"/>
                      <a:gd name="connsiteY0" fmla="*/ 213173 h 1030327"/>
                      <a:gd name="connsiteX1" fmla="*/ 551904 w 1051178"/>
                      <a:gd name="connsiteY1" fmla="*/ 0 h 1030327"/>
                      <a:gd name="connsiteX2" fmla="*/ 692149 w 1051178"/>
                      <a:gd name="connsiteY2" fmla="*/ 311345 h 1030327"/>
                      <a:gd name="connsiteX3" fmla="*/ 1051178 w 1051178"/>
                      <a:gd name="connsiteY3" fmla="*/ 535737 h 1030327"/>
                      <a:gd name="connsiteX4" fmla="*/ 613713 w 1051178"/>
                      <a:gd name="connsiteY4" fmla="*/ 936636 h 1030327"/>
                      <a:gd name="connsiteX5" fmla="*/ 69663 w 1051178"/>
                      <a:gd name="connsiteY5" fmla="*/ 871971 h 1030327"/>
                      <a:gd name="connsiteX6" fmla="*/ 122449 w 1051178"/>
                      <a:gd name="connsiteY6" fmla="*/ 395289 h 1030327"/>
                      <a:gd name="connsiteX7" fmla="*/ 460001 w 1051178"/>
                      <a:gd name="connsiteY7" fmla="*/ 599641 h 1030327"/>
                      <a:gd name="connsiteX0" fmla="*/ 363975 w 1034653"/>
                      <a:gd name="connsiteY0" fmla="*/ 213173 h 1030327"/>
                      <a:gd name="connsiteX1" fmla="*/ 551904 w 1034653"/>
                      <a:gd name="connsiteY1" fmla="*/ 0 h 1030327"/>
                      <a:gd name="connsiteX2" fmla="*/ 692149 w 1034653"/>
                      <a:gd name="connsiteY2" fmla="*/ 311345 h 1030327"/>
                      <a:gd name="connsiteX3" fmla="*/ 1034653 w 1034653"/>
                      <a:gd name="connsiteY3" fmla="*/ 538491 h 1030327"/>
                      <a:gd name="connsiteX4" fmla="*/ 613713 w 1034653"/>
                      <a:gd name="connsiteY4" fmla="*/ 936636 h 1030327"/>
                      <a:gd name="connsiteX5" fmla="*/ 69663 w 1034653"/>
                      <a:gd name="connsiteY5" fmla="*/ 871971 h 1030327"/>
                      <a:gd name="connsiteX6" fmla="*/ 122449 w 1034653"/>
                      <a:gd name="connsiteY6" fmla="*/ 395289 h 1030327"/>
                      <a:gd name="connsiteX7" fmla="*/ 460001 w 1034653"/>
                      <a:gd name="connsiteY7" fmla="*/ 599641 h 1030327"/>
                      <a:gd name="connsiteX0" fmla="*/ 363975 w 1037690"/>
                      <a:gd name="connsiteY0" fmla="*/ 213173 h 1030327"/>
                      <a:gd name="connsiteX1" fmla="*/ 551904 w 1037690"/>
                      <a:gd name="connsiteY1" fmla="*/ 0 h 1030327"/>
                      <a:gd name="connsiteX2" fmla="*/ 692149 w 1037690"/>
                      <a:gd name="connsiteY2" fmla="*/ 311345 h 1030327"/>
                      <a:gd name="connsiteX3" fmla="*/ 1034653 w 1037690"/>
                      <a:gd name="connsiteY3" fmla="*/ 538491 h 1030327"/>
                      <a:gd name="connsiteX4" fmla="*/ 613713 w 1037690"/>
                      <a:gd name="connsiteY4" fmla="*/ 936636 h 1030327"/>
                      <a:gd name="connsiteX5" fmla="*/ 69663 w 1037690"/>
                      <a:gd name="connsiteY5" fmla="*/ 871971 h 1030327"/>
                      <a:gd name="connsiteX6" fmla="*/ 122449 w 1037690"/>
                      <a:gd name="connsiteY6" fmla="*/ 395289 h 1030327"/>
                      <a:gd name="connsiteX7" fmla="*/ 460001 w 1037690"/>
                      <a:gd name="connsiteY7" fmla="*/ 599641 h 1030327"/>
                      <a:gd name="connsiteX0" fmla="*/ 363975 w 1037917"/>
                      <a:gd name="connsiteY0" fmla="*/ 213173 h 1030327"/>
                      <a:gd name="connsiteX1" fmla="*/ 551904 w 1037917"/>
                      <a:gd name="connsiteY1" fmla="*/ 0 h 1030327"/>
                      <a:gd name="connsiteX2" fmla="*/ 692149 w 1037917"/>
                      <a:gd name="connsiteY2" fmla="*/ 311345 h 1030327"/>
                      <a:gd name="connsiteX3" fmla="*/ 1034653 w 1037917"/>
                      <a:gd name="connsiteY3" fmla="*/ 538491 h 1030327"/>
                      <a:gd name="connsiteX4" fmla="*/ 613713 w 1037917"/>
                      <a:gd name="connsiteY4" fmla="*/ 936636 h 1030327"/>
                      <a:gd name="connsiteX5" fmla="*/ 69663 w 1037917"/>
                      <a:gd name="connsiteY5" fmla="*/ 871971 h 1030327"/>
                      <a:gd name="connsiteX6" fmla="*/ 122449 w 1037917"/>
                      <a:gd name="connsiteY6" fmla="*/ 395289 h 1030327"/>
                      <a:gd name="connsiteX7" fmla="*/ 460001 w 1037917"/>
                      <a:gd name="connsiteY7" fmla="*/ 599641 h 1030327"/>
                      <a:gd name="connsiteX0" fmla="*/ 363975 w 1046257"/>
                      <a:gd name="connsiteY0" fmla="*/ 213173 h 1030327"/>
                      <a:gd name="connsiteX1" fmla="*/ 551904 w 1046257"/>
                      <a:gd name="connsiteY1" fmla="*/ 0 h 1030327"/>
                      <a:gd name="connsiteX2" fmla="*/ 692149 w 1046257"/>
                      <a:gd name="connsiteY2" fmla="*/ 311345 h 1030327"/>
                      <a:gd name="connsiteX3" fmla="*/ 1034653 w 1046257"/>
                      <a:gd name="connsiteY3" fmla="*/ 538491 h 1030327"/>
                      <a:gd name="connsiteX4" fmla="*/ 613713 w 1046257"/>
                      <a:gd name="connsiteY4" fmla="*/ 936636 h 1030327"/>
                      <a:gd name="connsiteX5" fmla="*/ 69663 w 1046257"/>
                      <a:gd name="connsiteY5" fmla="*/ 871971 h 1030327"/>
                      <a:gd name="connsiteX6" fmla="*/ 122449 w 1046257"/>
                      <a:gd name="connsiteY6" fmla="*/ 395289 h 1030327"/>
                      <a:gd name="connsiteX7" fmla="*/ 460001 w 1046257"/>
                      <a:gd name="connsiteY7" fmla="*/ 599641 h 1030327"/>
                      <a:gd name="connsiteX0" fmla="*/ 363975 w 1046257"/>
                      <a:gd name="connsiteY0" fmla="*/ 213173 h 1030327"/>
                      <a:gd name="connsiteX1" fmla="*/ 551904 w 1046257"/>
                      <a:gd name="connsiteY1" fmla="*/ 0 h 1030327"/>
                      <a:gd name="connsiteX2" fmla="*/ 692149 w 1046257"/>
                      <a:gd name="connsiteY2" fmla="*/ 311345 h 1030327"/>
                      <a:gd name="connsiteX3" fmla="*/ 1034653 w 1046257"/>
                      <a:gd name="connsiteY3" fmla="*/ 538491 h 1030327"/>
                      <a:gd name="connsiteX4" fmla="*/ 613713 w 1046257"/>
                      <a:gd name="connsiteY4" fmla="*/ 936636 h 1030327"/>
                      <a:gd name="connsiteX5" fmla="*/ 69663 w 1046257"/>
                      <a:gd name="connsiteY5" fmla="*/ 871971 h 1030327"/>
                      <a:gd name="connsiteX6" fmla="*/ 122449 w 1046257"/>
                      <a:gd name="connsiteY6" fmla="*/ 395289 h 1030327"/>
                      <a:gd name="connsiteX7" fmla="*/ 460001 w 1046257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92149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92149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830 h 1030984"/>
                      <a:gd name="connsiteX1" fmla="*/ 551904 w 1041370"/>
                      <a:gd name="connsiteY1" fmla="*/ 657 h 1030984"/>
                      <a:gd name="connsiteX2" fmla="*/ 675624 w 1041370"/>
                      <a:gd name="connsiteY2" fmla="*/ 300985 h 1030984"/>
                      <a:gd name="connsiteX3" fmla="*/ 1034653 w 1041370"/>
                      <a:gd name="connsiteY3" fmla="*/ 539148 h 1030984"/>
                      <a:gd name="connsiteX4" fmla="*/ 613713 w 1041370"/>
                      <a:gd name="connsiteY4" fmla="*/ 937293 h 1030984"/>
                      <a:gd name="connsiteX5" fmla="*/ 69663 w 1041370"/>
                      <a:gd name="connsiteY5" fmla="*/ 872628 h 1030984"/>
                      <a:gd name="connsiteX6" fmla="*/ 122449 w 1041370"/>
                      <a:gd name="connsiteY6" fmla="*/ 395946 h 1030984"/>
                      <a:gd name="connsiteX7" fmla="*/ 460001 w 1041370"/>
                      <a:gd name="connsiteY7" fmla="*/ 600298 h 1030984"/>
                      <a:gd name="connsiteX0" fmla="*/ 363975 w 1041370"/>
                      <a:gd name="connsiteY0" fmla="*/ 213830 h 1030984"/>
                      <a:gd name="connsiteX1" fmla="*/ 551904 w 1041370"/>
                      <a:gd name="connsiteY1" fmla="*/ 657 h 1030984"/>
                      <a:gd name="connsiteX2" fmla="*/ 675624 w 1041370"/>
                      <a:gd name="connsiteY2" fmla="*/ 300985 h 1030984"/>
                      <a:gd name="connsiteX3" fmla="*/ 1034653 w 1041370"/>
                      <a:gd name="connsiteY3" fmla="*/ 539148 h 1030984"/>
                      <a:gd name="connsiteX4" fmla="*/ 613713 w 1041370"/>
                      <a:gd name="connsiteY4" fmla="*/ 937293 h 1030984"/>
                      <a:gd name="connsiteX5" fmla="*/ 69663 w 1041370"/>
                      <a:gd name="connsiteY5" fmla="*/ 872628 h 1030984"/>
                      <a:gd name="connsiteX6" fmla="*/ 122449 w 1041370"/>
                      <a:gd name="connsiteY6" fmla="*/ 395946 h 1030984"/>
                      <a:gd name="connsiteX7" fmla="*/ 460001 w 1041370"/>
                      <a:gd name="connsiteY7" fmla="*/ 600298 h 1030984"/>
                      <a:gd name="connsiteX0" fmla="*/ 363975 w 1041370"/>
                      <a:gd name="connsiteY0" fmla="*/ 213830 h 1030984"/>
                      <a:gd name="connsiteX1" fmla="*/ 551904 w 1041370"/>
                      <a:gd name="connsiteY1" fmla="*/ 657 h 1030984"/>
                      <a:gd name="connsiteX2" fmla="*/ 675624 w 1041370"/>
                      <a:gd name="connsiteY2" fmla="*/ 300985 h 1030984"/>
                      <a:gd name="connsiteX3" fmla="*/ 1034653 w 1041370"/>
                      <a:gd name="connsiteY3" fmla="*/ 539148 h 1030984"/>
                      <a:gd name="connsiteX4" fmla="*/ 613713 w 1041370"/>
                      <a:gd name="connsiteY4" fmla="*/ 937293 h 1030984"/>
                      <a:gd name="connsiteX5" fmla="*/ 69663 w 1041370"/>
                      <a:gd name="connsiteY5" fmla="*/ 872628 h 1030984"/>
                      <a:gd name="connsiteX6" fmla="*/ 122449 w 1041370"/>
                      <a:gd name="connsiteY6" fmla="*/ 395946 h 1030984"/>
                      <a:gd name="connsiteX7" fmla="*/ 460001 w 1041370"/>
                      <a:gd name="connsiteY7" fmla="*/ 600298 h 1030984"/>
                      <a:gd name="connsiteX0" fmla="*/ 363975 w 1041370"/>
                      <a:gd name="connsiteY0" fmla="*/ 213270 h 1030424"/>
                      <a:gd name="connsiteX1" fmla="*/ 551904 w 1041370"/>
                      <a:gd name="connsiteY1" fmla="*/ 97 h 1030424"/>
                      <a:gd name="connsiteX2" fmla="*/ 675624 w 1041370"/>
                      <a:gd name="connsiteY2" fmla="*/ 300425 h 1030424"/>
                      <a:gd name="connsiteX3" fmla="*/ 1034653 w 1041370"/>
                      <a:gd name="connsiteY3" fmla="*/ 538588 h 1030424"/>
                      <a:gd name="connsiteX4" fmla="*/ 613713 w 1041370"/>
                      <a:gd name="connsiteY4" fmla="*/ 936733 h 1030424"/>
                      <a:gd name="connsiteX5" fmla="*/ 69663 w 1041370"/>
                      <a:gd name="connsiteY5" fmla="*/ 872068 h 1030424"/>
                      <a:gd name="connsiteX6" fmla="*/ 122449 w 1041370"/>
                      <a:gd name="connsiteY6" fmla="*/ 395386 h 1030424"/>
                      <a:gd name="connsiteX7" fmla="*/ 460001 w 1041370"/>
                      <a:gd name="connsiteY7" fmla="*/ 599738 h 1030424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15934 w 1041370"/>
                      <a:gd name="connsiteY7" fmla="*/ 693285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15934 w 1041370"/>
                      <a:gd name="connsiteY7" fmla="*/ 693285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15934 w 1041370"/>
                      <a:gd name="connsiteY7" fmla="*/ 693285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07671 w 1041370"/>
                      <a:gd name="connsiteY7" fmla="*/ 709810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07671 w 1041370"/>
                      <a:gd name="connsiteY7" fmla="*/ 709810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07671 w 1041370"/>
                      <a:gd name="connsiteY7" fmla="*/ 709810 h 1030327"/>
                      <a:gd name="connsiteX0" fmla="*/ 408043 w 1041266"/>
                      <a:gd name="connsiteY0" fmla="*/ 237961 h 1016230"/>
                      <a:gd name="connsiteX1" fmla="*/ 551904 w 1041266"/>
                      <a:gd name="connsiteY1" fmla="*/ 0 h 1016230"/>
                      <a:gd name="connsiteX2" fmla="*/ 675624 w 1041266"/>
                      <a:gd name="connsiteY2" fmla="*/ 300328 h 1016230"/>
                      <a:gd name="connsiteX3" fmla="*/ 1034653 w 1041266"/>
                      <a:gd name="connsiteY3" fmla="*/ 538491 h 1016230"/>
                      <a:gd name="connsiteX4" fmla="*/ 610959 w 1041266"/>
                      <a:gd name="connsiteY4" fmla="*/ 914602 h 1016230"/>
                      <a:gd name="connsiteX5" fmla="*/ 69663 w 1041266"/>
                      <a:gd name="connsiteY5" fmla="*/ 871971 h 1016230"/>
                      <a:gd name="connsiteX6" fmla="*/ 122449 w 1041266"/>
                      <a:gd name="connsiteY6" fmla="*/ 395289 h 1016230"/>
                      <a:gd name="connsiteX7" fmla="*/ 407671 w 1041266"/>
                      <a:gd name="connsiteY7" fmla="*/ 709810 h 1016230"/>
                      <a:gd name="connsiteX0" fmla="*/ 408043 w 1042386"/>
                      <a:gd name="connsiteY0" fmla="*/ 237961 h 1016230"/>
                      <a:gd name="connsiteX1" fmla="*/ 551904 w 1042386"/>
                      <a:gd name="connsiteY1" fmla="*/ 0 h 1016230"/>
                      <a:gd name="connsiteX2" fmla="*/ 675624 w 1042386"/>
                      <a:gd name="connsiteY2" fmla="*/ 300328 h 1016230"/>
                      <a:gd name="connsiteX3" fmla="*/ 1034653 w 1042386"/>
                      <a:gd name="connsiteY3" fmla="*/ 538491 h 1016230"/>
                      <a:gd name="connsiteX4" fmla="*/ 610959 w 1042386"/>
                      <a:gd name="connsiteY4" fmla="*/ 914602 h 1016230"/>
                      <a:gd name="connsiteX5" fmla="*/ 69663 w 1042386"/>
                      <a:gd name="connsiteY5" fmla="*/ 871971 h 1016230"/>
                      <a:gd name="connsiteX6" fmla="*/ 122449 w 1042386"/>
                      <a:gd name="connsiteY6" fmla="*/ 395289 h 1016230"/>
                      <a:gd name="connsiteX7" fmla="*/ 407671 w 1042386"/>
                      <a:gd name="connsiteY7" fmla="*/ 709810 h 1016230"/>
                      <a:gd name="connsiteX0" fmla="*/ 408043 w 1042386"/>
                      <a:gd name="connsiteY0" fmla="*/ 237961 h 1031503"/>
                      <a:gd name="connsiteX1" fmla="*/ 551904 w 1042386"/>
                      <a:gd name="connsiteY1" fmla="*/ 0 h 1031503"/>
                      <a:gd name="connsiteX2" fmla="*/ 675624 w 1042386"/>
                      <a:gd name="connsiteY2" fmla="*/ 300328 h 1031503"/>
                      <a:gd name="connsiteX3" fmla="*/ 1034653 w 1042386"/>
                      <a:gd name="connsiteY3" fmla="*/ 538491 h 1031503"/>
                      <a:gd name="connsiteX4" fmla="*/ 610959 w 1042386"/>
                      <a:gd name="connsiteY4" fmla="*/ 914602 h 1031503"/>
                      <a:gd name="connsiteX5" fmla="*/ 69663 w 1042386"/>
                      <a:gd name="connsiteY5" fmla="*/ 871971 h 1031503"/>
                      <a:gd name="connsiteX6" fmla="*/ 122449 w 1042386"/>
                      <a:gd name="connsiteY6" fmla="*/ 395289 h 1031503"/>
                      <a:gd name="connsiteX7" fmla="*/ 407671 w 1042386"/>
                      <a:gd name="connsiteY7" fmla="*/ 709810 h 1031503"/>
                      <a:gd name="connsiteX0" fmla="*/ 408043 w 1040983"/>
                      <a:gd name="connsiteY0" fmla="*/ 237961 h 1031503"/>
                      <a:gd name="connsiteX1" fmla="*/ 551904 w 1040983"/>
                      <a:gd name="connsiteY1" fmla="*/ 0 h 1031503"/>
                      <a:gd name="connsiteX2" fmla="*/ 675624 w 1040983"/>
                      <a:gd name="connsiteY2" fmla="*/ 300328 h 1031503"/>
                      <a:gd name="connsiteX3" fmla="*/ 1034653 w 1040983"/>
                      <a:gd name="connsiteY3" fmla="*/ 538491 h 1031503"/>
                      <a:gd name="connsiteX4" fmla="*/ 610959 w 1040983"/>
                      <a:gd name="connsiteY4" fmla="*/ 914602 h 1031503"/>
                      <a:gd name="connsiteX5" fmla="*/ 69663 w 1040983"/>
                      <a:gd name="connsiteY5" fmla="*/ 871971 h 1031503"/>
                      <a:gd name="connsiteX6" fmla="*/ 122449 w 1040983"/>
                      <a:gd name="connsiteY6" fmla="*/ 395289 h 1031503"/>
                      <a:gd name="connsiteX7" fmla="*/ 407671 w 1040983"/>
                      <a:gd name="connsiteY7" fmla="*/ 709810 h 1031503"/>
                      <a:gd name="connsiteX0" fmla="*/ 408043 w 1040983"/>
                      <a:gd name="connsiteY0" fmla="*/ 237961 h 1036239"/>
                      <a:gd name="connsiteX1" fmla="*/ 551904 w 1040983"/>
                      <a:gd name="connsiteY1" fmla="*/ 0 h 1036239"/>
                      <a:gd name="connsiteX2" fmla="*/ 675624 w 1040983"/>
                      <a:gd name="connsiteY2" fmla="*/ 300328 h 1036239"/>
                      <a:gd name="connsiteX3" fmla="*/ 1034653 w 1040983"/>
                      <a:gd name="connsiteY3" fmla="*/ 538491 h 1036239"/>
                      <a:gd name="connsiteX4" fmla="*/ 610959 w 1040983"/>
                      <a:gd name="connsiteY4" fmla="*/ 914602 h 1036239"/>
                      <a:gd name="connsiteX5" fmla="*/ 69663 w 1040983"/>
                      <a:gd name="connsiteY5" fmla="*/ 871971 h 1036239"/>
                      <a:gd name="connsiteX6" fmla="*/ 122449 w 1040983"/>
                      <a:gd name="connsiteY6" fmla="*/ 395289 h 1036239"/>
                      <a:gd name="connsiteX7" fmla="*/ 407671 w 1040983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75624 w 1040106"/>
                      <a:gd name="connsiteY2" fmla="*/ 300328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2163"/>
                      <a:gd name="connsiteY0" fmla="*/ 237961 h 1036239"/>
                      <a:gd name="connsiteX1" fmla="*/ 551904 w 1042163"/>
                      <a:gd name="connsiteY1" fmla="*/ 0 h 1036239"/>
                      <a:gd name="connsiteX2" fmla="*/ 694904 w 1042163"/>
                      <a:gd name="connsiteY2" fmla="*/ 308591 h 1036239"/>
                      <a:gd name="connsiteX3" fmla="*/ 1034653 w 1042163"/>
                      <a:gd name="connsiteY3" fmla="*/ 538491 h 1036239"/>
                      <a:gd name="connsiteX4" fmla="*/ 610959 w 1042163"/>
                      <a:gd name="connsiteY4" fmla="*/ 914602 h 1036239"/>
                      <a:gd name="connsiteX5" fmla="*/ 69663 w 1042163"/>
                      <a:gd name="connsiteY5" fmla="*/ 871971 h 1036239"/>
                      <a:gd name="connsiteX6" fmla="*/ 122449 w 1042163"/>
                      <a:gd name="connsiteY6" fmla="*/ 395289 h 1036239"/>
                      <a:gd name="connsiteX7" fmla="*/ 407671 w 1042163"/>
                      <a:gd name="connsiteY7" fmla="*/ 709810 h 10362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42163" h="1036239">
                        <a:moveTo>
                          <a:pt x="408043" y="237961"/>
                        </a:moveTo>
                        <a:cubicBezTo>
                          <a:pt x="343992" y="128344"/>
                          <a:pt x="425913" y="2202"/>
                          <a:pt x="551904" y="0"/>
                        </a:cubicBezTo>
                        <a:cubicBezTo>
                          <a:pt x="692297" y="9220"/>
                          <a:pt x="799637" y="145134"/>
                          <a:pt x="694904" y="308591"/>
                        </a:cubicBezTo>
                        <a:cubicBezTo>
                          <a:pt x="913733" y="254856"/>
                          <a:pt x="1005866" y="388412"/>
                          <a:pt x="1034653" y="538491"/>
                        </a:cubicBezTo>
                        <a:cubicBezTo>
                          <a:pt x="1080710" y="748323"/>
                          <a:pt x="911934" y="1029765"/>
                          <a:pt x="610959" y="914602"/>
                        </a:cubicBezTo>
                        <a:cubicBezTo>
                          <a:pt x="529678" y="1130828"/>
                          <a:pt x="156451" y="1022057"/>
                          <a:pt x="69663" y="871971"/>
                        </a:cubicBezTo>
                        <a:cubicBezTo>
                          <a:pt x="-4549" y="766325"/>
                          <a:pt x="-59482" y="489919"/>
                          <a:pt x="122449" y="395289"/>
                        </a:cubicBezTo>
                        <a:cubicBezTo>
                          <a:pt x="315758" y="274283"/>
                          <a:pt x="605462" y="514080"/>
                          <a:pt x="407671" y="709810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43" name="자유형: 도형 46">
                    <a:extLst>
                      <a:ext uri="{FF2B5EF4-FFF2-40B4-BE49-F238E27FC236}">
                        <a16:creationId xmlns="" xmlns:a16="http://schemas.microsoft.com/office/drawing/2014/main" id="{01B9B8D5-EE97-4F9A-B938-A3F36D56FA91}"/>
                      </a:ext>
                    </a:extLst>
                  </p:cNvPr>
                  <p:cNvSpPr/>
                  <p:nvPr/>
                </p:nvSpPr>
                <p:spPr>
                  <a:xfrm>
                    <a:off x="6150565" y="3902140"/>
                    <a:ext cx="223711" cy="335071"/>
                  </a:xfrm>
                  <a:custGeom>
                    <a:avLst/>
                    <a:gdLst>
                      <a:gd name="connsiteX0" fmla="*/ 0 w 210368"/>
                      <a:gd name="connsiteY0" fmla="*/ 692812 h 692812"/>
                      <a:gd name="connsiteX1" fmla="*/ 145855 w 210368"/>
                      <a:gd name="connsiteY1" fmla="*/ 0 h 692812"/>
                      <a:gd name="connsiteX2" fmla="*/ 210368 w 210368"/>
                      <a:gd name="connsiteY2" fmla="*/ 350614 h 692812"/>
                      <a:gd name="connsiteX0" fmla="*/ 0 w 204758"/>
                      <a:gd name="connsiteY0" fmla="*/ 692812 h 692812"/>
                      <a:gd name="connsiteX1" fmla="*/ 145855 w 204758"/>
                      <a:gd name="connsiteY1" fmla="*/ 0 h 692812"/>
                      <a:gd name="connsiteX2" fmla="*/ 204758 w 204758"/>
                      <a:gd name="connsiteY2" fmla="*/ 350614 h 692812"/>
                      <a:gd name="connsiteX0" fmla="*/ 0 w 259110"/>
                      <a:gd name="connsiteY0" fmla="*/ 692812 h 692812"/>
                      <a:gd name="connsiteX1" fmla="*/ 145855 w 259110"/>
                      <a:gd name="connsiteY1" fmla="*/ 0 h 692812"/>
                      <a:gd name="connsiteX2" fmla="*/ 204758 w 259110"/>
                      <a:gd name="connsiteY2" fmla="*/ 350614 h 692812"/>
                      <a:gd name="connsiteX0" fmla="*/ 0 w 259110"/>
                      <a:gd name="connsiteY0" fmla="*/ 670372 h 670372"/>
                      <a:gd name="connsiteX1" fmla="*/ 145855 w 259110"/>
                      <a:gd name="connsiteY1" fmla="*/ 0 h 670372"/>
                      <a:gd name="connsiteX2" fmla="*/ 204758 w 259110"/>
                      <a:gd name="connsiteY2" fmla="*/ 328174 h 670372"/>
                      <a:gd name="connsiteX0" fmla="*/ 0 w 276458"/>
                      <a:gd name="connsiteY0" fmla="*/ 670372 h 670372"/>
                      <a:gd name="connsiteX1" fmla="*/ 145855 w 276458"/>
                      <a:gd name="connsiteY1" fmla="*/ 0 h 670372"/>
                      <a:gd name="connsiteX2" fmla="*/ 204758 w 276458"/>
                      <a:gd name="connsiteY2" fmla="*/ 328174 h 670372"/>
                      <a:gd name="connsiteX0" fmla="*/ 0 w 276458"/>
                      <a:gd name="connsiteY0" fmla="*/ 670381 h 670381"/>
                      <a:gd name="connsiteX1" fmla="*/ 145855 w 276458"/>
                      <a:gd name="connsiteY1" fmla="*/ 9 h 670381"/>
                      <a:gd name="connsiteX2" fmla="*/ 204758 w 276458"/>
                      <a:gd name="connsiteY2" fmla="*/ 328183 h 670381"/>
                      <a:gd name="connsiteX0" fmla="*/ 17567 w 294025"/>
                      <a:gd name="connsiteY0" fmla="*/ 670381 h 670381"/>
                      <a:gd name="connsiteX1" fmla="*/ 163422 w 294025"/>
                      <a:gd name="connsiteY1" fmla="*/ 9 h 670381"/>
                      <a:gd name="connsiteX2" fmla="*/ 222325 w 294025"/>
                      <a:gd name="connsiteY2" fmla="*/ 328183 h 670381"/>
                      <a:gd name="connsiteX0" fmla="*/ 17567 w 327330"/>
                      <a:gd name="connsiteY0" fmla="*/ 671068 h 671068"/>
                      <a:gd name="connsiteX1" fmla="*/ 163422 w 327330"/>
                      <a:gd name="connsiteY1" fmla="*/ 696 h 671068"/>
                      <a:gd name="connsiteX2" fmla="*/ 222325 w 327330"/>
                      <a:gd name="connsiteY2" fmla="*/ 328870 h 671068"/>
                      <a:gd name="connsiteX0" fmla="*/ 17567 w 321664"/>
                      <a:gd name="connsiteY0" fmla="*/ 671068 h 671068"/>
                      <a:gd name="connsiteX1" fmla="*/ 163422 w 321664"/>
                      <a:gd name="connsiteY1" fmla="*/ 696 h 671068"/>
                      <a:gd name="connsiteX2" fmla="*/ 222325 w 321664"/>
                      <a:gd name="connsiteY2" fmla="*/ 328870 h 671068"/>
                      <a:gd name="connsiteX0" fmla="*/ 18431 w 322528"/>
                      <a:gd name="connsiteY0" fmla="*/ 671068 h 671068"/>
                      <a:gd name="connsiteX1" fmla="*/ 164286 w 322528"/>
                      <a:gd name="connsiteY1" fmla="*/ 696 h 671068"/>
                      <a:gd name="connsiteX2" fmla="*/ 223189 w 322528"/>
                      <a:gd name="connsiteY2" fmla="*/ 328870 h 671068"/>
                      <a:gd name="connsiteX0" fmla="*/ 18431 w 311947"/>
                      <a:gd name="connsiteY0" fmla="*/ 671151 h 671151"/>
                      <a:gd name="connsiteX1" fmla="*/ 164286 w 311947"/>
                      <a:gd name="connsiteY1" fmla="*/ 779 h 671151"/>
                      <a:gd name="connsiteX2" fmla="*/ 203910 w 311947"/>
                      <a:gd name="connsiteY2" fmla="*/ 312427 h 671151"/>
                      <a:gd name="connsiteX0" fmla="*/ 18431 w 319515"/>
                      <a:gd name="connsiteY0" fmla="*/ 670768 h 670768"/>
                      <a:gd name="connsiteX1" fmla="*/ 164286 w 319515"/>
                      <a:gd name="connsiteY1" fmla="*/ 396 h 670768"/>
                      <a:gd name="connsiteX2" fmla="*/ 203910 w 319515"/>
                      <a:gd name="connsiteY2" fmla="*/ 312044 h 670768"/>
                      <a:gd name="connsiteX0" fmla="*/ 16717 w 317801"/>
                      <a:gd name="connsiteY0" fmla="*/ 670768 h 670768"/>
                      <a:gd name="connsiteX1" fmla="*/ 162572 w 317801"/>
                      <a:gd name="connsiteY1" fmla="*/ 396 h 670768"/>
                      <a:gd name="connsiteX2" fmla="*/ 202196 w 317801"/>
                      <a:gd name="connsiteY2" fmla="*/ 312044 h 670768"/>
                      <a:gd name="connsiteX0" fmla="*/ 16717 w 320719"/>
                      <a:gd name="connsiteY0" fmla="*/ 670412 h 670412"/>
                      <a:gd name="connsiteX1" fmla="*/ 162572 w 320719"/>
                      <a:gd name="connsiteY1" fmla="*/ 40 h 670412"/>
                      <a:gd name="connsiteX2" fmla="*/ 202196 w 320719"/>
                      <a:gd name="connsiteY2" fmla="*/ 311688 h 670412"/>
                      <a:gd name="connsiteX0" fmla="*/ 16717 w 314294"/>
                      <a:gd name="connsiteY0" fmla="*/ 670412 h 670412"/>
                      <a:gd name="connsiteX1" fmla="*/ 162572 w 314294"/>
                      <a:gd name="connsiteY1" fmla="*/ 40 h 670412"/>
                      <a:gd name="connsiteX2" fmla="*/ 202196 w 314294"/>
                      <a:gd name="connsiteY2" fmla="*/ 311688 h 670412"/>
                      <a:gd name="connsiteX0" fmla="*/ 20002 w 313692"/>
                      <a:gd name="connsiteY0" fmla="*/ 684181 h 684181"/>
                      <a:gd name="connsiteX1" fmla="*/ 157594 w 313692"/>
                      <a:gd name="connsiteY1" fmla="*/ 38 h 684181"/>
                      <a:gd name="connsiteX2" fmla="*/ 205481 w 313692"/>
                      <a:gd name="connsiteY2" fmla="*/ 325457 h 684181"/>
                      <a:gd name="connsiteX0" fmla="*/ 20002 w 335146"/>
                      <a:gd name="connsiteY0" fmla="*/ 684143 h 684143"/>
                      <a:gd name="connsiteX1" fmla="*/ 157594 w 335146"/>
                      <a:gd name="connsiteY1" fmla="*/ 0 h 684143"/>
                      <a:gd name="connsiteX2" fmla="*/ 205481 w 335146"/>
                      <a:gd name="connsiteY2" fmla="*/ 325419 h 684143"/>
                      <a:gd name="connsiteX0" fmla="*/ 20002 w 322593"/>
                      <a:gd name="connsiteY0" fmla="*/ 684143 h 684143"/>
                      <a:gd name="connsiteX1" fmla="*/ 157594 w 322593"/>
                      <a:gd name="connsiteY1" fmla="*/ 0 h 684143"/>
                      <a:gd name="connsiteX2" fmla="*/ 177939 w 322593"/>
                      <a:gd name="connsiteY2" fmla="*/ 275843 h 684143"/>
                      <a:gd name="connsiteX0" fmla="*/ 20002 w 322593"/>
                      <a:gd name="connsiteY0" fmla="*/ 684143 h 684143"/>
                      <a:gd name="connsiteX1" fmla="*/ 157594 w 322593"/>
                      <a:gd name="connsiteY1" fmla="*/ 0 h 684143"/>
                      <a:gd name="connsiteX2" fmla="*/ 177939 w 322593"/>
                      <a:gd name="connsiteY2" fmla="*/ 275843 h 684143"/>
                      <a:gd name="connsiteX0" fmla="*/ 20002 w 305016"/>
                      <a:gd name="connsiteY0" fmla="*/ 684145 h 684145"/>
                      <a:gd name="connsiteX1" fmla="*/ 157594 w 305016"/>
                      <a:gd name="connsiteY1" fmla="*/ 2 h 684145"/>
                      <a:gd name="connsiteX2" fmla="*/ 177939 w 305016"/>
                      <a:gd name="connsiteY2" fmla="*/ 275845 h 684145"/>
                      <a:gd name="connsiteX0" fmla="*/ 20002 w 305016"/>
                      <a:gd name="connsiteY0" fmla="*/ 684145 h 684145"/>
                      <a:gd name="connsiteX1" fmla="*/ 157594 w 305016"/>
                      <a:gd name="connsiteY1" fmla="*/ 2 h 684145"/>
                      <a:gd name="connsiteX2" fmla="*/ 177939 w 305016"/>
                      <a:gd name="connsiteY2" fmla="*/ 275845 h 684145"/>
                      <a:gd name="connsiteX0" fmla="*/ 11876 w 318923"/>
                      <a:gd name="connsiteY0" fmla="*/ 463808 h 463808"/>
                      <a:gd name="connsiteX1" fmla="*/ 171501 w 318923"/>
                      <a:gd name="connsiteY1" fmla="*/ 2 h 463808"/>
                      <a:gd name="connsiteX2" fmla="*/ 191846 w 318923"/>
                      <a:gd name="connsiteY2" fmla="*/ 275845 h 463808"/>
                      <a:gd name="connsiteX0" fmla="*/ 11876 w 318923"/>
                      <a:gd name="connsiteY0" fmla="*/ 444528 h 444528"/>
                      <a:gd name="connsiteX1" fmla="*/ 171501 w 318923"/>
                      <a:gd name="connsiteY1" fmla="*/ 2 h 444528"/>
                      <a:gd name="connsiteX2" fmla="*/ 191846 w 318923"/>
                      <a:gd name="connsiteY2" fmla="*/ 275845 h 444528"/>
                      <a:gd name="connsiteX0" fmla="*/ 1452 w 308499"/>
                      <a:gd name="connsiteY0" fmla="*/ 444528 h 444528"/>
                      <a:gd name="connsiteX1" fmla="*/ 161077 w 308499"/>
                      <a:gd name="connsiteY1" fmla="*/ 2 h 444528"/>
                      <a:gd name="connsiteX2" fmla="*/ 181422 w 308499"/>
                      <a:gd name="connsiteY2" fmla="*/ 275845 h 444528"/>
                      <a:gd name="connsiteX0" fmla="*/ 1452 w 296864"/>
                      <a:gd name="connsiteY0" fmla="*/ 444638 h 444638"/>
                      <a:gd name="connsiteX1" fmla="*/ 161077 w 296864"/>
                      <a:gd name="connsiteY1" fmla="*/ 112 h 444638"/>
                      <a:gd name="connsiteX2" fmla="*/ 181422 w 296864"/>
                      <a:gd name="connsiteY2" fmla="*/ 275955 h 4446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96864" h="444638">
                        <a:moveTo>
                          <a:pt x="1452" y="444638"/>
                        </a:moveTo>
                        <a:cubicBezTo>
                          <a:pt x="-2260" y="204656"/>
                          <a:pt x="-11482" y="8739"/>
                          <a:pt x="161077" y="112"/>
                        </a:cubicBezTo>
                        <a:cubicBezTo>
                          <a:pt x="350238" y="-6281"/>
                          <a:pt x="327228" y="262274"/>
                          <a:pt x="181422" y="275955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cxnSp>
                <p:nvCxnSpPr>
                  <p:cNvPr id="44" name="직선 연결선 47">
                    <a:extLst>
                      <a:ext uri="{FF2B5EF4-FFF2-40B4-BE49-F238E27FC236}">
                        <a16:creationId xmlns="" xmlns:a16="http://schemas.microsoft.com/office/drawing/2014/main" id="{65BCD155-BA75-4CA7-97E5-7D55A538C9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152008" y="3476077"/>
                    <a:ext cx="1188" cy="974737"/>
                  </a:xfrm>
                  <a:prstGeom prst="line">
                    <a:avLst/>
                  </a:prstGeom>
                  <a:ln w="317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3" name="자유형: 도형 95">
                  <a:extLst>
                    <a:ext uri="{FF2B5EF4-FFF2-40B4-BE49-F238E27FC236}">
                      <a16:creationId xmlns="" xmlns:a16="http://schemas.microsoft.com/office/drawing/2014/main" id="{390FB2FF-6D34-45FC-B88F-D69BF49BDC3B}"/>
                    </a:ext>
                  </a:extLst>
                </p:cNvPr>
                <p:cNvSpPr/>
                <p:nvPr/>
              </p:nvSpPr>
              <p:spPr>
                <a:xfrm flipH="1">
                  <a:off x="3323392" y="61421"/>
                  <a:ext cx="2193989" cy="3316965"/>
                </a:xfrm>
                <a:custGeom>
                  <a:avLst/>
                  <a:gdLst>
                    <a:gd name="connsiteX0" fmla="*/ 467139 w 2385391"/>
                    <a:gd name="connsiteY0" fmla="*/ 0 h 3518453"/>
                    <a:gd name="connsiteX1" fmla="*/ 1023731 w 2385391"/>
                    <a:gd name="connsiteY1" fmla="*/ 357809 h 3518453"/>
                    <a:gd name="connsiteX2" fmla="*/ 1630018 w 2385391"/>
                    <a:gd name="connsiteY2" fmla="*/ 268357 h 3518453"/>
                    <a:gd name="connsiteX3" fmla="*/ 1789044 w 2385391"/>
                    <a:gd name="connsiteY3" fmla="*/ 715618 h 3518453"/>
                    <a:gd name="connsiteX4" fmla="*/ 2216426 w 2385391"/>
                    <a:gd name="connsiteY4" fmla="*/ 1063487 h 3518453"/>
                    <a:gd name="connsiteX5" fmla="*/ 2037522 w 2385391"/>
                    <a:gd name="connsiteY5" fmla="*/ 1639957 h 3518453"/>
                    <a:gd name="connsiteX6" fmla="*/ 2385391 w 2385391"/>
                    <a:gd name="connsiteY6" fmla="*/ 2057400 h 3518453"/>
                    <a:gd name="connsiteX7" fmla="*/ 1938131 w 2385391"/>
                    <a:gd name="connsiteY7" fmla="*/ 2643809 h 3518453"/>
                    <a:gd name="connsiteX8" fmla="*/ 1719470 w 2385391"/>
                    <a:gd name="connsiteY8" fmla="*/ 3299792 h 3518453"/>
                    <a:gd name="connsiteX9" fmla="*/ 1033670 w 2385391"/>
                    <a:gd name="connsiteY9" fmla="*/ 3349487 h 3518453"/>
                    <a:gd name="connsiteX10" fmla="*/ 357809 w 2385391"/>
                    <a:gd name="connsiteY10" fmla="*/ 3518453 h 3518453"/>
                    <a:gd name="connsiteX11" fmla="*/ 0 w 2385391"/>
                    <a:gd name="connsiteY11" fmla="*/ 2733261 h 3518453"/>
                    <a:gd name="connsiteX12" fmla="*/ 9939 w 2385391"/>
                    <a:gd name="connsiteY12" fmla="*/ 536713 h 3518453"/>
                    <a:gd name="connsiteX13" fmla="*/ 467139 w 2385391"/>
                    <a:gd name="connsiteY13" fmla="*/ 0 h 3518453"/>
                    <a:gd name="connsiteX0" fmla="*/ 467139 w 2385391"/>
                    <a:gd name="connsiteY0" fmla="*/ 0 h 3518453"/>
                    <a:gd name="connsiteX1" fmla="*/ 1023731 w 2385391"/>
                    <a:gd name="connsiteY1" fmla="*/ 357809 h 3518453"/>
                    <a:gd name="connsiteX2" fmla="*/ 1630018 w 2385391"/>
                    <a:gd name="connsiteY2" fmla="*/ 268357 h 3518453"/>
                    <a:gd name="connsiteX3" fmla="*/ 1789044 w 2385391"/>
                    <a:gd name="connsiteY3" fmla="*/ 715618 h 3518453"/>
                    <a:gd name="connsiteX4" fmla="*/ 2216426 w 2385391"/>
                    <a:gd name="connsiteY4" fmla="*/ 1063487 h 3518453"/>
                    <a:gd name="connsiteX5" fmla="*/ 2037522 w 2385391"/>
                    <a:gd name="connsiteY5" fmla="*/ 1639957 h 3518453"/>
                    <a:gd name="connsiteX6" fmla="*/ 2385391 w 2385391"/>
                    <a:gd name="connsiteY6" fmla="*/ 2057400 h 3518453"/>
                    <a:gd name="connsiteX7" fmla="*/ 1938131 w 2385391"/>
                    <a:gd name="connsiteY7" fmla="*/ 2643809 h 3518453"/>
                    <a:gd name="connsiteX8" fmla="*/ 1719470 w 2385391"/>
                    <a:gd name="connsiteY8" fmla="*/ 3299792 h 3518453"/>
                    <a:gd name="connsiteX9" fmla="*/ 1033670 w 2385391"/>
                    <a:gd name="connsiteY9" fmla="*/ 3349487 h 3518453"/>
                    <a:gd name="connsiteX10" fmla="*/ 357809 w 2385391"/>
                    <a:gd name="connsiteY10" fmla="*/ 3518453 h 3518453"/>
                    <a:gd name="connsiteX11" fmla="*/ 0 w 2385391"/>
                    <a:gd name="connsiteY11" fmla="*/ 2733261 h 3518453"/>
                    <a:gd name="connsiteX12" fmla="*/ 9939 w 2385391"/>
                    <a:gd name="connsiteY12" fmla="*/ 536713 h 3518453"/>
                    <a:gd name="connsiteX13" fmla="*/ 467139 w 2385391"/>
                    <a:gd name="connsiteY13" fmla="*/ 0 h 3518453"/>
                    <a:gd name="connsiteX0" fmla="*/ 467139 w 2385391"/>
                    <a:gd name="connsiteY0" fmla="*/ 2004 h 3520457"/>
                    <a:gd name="connsiteX1" fmla="*/ 1023731 w 2385391"/>
                    <a:gd name="connsiteY1" fmla="*/ 359813 h 3520457"/>
                    <a:gd name="connsiteX2" fmla="*/ 1630018 w 2385391"/>
                    <a:gd name="connsiteY2" fmla="*/ 270361 h 3520457"/>
                    <a:gd name="connsiteX3" fmla="*/ 1789044 w 2385391"/>
                    <a:gd name="connsiteY3" fmla="*/ 717622 h 3520457"/>
                    <a:gd name="connsiteX4" fmla="*/ 2216426 w 2385391"/>
                    <a:gd name="connsiteY4" fmla="*/ 1065491 h 3520457"/>
                    <a:gd name="connsiteX5" fmla="*/ 2037522 w 2385391"/>
                    <a:gd name="connsiteY5" fmla="*/ 1641961 h 3520457"/>
                    <a:gd name="connsiteX6" fmla="*/ 2385391 w 2385391"/>
                    <a:gd name="connsiteY6" fmla="*/ 2059404 h 3520457"/>
                    <a:gd name="connsiteX7" fmla="*/ 1938131 w 2385391"/>
                    <a:gd name="connsiteY7" fmla="*/ 2645813 h 3520457"/>
                    <a:gd name="connsiteX8" fmla="*/ 1719470 w 2385391"/>
                    <a:gd name="connsiteY8" fmla="*/ 3301796 h 3520457"/>
                    <a:gd name="connsiteX9" fmla="*/ 1033670 w 2385391"/>
                    <a:gd name="connsiteY9" fmla="*/ 3351491 h 3520457"/>
                    <a:gd name="connsiteX10" fmla="*/ 357809 w 2385391"/>
                    <a:gd name="connsiteY10" fmla="*/ 3520457 h 3520457"/>
                    <a:gd name="connsiteX11" fmla="*/ 0 w 2385391"/>
                    <a:gd name="connsiteY11" fmla="*/ 2735265 h 3520457"/>
                    <a:gd name="connsiteX12" fmla="*/ 9939 w 2385391"/>
                    <a:gd name="connsiteY12" fmla="*/ 538717 h 3520457"/>
                    <a:gd name="connsiteX13" fmla="*/ 467139 w 2385391"/>
                    <a:gd name="connsiteY13" fmla="*/ 2004 h 3520457"/>
                    <a:gd name="connsiteX0" fmla="*/ 467139 w 2385391"/>
                    <a:gd name="connsiteY0" fmla="*/ 2004 h 3520457"/>
                    <a:gd name="connsiteX1" fmla="*/ 1023731 w 2385391"/>
                    <a:gd name="connsiteY1" fmla="*/ 359813 h 3520457"/>
                    <a:gd name="connsiteX2" fmla="*/ 1630018 w 2385391"/>
                    <a:gd name="connsiteY2" fmla="*/ 270361 h 3520457"/>
                    <a:gd name="connsiteX3" fmla="*/ 1789044 w 2385391"/>
                    <a:gd name="connsiteY3" fmla="*/ 717622 h 3520457"/>
                    <a:gd name="connsiteX4" fmla="*/ 2216426 w 2385391"/>
                    <a:gd name="connsiteY4" fmla="*/ 1065491 h 3520457"/>
                    <a:gd name="connsiteX5" fmla="*/ 2037522 w 2385391"/>
                    <a:gd name="connsiteY5" fmla="*/ 1641961 h 3520457"/>
                    <a:gd name="connsiteX6" fmla="*/ 2385391 w 2385391"/>
                    <a:gd name="connsiteY6" fmla="*/ 2059404 h 3520457"/>
                    <a:gd name="connsiteX7" fmla="*/ 1938131 w 2385391"/>
                    <a:gd name="connsiteY7" fmla="*/ 2645813 h 3520457"/>
                    <a:gd name="connsiteX8" fmla="*/ 1719470 w 2385391"/>
                    <a:gd name="connsiteY8" fmla="*/ 3301796 h 3520457"/>
                    <a:gd name="connsiteX9" fmla="*/ 1033670 w 2385391"/>
                    <a:gd name="connsiteY9" fmla="*/ 3351491 h 3520457"/>
                    <a:gd name="connsiteX10" fmla="*/ 357809 w 2385391"/>
                    <a:gd name="connsiteY10" fmla="*/ 3520457 h 3520457"/>
                    <a:gd name="connsiteX11" fmla="*/ 0 w 2385391"/>
                    <a:gd name="connsiteY11" fmla="*/ 2735265 h 3520457"/>
                    <a:gd name="connsiteX12" fmla="*/ 9939 w 2385391"/>
                    <a:gd name="connsiteY12" fmla="*/ 538717 h 3520457"/>
                    <a:gd name="connsiteX13" fmla="*/ 467139 w 2385391"/>
                    <a:gd name="connsiteY13" fmla="*/ 2004 h 3520457"/>
                    <a:gd name="connsiteX0" fmla="*/ 467139 w 2385391"/>
                    <a:gd name="connsiteY0" fmla="*/ 1983 h 3520436"/>
                    <a:gd name="connsiteX1" fmla="*/ 991074 w 2385391"/>
                    <a:gd name="connsiteY1" fmla="*/ 363058 h 3520436"/>
                    <a:gd name="connsiteX2" fmla="*/ 1630018 w 2385391"/>
                    <a:gd name="connsiteY2" fmla="*/ 270340 h 3520436"/>
                    <a:gd name="connsiteX3" fmla="*/ 1789044 w 2385391"/>
                    <a:gd name="connsiteY3" fmla="*/ 717601 h 3520436"/>
                    <a:gd name="connsiteX4" fmla="*/ 2216426 w 2385391"/>
                    <a:gd name="connsiteY4" fmla="*/ 1065470 h 3520436"/>
                    <a:gd name="connsiteX5" fmla="*/ 2037522 w 2385391"/>
                    <a:gd name="connsiteY5" fmla="*/ 1641940 h 3520436"/>
                    <a:gd name="connsiteX6" fmla="*/ 2385391 w 2385391"/>
                    <a:gd name="connsiteY6" fmla="*/ 2059383 h 3520436"/>
                    <a:gd name="connsiteX7" fmla="*/ 1938131 w 2385391"/>
                    <a:gd name="connsiteY7" fmla="*/ 2645792 h 3520436"/>
                    <a:gd name="connsiteX8" fmla="*/ 1719470 w 2385391"/>
                    <a:gd name="connsiteY8" fmla="*/ 3301775 h 3520436"/>
                    <a:gd name="connsiteX9" fmla="*/ 1033670 w 2385391"/>
                    <a:gd name="connsiteY9" fmla="*/ 3351470 h 3520436"/>
                    <a:gd name="connsiteX10" fmla="*/ 357809 w 2385391"/>
                    <a:gd name="connsiteY10" fmla="*/ 3520436 h 3520436"/>
                    <a:gd name="connsiteX11" fmla="*/ 0 w 2385391"/>
                    <a:gd name="connsiteY11" fmla="*/ 2735244 h 3520436"/>
                    <a:gd name="connsiteX12" fmla="*/ 9939 w 2385391"/>
                    <a:gd name="connsiteY12" fmla="*/ 538696 h 3520436"/>
                    <a:gd name="connsiteX13" fmla="*/ 467139 w 2385391"/>
                    <a:gd name="connsiteY13" fmla="*/ 1983 h 3520436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30018 w 2385391"/>
                    <a:gd name="connsiteY2" fmla="*/ 271778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30018 w 2385391"/>
                    <a:gd name="connsiteY2" fmla="*/ 271778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30018 w 2385391"/>
                    <a:gd name="connsiteY2" fmla="*/ 271778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20221 w 2385391"/>
                    <a:gd name="connsiteY2" fmla="*/ 291372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20221 w 2385391"/>
                    <a:gd name="connsiteY2" fmla="*/ 291372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620221 w 2385391"/>
                    <a:gd name="connsiteY2" fmla="*/ 291372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89044 w 2385391"/>
                    <a:gd name="connsiteY3" fmla="*/ 71903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28836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28836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28836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216426 w 2385391"/>
                    <a:gd name="connsiteY4" fmla="*/ 1066908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37522 w 2385391"/>
                    <a:gd name="connsiteY5" fmla="*/ 1643378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21194 w 2385391"/>
                    <a:gd name="connsiteY5" fmla="*/ 1656441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2021194 w 2385391"/>
                    <a:gd name="connsiteY5" fmla="*/ 1656441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95068 w 2385391"/>
                    <a:gd name="connsiteY5" fmla="*/ 1640113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82005 w 2385391"/>
                    <a:gd name="connsiteY5" fmla="*/ 1627050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82005 w 2385391"/>
                    <a:gd name="connsiteY5" fmla="*/ 1627050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85391"/>
                    <a:gd name="connsiteY0" fmla="*/ 3421 h 3521874"/>
                    <a:gd name="connsiteX1" fmla="*/ 991074 w 2385391"/>
                    <a:gd name="connsiteY1" fmla="*/ 364496 h 3521874"/>
                    <a:gd name="connsiteX2" fmla="*/ 1597361 w 2385391"/>
                    <a:gd name="connsiteY2" fmla="*/ 304435 h 3521874"/>
                    <a:gd name="connsiteX3" fmla="*/ 1762919 w 2385391"/>
                    <a:gd name="connsiteY3" fmla="*/ 741899 h 3521874"/>
                    <a:gd name="connsiteX4" fmla="*/ 2190300 w 2385391"/>
                    <a:gd name="connsiteY4" fmla="*/ 1096300 h 3521874"/>
                    <a:gd name="connsiteX5" fmla="*/ 1982005 w 2385391"/>
                    <a:gd name="connsiteY5" fmla="*/ 1627050 h 3521874"/>
                    <a:gd name="connsiteX6" fmla="*/ 2385391 w 2385391"/>
                    <a:gd name="connsiteY6" fmla="*/ 2060821 h 3521874"/>
                    <a:gd name="connsiteX7" fmla="*/ 1938131 w 2385391"/>
                    <a:gd name="connsiteY7" fmla="*/ 2647230 h 3521874"/>
                    <a:gd name="connsiteX8" fmla="*/ 1719470 w 2385391"/>
                    <a:gd name="connsiteY8" fmla="*/ 3303213 h 3521874"/>
                    <a:gd name="connsiteX9" fmla="*/ 1033670 w 2385391"/>
                    <a:gd name="connsiteY9" fmla="*/ 3352908 h 3521874"/>
                    <a:gd name="connsiteX10" fmla="*/ 357809 w 2385391"/>
                    <a:gd name="connsiteY10" fmla="*/ 3521874 h 3521874"/>
                    <a:gd name="connsiteX11" fmla="*/ 0 w 2385391"/>
                    <a:gd name="connsiteY11" fmla="*/ 2736682 h 3521874"/>
                    <a:gd name="connsiteX12" fmla="*/ 9939 w 2385391"/>
                    <a:gd name="connsiteY12" fmla="*/ 540134 h 3521874"/>
                    <a:gd name="connsiteX13" fmla="*/ 467139 w 2385391"/>
                    <a:gd name="connsiteY13" fmla="*/ 3421 h 3521874"/>
                    <a:gd name="connsiteX0" fmla="*/ 467139 w 2352734"/>
                    <a:gd name="connsiteY0" fmla="*/ 3421 h 3521874"/>
                    <a:gd name="connsiteX1" fmla="*/ 991074 w 2352734"/>
                    <a:gd name="connsiteY1" fmla="*/ 364496 h 3521874"/>
                    <a:gd name="connsiteX2" fmla="*/ 1597361 w 2352734"/>
                    <a:gd name="connsiteY2" fmla="*/ 304435 h 3521874"/>
                    <a:gd name="connsiteX3" fmla="*/ 1762919 w 2352734"/>
                    <a:gd name="connsiteY3" fmla="*/ 741899 h 3521874"/>
                    <a:gd name="connsiteX4" fmla="*/ 2190300 w 2352734"/>
                    <a:gd name="connsiteY4" fmla="*/ 1096300 h 3521874"/>
                    <a:gd name="connsiteX5" fmla="*/ 1982005 w 2352734"/>
                    <a:gd name="connsiteY5" fmla="*/ 1627050 h 3521874"/>
                    <a:gd name="connsiteX6" fmla="*/ 2352734 w 2352734"/>
                    <a:gd name="connsiteY6" fmla="*/ 2080415 h 3521874"/>
                    <a:gd name="connsiteX7" fmla="*/ 1938131 w 2352734"/>
                    <a:gd name="connsiteY7" fmla="*/ 2647230 h 3521874"/>
                    <a:gd name="connsiteX8" fmla="*/ 1719470 w 2352734"/>
                    <a:gd name="connsiteY8" fmla="*/ 3303213 h 3521874"/>
                    <a:gd name="connsiteX9" fmla="*/ 1033670 w 2352734"/>
                    <a:gd name="connsiteY9" fmla="*/ 3352908 h 3521874"/>
                    <a:gd name="connsiteX10" fmla="*/ 357809 w 2352734"/>
                    <a:gd name="connsiteY10" fmla="*/ 3521874 h 3521874"/>
                    <a:gd name="connsiteX11" fmla="*/ 0 w 2352734"/>
                    <a:gd name="connsiteY11" fmla="*/ 2736682 h 3521874"/>
                    <a:gd name="connsiteX12" fmla="*/ 9939 w 2352734"/>
                    <a:gd name="connsiteY12" fmla="*/ 540134 h 3521874"/>
                    <a:gd name="connsiteX13" fmla="*/ 467139 w 2352734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27050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38131 w 2352860"/>
                    <a:gd name="connsiteY7" fmla="*/ 2647230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15271 w 2352860"/>
                    <a:gd name="connsiteY7" fmla="*/ 2614573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915271 w 2352860"/>
                    <a:gd name="connsiteY7" fmla="*/ 2614573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882614 w 2352860"/>
                    <a:gd name="connsiteY7" fmla="*/ 2621104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882614 w 2352860"/>
                    <a:gd name="connsiteY7" fmla="*/ 2608041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860"/>
                    <a:gd name="connsiteY0" fmla="*/ 3421 h 3521874"/>
                    <a:gd name="connsiteX1" fmla="*/ 991074 w 2352860"/>
                    <a:gd name="connsiteY1" fmla="*/ 364496 h 3521874"/>
                    <a:gd name="connsiteX2" fmla="*/ 1597361 w 2352860"/>
                    <a:gd name="connsiteY2" fmla="*/ 304435 h 3521874"/>
                    <a:gd name="connsiteX3" fmla="*/ 1762919 w 2352860"/>
                    <a:gd name="connsiteY3" fmla="*/ 741899 h 3521874"/>
                    <a:gd name="connsiteX4" fmla="*/ 2190300 w 2352860"/>
                    <a:gd name="connsiteY4" fmla="*/ 1096300 h 3521874"/>
                    <a:gd name="connsiteX5" fmla="*/ 1982005 w 2352860"/>
                    <a:gd name="connsiteY5" fmla="*/ 1640112 h 3521874"/>
                    <a:gd name="connsiteX6" fmla="*/ 2352734 w 2352860"/>
                    <a:gd name="connsiteY6" fmla="*/ 2080415 h 3521874"/>
                    <a:gd name="connsiteX7" fmla="*/ 1882614 w 2352860"/>
                    <a:gd name="connsiteY7" fmla="*/ 2608041 h 3521874"/>
                    <a:gd name="connsiteX8" fmla="*/ 1719470 w 2352860"/>
                    <a:gd name="connsiteY8" fmla="*/ 3303213 h 3521874"/>
                    <a:gd name="connsiteX9" fmla="*/ 1033670 w 2352860"/>
                    <a:gd name="connsiteY9" fmla="*/ 3352908 h 3521874"/>
                    <a:gd name="connsiteX10" fmla="*/ 357809 w 2352860"/>
                    <a:gd name="connsiteY10" fmla="*/ 3521874 h 3521874"/>
                    <a:gd name="connsiteX11" fmla="*/ 0 w 2352860"/>
                    <a:gd name="connsiteY11" fmla="*/ 2736682 h 3521874"/>
                    <a:gd name="connsiteX12" fmla="*/ 9939 w 2352860"/>
                    <a:gd name="connsiteY12" fmla="*/ 540134 h 3521874"/>
                    <a:gd name="connsiteX13" fmla="*/ 467139 w 2352860"/>
                    <a:gd name="connsiteY13" fmla="*/ 3421 h 3521874"/>
                    <a:gd name="connsiteX0" fmla="*/ 467139 w 2352734"/>
                    <a:gd name="connsiteY0" fmla="*/ 3421 h 3521874"/>
                    <a:gd name="connsiteX1" fmla="*/ 991074 w 2352734"/>
                    <a:gd name="connsiteY1" fmla="*/ 364496 h 3521874"/>
                    <a:gd name="connsiteX2" fmla="*/ 1597361 w 2352734"/>
                    <a:gd name="connsiteY2" fmla="*/ 304435 h 3521874"/>
                    <a:gd name="connsiteX3" fmla="*/ 1762919 w 2352734"/>
                    <a:gd name="connsiteY3" fmla="*/ 741899 h 3521874"/>
                    <a:gd name="connsiteX4" fmla="*/ 2190300 w 2352734"/>
                    <a:gd name="connsiteY4" fmla="*/ 1096300 h 3521874"/>
                    <a:gd name="connsiteX5" fmla="*/ 1982005 w 2352734"/>
                    <a:gd name="connsiteY5" fmla="*/ 1640112 h 3521874"/>
                    <a:gd name="connsiteX6" fmla="*/ 2352734 w 2352734"/>
                    <a:gd name="connsiteY6" fmla="*/ 2080415 h 3521874"/>
                    <a:gd name="connsiteX7" fmla="*/ 1882614 w 2352734"/>
                    <a:gd name="connsiteY7" fmla="*/ 2608041 h 3521874"/>
                    <a:gd name="connsiteX8" fmla="*/ 1719470 w 2352734"/>
                    <a:gd name="connsiteY8" fmla="*/ 3303213 h 3521874"/>
                    <a:gd name="connsiteX9" fmla="*/ 1033670 w 2352734"/>
                    <a:gd name="connsiteY9" fmla="*/ 3352908 h 3521874"/>
                    <a:gd name="connsiteX10" fmla="*/ 357809 w 2352734"/>
                    <a:gd name="connsiteY10" fmla="*/ 3521874 h 3521874"/>
                    <a:gd name="connsiteX11" fmla="*/ 0 w 2352734"/>
                    <a:gd name="connsiteY11" fmla="*/ 2736682 h 3521874"/>
                    <a:gd name="connsiteX12" fmla="*/ 9939 w 2352734"/>
                    <a:gd name="connsiteY12" fmla="*/ 540134 h 3521874"/>
                    <a:gd name="connsiteX13" fmla="*/ 467139 w 2352734"/>
                    <a:gd name="connsiteY13" fmla="*/ 3421 h 3521874"/>
                    <a:gd name="connsiteX0" fmla="*/ 467139 w 2352760"/>
                    <a:gd name="connsiteY0" fmla="*/ 3421 h 3521874"/>
                    <a:gd name="connsiteX1" fmla="*/ 991074 w 2352760"/>
                    <a:gd name="connsiteY1" fmla="*/ 364496 h 3521874"/>
                    <a:gd name="connsiteX2" fmla="*/ 1597361 w 2352760"/>
                    <a:gd name="connsiteY2" fmla="*/ 304435 h 3521874"/>
                    <a:gd name="connsiteX3" fmla="*/ 1762919 w 2352760"/>
                    <a:gd name="connsiteY3" fmla="*/ 741899 h 3521874"/>
                    <a:gd name="connsiteX4" fmla="*/ 2190300 w 2352760"/>
                    <a:gd name="connsiteY4" fmla="*/ 1096300 h 3521874"/>
                    <a:gd name="connsiteX5" fmla="*/ 1982005 w 2352760"/>
                    <a:gd name="connsiteY5" fmla="*/ 1640112 h 3521874"/>
                    <a:gd name="connsiteX6" fmla="*/ 2352734 w 2352760"/>
                    <a:gd name="connsiteY6" fmla="*/ 2080415 h 3521874"/>
                    <a:gd name="connsiteX7" fmla="*/ 1882614 w 2352760"/>
                    <a:gd name="connsiteY7" fmla="*/ 2608041 h 3521874"/>
                    <a:gd name="connsiteX8" fmla="*/ 1719470 w 2352760"/>
                    <a:gd name="connsiteY8" fmla="*/ 3303213 h 3521874"/>
                    <a:gd name="connsiteX9" fmla="*/ 1033670 w 2352760"/>
                    <a:gd name="connsiteY9" fmla="*/ 3352908 h 3521874"/>
                    <a:gd name="connsiteX10" fmla="*/ 357809 w 2352760"/>
                    <a:gd name="connsiteY10" fmla="*/ 3521874 h 3521874"/>
                    <a:gd name="connsiteX11" fmla="*/ 0 w 2352760"/>
                    <a:gd name="connsiteY11" fmla="*/ 2736682 h 3521874"/>
                    <a:gd name="connsiteX12" fmla="*/ 9939 w 2352760"/>
                    <a:gd name="connsiteY12" fmla="*/ 540134 h 3521874"/>
                    <a:gd name="connsiteX13" fmla="*/ 467139 w 2352760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82614 w 2349495"/>
                    <a:gd name="connsiteY7" fmla="*/ 2608041 h 3521874"/>
                    <a:gd name="connsiteX8" fmla="*/ 1719470 w 2349495"/>
                    <a:gd name="connsiteY8" fmla="*/ 3303213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719470 w 2349495"/>
                    <a:gd name="connsiteY8" fmla="*/ 3303213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719470 w 2349495"/>
                    <a:gd name="connsiteY8" fmla="*/ 3303213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90079 w 2349495"/>
                    <a:gd name="connsiteY8" fmla="*/ 3264025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90079 w 2349495"/>
                    <a:gd name="connsiteY8" fmla="*/ 3264025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033670 w 2349495"/>
                    <a:gd name="connsiteY9" fmla="*/ 3352908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108782 w 2349495"/>
                    <a:gd name="connsiteY9" fmla="*/ 3333313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108782 w 2349495"/>
                    <a:gd name="connsiteY9" fmla="*/ 3333313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521874"/>
                    <a:gd name="connsiteX1" fmla="*/ 991074 w 2349495"/>
                    <a:gd name="connsiteY1" fmla="*/ 364496 h 3521874"/>
                    <a:gd name="connsiteX2" fmla="*/ 1597361 w 2349495"/>
                    <a:gd name="connsiteY2" fmla="*/ 304435 h 3521874"/>
                    <a:gd name="connsiteX3" fmla="*/ 1762919 w 2349495"/>
                    <a:gd name="connsiteY3" fmla="*/ 741899 h 3521874"/>
                    <a:gd name="connsiteX4" fmla="*/ 2190300 w 2349495"/>
                    <a:gd name="connsiteY4" fmla="*/ 1096300 h 3521874"/>
                    <a:gd name="connsiteX5" fmla="*/ 1982005 w 2349495"/>
                    <a:gd name="connsiteY5" fmla="*/ 1640112 h 3521874"/>
                    <a:gd name="connsiteX6" fmla="*/ 2349468 w 2349495"/>
                    <a:gd name="connsiteY6" fmla="*/ 2100010 h 3521874"/>
                    <a:gd name="connsiteX7" fmla="*/ 1869551 w 2349495"/>
                    <a:gd name="connsiteY7" fmla="*/ 2608041 h 3521874"/>
                    <a:gd name="connsiteX8" fmla="*/ 1686813 w 2349495"/>
                    <a:gd name="connsiteY8" fmla="*/ 3254228 h 3521874"/>
                    <a:gd name="connsiteX9" fmla="*/ 1108782 w 2349495"/>
                    <a:gd name="connsiteY9" fmla="*/ 3333313 h 3521874"/>
                    <a:gd name="connsiteX10" fmla="*/ 357809 w 2349495"/>
                    <a:gd name="connsiteY10" fmla="*/ 3521874 h 3521874"/>
                    <a:gd name="connsiteX11" fmla="*/ 0 w 2349495"/>
                    <a:gd name="connsiteY11" fmla="*/ 2736682 h 3521874"/>
                    <a:gd name="connsiteX12" fmla="*/ 9939 w 2349495"/>
                    <a:gd name="connsiteY12" fmla="*/ 540134 h 3521874"/>
                    <a:gd name="connsiteX13" fmla="*/ 467139 w 2349495"/>
                    <a:gd name="connsiteY13" fmla="*/ 3421 h 3521874"/>
                    <a:gd name="connsiteX0" fmla="*/ 467139 w 2349495"/>
                    <a:gd name="connsiteY0" fmla="*/ 3421 h 3484067"/>
                    <a:gd name="connsiteX1" fmla="*/ 991074 w 2349495"/>
                    <a:gd name="connsiteY1" fmla="*/ 364496 h 3484067"/>
                    <a:gd name="connsiteX2" fmla="*/ 1597361 w 2349495"/>
                    <a:gd name="connsiteY2" fmla="*/ 304435 h 3484067"/>
                    <a:gd name="connsiteX3" fmla="*/ 1762919 w 2349495"/>
                    <a:gd name="connsiteY3" fmla="*/ 741899 h 3484067"/>
                    <a:gd name="connsiteX4" fmla="*/ 2190300 w 2349495"/>
                    <a:gd name="connsiteY4" fmla="*/ 1096300 h 3484067"/>
                    <a:gd name="connsiteX5" fmla="*/ 1982005 w 2349495"/>
                    <a:gd name="connsiteY5" fmla="*/ 1640112 h 3484067"/>
                    <a:gd name="connsiteX6" fmla="*/ 2349468 w 2349495"/>
                    <a:gd name="connsiteY6" fmla="*/ 2100010 h 3484067"/>
                    <a:gd name="connsiteX7" fmla="*/ 1869551 w 2349495"/>
                    <a:gd name="connsiteY7" fmla="*/ 2608041 h 3484067"/>
                    <a:gd name="connsiteX8" fmla="*/ 1686813 w 2349495"/>
                    <a:gd name="connsiteY8" fmla="*/ 3254228 h 3484067"/>
                    <a:gd name="connsiteX9" fmla="*/ 1108782 w 2349495"/>
                    <a:gd name="connsiteY9" fmla="*/ 3333313 h 3484067"/>
                    <a:gd name="connsiteX10" fmla="*/ 364340 w 2349495"/>
                    <a:gd name="connsiteY10" fmla="*/ 3469622 h 3484067"/>
                    <a:gd name="connsiteX11" fmla="*/ 0 w 2349495"/>
                    <a:gd name="connsiteY11" fmla="*/ 2736682 h 3484067"/>
                    <a:gd name="connsiteX12" fmla="*/ 9939 w 2349495"/>
                    <a:gd name="connsiteY12" fmla="*/ 540134 h 3484067"/>
                    <a:gd name="connsiteX13" fmla="*/ 467139 w 2349495"/>
                    <a:gd name="connsiteY13" fmla="*/ 3421 h 3484067"/>
                    <a:gd name="connsiteX0" fmla="*/ 467139 w 2349495"/>
                    <a:gd name="connsiteY0" fmla="*/ 3421 h 3480224"/>
                    <a:gd name="connsiteX1" fmla="*/ 991074 w 2349495"/>
                    <a:gd name="connsiteY1" fmla="*/ 364496 h 3480224"/>
                    <a:gd name="connsiteX2" fmla="*/ 1597361 w 2349495"/>
                    <a:gd name="connsiteY2" fmla="*/ 304435 h 3480224"/>
                    <a:gd name="connsiteX3" fmla="*/ 1762919 w 2349495"/>
                    <a:gd name="connsiteY3" fmla="*/ 741899 h 3480224"/>
                    <a:gd name="connsiteX4" fmla="*/ 2190300 w 2349495"/>
                    <a:gd name="connsiteY4" fmla="*/ 1096300 h 3480224"/>
                    <a:gd name="connsiteX5" fmla="*/ 1982005 w 2349495"/>
                    <a:gd name="connsiteY5" fmla="*/ 1640112 h 3480224"/>
                    <a:gd name="connsiteX6" fmla="*/ 2349468 w 2349495"/>
                    <a:gd name="connsiteY6" fmla="*/ 2100010 h 3480224"/>
                    <a:gd name="connsiteX7" fmla="*/ 1869551 w 2349495"/>
                    <a:gd name="connsiteY7" fmla="*/ 2608041 h 3480224"/>
                    <a:gd name="connsiteX8" fmla="*/ 1686813 w 2349495"/>
                    <a:gd name="connsiteY8" fmla="*/ 3254228 h 3480224"/>
                    <a:gd name="connsiteX9" fmla="*/ 1108782 w 2349495"/>
                    <a:gd name="connsiteY9" fmla="*/ 3333313 h 3480224"/>
                    <a:gd name="connsiteX10" fmla="*/ 370871 w 2349495"/>
                    <a:gd name="connsiteY10" fmla="*/ 3459825 h 3480224"/>
                    <a:gd name="connsiteX11" fmla="*/ 0 w 2349495"/>
                    <a:gd name="connsiteY11" fmla="*/ 2736682 h 3480224"/>
                    <a:gd name="connsiteX12" fmla="*/ 9939 w 2349495"/>
                    <a:gd name="connsiteY12" fmla="*/ 540134 h 3480224"/>
                    <a:gd name="connsiteX13" fmla="*/ 467139 w 2349495"/>
                    <a:gd name="connsiteY13" fmla="*/ 3421 h 3480224"/>
                    <a:gd name="connsiteX0" fmla="*/ 467139 w 2349495"/>
                    <a:gd name="connsiteY0" fmla="*/ 3421 h 3552207"/>
                    <a:gd name="connsiteX1" fmla="*/ 991074 w 2349495"/>
                    <a:gd name="connsiteY1" fmla="*/ 364496 h 3552207"/>
                    <a:gd name="connsiteX2" fmla="*/ 1597361 w 2349495"/>
                    <a:gd name="connsiteY2" fmla="*/ 304435 h 3552207"/>
                    <a:gd name="connsiteX3" fmla="*/ 1762919 w 2349495"/>
                    <a:gd name="connsiteY3" fmla="*/ 741899 h 3552207"/>
                    <a:gd name="connsiteX4" fmla="*/ 2190300 w 2349495"/>
                    <a:gd name="connsiteY4" fmla="*/ 1096300 h 3552207"/>
                    <a:gd name="connsiteX5" fmla="*/ 1982005 w 2349495"/>
                    <a:gd name="connsiteY5" fmla="*/ 1640112 h 3552207"/>
                    <a:gd name="connsiteX6" fmla="*/ 2349468 w 2349495"/>
                    <a:gd name="connsiteY6" fmla="*/ 2100010 h 3552207"/>
                    <a:gd name="connsiteX7" fmla="*/ 1869551 w 2349495"/>
                    <a:gd name="connsiteY7" fmla="*/ 2608041 h 3552207"/>
                    <a:gd name="connsiteX8" fmla="*/ 1686813 w 2349495"/>
                    <a:gd name="connsiteY8" fmla="*/ 3254228 h 3552207"/>
                    <a:gd name="connsiteX9" fmla="*/ 1108782 w 2349495"/>
                    <a:gd name="connsiteY9" fmla="*/ 3333313 h 3552207"/>
                    <a:gd name="connsiteX10" fmla="*/ 370871 w 2349495"/>
                    <a:gd name="connsiteY10" fmla="*/ 3459825 h 3552207"/>
                    <a:gd name="connsiteX11" fmla="*/ 0 w 2349495"/>
                    <a:gd name="connsiteY11" fmla="*/ 2736682 h 3552207"/>
                    <a:gd name="connsiteX12" fmla="*/ 9939 w 2349495"/>
                    <a:gd name="connsiteY12" fmla="*/ 540134 h 3552207"/>
                    <a:gd name="connsiteX13" fmla="*/ 467139 w 2349495"/>
                    <a:gd name="connsiteY13" fmla="*/ 3421 h 3552207"/>
                    <a:gd name="connsiteX0" fmla="*/ 467139 w 2349495"/>
                    <a:gd name="connsiteY0" fmla="*/ 3421 h 3552207"/>
                    <a:gd name="connsiteX1" fmla="*/ 991074 w 2349495"/>
                    <a:gd name="connsiteY1" fmla="*/ 364496 h 3552207"/>
                    <a:gd name="connsiteX2" fmla="*/ 1597361 w 2349495"/>
                    <a:gd name="connsiteY2" fmla="*/ 304435 h 3552207"/>
                    <a:gd name="connsiteX3" fmla="*/ 1762919 w 2349495"/>
                    <a:gd name="connsiteY3" fmla="*/ 741899 h 3552207"/>
                    <a:gd name="connsiteX4" fmla="*/ 2190300 w 2349495"/>
                    <a:gd name="connsiteY4" fmla="*/ 1096300 h 3552207"/>
                    <a:gd name="connsiteX5" fmla="*/ 1982005 w 2349495"/>
                    <a:gd name="connsiteY5" fmla="*/ 1640112 h 3552207"/>
                    <a:gd name="connsiteX6" fmla="*/ 2349468 w 2349495"/>
                    <a:gd name="connsiteY6" fmla="*/ 2100010 h 3552207"/>
                    <a:gd name="connsiteX7" fmla="*/ 1869551 w 2349495"/>
                    <a:gd name="connsiteY7" fmla="*/ 2608041 h 3552207"/>
                    <a:gd name="connsiteX8" fmla="*/ 1686813 w 2349495"/>
                    <a:gd name="connsiteY8" fmla="*/ 3254228 h 3552207"/>
                    <a:gd name="connsiteX9" fmla="*/ 1108782 w 2349495"/>
                    <a:gd name="connsiteY9" fmla="*/ 3333313 h 3552207"/>
                    <a:gd name="connsiteX10" fmla="*/ 370871 w 2349495"/>
                    <a:gd name="connsiteY10" fmla="*/ 3459825 h 3552207"/>
                    <a:gd name="connsiteX11" fmla="*/ 0 w 2349495"/>
                    <a:gd name="connsiteY11" fmla="*/ 2736682 h 3552207"/>
                    <a:gd name="connsiteX12" fmla="*/ 9939 w 2349495"/>
                    <a:gd name="connsiteY12" fmla="*/ 540134 h 3552207"/>
                    <a:gd name="connsiteX13" fmla="*/ 467139 w 2349495"/>
                    <a:gd name="connsiteY13" fmla="*/ 3421 h 3552207"/>
                    <a:gd name="connsiteX0" fmla="*/ 467233 w 2349589"/>
                    <a:gd name="connsiteY0" fmla="*/ 3421 h 3552207"/>
                    <a:gd name="connsiteX1" fmla="*/ 991168 w 2349589"/>
                    <a:gd name="connsiteY1" fmla="*/ 364496 h 3552207"/>
                    <a:gd name="connsiteX2" fmla="*/ 1597455 w 2349589"/>
                    <a:gd name="connsiteY2" fmla="*/ 304435 h 3552207"/>
                    <a:gd name="connsiteX3" fmla="*/ 1763013 w 2349589"/>
                    <a:gd name="connsiteY3" fmla="*/ 741899 h 3552207"/>
                    <a:gd name="connsiteX4" fmla="*/ 2190394 w 2349589"/>
                    <a:gd name="connsiteY4" fmla="*/ 1096300 h 3552207"/>
                    <a:gd name="connsiteX5" fmla="*/ 1982099 w 2349589"/>
                    <a:gd name="connsiteY5" fmla="*/ 1640112 h 3552207"/>
                    <a:gd name="connsiteX6" fmla="*/ 2349562 w 2349589"/>
                    <a:gd name="connsiteY6" fmla="*/ 2100010 h 3552207"/>
                    <a:gd name="connsiteX7" fmla="*/ 1869645 w 2349589"/>
                    <a:gd name="connsiteY7" fmla="*/ 2608041 h 3552207"/>
                    <a:gd name="connsiteX8" fmla="*/ 1686907 w 2349589"/>
                    <a:gd name="connsiteY8" fmla="*/ 3254228 h 3552207"/>
                    <a:gd name="connsiteX9" fmla="*/ 1108876 w 2349589"/>
                    <a:gd name="connsiteY9" fmla="*/ 3333313 h 3552207"/>
                    <a:gd name="connsiteX10" fmla="*/ 370965 w 2349589"/>
                    <a:gd name="connsiteY10" fmla="*/ 3459825 h 3552207"/>
                    <a:gd name="connsiteX11" fmla="*/ 94 w 2349589"/>
                    <a:gd name="connsiteY11" fmla="*/ 2736682 h 3552207"/>
                    <a:gd name="connsiteX12" fmla="*/ 10033 w 2349589"/>
                    <a:gd name="connsiteY12" fmla="*/ 540134 h 3552207"/>
                    <a:gd name="connsiteX13" fmla="*/ 467233 w 2349589"/>
                    <a:gd name="connsiteY13" fmla="*/ 3421 h 35522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349589" h="3552207">
                      <a:moveTo>
                        <a:pt x="467233" y="3421"/>
                      </a:moveTo>
                      <a:cubicBezTo>
                        <a:pt x="734407" y="-24266"/>
                        <a:pt x="981985" y="117864"/>
                        <a:pt x="991168" y="364496"/>
                      </a:cubicBezTo>
                      <a:cubicBezTo>
                        <a:pt x="1194352" y="121319"/>
                        <a:pt x="1498773" y="227572"/>
                        <a:pt x="1597455" y="304435"/>
                      </a:cubicBezTo>
                      <a:cubicBezTo>
                        <a:pt x="1689652" y="352285"/>
                        <a:pt x="1788382" y="579749"/>
                        <a:pt x="1763013" y="741899"/>
                      </a:cubicBezTo>
                      <a:cubicBezTo>
                        <a:pt x="1943573" y="782744"/>
                        <a:pt x="2133931" y="882371"/>
                        <a:pt x="2190394" y="1096300"/>
                      </a:cubicBezTo>
                      <a:cubicBezTo>
                        <a:pt x="2247236" y="1330910"/>
                        <a:pt x="2127731" y="1529599"/>
                        <a:pt x="1982099" y="1640112"/>
                      </a:cubicBezTo>
                      <a:cubicBezTo>
                        <a:pt x="2152484" y="1693262"/>
                        <a:pt x="2352260" y="1890106"/>
                        <a:pt x="2349562" y="2100010"/>
                      </a:cubicBezTo>
                      <a:cubicBezTo>
                        <a:pt x="2319129" y="2527345"/>
                        <a:pt x="2047035" y="2618311"/>
                        <a:pt x="1869645" y="2608041"/>
                      </a:cubicBezTo>
                      <a:cubicBezTo>
                        <a:pt x="1950246" y="2898548"/>
                        <a:pt x="1812046" y="3097616"/>
                        <a:pt x="1686907" y="3254228"/>
                      </a:cubicBezTo>
                      <a:cubicBezTo>
                        <a:pt x="1508381" y="3391624"/>
                        <a:pt x="1336387" y="3401657"/>
                        <a:pt x="1108876" y="3333313"/>
                      </a:cubicBezTo>
                      <a:cubicBezTo>
                        <a:pt x="969586" y="3611704"/>
                        <a:pt x="680072" y="3589648"/>
                        <a:pt x="370965" y="3459825"/>
                      </a:cubicBezTo>
                      <a:cubicBezTo>
                        <a:pt x="103649" y="3346140"/>
                        <a:pt x="-3644" y="3069170"/>
                        <a:pt x="94" y="2736682"/>
                      </a:cubicBezTo>
                      <a:lnTo>
                        <a:pt x="10033" y="540134"/>
                      </a:lnTo>
                      <a:cubicBezTo>
                        <a:pt x="2413" y="246930"/>
                        <a:pt x="200533" y="45165"/>
                        <a:pt x="467233" y="3421"/>
                      </a:cubicBezTo>
                      <a:close/>
                    </a:path>
                  </a:pathLst>
                </a:cu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grpSp>
              <p:nvGrpSpPr>
                <p:cNvPr id="34" name="그룹 96">
                  <a:extLst>
                    <a:ext uri="{FF2B5EF4-FFF2-40B4-BE49-F238E27FC236}">
                      <a16:creationId xmlns="" xmlns:a16="http://schemas.microsoft.com/office/drawing/2014/main" id="{A2BC9F10-FAE9-4176-81BD-807CDC5307FF}"/>
                    </a:ext>
                  </a:extLst>
                </p:cNvPr>
                <p:cNvGrpSpPr/>
                <p:nvPr/>
              </p:nvGrpSpPr>
              <p:grpSpPr>
                <a:xfrm flipH="1">
                  <a:off x="3326867" y="66818"/>
                  <a:ext cx="2194998" cy="3306170"/>
                  <a:chOff x="6150565" y="3254095"/>
                  <a:chExt cx="979312" cy="1475068"/>
                </a:xfrm>
              </p:grpSpPr>
              <p:sp>
                <p:nvSpPr>
                  <p:cNvPr id="35" name="자유형: 도형 97">
                    <a:extLst>
                      <a:ext uri="{FF2B5EF4-FFF2-40B4-BE49-F238E27FC236}">
                        <a16:creationId xmlns="" xmlns:a16="http://schemas.microsoft.com/office/drawing/2014/main" id="{4CA99711-B0BD-4ED1-B115-CB6C3B8F3428}"/>
                      </a:ext>
                    </a:extLst>
                  </p:cNvPr>
                  <p:cNvSpPr/>
                  <p:nvPr/>
                </p:nvSpPr>
                <p:spPr>
                  <a:xfrm>
                    <a:off x="6154072" y="3254095"/>
                    <a:ext cx="734589" cy="517434"/>
                  </a:xfrm>
                  <a:custGeom>
                    <a:avLst/>
                    <a:gdLst>
                      <a:gd name="connsiteX0" fmla="*/ 182319 w 931229"/>
                      <a:gd name="connsiteY0" fmla="*/ 476834 h 617079"/>
                      <a:gd name="connsiteX1" fmla="*/ 423541 w 931229"/>
                      <a:gd name="connsiteY1" fmla="*/ 339394 h 617079"/>
                      <a:gd name="connsiteX2" fmla="*/ 516103 w 931229"/>
                      <a:gd name="connsiteY2" fmla="*/ 617079 h 617079"/>
                      <a:gd name="connsiteX3" fmla="*/ 0 w 931229"/>
                      <a:gd name="connsiteY3" fmla="*/ 448785 h 617079"/>
                      <a:gd name="connsiteX4" fmla="*/ 274881 w 931229"/>
                      <a:gd name="connsiteY4" fmla="*/ 0 h 617079"/>
                      <a:gd name="connsiteX5" fmla="*/ 504883 w 931229"/>
                      <a:gd name="connsiteY5" fmla="*/ 235612 h 617079"/>
                      <a:gd name="connsiteX6" fmla="*/ 765740 w 931229"/>
                      <a:gd name="connsiteY6" fmla="*/ 159879 h 617079"/>
                      <a:gd name="connsiteX7" fmla="*/ 931229 w 931229"/>
                      <a:gd name="connsiteY7" fmla="*/ 403906 h 617079"/>
                      <a:gd name="connsiteX0" fmla="*/ 182319 w 931922"/>
                      <a:gd name="connsiteY0" fmla="*/ 476834 h 617079"/>
                      <a:gd name="connsiteX1" fmla="*/ 423541 w 931922"/>
                      <a:gd name="connsiteY1" fmla="*/ 339394 h 617079"/>
                      <a:gd name="connsiteX2" fmla="*/ 516103 w 931922"/>
                      <a:gd name="connsiteY2" fmla="*/ 617079 h 617079"/>
                      <a:gd name="connsiteX3" fmla="*/ 0 w 931922"/>
                      <a:gd name="connsiteY3" fmla="*/ 448785 h 617079"/>
                      <a:gd name="connsiteX4" fmla="*/ 274881 w 931922"/>
                      <a:gd name="connsiteY4" fmla="*/ 0 h 617079"/>
                      <a:gd name="connsiteX5" fmla="*/ 504883 w 931922"/>
                      <a:gd name="connsiteY5" fmla="*/ 235612 h 617079"/>
                      <a:gd name="connsiteX6" fmla="*/ 765740 w 931922"/>
                      <a:gd name="connsiteY6" fmla="*/ 159879 h 617079"/>
                      <a:gd name="connsiteX7" fmla="*/ 931229 w 931922"/>
                      <a:gd name="connsiteY7" fmla="*/ 403906 h 617079"/>
                      <a:gd name="connsiteX0" fmla="*/ 182319 w 931922"/>
                      <a:gd name="connsiteY0" fmla="*/ 476834 h 617079"/>
                      <a:gd name="connsiteX1" fmla="*/ 423541 w 931922"/>
                      <a:gd name="connsiteY1" fmla="*/ 339394 h 617079"/>
                      <a:gd name="connsiteX2" fmla="*/ 516103 w 931922"/>
                      <a:gd name="connsiteY2" fmla="*/ 617079 h 617079"/>
                      <a:gd name="connsiteX3" fmla="*/ 0 w 931922"/>
                      <a:gd name="connsiteY3" fmla="*/ 448785 h 617079"/>
                      <a:gd name="connsiteX4" fmla="*/ 274881 w 931922"/>
                      <a:gd name="connsiteY4" fmla="*/ 0 h 617079"/>
                      <a:gd name="connsiteX5" fmla="*/ 504883 w 931922"/>
                      <a:gd name="connsiteY5" fmla="*/ 235612 h 617079"/>
                      <a:gd name="connsiteX6" fmla="*/ 765740 w 931922"/>
                      <a:gd name="connsiteY6" fmla="*/ 159879 h 617079"/>
                      <a:gd name="connsiteX7" fmla="*/ 931229 w 931922"/>
                      <a:gd name="connsiteY7" fmla="*/ 403906 h 617079"/>
                      <a:gd name="connsiteX0" fmla="*/ 182319 w 931968"/>
                      <a:gd name="connsiteY0" fmla="*/ 476834 h 617079"/>
                      <a:gd name="connsiteX1" fmla="*/ 423541 w 931968"/>
                      <a:gd name="connsiteY1" fmla="*/ 339394 h 617079"/>
                      <a:gd name="connsiteX2" fmla="*/ 516103 w 931968"/>
                      <a:gd name="connsiteY2" fmla="*/ 617079 h 617079"/>
                      <a:gd name="connsiteX3" fmla="*/ 0 w 931968"/>
                      <a:gd name="connsiteY3" fmla="*/ 448785 h 617079"/>
                      <a:gd name="connsiteX4" fmla="*/ 274881 w 931968"/>
                      <a:gd name="connsiteY4" fmla="*/ 0 h 617079"/>
                      <a:gd name="connsiteX5" fmla="*/ 504883 w 931968"/>
                      <a:gd name="connsiteY5" fmla="*/ 235612 h 617079"/>
                      <a:gd name="connsiteX6" fmla="*/ 765740 w 931968"/>
                      <a:gd name="connsiteY6" fmla="*/ 159879 h 617079"/>
                      <a:gd name="connsiteX7" fmla="*/ 931229 w 93196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504883 w 932698"/>
                      <a:gd name="connsiteY5" fmla="*/ 235612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504883 w 932698"/>
                      <a:gd name="connsiteY5" fmla="*/ 235612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477341 w 932698"/>
                      <a:gd name="connsiteY5" fmla="*/ 243874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477341 w 932698"/>
                      <a:gd name="connsiteY5" fmla="*/ 243874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2698"/>
                      <a:gd name="connsiteY0" fmla="*/ 476834 h 617079"/>
                      <a:gd name="connsiteX1" fmla="*/ 423541 w 932698"/>
                      <a:gd name="connsiteY1" fmla="*/ 339394 h 617079"/>
                      <a:gd name="connsiteX2" fmla="*/ 516103 w 932698"/>
                      <a:gd name="connsiteY2" fmla="*/ 617079 h 617079"/>
                      <a:gd name="connsiteX3" fmla="*/ 0 w 932698"/>
                      <a:gd name="connsiteY3" fmla="*/ 448785 h 617079"/>
                      <a:gd name="connsiteX4" fmla="*/ 274881 w 932698"/>
                      <a:gd name="connsiteY4" fmla="*/ 0 h 617079"/>
                      <a:gd name="connsiteX5" fmla="*/ 477341 w 932698"/>
                      <a:gd name="connsiteY5" fmla="*/ 243874 h 617079"/>
                      <a:gd name="connsiteX6" fmla="*/ 765740 w 932698"/>
                      <a:gd name="connsiteY6" fmla="*/ 159879 h 617079"/>
                      <a:gd name="connsiteX7" fmla="*/ 931229 w 932698"/>
                      <a:gd name="connsiteY7" fmla="*/ 403906 h 617079"/>
                      <a:gd name="connsiteX0" fmla="*/ 182319 w 933062"/>
                      <a:gd name="connsiteY0" fmla="*/ 476834 h 617079"/>
                      <a:gd name="connsiteX1" fmla="*/ 423541 w 933062"/>
                      <a:gd name="connsiteY1" fmla="*/ 339394 h 617079"/>
                      <a:gd name="connsiteX2" fmla="*/ 516103 w 933062"/>
                      <a:gd name="connsiteY2" fmla="*/ 617079 h 617079"/>
                      <a:gd name="connsiteX3" fmla="*/ 0 w 933062"/>
                      <a:gd name="connsiteY3" fmla="*/ 448785 h 617079"/>
                      <a:gd name="connsiteX4" fmla="*/ 274881 w 933062"/>
                      <a:gd name="connsiteY4" fmla="*/ 0 h 617079"/>
                      <a:gd name="connsiteX5" fmla="*/ 477341 w 933062"/>
                      <a:gd name="connsiteY5" fmla="*/ 243874 h 617079"/>
                      <a:gd name="connsiteX6" fmla="*/ 765740 w 933062"/>
                      <a:gd name="connsiteY6" fmla="*/ 159879 h 617079"/>
                      <a:gd name="connsiteX7" fmla="*/ 931229 w 933062"/>
                      <a:gd name="connsiteY7" fmla="*/ 403906 h 617079"/>
                      <a:gd name="connsiteX0" fmla="*/ 182319 w 933062"/>
                      <a:gd name="connsiteY0" fmla="*/ 476834 h 617079"/>
                      <a:gd name="connsiteX1" fmla="*/ 423541 w 933062"/>
                      <a:gd name="connsiteY1" fmla="*/ 339394 h 617079"/>
                      <a:gd name="connsiteX2" fmla="*/ 516103 w 933062"/>
                      <a:gd name="connsiteY2" fmla="*/ 617079 h 617079"/>
                      <a:gd name="connsiteX3" fmla="*/ 0 w 933062"/>
                      <a:gd name="connsiteY3" fmla="*/ 448785 h 617079"/>
                      <a:gd name="connsiteX4" fmla="*/ 274881 w 933062"/>
                      <a:gd name="connsiteY4" fmla="*/ 0 h 617079"/>
                      <a:gd name="connsiteX5" fmla="*/ 477341 w 933062"/>
                      <a:gd name="connsiteY5" fmla="*/ 243874 h 617079"/>
                      <a:gd name="connsiteX6" fmla="*/ 765740 w 933062"/>
                      <a:gd name="connsiteY6" fmla="*/ 159879 h 617079"/>
                      <a:gd name="connsiteX7" fmla="*/ 931229 w 933062"/>
                      <a:gd name="connsiteY7" fmla="*/ 403906 h 617079"/>
                      <a:gd name="connsiteX0" fmla="*/ 182319 w 934161"/>
                      <a:gd name="connsiteY0" fmla="*/ 476834 h 617079"/>
                      <a:gd name="connsiteX1" fmla="*/ 423541 w 934161"/>
                      <a:gd name="connsiteY1" fmla="*/ 339394 h 617079"/>
                      <a:gd name="connsiteX2" fmla="*/ 516103 w 934161"/>
                      <a:gd name="connsiteY2" fmla="*/ 617079 h 617079"/>
                      <a:gd name="connsiteX3" fmla="*/ 0 w 934161"/>
                      <a:gd name="connsiteY3" fmla="*/ 448785 h 617079"/>
                      <a:gd name="connsiteX4" fmla="*/ 274881 w 934161"/>
                      <a:gd name="connsiteY4" fmla="*/ 0 h 617079"/>
                      <a:gd name="connsiteX5" fmla="*/ 477341 w 934161"/>
                      <a:gd name="connsiteY5" fmla="*/ 243874 h 617079"/>
                      <a:gd name="connsiteX6" fmla="*/ 787773 w 934161"/>
                      <a:gd name="connsiteY6" fmla="*/ 162633 h 617079"/>
                      <a:gd name="connsiteX7" fmla="*/ 931229 w 934161"/>
                      <a:gd name="connsiteY7" fmla="*/ 403906 h 617079"/>
                      <a:gd name="connsiteX0" fmla="*/ 182319 w 933800"/>
                      <a:gd name="connsiteY0" fmla="*/ 476834 h 617079"/>
                      <a:gd name="connsiteX1" fmla="*/ 423541 w 933800"/>
                      <a:gd name="connsiteY1" fmla="*/ 339394 h 617079"/>
                      <a:gd name="connsiteX2" fmla="*/ 516103 w 933800"/>
                      <a:gd name="connsiteY2" fmla="*/ 617079 h 617079"/>
                      <a:gd name="connsiteX3" fmla="*/ 0 w 933800"/>
                      <a:gd name="connsiteY3" fmla="*/ 448785 h 617079"/>
                      <a:gd name="connsiteX4" fmla="*/ 274881 w 933800"/>
                      <a:gd name="connsiteY4" fmla="*/ 0 h 617079"/>
                      <a:gd name="connsiteX5" fmla="*/ 477341 w 933800"/>
                      <a:gd name="connsiteY5" fmla="*/ 243874 h 617079"/>
                      <a:gd name="connsiteX6" fmla="*/ 782265 w 933800"/>
                      <a:gd name="connsiteY6" fmla="*/ 143353 h 617079"/>
                      <a:gd name="connsiteX7" fmla="*/ 931229 w 933800"/>
                      <a:gd name="connsiteY7" fmla="*/ 403906 h 617079"/>
                      <a:gd name="connsiteX0" fmla="*/ 182319 w 933800"/>
                      <a:gd name="connsiteY0" fmla="*/ 476834 h 617079"/>
                      <a:gd name="connsiteX1" fmla="*/ 423541 w 933800"/>
                      <a:gd name="connsiteY1" fmla="*/ 339394 h 617079"/>
                      <a:gd name="connsiteX2" fmla="*/ 516103 w 933800"/>
                      <a:gd name="connsiteY2" fmla="*/ 617079 h 617079"/>
                      <a:gd name="connsiteX3" fmla="*/ 0 w 933800"/>
                      <a:gd name="connsiteY3" fmla="*/ 448785 h 617079"/>
                      <a:gd name="connsiteX4" fmla="*/ 274881 w 933800"/>
                      <a:gd name="connsiteY4" fmla="*/ 0 h 617079"/>
                      <a:gd name="connsiteX5" fmla="*/ 477341 w 933800"/>
                      <a:gd name="connsiteY5" fmla="*/ 243874 h 617079"/>
                      <a:gd name="connsiteX6" fmla="*/ 782265 w 933800"/>
                      <a:gd name="connsiteY6" fmla="*/ 143353 h 617079"/>
                      <a:gd name="connsiteX7" fmla="*/ 931229 w 933800"/>
                      <a:gd name="connsiteY7" fmla="*/ 403906 h 617079"/>
                      <a:gd name="connsiteX0" fmla="*/ 182319 w 935016"/>
                      <a:gd name="connsiteY0" fmla="*/ 476834 h 617079"/>
                      <a:gd name="connsiteX1" fmla="*/ 423541 w 935016"/>
                      <a:gd name="connsiteY1" fmla="*/ 339394 h 617079"/>
                      <a:gd name="connsiteX2" fmla="*/ 516103 w 935016"/>
                      <a:gd name="connsiteY2" fmla="*/ 617079 h 617079"/>
                      <a:gd name="connsiteX3" fmla="*/ 0 w 935016"/>
                      <a:gd name="connsiteY3" fmla="*/ 448785 h 617079"/>
                      <a:gd name="connsiteX4" fmla="*/ 274881 w 935016"/>
                      <a:gd name="connsiteY4" fmla="*/ 0 h 617079"/>
                      <a:gd name="connsiteX5" fmla="*/ 477341 w 935016"/>
                      <a:gd name="connsiteY5" fmla="*/ 243874 h 617079"/>
                      <a:gd name="connsiteX6" fmla="*/ 782265 w 935016"/>
                      <a:gd name="connsiteY6" fmla="*/ 143353 h 617079"/>
                      <a:gd name="connsiteX7" fmla="*/ 931229 w 935016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74881 w 932773"/>
                      <a:gd name="connsiteY4" fmla="*/ 0 h 617079"/>
                      <a:gd name="connsiteX5" fmla="*/ 477341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74881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74881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39076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39076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6834 h 617079"/>
                      <a:gd name="connsiteX1" fmla="*/ 423541 w 932773"/>
                      <a:gd name="connsiteY1" fmla="*/ 339394 h 617079"/>
                      <a:gd name="connsiteX2" fmla="*/ 516103 w 932773"/>
                      <a:gd name="connsiteY2" fmla="*/ 617079 h 617079"/>
                      <a:gd name="connsiteX3" fmla="*/ 0 w 932773"/>
                      <a:gd name="connsiteY3" fmla="*/ 448785 h 617079"/>
                      <a:gd name="connsiteX4" fmla="*/ 239076 w 932773"/>
                      <a:gd name="connsiteY4" fmla="*/ 0 h 617079"/>
                      <a:gd name="connsiteX5" fmla="*/ 491112 w 932773"/>
                      <a:gd name="connsiteY5" fmla="*/ 243874 h 617079"/>
                      <a:gd name="connsiteX6" fmla="*/ 782265 w 932773"/>
                      <a:gd name="connsiteY6" fmla="*/ 143353 h 617079"/>
                      <a:gd name="connsiteX7" fmla="*/ 931229 w 932773"/>
                      <a:gd name="connsiteY7" fmla="*/ 403906 h 617079"/>
                      <a:gd name="connsiteX0" fmla="*/ 182319 w 932773"/>
                      <a:gd name="connsiteY0" fmla="*/ 478537 h 618782"/>
                      <a:gd name="connsiteX1" fmla="*/ 423541 w 932773"/>
                      <a:gd name="connsiteY1" fmla="*/ 341097 h 618782"/>
                      <a:gd name="connsiteX2" fmla="*/ 516103 w 932773"/>
                      <a:gd name="connsiteY2" fmla="*/ 618782 h 618782"/>
                      <a:gd name="connsiteX3" fmla="*/ 0 w 932773"/>
                      <a:gd name="connsiteY3" fmla="*/ 450488 h 618782"/>
                      <a:gd name="connsiteX4" fmla="*/ 239076 w 932773"/>
                      <a:gd name="connsiteY4" fmla="*/ 1703 h 618782"/>
                      <a:gd name="connsiteX5" fmla="*/ 491112 w 932773"/>
                      <a:gd name="connsiteY5" fmla="*/ 245577 h 618782"/>
                      <a:gd name="connsiteX6" fmla="*/ 782265 w 932773"/>
                      <a:gd name="connsiteY6" fmla="*/ 145056 h 618782"/>
                      <a:gd name="connsiteX7" fmla="*/ 931229 w 932773"/>
                      <a:gd name="connsiteY7" fmla="*/ 405609 h 618782"/>
                      <a:gd name="connsiteX0" fmla="*/ 182319 w 932773"/>
                      <a:gd name="connsiteY0" fmla="*/ 478537 h 618782"/>
                      <a:gd name="connsiteX1" fmla="*/ 423541 w 932773"/>
                      <a:gd name="connsiteY1" fmla="*/ 341097 h 618782"/>
                      <a:gd name="connsiteX2" fmla="*/ 516103 w 932773"/>
                      <a:gd name="connsiteY2" fmla="*/ 618782 h 618782"/>
                      <a:gd name="connsiteX3" fmla="*/ 0 w 932773"/>
                      <a:gd name="connsiteY3" fmla="*/ 450488 h 618782"/>
                      <a:gd name="connsiteX4" fmla="*/ 239076 w 932773"/>
                      <a:gd name="connsiteY4" fmla="*/ 1703 h 618782"/>
                      <a:gd name="connsiteX5" fmla="*/ 491112 w 932773"/>
                      <a:gd name="connsiteY5" fmla="*/ 245577 h 618782"/>
                      <a:gd name="connsiteX6" fmla="*/ 782265 w 932773"/>
                      <a:gd name="connsiteY6" fmla="*/ 145056 h 618782"/>
                      <a:gd name="connsiteX7" fmla="*/ 931229 w 932773"/>
                      <a:gd name="connsiteY7" fmla="*/ 405609 h 618782"/>
                      <a:gd name="connsiteX0" fmla="*/ 160286 w 910740"/>
                      <a:gd name="connsiteY0" fmla="*/ 478537 h 618782"/>
                      <a:gd name="connsiteX1" fmla="*/ 401508 w 910740"/>
                      <a:gd name="connsiteY1" fmla="*/ 341097 h 618782"/>
                      <a:gd name="connsiteX2" fmla="*/ 494070 w 910740"/>
                      <a:gd name="connsiteY2" fmla="*/ 618782 h 618782"/>
                      <a:gd name="connsiteX3" fmla="*/ 0 w 910740"/>
                      <a:gd name="connsiteY3" fmla="*/ 450488 h 618782"/>
                      <a:gd name="connsiteX4" fmla="*/ 217043 w 910740"/>
                      <a:gd name="connsiteY4" fmla="*/ 1703 h 618782"/>
                      <a:gd name="connsiteX5" fmla="*/ 469079 w 910740"/>
                      <a:gd name="connsiteY5" fmla="*/ 245577 h 618782"/>
                      <a:gd name="connsiteX6" fmla="*/ 760232 w 910740"/>
                      <a:gd name="connsiteY6" fmla="*/ 145056 h 618782"/>
                      <a:gd name="connsiteX7" fmla="*/ 909196 w 910740"/>
                      <a:gd name="connsiteY7" fmla="*/ 405609 h 618782"/>
                      <a:gd name="connsiteX0" fmla="*/ 205095 w 955549"/>
                      <a:gd name="connsiteY0" fmla="*/ 478537 h 618782"/>
                      <a:gd name="connsiteX1" fmla="*/ 446317 w 955549"/>
                      <a:gd name="connsiteY1" fmla="*/ 341097 h 618782"/>
                      <a:gd name="connsiteX2" fmla="*/ 538879 w 955549"/>
                      <a:gd name="connsiteY2" fmla="*/ 618782 h 618782"/>
                      <a:gd name="connsiteX3" fmla="*/ 44809 w 955549"/>
                      <a:gd name="connsiteY3" fmla="*/ 450488 h 618782"/>
                      <a:gd name="connsiteX4" fmla="*/ 261852 w 955549"/>
                      <a:gd name="connsiteY4" fmla="*/ 1703 h 618782"/>
                      <a:gd name="connsiteX5" fmla="*/ 513888 w 955549"/>
                      <a:gd name="connsiteY5" fmla="*/ 245577 h 618782"/>
                      <a:gd name="connsiteX6" fmla="*/ 805041 w 955549"/>
                      <a:gd name="connsiteY6" fmla="*/ 145056 h 618782"/>
                      <a:gd name="connsiteX7" fmla="*/ 954005 w 955549"/>
                      <a:gd name="connsiteY7" fmla="*/ 405609 h 618782"/>
                      <a:gd name="connsiteX0" fmla="*/ 205095 w 955549"/>
                      <a:gd name="connsiteY0" fmla="*/ 478537 h 618782"/>
                      <a:gd name="connsiteX1" fmla="*/ 446317 w 955549"/>
                      <a:gd name="connsiteY1" fmla="*/ 341097 h 618782"/>
                      <a:gd name="connsiteX2" fmla="*/ 538879 w 955549"/>
                      <a:gd name="connsiteY2" fmla="*/ 618782 h 618782"/>
                      <a:gd name="connsiteX3" fmla="*/ 44809 w 955549"/>
                      <a:gd name="connsiteY3" fmla="*/ 450488 h 618782"/>
                      <a:gd name="connsiteX4" fmla="*/ 261852 w 955549"/>
                      <a:gd name="connsiteY4" fmla="*/ 1703 h 618782"/>
                      <a:gd name="connsiteX5" fmla="*/ 513888 w 955549"/>
                      <a:gd name="connsiteY5" fmla="*/ 245577 h 618782"/>
                      <a:gd name="connsiteX6" fmla="*/ 805041 w 955549"/>
                      <a:gd name="connsiteY6" fmla="*/ 145056 h 618782"/>
                      <a:gd name="connsiteX7" fmla="*/ 954005 w 955549"/>
                      <a:gd name="connsiteY7" fmla="*/ 405609 h 618782"/>
                      <a:gd name="connsiteX0" fmla="*/ 205095 w 955549"/>
                      <a:gd name="connsiteY0" fmla="*/ 478537 h 607765"/>
                      <a:gd name="connsiteX1" fmla="*/ 446317 w 955549"/>
                      <a:gd name="connsiteY1" fmla="*/ 341097 h 607765"/>
                      <a:gd name="connsiteX2" fmla="*/ 527862 w 955549"/>
                      <a:gd name="connsiteY2" fmla="*/ 607765 h 607765"/>
                      <a:gd name="connsiteX3" fmla="*/ 44809 w 955549"/>
                      <a:gd name="connsiteY3" fmla="*/ 450488 h 607765"/>
                      <a:gd name="connsiteX4" fmla="*/ 261852 w 955549"/>
                      <a:gd name="connsiteY4" fmla="*/ 1703 h 607765"/>
                      <a:gd name="connsiteX5" fmla="*/ 513888 w 955549"/>
                      <a:gd name="connsiteY5" fmla="*/ 245577 h 607765"/>
                      <a:gd name="connsiteX6" fmla="*/ 805041 w 955549"/>
                      <a:gd name="connsiteY6" fmla="*/ 145056 h 607765"/>
                      <a:gd name="connsiteX7" fmla="*/ 954005 w 955549"/>
                      <a:gd name="connsiteY7" fmla="*/ 405609 h 607765"/>
                      <a:gd name="connsiteX0" fmla="*/ 205095 w 955549"/>
                      <a:gd name="connsiteY0" fmla="*/ 478537 h 664635"/>
                      <a:gd name="connsiteX1" fmla="*/ 446317 w 955549"/>
                      <a:gd name="connsiteY1" fmla="*/ 34109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46317 w 955549"/>
                      <a:gd name="connsiteY1" fmla="*/ 34109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47853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402249 w 955549"/>
                      <a:gd name="connsiteY1" fmla="*/ 352114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05095 w 955549"/>
                      <a:gd name="connsiteY0" fmla="*/ 511587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4635"/>
                      <a:gd name="connsiteX1" fmla="*/ 396740 w 955549"/>
                      <a:gd name="connsiteY1" fmla="*/ 327327 h 664635"/>
                      <a:gd name="connsiteX2" fmla="*/ 527862 w 955549"/>
                      <a:gd name="connsiteY2" fmla="*/ 607765 h 664635"/>
                      <a:gd name="connsiteX3" fmla="*/ 44809 w 955549"/>
                      <a:gd name="connsiteY3" fmla="*/ 450488 h 664635"/>
                      <a:gd name="connsiteX4" fmla="*/ 261852 w 955549"/>
                      <a:gd name="connsiteY4" fmla="*/ 1703 h 664635"/>
                      <a:gd name="connsiteX5" fmla="*/ 513888 w 955549"/>
                      <a:gd name="connsiteY5" fmla="*/ 245577 h 664635"/>
                      <a:gd name="connsiteX6" fmla="*/ 805041 w 955549"/>
                      <a:gd name="connsiteY6" fmla="*/ 145056 h 664635"/>
                      <a:gd name="connsiteX7" fmla="*/ 954005 w 955549"/>
                      <a:gd name="connsiteY7" fmla="*/ 405609 h 664635"/>
                      <a:gd name="connsiteX0" fmla="*/ 221620 w 955549"/>
                      <a:gd name="connsiteY0" fmla="*/ 500570 h 666793"/>
                      <a:gd name="connsiteX1" fmla="*/ 396740 w 955549"/>
                      <a:gd name="connsiteY1" fmla="*/ 327327 h 666793"/>
                      <a:gd name="connsiteX2" fmla="*/ 478286 w 955549"/>
                      <a:gd name="connsiteY2" fmla="*/ 610520 h 666793"/>
                      <a:gd name="connsiteX3" fmla="*/ 44809 w 955549"/>
                      <a:gd name="connsiteY3" fmla="*/ 450488 h 666793"/>
                      <a:gd name="connsiteX4" fmla="*/ 261852 w 955549"/>
                      <a:gd name="connsiteY4" fmla="*/ 1703 h 666793"/>
                      <a:gd name="connsiteX5" fmla="*/ 513888 w 955549"/>
                      <a:gd name="connsiteY5" fmla="*/ 245577 h 666793"/>
                      <a:gd name="connsiteX6" fmla="*/ 805041 w 955549"/>
                      <a:gd name="connsiteY6" fmla="*/ 145056 h 666793"/>
                      <a:gd name="connsiteX7" fmla="*/ 954005 w 955549"/>
                      <a:gd name="connsiteY7" fmla="*/ 405609 h 666793"/>
                      <a:gd name="connsiteX0" fmla="*/ 221620 w 955549"/>
                      <a:gd name="connsiteY0" fmla="*/ 500570 h 666793"/>
                      <a:gd name="connsiteX1" fmla="*/ 396740 w 955549"/>
                      <a:gd name="connsiteY1" fmla="*/ 327327 h 666793"/>
                      <a:gd name="connsiteX2" fmla="*/ 478286 w 955549"/>
                      <a:gd name="connsiteY2" fmla="*/ 610520 h 666793"/>
                      <a:gd name="connsiteX3" fmla="*/ 44809 w 955549"/>
                      <a:gd name="connsiteY3" fmla="*/ 450488 h 666793"/>
                      <a:gd name="connsiteX4" fmla="*/ 261852 w 955549"/>
                      <a:gd name="connsiteY4" fmla="*/ 1703 h 666793"/>
                      <a:gd name="connsiteX5" fmla="*/ 513888 w 955549"/>
                      <a:gd name="connsiteY5" fmla="*/ 245577 h 666793"/>
                      <a:gd name="connsiteX6" fmla="*/ 805041 w 955549"/>
                      <a:gd name="connsiteY6" fmla="*/ 145056 h 666793"/>
                      <a:gd name="connsiteX7" fmla="*/ 954005 w 955549"/>
                      <a:gd name="connsiteY7" fmla="*/ 405609 h 666793"/>
                      <a:gd name="connsiteX0" fmla="*/ 228696 w 962625"/>
                      <a:gd name="connsiteY0" fmla="*/ 500570 h 673975"/>
                      <a:gd name="connsiteX1" fmla="*/ 403816 w 962625"/>
                      <a:gd name="connsiteY1" fmla="*/ 327327 h 673975"/>
                      <a:gd name="connsiteX2" fmla="*/ 485362 w 962625"/>
                      <a:gd name="connsiteY2" fmla="*/ 610520 h 673975"/>
                      <a:gd name="connsiteX3" fmla="*/ 43623 w 962625"/>
                      <a:gd name="connsiteY3" fmla="*/ 480784 h 673975"/>
                      <a:gd name="connsiteX4" fmla="*/ 268928 w 962625"/>
                      <a:gd name="connsiteY4" fmla="*/ 1703 h 673975"/>
                      <a:gd name="connsiteX5" fmla="*/ 520964 w 962625"/>
                      <a:gd name="connsiteY5" fmla="*/ 245577 h 673975"/>
                      <a:gd name="connsiteX6" fmla="*/ 812117 w 962625"/>
                      <a:gd name="connsiteY6" fmla="*/ 145056 h 673975"/>
                      <a:gd name="connsiteX7" fmla="*/ 961081 w 962625"/>
                      <a:gd name="connsiteY7" fmla="*/ 405609 h 673975"/>
                      <a:gd name="connsiteX0" fmla="*/ 238218 w 972147"/>
                      <a:gd name="connsiteY0" fmla="*/ 500570 h 681004"/>
                      <a:gd name="connsiteX1" fmla="*/ 413338 w 972147"/>
                      <a:gd name="connsiteY1" fmla="*/ 327327 h 681004"/>
                      <a:gd name="connsiteX2" fmla="*/ 494884 w 972147"/>
                      <a:gd name="connsiteY2" fmla="*/ 610520 h 681004"/>
                      <a:gd name="connsiteX3" fmla="*/ 42128 w 972147"/>
                      <a:gd name="connsiteY3" fmla="*/ 505572 h 681004"/>
                      <a:gd name="connsiteX4" fmla="*/ 278450 w 972147"/>
                      <a:gd name="connsiteY4" fmla="*/ 1703 h 681004"/>
                      <a:gd name="connsiteX5" fmla="*/ 530486 w 972147"/>
                      <a:gd name="connsiteY5" fmla="*/ 245577 h 681004"/>
                      <a:gd name="connsiteX6" fmla="*/ 821639 w 972147"/>
                      <a:gd name="connsiteY6" fmla="*/ 145056 h 681004"/>
                      <a:gd name="connsiteX7" fmla="*/ 970603 w 972147"/>
                      <a:gd name="connsiteY7" fmla="*/ 405609 h 681004"/>
                      <a:gd name="connsiteX0" fmla="*/ 238218 w 972147"/>
                      <a:gd name="connsiteY0" fmla="*/ 500570 h 684851"/>
                      <a:gd name="connsiteX1" fmla="*/ 413338 w 972147"/>
                      <a:gd name="connsiteY1" fmla="*/ 327327 h 684851"/>
                      <a:gd name="connsiteX2" fmla="*/ 483867 w 972147"/>
                      <a:gd name="connsiteY2" fmla="*/ 616028 h 684851"/>
                      <a:gd name="connsiteX3" fmla="*/ 42128 w 972147"/>
                      <a:gd name="connsiteY3" fmla="*/ 505572 h 684851"/>
                      <a:gd name="connsiteX4" fmla="*/ 278450 w 972147"/>
                      <a:gd name="connsiteY4" fmla="*/ 1703 h 684851"/>
                      <a:gd name="connsiteX5" fmla="*/ 530486 w 972147"/>
                      <a:gd name="connsiteY5" fmla="*/ 245577 h 684851"/>
                      <a:gd name="connsiteX6" fmla="*/ 821639 w 972147"/>
                      <a:gd name="connsiteY6" fmla="*/ 145056 h 684851"/>
                      <a:gd name="connsiteX7" fmla="*/ 970603 w 972147"/>
                      <a:gd name="connsiteY7" fmla="*/ 405609 h 684851"/>
                      <a:gd name="connsiteX0" fmla="*/ 238218 w 972147"/>
                      <a:gd name="connsiteY0" fmla="*/ 500570 h 678763"/>
                      <a:gd name="connsiteX1" fmla="*/ 413338 w 972147"/>
                      <a:gd name="connsiteY1" fmla="*/ 327327 h 678763"/>
                      <a:gd name="connsiteX2" fmla="*/ 483867 w 972147"/>
                      <a:gd name="connsiteY2" fmla="*/ 616028 h 678763"/>
                      <a:gd name="connsiteX3" fmla="*/ 42128 w 972147"/>
                      <a:gd name="connsiteY3" fmla="*/ 505572 h 678763"/>
                      <a:gd name="connsiteX4" fmla="*/ 278450 w 972147"/>
                      <a:gd name="connsiteY4" fmla="*/ 1703 h 678763"/>
                      <a:gd name="connsiteX5" fmla="*/ 530486 w 972147"/>
                      <a:gd name="connsiteY5" fmla="*/ 245577 h 678763"/>
                      <a:gd name="connsiteX6" fmla="*/ 821639 w 972147"/>
                      <a:gd name="connsiteY6" fmla="*/ 145056 h 678763"/>
                      <a:gd name="connsiteX7" fmla="*/ 970603 w 972147"/>
                      <a:gd name="connsiteY7" fmla="*/ 405609 h 678763"/>
                      <a:gd name="connsiteX0" fmla="*/ 238218 w 972147"/>
                      <a:gd name="connsiteY0" fmla="*/ 501130 h 679323"/>
                      <a:gd name="connsiteX1" fmla="*/ 413338 w 972147"/>
                      <a:gd name="connsiteY1" fmla="*/ 327887 h 679323"/>
                      <a:gd name="connsiteX2" fmla="*/ 483867 w 972147"/>
                      <a:gd name="connsiteY2" fmla="*/ 616588 h 679323"/>
                      <a:gd name="connsiteX3" fmla="*/ 42128 w 972147"/>
                      <a:gd name="connsiteY3" fmla="*/ 506132 h 679323"/>
                      <a:gd name="connsiteX4" fmla="*/ 278450 w 972147"/>
                      <a:gd name="connsiteY4" fmla="*/ 2263 h 679323"/>
                      <a:gd name="connsiteX5" fmla="*/ 535994 w 972147"/>
                      <a:gd name="connsiteY5" fmla="*/ 210332 h 679323"/>
                      <a:gd name="connsiteX6" fmla="*/ 821639 w 972147"/>
                      <a:gd name="connsiteY6" fmla="*/ 145616 h 679323"/>
                      <a:gd name="connsiteX7" fmla="*/ 970603 w 972147"/>
                      <a:gd name="connsiteY7" fmla="*/ 406169 h 679323"/>
                      <a:gd name="connsiteX0" fmla="*/ 238218 w 972147"/>
                      <a:gd name="connsiteY0" fmla="*/ 501130 h 679323"/>
                      <a:gd name="connsiteX1" fmla="*/ 413338 w 972147"/>
                      <a:gd name="connsiteY1" fmla="*/ 327887 h 679323"/>
                      <a:gd name="connsiteX2" fmla="*/ 483867 w 972147"/>
                      <a:gd name="connsiteY2" fmla="*/ 616588 h 679323"/>
                      <a:gd name="connsiteX3" fmla="*/ 42128 w 972147"/>
                      <a:gd name="connsiteY3" fmla="*/ 506132 h 679323"/>
                      <a:gd name="connsiteX4" fmla="*/ 278450 w 972147"/>
                      <a:gd name="connsiteY4" fmla="*/ 2263 h 679323"/>
                      <a:gd name="connsiteX5" fmla="*/ 535994 w 972147"/>
                      <a:gd name="connsiteY5" fmla="*/ 210332 h 679323"/>
                      <a:gd name="connsiteX6" fmla="*/ 821639 w 972147"/>
                      <a:gd name="connsiteY6" fmla="*/ 145616 h 679323"/>
                      <a:gd name="connsiteX7" fmla="*/ 970603 w 972147"/>
                      <a:gd name="connsiteY7" fmla="*/ 406169 h 679323"/>
                      <a:gd name="connsiteX0" fmla="*/ 238218 w 972147"/>
                      <a:gd name="connsiteY0" fmla="*/ 501584 h 679777"/>
                      <a:gd name="connsiteX1" fmla="*/ 413338 w 972147"/>
                      <a:gd name="connsiteY1" fmla="*/ 328341 h 679777"/>
                      <a:gd name="connsiteX2" fmla="*/ 483867 w 972147"/>
                      <a:gd name="connsiteY2" fmla="*/ 617042 h 679777"/>
                      <a:gd name="connsiteX3" fmla="*/ 42128 w 972147"/>
                      <a:gd name="connsiteY3" fmla="*/ 506586 h 679777"/>
                      <a:gd name="connsiteX4" fmla="*/ 278450 w 972147"/>
                      <a:gd name="connsiteY4" fmla="*/ 2717 h 679777"/>
                      <a:gd name="connsiteX5" fmla="*/ 535994 w 972147"/>
                      <a:gd name="connsiteY5" fmla="*/ 210786 h 679777"/>
                      <a:gd name="connsiteX6" fmla="*/ 821639 w 972147"/>
                      <a:gd name="connsiteY6" fmla="*/ 146070 h 679777"/>
                      <a:gd name="connsiteX7" fmla="*/ 970603 w 972147"/>
                      <a:gd name="connsiteY7" fmla="*/ 406623 h 679777"/>
                      <a:gd name="connsiteX0" fmla="*/ 238218 w 972147"/>
                      <a:gd name="connsiteY0" fmla="*/ 501584 h 679777"/>
                      <a:gd name="connsiteX1" fmla="*/ 413338 w 972147"/>
                      <a:gd name="connsiteY1" fmla="*/ 328341 h 679777"/>
                      <a:gd name="connsiteX2" fmla="*/ 483867 w 972147"/>
                      <a:gd name="connsiteY2" fmla="*/ 617042 h 679777"/>
                      <a:gd name="connsiteX3" fmla="*/ 42128 w 972147"/>
                      <a:gd name="connsiteY3" fmla="*/ 506586 h 679777"/>
                      <a:gd name="connsiteX4" fmla="*/ 278450 w 972147"/>
                      <a:gd name="connsiteY4" fmla="*/ 2717 h 679777"/>
                      <a:gd name="connsiteX5" fmla="*/ 535994 w 972147"/>
                      <a:gd name="connsiteY5" fmla="*/ 210786 h 679777"/>
                      <a:gd name="connsiteX6" fmla="*/ 821639 w 972147"/>
                      <a:gd name="connsiteY6" fmla="*/ 146070 h 679777"/>
                      <a:gd name="connsiteX7" fmla="*/ 970603 w 972147"/>
                      <a:gd name="connsiteY7" fmla="*/ 406623 h 679777"/>
                      <a:gd name="connsiteX0" fmla="*/ 238218 w 972147"/>
                      <a:gd name="connsiteY0" fmla="*/ 501584 h 679777"/>
                      <a:gd name="connsiteX1" fmla="*/ 413338 w 972147"/>
                      <a:gd name="connsiteY1" fmla="*/ 328341 h 679777"/>
                      <a:gd name="connsiteX2" fmla="*/ 483867 w 972147"/>
                      <a:gd name="connsiteY2" fmla="*/ 617042 h 679777"/>
                      <a:gd name="connsiteX3" fmla="*/ 42128 w 972147"/>
                      <a:gd name="connsiteY3" fmla="*/ 506586 h 679777"/>
                      <a:gd name="connsiteX4" fmla="*/ 278450 w 972147"/>
                      <a:gd name="connsiteY4" fmla="*/ 2717 h 679777"/>
                      <a:gd name="connsiteX5" fmla="*/ 535994 w 972147"/>
                      <a:gd name="connsiteY5" fmla="*/ 210786 h 679777"/>
                      <a:gd name="connsiteX6" fmla="*/ 821639 w 972147"/>
                      <a:gd name="connsiteY6" fmla="*/ 146070 h 679777"/>
                      <a:gd name="connsiteX7" fmla="*/ 970603 w 972147"/>
                      <a:gd name="connsiteY7" fmla="*/ 406623 h 679777"/>
                      <a:gd name="connsiteX0" fmla="*/ 238218 w 972147"/>
                      <a:gd name="connsiteY0" fmla="*/ 502590 h 680783"/>
                      <a:gd name="connsiteX1" fmla="*/ 413338 w 972147"/>
                      <a:gd name="connsiteY1" fmla="*/ 329347 h 680783"/>
                      <a:gd name="connsiteX2" fmla="*/ 483867 w 972147"/>
                      <a:gd name="connsiteY2" fmla="*/ 618048 h 680783"/>
                      <a:gd name="connsiteX3" fmla="*/ 42128 w 972147"/>
                      <a:gd name="connsiteY3" fmla="*/ 507592 h 680783"/>
                      <a:gd name="connsiteX4" fmla="*/ 278450 w 972147"/>
                      <a:gd name="connsiteY4" fmla="*/ 3723 h 680783"/>
                      <a:gd name="connsiteX5" fmla="*/ 535994 w 972147"/>
                      <a:gd name="connsiteY5" fmla="*/ 211792 h 680783"/>
                      <a:gd name="connsiteX6" fmla="*/ 821639 w 972147"/>
                      <a:gd name="connsiteY6" fmla="*/ 147076 h 680783"/>
                      <a:gd name="connsiteX7" fmla="*/ 970603 w 972147"/>
                      <a:gd name="connsiteY7" fmla="*/ 407629 h 680783"/>
                      <a:gd name="connsiteX0" fmla="*/ 238218 w 972381"/>
                      <a:gd name="connsiteY0" fmla="*/ 502590 h 680783"/>
                      <a:gd name="connsiteX1" fmla="*/ 413338 w 972381"/>
                      <a:gd name="connsiteY1" fmla="*/ 329347 h 680783"/>
                      <a:gd name="connsiteX2" fmla="*/ 483867 w 972381"/>
                      <a:gd name="connsiteY2" fmla="*/ 618048 h 680783"/>
                      <a:gd name="connsiteX3" fmla="*/ 42128 w 972381"/>
                      <a:gd name="connsiteY3" fmla="*/ 507592 h 680783"/>
                      <a:gd name="connsiteX4" fmla="*/ 278450 w 972381"/>
                      <a:gd name="connsiteY4" fmla="*/ 3723 h 680783"/>
                      <a:gd name="connsiteX5" fmla="*/ 535994 w 972381"/>
                      <a:gd name="connsiteY5" fmla="*/ 211792 h 680783"/>
                      <a:gd name="connsiteX6" fmla="*/ 829902 w 972381"/>
                      <a:gd name="connsiteY6" fmla="*/ 119534 h 680783"/>
                      <a:gd name="connsiteX7" fmla="*/ 970603 w 972381"/>
                      <a:gd name="connsiteY7" fmla="*/ 407629 h 680783"/>
                      <a:gd name="connsiteX0" fmla="*/ 238218 w 972381"/>
                      <a:gd name="connsiteY0" fmla="*/ 502590 h 680783"/>
                      <a:gd name="connsiteX1" fmla="*/ 413338 w 972381"/>
                      <a:gd name="connsiteY1" fmla="*/ 329347 h 680783"/>
                      <a:gd name="connsiteX2" fmla="*/ 483867 w 972381"/>
                      <a:gd name="connsiteY2" fmla="*/ 618048 h 680783"/>
                      <a:gd name="connsiteX3" fmla="*/ 42128 w 972381"/>
                      <a:gd name="connsiteY3" fmla="*/ 507592 h 680783"/>
                      <a:gd name="connsiteX4" fmla="*/ 278450 w 972381"/>
                      <a:gd name="connsiteY4" fmla="*/ 3723 h 680783"/>
                      <a:gd name="connsiteX5" fmla="*/ 535994 w 972381"/>
                      <a:gd name="connsiteY5" fmla="*/ 211792 h 680783"/>
                      <a:gd name="connsiteX6" fmla="*/ 829902 w 972381"/>
                      <a:gd name="connsiteY6" fmla="*/ 119534 h 680783"/>
                      <a:gd name="connsiteX7" fmla="*/ 970603 w 972381"/>
                      <a:gd name="connsiteY7" fmla="*/ 407629 h 680783"/>
                      <a:gd name="connsiteX0" fmla="*/ 238218 w 973905"/>
                      <a:gd name="connsiteY0" fmla="*/ 502590 h 680783"/>
                      <a:gd name="connsiteX1" fmla="*/ 413338 w 973905"/>
                      <a:gd name="connsiteY1" fmla="*/ 329347 h 680783"/>
                      <a:gd name="connsiteX2" fmla="*/ 483867 w 973905"/>
                      <a:gd name="connsiteY2" fmla="*/ 618048 h 680783"/>
                      <a:gd name="connsiteX3" fmla="*/ 42128 w 973905"/>
                      <a:gd name="connsiteY3" fmla="*/ 507592 h 680783"/>
                      <a:gd name="connsiteX4" fmla="*/ 278450 w 973905"/>
                      <a:gd name="connsiteY4" fmla="*/ 3723 h 680783"/>
                      <a:gd name="connsiteX5" fmla="*/ 535994 w 973905"/>
                      <a:gd name="connsiteY5" fmla="*/ 211792 h 680783"/>
                      <a:gd name="connsiteX6" fmla="*/ 857444 w 973905"/>
                      <a:gd name="connsiteY6" fmla="*/ 144322 h 680783"/>
                      <a:gd name="connsiteX7" fmla="*/ 970603 w 973905"/>
                      <a:gd name="connsiteY7" fmla="*/ 407629 h 680783"/>
                      <a:gd name="connsiteX0" fmla="*/ 238218 w 973905"/>
                      <a:gd name="connsiteY0" fmla="*/ 502590 h 680783"/>
                      <a:gd name="connsiteX1" fmla="*/ 413338 w 973905"/>
                      <a:gd name="connsiteY1" fmla="*/ 329347 h 680783"/>
                      <a:gd name="connsiteX2" fmla="*/ 483867 w 973905"/>
                      <a:gd name="connsiteY2" fmla="*/ 618048 h 680783"/>
                      <a:gd name="connsiteX3" fmla="*/ 42128 w 973905"/>
                      <a:gd name="connsiteY3" fmla="*/ 507592 h 680783"/>
                      <a:gd name="connsiteX4" fmla="*/ 278450 w 973905"/>
                      <a:gd name="connsiteY4" fmla="*/ 3723 h 680783"/>
                      <a:gd name="connsiteX5" fmla="*/ 535994 w 973905"/>
                      <a:gd name="connsiteY5" fmla="*/ 211792 h 680783"/>
                      <a:gd name="connsiteX6" fmla="*/ 857444 w 973905"/>
                      <a:gd name="connsiteY6" fmla="*/ 144322 h 680783"/>
                      <a:gd name="connsiteX7" fmla="*/ 970603 w 973905"/>
                      <a:gd name="connsiteY7" fmla="*/ 407629 h 680783"/>
                      <a:gd name="connsiteX0" fmla="*/ 238218 w 975028"/>
                      <a:gd name="connsiteY0" fmla="*/ 502590 h 680783"/>
                      <a:gd name="connsiteX1" fmla="*/ 413338 w 975028"/>
                      <a:gd name="connsiteY1" fmla="*/ 329347 h 680783"/>
                      <a:gd name="connsiteX2" fmla="*/ 483867 w 975028"/>
                      <a:gd name="connsiteY2" fmla="*/ 618048 h 680783"/>
                      <a:gd name="connsiteX3" fmla="*/ 42128 w 975028"/>
                      <a:gd name="connsiteY3" fmla="*/ 507592 h 680783"/>
                      <a:gd name="connsiteX4" fmla="*/ 278450 w 975028"/>
                      <a:gd name="connsiteY4" fmla="*/ 3723 h 680783"/>
                      <a:gd name="connsiteX5" fmla="*/ 535994 w 975028"/>
                      <a:gd name="connsiteY5" fmla="*/ 211792 h 680783"/>
                      <a:gd name="connsiteX6" fmla="*/ 857444 w 975028"/>
                      <a:gd name="connsiteY6" fmla="*/ 144322 h 680783"/>
                      <a:gd name="connsiteX7" fmla="*/ 970603 w 975028"/>
                      <a:gd name="connsiteY7" fmla="*/ 407629 h 680783"/>
                      <a:gd name="connsiteX0" fmla="*/ 238218 w 975028"/>
                      <a:gd name="connsiteY0" fmla="*/ 502590 h 680783"/>
                      <a:gd name="connsiteX1" fmla="*/ 413338 w 975028"/>
                      <a:gd name="connsiteY1" fmla="*/ 329347 h 680783"/>
                      <a:gd name="connsiteX2" fmla="*/ 483867 w 975028"/>
                      <a:gd name="connsiteY2" fmla="*/ 618048 h 680783"/>
                      <a:gd name="connsiteX3" fmla="*/ 42128 w 975028"/>
                      <a:gd name="connsiteY3" fmla="*/ 507592 h 680783"/>
                      <a:gd name="connsiteX4" fmla="*/ 278450 w 975028"/>
                      <a:gd name="connsiteY4" fmla="*/ 3723 h 680783"/>
                      <a:gd name="connsiteX5" fmla="*/ 535994 w 975028"/>
                      <a:gd name="connsiteY5" fmla="*/ 211792 h 680783"/>
                      <a:gd name="connsiteX6" fmla="*/ 857444 w 975028"/>
                      <a:gd name="connsiteY6" fmla="*/ 144322 h 680783"/>
                      <a:gd name="connsiteX7" fmla="*/ 970603 w 975028"/>
                      <a:gd name="connsiteY7" fmla="*/ 407629 h 680783"/>
                      <a:gd name="connsiteX0" fmla="*/ 238218 w 975375"/>
                      <a:gd name="connsiteY0" fmla="*/ 502590 h 680783"/>
                      <a:gd name="connsiteX1" fmla="*/ 413338 w 975375"/>
                      <a:gd name="connsiteY1" fmla="*/ 329347 h 680783"/>
                      <a:gd name="connsiteX2" fmla="*/ 483867 w 975375"/>
                      <a:gd name="connsiteY2" fmla="*/ 618048 h 680783"/>
                      <a:gd name="connsiteX3" fmla="*/ 42128 w 975375"/>
                      <a:gd name="connsiteY3" fmla="*/ 507592 h 680783"/>
                      <a:gd name="connsiteX4" fmla="*/ 278450 w 975375"/>
                      <a:gd name="connsiteY4" fmla="*/ 3723 h 680783"/>
                      <a:gd name="connsiteX5" fmla="*/ 535994 w 975375"/>
                      <a:gd name="connsiteY5" fmla="*/ 211792 h 680783"/>
                      <a:gd name="connsiteX6" fmla="*/ 857444 w 975375"/>
                      <a:gd name="connsiteY6" fmla="*/ 144322 h 680783"/>
                      <a:gd name="connsiteX7" fmla="*/ 970603 w 975375"/>
                      <a:gd name="connsiteY7" fmla="*/ 407629 h 680783"/>
                      <a:gd name="connsiteX0" fmla="*/ 238218 w 975375"/>
                      <a:gd name="connsiteY0" fmla="*/ 502590 h 680783"/>
                      <a:gd name="connsiteX1" fmla="*/ 413338 w 975375"/>
                      <a:gd name="connsiteY1" fmla="*/ 329347 h 680783"/>
                      <a:gd name="connsiteX2" fmla="*/ 483867 w 975375"/>
                      <a:gd name="connsiteY2" fmla="*/ 618048 h 680783"/>
                      <a:gd name="connsiteX3" fmla="*/ 42128 w 975375"/>
                      <a:gd name="connsiteY3" fmla="*/ 507592 h 680783"/>
                      <a:gd name="connsiteX4" fmla="*/ 278450 w 975375"/>
                      <a:gd name="connsiteY4" fmla="*/ 3723 h 680783"/>
                      <a:gd name="connsiteX5" fmla="*/ 535994 w 975375"/>
                      <a:gd name="connsiteY5" fmla="*/ 211792 h 680783"/>
                      <a:gd name="connsiteX6" fmla="*/ 857444 w 975375"/>
                      <a:gd name="connsiteY6" fmla="*/ 144322 h 680783"/>
                      <a:gd name="connsiteX7" fmla="*/ 970603 w 975375"/>
                      <a:gd name="connsiteY7" fmla="*/ 407629 h 680783"/>
                      <a:gd name="connsiteX0" fmla="*/ 238218 w 973301"/>
                      <a:gd name="connsiteY0" fmla="*/ 502590 h 680783"/>
                      <a:gd name="connsiteX1" fmla="*/ 413338 w 973301"/>
                      <a:gd name="connsiteY1" fmla="*/ 329347 h 680783"/>
                      <a:gd name="connsiteX2" fmla="*/ 483867 w 973301"/>
                      <a:gd name="connsiteY2" fmla="*/ 618048 h 680783"/>
                      <a:gd name="connsiteX3" fmla="*/ 42128 w 973301"/>
                      <a:gd name="connsiteY3" fmla="*/ 507592 h 680783"/>
                      <a:gd name="connsiteX4" fmla="*/ 278450 w 973301"/>
                      <a:gd name="connsiteY4" fmla="*/ 3723 h 680783"/>
                      <a:gd name="connsiteX5" fmla="*/ 535994 w 973301"/>
                      <a:gd name="connsiteY5" fmla="*/ 211792 h 680783"/>
                      <a:gd name="connsiteX6" fmla="*/ 857444 w 973301"/>
                      <a:gd name="connsiteY6" fmla="*/ 144322 h 680783"/>
                      <a:gd name="connsiteX7" fmla="*/ 970603 w 973301"/>
                      <a:gd name="connsiteY7" fmla="*/ 407629 h 680783"/>
                      <a:gd name="connsiteX0" fmla="*/ 238218 w 973301"/>
                      <a:gd name="connsiteY0" fmla="*/ 502590 h 680783"/>
                      <a:gd name="connsiteX1" fmla="*/ 413338 w 973301"/>
                      <a:gd name="connsiteY1" fmla="*/ 329347 h 680783"/>
                      <a:gd name="connsiteX2" fmla="*/ 483867 w 973301"/>
                      <a:gd name="connsiteY2" fmla="*/ 618048 h 680783"/>
                      <a:gd name="connsiteX3" fmla="*/ 42128 w 973301"/>
                      <a:gd name="connsiteY3" fmla="*/ 507592 h 680783"/>
                      <a:gd name="connsiteX4" fmla="*/ 278450 w 973301"/>
                      <a:gd name="connsiteY4" fmla="*/ 3723 h 680783"/>
                      <a:gd name="connsiteX5" fmla="*/ 535994 w 973301"/>
                      <a:gd name="connsiteY5" fmla="*/ 211792 h 680783"/>
                      <a:gd name="connsiteX6" fmla="*/ 857444 w 973301"/>
                      <a:gd name="connsiteY6" fmla="*/ 144322 h 680783"/>
                      <a:gd name="connsiteX7" fmla="*/ 970603 w 973301"/>
                      <a:gd name="connsiteY7" fmla="*/ 407629 h 680783"/>
                      <a:gd name="connsiteX0" fmla="*/ 238218 w 973301"/>
                      <a:gd name="connsiteY0" fmla="*/ 502590 h 680783"/>
                      <a:gd name="connsiteX1" fmla="*/ 413338 w 973301"/>
                      <a:gd name="connsiteY1" fmla="*/ 329347 h 680783"/>
                      <a:gd name="connsiteX2" fmla="*/ 483867 w 973301"/>
                      <a:gd name="connsiteY2" fmla="*/ 618048 h 680783"/>
                      <a:gd name="connsiteX3" fmla="*/ 42128 w 973301"/>
                      <a:gd name="connsiteY3" fmla="*/ 507592 h 680783"/>
                      <a:gd name="connsiteX4" fmla="*/ 278450 w 973301"/>
                      <a:gd name="connsiteY4" fmla="*/ 3723 h 680783"/>
                      <a:gd name="connsiteX5" fmla="*/ 558028 w 973301"/>
                      <a:gd name="connsiteY5" fmla="*/ 211792 h 680783"/>
                      <a:gd name="connsiteX6" fmla="*/ 857444 w 973301"/>
                      <a:gd name="connsiteY6" fmla="*/ 144322 h 680783"/>
                      <a:gd name="connsiteX7" fmla="*/ 970603 w 973301"/>
                      <a:gd name="connsiteY7" fmla="*/ 407629 h 680783"/>
                      <a:gd name="connsiteX0" fmla="*/ 238218 w 973301"/>
                      <a:gd name="connsiteY0" fmla="*/ 503717 h 681910"/>
                      <a:gd name="connsiteX1" fmla="*/ 413338 w 973301"/>
                      <a:gd name="connsiteY1" fmla="*/ 330474 h 681910"/>
                      <a:gd name="connsiteX2" fmla="*/ 483867 w 973301"/>
                      <a:gd name="connsiteY2" fmla="*/ 619175 h 681910"/>
                      <a:gd name="connsiteX3" fmla="*/ 42128 w 973301"/>
                      <a:gd name="connsiteY3" fmla="*/ 508719 h 681910"/>
                      <a:gd name="connsiteX4" fmla="*/ 278450 w 973301"/>
                      <a:gd name="connsiteY4" fmla="*/ 4850 h 681910"/>
                      <a:gd name="connsiteX5" fmla="*/ 558028 w 973301"/>
                      <a:gd name="connsiteY5" fmla="*/ 212919 h 681910"/>
                      <a:gd name="connsiteX6" fmla="*/ 857444 w 973301"/>
                      <a:gd name="connsiteY6" fmla="*/ 145449 h 681910"/>
                      <a:gd name="connsiteX7" fmla="*/ 970603 w 973301"/>
                      <a:gd name="connsiteY7" fmla="*/ 408756 h 681910"/>
                      <a:gd name="connsiteX0" fmla="*/ 238218 w 973301"/>
                      <a:gd name="connsiteY0" fmla="*/ 503717 h 681910"/>
                      <a:gd name="connsiteX1" fmla="*/ 413338 w 973301"/>
                      <a:gd name="connsiteY1" fmla="*/ 330474 h 681910"/>
                      <a:gd name="connsiteX2" fmla="*/ 483867 w 973301"/>
                      <a:gd name="connsiteY2" fmla="*/ 619175 h 681910"/>
                      <a:gd name="connsiteX3" fmla="*/ 42128 w 973301"/>
                      <a:gd name="connsiteY3" fmla="*/ 508719 h 681910"/>
                      <a:gd name="connsiteX4" fmla="*/ 278450 w 973301"/>
                      <a:gd name="connsiteY4" fmla="*/ 4850 h 681910"/>
                      <a:gd name="connsiteX5" fmla="*/ 558028 w 973301"/>
                      <a:gd name="connsiteY5" fmla="*/ 212919 h 681910"/>
                      <a:gd name="connsiteX6" fmla="*/ 857444 w 973301"/>
                      <a:gd name="connsiteY6" fmla="*/ 145449 h 681910"/>
                      <a:gd name="connsiteX7" fmla="*/ 970603 w 973301"/>
                      <a:gd name="connsiteY7" fmla="*/ 408756 h 681910"/>
                      <a:gd name="connsiteX0" fmla="*/ 238218 w 973301"/>
                      <a:gd name="connsiteY0" fmla="*/ 506290 h 684483"/>
                      <a:gd name="connsiteX1" fmla="*/ 413338 w 973301"/>
                      <a:gd name="connsiteY1" fmla="*/ 333047 h 684483"/>
                      <a:gd name="connsiteX2" fmla="*/ 483867 w 973301"/>
                      <a:gd name="connsiteY2" fmla="*/ 621748 h 684483"/>
                      <a:gd name="connsiteX3" fmla="*/ 42128 w 973301"/>
                      <a:gd name="connsiteY3" fmla="*/ 511292 h 684483"/>
                      <a:gd name="connsiteX4" fmla="*/ 278450 w 973301"/>
                      <a:gd name="connsiteY4" fmla="*/ 7423 h 684483"/>
                      <a:gd name="connsiteX5" fmla="*/ 549765 w 973301"/>
                      <a:gd name="connsiteY5" fmla="*/ 190704 h 684483"/>
                      <a:gd name="connsiteX6" fmla="*/ 857444 w 973301"/>
                      <a:gd name="connsiteY6" fmla="*/ 148022 h 684483"/>
                      <a:gd name="connsiteX7" fmla="*/ 970603 w 973301"/>
                      <a:gd name="connsiteY7" fmla="*/ 411329 h 684483"/>
                      <a:gd name="connsiteX0" fmla="*/ 238218 w 973301"/>
                      <a:gd name="connsiteY0" fmla="*/ 503104 h 681297"/>
                      <a:gd name="connsiteX1" fmla="*/ 413338 w 973301"/>
                      <a:gd name="connsiteY1" fmla="*/ 329861 h 681297"/>
                      <a:gd name="connsiteX2" fmla="*/ 483867 w 973301"/>
                      <a:gd name="connsiteY2" fmla="*/ 618562 h 681297"/>
                      <a:gd name="connsiteX3" fmla="*/ 42128 w 973301"/>
                      <a:gd name="connsiteY3" fmla="*/ 508106 h 681297"/>
                      <a:gd name="connsiteX4" fmla="*/ 278450 w 973301"/>
                      <a:gd name="connsiteY4" fmla="*/ 4237 h 681297"/>
                      <a:gd name="connsiteX5" fmla="*/ 549765 w 973301"/>
                      <a:gd name="connsiteY5" fmla="*/ 187518 h 681297"/>
                      <a:gd name="connsiteX6" fmla="*/ 857444 w 973301"/>
                      <a:gd name="connsiteY6" fmla="*/ 144836 h 681297"/>
                      <a:gd name="connsiteX7" fmla="*/ 970603 w 973301"/>
                      <a:gd name="connsiteY7" fmla="*/ 408143 h 681297"/>
                      <a:gd name="connsiteX0" fmla="*/ 238218 w 973301"/>
                      <a:gd name="connsiteY0" fmla="*/ 503104 h 681297"/>
                      <a:gd name="connsiteX1" fmla="*/ 413338 w 973301"/>
                      <a:gd name="connsiteY1" fmla="*/ 329861 h 681297"/>
                      <a:gd name="connsiteX2" fmla="*/ 483867 w 973301"/>
                      <a:gd name="connsiteY2" fmla="*/ 618562 h 681297"/>
                      <a:gd name="connsiteX3" fmla="*/ 42128 w 973301"/>
                      <a:gd name="connsiteY3" fmla="*/ 508106 h 681297"/>
                      <a:gd name="connsiteX4" fmla="*/ 278450 w 973301"/>
                      <a:gd name="connsiteY4" fmla="*/ 4237 h 681297"/>
                      <a:gd name="connsiteX5" fmla="*/ 549765 w 973301"/>
                      <a:gd name="connsiteY5" fmla="*/ 187518 h 681297"/>
                      <a:gd name="connsiteX6" fmla="*/ 857444 w 973301"/>
                      <a:gd name="connsiteY6" fmla="*/ 144836 h 681297"/>
                      <a:gd name="connsiteX7" fmla="*/ 970603 w 973301"/>
                      <a:gd name="connsiteY7" fmla="*/ 408143 h 681297"/>
                      <a:gd name="connsiteX0" fmla="*/ 238218 w 973301"/>
                      <a:gd name="connsiteY0" fmla="*/ 503104 h 681297"/>
                      <a:gd name="connsiteX1" fmla="*/ 413338 w 973301"/>
                      <a:gd name="connsiteY1" fmla="*/ 329861 h 681297"/>
                      <a:gd name="connsiteX2" fmla="*/ 483867 w 973301"/>
                      <a:gd name="connsiteY2" fmla="*/ 618562 h 681297"/>
                      <a:gd name="connsiteX3" fmla="*/ 42128 w 973301"/>
                      <a:gd name="connsiteY3" fmla="*/ 508106 h 681297"/>
                      <a:gd name="connsiteX4" fmla="*/ 278450 w 973301"/>
                      <a:gd name="connsiteY4" fmla="*/ 4237 h 681297"/>
                      <a:gd name="connsiteX5" fmla="*/ 549765 w 973301"/>
                      <a:gd name="connsiteY5" fmla="*/ 187518 h 681297"/>
                      <a:gd name="connsiteX6" fmla="*/ 857444 w 973301"/>
                      <a:gd name="connsiteY6" fmla="*/ 144836 h 681297"/>
                      <a:gd name="connsiteX7" fmla="*/ 970603 w 973301"/>
                      <a:gd name="connsiteY7" fmla="*/ 408143 h 681297"/>
                      <a:gd name="connsiteX0" fmla="*/ 238218 w 973301"/>
                      <a:gd name="connsiteY0" fmla="*/ 501535 h 679728"/>
                      <a:gd name="connsiteX1" fmla="*/ 413338 w 973301"/>
                      <a:gd name="connsiteY1" fmla="*/ 328292 h 679728"/>
                      <a:gd name="connsiteX2" fmla="*/ 483867 w 973301"/>
                      <a:gd name="connsiteY2" fmla="*/ 616993 h 679728"/>
                      <a:gd name="connsiteX3" fmla="*/ 42128 w 973301"/>
                      <a:gd name="connsiteY3" fmla="*/ 506537 h 679728"/>
                      <a:gd name="connsiteX4" fmla="*/ 278450 w 973301"/>
                      <a:gd name="connsiteY4" fmla="*/ 2668 h 679728"/>
                      <a:gd name="connsiteX5" fmla="*/ 549765 w 973301"/>
                      <a:gd name="connsiteY5" fmla="*/ 185949 h 679728"/>
                      <a:gd name="connsiteX6" fmla="*/ 857444 w 973301"/>
                      <a:gd name="connsiteY6" fmla="*/ 143267 h 679728"/>
                      <a:gd name="connsiteX7" fmla="*/ 970603 w 973301"/>
                      <a:gd name="connsiteY7" fmla="*/ 406574 h 679728"/>
                      <a:gd name="connsiteX0" fmla="*/ 239713 w 974796"/>
                      <a:gd name="connsiteY0" fmla="*/ 509581 h 687774"/>
                      <a:gd name="connsiteX1" fmla="*/ 414833 w 974796"/>
                      <a:gd name="connsiteY1" fmla="*/ 336338 h 687774"/>
                      <a:gd name="connsiteX2" fmla="*/ 485362 w 974796"/>
                      <a:gd name="connsiteY2" fmla="*/ 625039 h 687774"/>
                      <a:gd name="connsiteX3" fmla="*/ 43623 w 974796"/>
                      <a:gd name="connsiteY3" fmla="*/ 514583 h 687774"/>
                      <a:gd name="connsiteX4" fmla="*/ 268928 w 974796"/>
                      <a:gd name="connsiteY4" fmla="*/ 2452 h 687774"/>
                      <a:gd name="connsiteX5" fmla="*/ 551260 w 974796"/>
                      <a:gd name="connsiteY5" fmla="*/ 193995 h 687774"/>
                      <a:gd name="connsiteX6" fmla="*/ 858939 w 974796"/>
                      <a:gd name="connsiteY6" fmla="*/ 151313 h 687774"/>
                      <a:gd name="connsiteX7" fmla="*/ 972098 w 974796"/>
                      <a:gd name="connsiteY7" fmla="*/ 414620 h 687774"/>
                      <a:gd name="connsiteX0" fmla="*/ 239713 w 974796"/>
                      <a:gd name="connsiteY0" fmla="*/ 508440 h 686633"/>
                      <a:gd name="connsiteX1" fmla="*/ 414833 w 974796"/>
                      <a:gd name="connsiteY1" fmla="*/ 335197 h 686633"/>
                      <a:gd name="connsiteX2" fmla="*/ 485362 w 974796"/>
                      <a:gd name="connsiteY2" fmla="*/ 623898 h 686633"/>
                      <a:gd name="connsiteX3" fmla="*/ 43623 w 974796"/>
                      <a:gd name="connsiteY3" fmla="*/ 513442 h 686633"/>
                      <a:gd name="connsiteX4" fmla="*/ 268928 w 974796"/>
                      <a:gd name="connsiteY4" fmla="*/ 1311 h 686633"/>
                      <a:gd name="connsiteX5" fmla="*/ 551260 w 974796"/>
                      <a:gd name="connsiteY5" fmla="*/ 192854 h 686633"/>
                      <a:gd name="connsiteX6" fmla="*/ 858939 w 974796"/>
                      <a:gd name="connsiteY6" fmla="*/ 150172 h 686633"/>
                      <a:gd name="connsiteX7" fmla="*/ 972098 w 974796"/>
                      <a:gd name="connsiteY7" fmla="*/ 413479 h 6866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74796" h="686633">
                        <a:moveTo>
                          <a:pt x="239713" y="508440"/>
                        </a:moveTo>
                        <a:cubicBezTo>
                          <a:pt x="220051" y="400199"/>
                          <a:pt x="313311" y="308483"/>
                          <a:pt x="414833" y="335197"/>
                        </a:cubicBezTo>
                        <a:cubicBezTo>
                          <a:pt x="568709" y="355231"/>
                          <a:pt x="571103" y="526747"/>
                          <a:pt x="485362" y="623898"/>
                        </a:cubicBezTo>
                        <a:cubicBezTo>
                          <a:pt x="359231" y="741315"/>
                          <a:pt x="103653" y="687971"/>
                          <a:pt x="43623" y="513442"/>
                        </a:cubicBezTo>
                        <a:cubicBezTo>
                          <a:pt x="-86006" y="165544"/>
                          <a:pt x="98347" y="15949"/>
                          <a:pt x="268928" y="1311"/>
                        </a:cubicBezTo>
                        <a:cubicBezTo>
                          <a:pt x="423631" y="-11041"/>
                          <a:pt x="534267" y="64743"/>
                          <a:pt x="551260" y="192854"/>
                        </a:cubicBezTo>
                        <a:cubicBezTo>
                          <a:pt x="632704" y="84983"/>
                          <a:pt x="783005" y="98296"/>
                          <a:pt x="858939" y="150172"/>
                        </a:cubicBezTo>
                        <a:cubicBezTo>
                          <a:pt x="963678" y="201219"/>
                          <a:pt x="983037" y="310103"/>
                          <a:pt x="972098" y="413479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36" name="자유형: 도형 98">
                    <a:extLst>
                      <a:ext uri="{FF2B5EF4-FFF2-40B4-BE49-F238E27FC236}">
                        <a16:creationId xmlns="" xmlns:a16="http://schemas.microsoft.com/office/drawing/2014/main" id="{31965FC2-AD12-49A2-BF72-B2B7B456C35B}"/>
                      </a:ext>
                    </a:extLst>
                  </p:cNvPr>
                  <p:cNvSpPr/>
                  <p:nvPr/>
                </p:nvSpPr>
                <p:spPr>
                  <a:xfrm>
                    <a:off x="6646452" y="3560646"/>
                    <a:ext cx="483425" cy="785841"/>
                  </a:xfrm>
                  <a:custGeom>
                    <a:avLst/>
                    <a:gdLst>
                      <a:gd name="connsiteX0" fmla="*/ 0 w 647934"/>
                      <a:gd name="connsiteY0" fmla="*/ 277685 h 1051840"/>
                      <a:gd name="connsiteX1" fmla="*/ 330979 w 647934"/>
                      <a:gd name="connsiteY1" fmla="*/ 0 h 1051840"/>
                      <a:gd name="connsiteX2" fmla="*/ 560982 w 647934"/>
                      <a:gd name="connsiteY2" fmla="*/ 171099 h 1051840"/>
                      <a:gd name="connsiteX3" fmla="*/ 468420 w 647934"/>
                      <a:gd name="connsiteY3" fmla="*/ 493663 h 1051840"/>
                      <a:gd name="connsiteX4" fmla="*/ 647934 w 647934"/>
                      <a:gd name="connsiteY4" fmla="*/ 793789 h 1051840"/>
                      <a:gd name="connsiteX5" fmla="*/ 468420 w 647934"/>
                      <a:gd name="connsiteY5" fmla="*/ 1051840 h 1051840"/>
                      <a:gd name="connsiteX0" fmla="*/ 0 w 647934"/>
                      <a:gd name="connsiteY0" fmla="*/ 277685 h 1051840"/>
                      <a:gd name="connsiteX1" fmla="*/ 330979 w 647934"/>
                      <a:gd name="connsiteY1" fmla="*/ 0 h 1051840"/>
                      <a:gd name="connsiteX2" fmla="*/ 560982 w 647934"/>
                      <a:gd name="connsiteY2" fmla="*/ 171099 h 1051840"/>
                      <a:gd name="connsiteX3" fmla="*/ 468420 w 647934"/>
                      <a:gd name="connsiteY3" fmla="*/ 493663 h 1051840"/>
                      <a:gd name="connsiteX4" fmla="*/ 647934 w 647934"/>
                      <a:gd name="connsiteY4" fmla="*/ 793789 h 1051840"/>
                      <a:gd name="connsiteX5" fmla="*/ 468420 w 647934"/>
                      <a:gd name="connsiteY5" fmla="*/ 1051840 h 1051840"/>
                      <a:gd name="connsiteX0" fmla="*/ 0 w 647937"/>
                      <a:gd name="connsiteY0" fmla="*/ 277685 h 1051840"/>
                      <a:gd name="connsiteX1" fmla="*/ 330979 w 647937"/>
                      <a:gd name="connsiteY1" fmla="*/ 0 h 1051840"/>
                      <a:gd name="connsiteX2" fmla="*/ 560982 w 647937"/>
                      <a:gd name="connsiteY2" fmla="*/ 171099 h 1051840"/>
                      <a:gd name="connsiteX3" fmla="*/ 468420 w 647937"/>
                      <a:gd name="connsiteY3" fmla="*/ 493663 h 1051840"/>
                      <a:gd name="connsiteX4" fmla="*/ 647934 w 647937"/>
                      <a:gd name="connsiteY4" fmla="*/ 793789 h 1051840"/>
                      <a:gd name="connsiteX5" fmla="*/ 468420 w 647937"/>
                      <a:gd name="connsiteY5" fmla="*/ 1051840 h 1051840"/>
                      <a:gd name="connsiteX0" fmla="*/ 0 w 647937"/>
                      <a:gd name="connsiteY0" fmla="*/ 277685 h 1051840"/>
                      <a:gd name="connsiteX1" fmla="*/ 330979 w 647937"/>
                      <a:gd name="connsiteY1" fmla="*/ 0 h 1051840"/>
                      <a:gd name="connsiteX2" fmla="*/ 560982 w 647937"/>
                      <a:gd name="connsiteY2" fmla="*/ 171099 h 1051840"/>
                      <a:gd name="connsiteX3" fmla="*/ 468420 w 647937"/>
                      <a:gd name="connsiteY3" fmla="*/ 493663 h 1051840"/>
                      <a:gd name="connsiteX4" fmla="*/ 647934 w 647937"/>
                      <a:gd name="connsiteY4" fmla="*/ 793789 h 1051840"/>
                      <a:gd name="connsiteX5" fmla="*/ 468420 w 647937"/>
                      <a:gd name="connsiteY5" fmla="*/ 1051840 h 1051840"/>
                      <a:gd name="connsiteX0" fmla="*/ 0 w 647937"/>
                      <a:gd name="connsiteY0" fmla="*/ 277685 h 1035314"/>
                      <a:gd name="connsiteX1" fmla="*/ 330979 w 647937"/>
                      <a:gd name="connsiteY1" fmla="*/ 0 h 1035314"/>
                      <a:gd name="connsiteX2" fmla="*/ 560982 w 647937"/>
                      <a:gd name="connsiteY2" fmla="*/ 171099 h 1035314"/>
                      <a:gd name="connsiteX3" fmla="*/ 468420 w 647937"/>
                      <a:gd name="connsiteY3" fmla="*/ 493663 h 1035314"/>
                      <a:gd name="connsiteX4" fmla="*/ 647934 w 647937"/>
                      <a:gd name="connsiteY4" fmla="*/ 793789 h 1035314"/>
                      <a:gd name="connsiteX5" fmla="*/ 465665 w 647937"/>
                      <a:gd name="connsiteY5" fmla="*/ 1035314 h 1035314"/>
                      <a:gd name="connsiteX0" fmla="*/ 0 w 642428"/>
                      <a:gd name="connsiteY0" fmla="*/ 277685 h 1035314"/>
                      <a:gd name="connsiteX1" fmla="*/ 330979 w 642428"/>
                      <a:gd name="connsiteY1" fmla="*/ 0 h 1035314"/>
                      <a:gd name="connsiteX2" fmla="*/ 560982 w 642428"/>
                      <a:gd name="connsiteY2" fmla="*/ 171099 h 1035314"/>
                      <a:gd name="connsiteX3" fmla="*/ 468420 w 642428"/>
                      <a:gd name="connsiteY3" fmla="*/ 493663 h 1035314"/>
                      <a:gd name="connsiteX4" fmla="*/ 642425 w 642428"/>
                      <a:gd name="connsiteY4" fmla="*/ 769001 h 1035314"/>
                      <a:gd name="connsiteX5" fmla="*/ 465665 w 642428"/>
                      <a:gd name="connsiteY5" fmla="*/ 1035314 h 1035314"/>
                      <a:gd name="connsiteX0" fmla="*/ 0 w 642428"/>
                      <a:gd name="connsiteY0" fmla="*/ 277685 h 1035314"/>
                      <a:gd name="connsiteX1" fmla="*/ 330979 w 642428"/>
                      <a:gd name="connsiteY1" fmla="*/ 0 h 1035314"/>
                      <a:gd name="connsiteX2" fmla="*/ 560982 w 642428"/>
                      <a:gd name="connsiteY2" fmla="*/ 171099 h 1035314"/>
                      <a:gd name="connsiteX3" fmla="*/ 468420 w 642428"/>
                      <a:gd name="connsiteY3" fmla="*/ 493663 h 1035314"/>
                      <a:gd name="connsiteX4" fmla="*/ 642425 w 642428"/>
                      <a:gd name="connsiteY4" fmla="*/ 769001 h 1035314"/>
                      <a:gd name="connsiteX5" fmla="*/ 465665 w 642428"/>
                      <a:gd name="connsiteY5" fmla="*/ 1035314 h 1035314"/>
                      <a:gd name="connsiteX0" fmla="*/ 0 w 642501"/>
                      <a:gd name="connsiteY0" fmla="*/ 277685 h 1035314"/>
                      <a:gd name="connsiteX1" fmla="*/ 330979 w 642501"/>
                      <a:gd name="connsiteY1" fmla="*/ 0 h 1035314"/>
                      <a:gd name="connsiteX2" fmla="*/ 560982 w 642501"/>
                      <a:gd name="connsiteY2" fmla="*/ 171099 h 1035314"/>
                      <a:gd name="connsiteX3" fmla="*/ 468420 w 642501"/>
                      <a:gd name="connsiteY3" fmla="*/ 493663 h 1035314"/>
                      <a:gd name="connsiteX4" fmla="*/ 642425 w 642501"/>
                      <a:gd name="connsiteY4" fmla="*/ 769001 h 1035314"/>
                      <a:gd name="connsiteX5" fmla="*/ 465665 w 642501"/>
                      <a:gd name="connsiteY5" fmla="*/ 1035314 h 1035314"/>
                      <a:gd name="connsiteX0" fmla="*/ 0 w 642501"/>
                      <a:gd name="connsiteY0" fmla="*/ 277685 h 1035314"/>
                      <a:gd name="connsiteX1" fmla="*/ 330979 w 642501"/>
                      <a:gd name="connsiteY1" fmla="*/ 0 h 1035314"/>
                      <a:gd name="connsiteX2" fmla="*/ 560982 w 642501"/>
                      <a:gd name="connsiteY2" fmla="*/ 171099 h 1035314"/>
                      <a:gd name="connsiteX3" fmla="*/ 468420 w 642501"/>
                      <a:gd name="connsiteY3" fmla="*/ 493663 h 1035314"/>
                      <a:gd name="connsiteX4" fmla="*/ 642425 w 642501"/>
                      <a:gd name="connsiteY4" fmla="*/ 769001 h 1035314"/>
                      <a:gd name="connsiteX5" fmla="*/ 465665 w 642501"/>
                      <a:gd name="connsiteY5" fmla="*/ 1035314 h 1035314"/>
                      <a:gd name="connsiteX0" fmla="*/ 0 w 642501"/>
                      <a:gd name="connsiteY0" fmla="*/ 277685 h 1035314"/>
                      <a:gd name="connsiteX1" fmla="*/ 330979 w 642501"/>
                      <a:gd name="connsiteY1" fmla="*/ 0 h 1035314"/>
                      <a:gd name="connsiteX2" fmla="*/ 560982 w 642501"/>
                      <a:gd name="connsiteY2" fmla="*/ 171099 h 1035314"/>
                      <a:gd name="connsiteX3" fmla="*/ 468420 w 642501"/>
                      <a:gd name="connsiteY3" fmla="*/ 493663 h 1035314"/>
                      <a:gd name="connsiteX4" fmla="*/ 642425 w 642501"/>
                      <a:gd name="connsiteY4" fmla="*/ 769001 h 1035314"/>
                      <a:gd name="connsiteX5" fmla="*/ 465665 w 642501"/>
                      <a:gd name="connsiteY5" fmla="*/ 1035314 h 1035314"/>
                      <a:gd name="connsiteX0" fmla="*/ 0 w 642489"/>
                      <a:gd name="connsiteY0" fmla="*/ 277685 h 1035314"/>
                      <a:gd name="connsiteX1" fmla="*/ 330979 w 642489"/>
                      <a:gd name="connsiteY1" fmla="*/ 0 h 1035314"/>
                      <a:gd name="connsiteX2" fmla="*/ 560982 w 642489"/>
                      <a:gd name="connsiteY2" fmla="*/ 171099 h 1035314"/>
                      <a:gd name="connsiteX3" fmla="*/ 446386 w 642489"/>
                      <a:gd name="connsiteY3" fmla="*/ 490909 h 1035314"/>
                      <a:gd name="connsiteX4" fmla="*/ 642425 w 642489"/>
                      <a:gd name="connsiteY4" fmla="*/ 769001 h 1035314"/>
                      <a:gd name="connsiteX5" fmla="*/ 465665 w 642489"/>
                      <a:gd name="connsiteY5" fmla="*/ 1035314 h 1035314"/>
                      <a:gd name="connsiteX0" fmla="*/ 0 w 642733"/>
                      <a:gd name="connsiteY0" fmla="*/ 277685 h 1035314"/>
                      <a:gd name="connsiteX1" fmla="*/ 330979 w 642733"/>
                      <a:gd name="connsiteY1" fmla="*/ 0 h 1035314"/>
                      <a:gd name="connsiteX2" fmla="*/ 560982 w 642733"/>
                      <a:gd name="connsiteY2" fmla="*/ 171099 h 1035314"/>
                      <a:gd name="connsiteX3" fmla="*/ 446386 w 642733"/>
                      <a:gd name="connsiteY3" fmla="*/ 490909 h 1035314"/>
                      <a:gd name="connsiteX4" fmla="*/ 642425 w 642733"/>
                      <a:gd name="connsiteY4" fmla="*/ 769001 h 1035314"/>
                      <a:gd name="connsiteX5" fmla="*/ 465665 w 642733"/>
                      <a:gd name="connsiteY5" fmla="*/ 1035314 h 1035314"/>
                      <a:gd name="connsiteX0" fmla="*/ 0 w 642733"/>
                      <a:gd name="connsiteY0" fmla="*/ 277685 h 1035314"/>
                      <a:gd name="connsiteX1" fmla="*/ 330979 w 642733"/>
                      <a:gd name="connsiteY1" fmla="*/ 0 h 1035314"/>
                      <a:gd name="connsiteX2" fmla="*/ 560982 w 642733"/>
                      <a:gd name="connsiteY2" fmla="*/ 171099 h 1035314"/>
                      <a:gd name="connsiteX3" fmla="*/ 446386 w 642733"/>
                      <a:gd name="connsiteY3" fmla="*/ 490909 h 1035314"/>
                      <a:gd name="connsiteX4" fmla="*/ 642425 w 642733"/>
                      <a:gd name="connsiteY4" fmla="*/ 769001 h 1035314"/>
                      <a:gd name="connsiteX5" fmla="*/ 465665 w 642733"/>
                      <a:gd name="connsiteY5" fmla="*/ 1035314 h 1035314"/>
                      <a:gd name="connsiteX0" fmla="*/ 0 w 642564"/>
                      <a:gd name="connsiteY0" fmla="*/ 277685 h 1035314"/>
                      <a:gd name="connsiteX1" fmla="*/ 330979 w 642564"/>
                      <a:gd name="connsiteY1" fmla="*/ 0 h 1035314"/>
                      <a:gd name="connsiteX2" fmla="*/ 560982 w 642564"/>
                      <a:gd name="connsiteY2" fmla="*/ 171099 h 1035314"/>
                      <a:gd name="connsiteX3" fmla="*/ 446386 w 642564"/>
                      <a:gd name="connsiteY3" fmla="*/ 490909 h 1035314"/>
                      <a:gd name="connsiteX4" fmla="*/ 642425 w 642564"/>
                      <a:gd name="connsiteY4" fmla="*/ 769001 h 1035314"/>
                      <a:gd name="connsiteX5" fmla="*/ 465665 w 642564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77685 h 1035314"/>
                      <a:gd name="connsiteX1" fmla="*/ 330979 w 639815"/>
                      <a:gd name="connsiteY1" fmla="*/ 0 h 1035314"/>
                      <a:gd name="connsiteX2" fmla="*/ 560982 w 639815"/>
                      <a:gd name="connsiteY2" fmla="*/ 171099 h 1035314"/>
                      <a:gd name="connsiteX3" fmla="*/ 446386 w 639815"/>
                      <a:gd name="connsiteY3" fmla="*/ 490909 h 1035314"/>
                      <a:gd name="connsiteX4" fmla="*/ 639670 w 639815"/>
                      <a:gd name="connsiteY4" fmla="*/ 760738 h 1035314"/>
                      <a:gd name="connsiteX5" fmla="*/ 465665 w 639815"/>
                      <a:gd name="connsiteY5" fmla="*/ 1035314 h 1035314"/>
                      <a:gd name="connsiteX0" fmla="*/ 0 w 639815"/>
                      <a:gd name="connsiteY0" fmla="*/ 280359 h 1037988"/>
                      <a:gd name="connsiteX1" fmla="*/ 330979 w 639815"/>
                      <a:gd name="connsiteY1" fmla="*/ 2674 h 1037988"/>
                      <a:gd name="connsiteX2" fmla="*/ 560982 w 639815"/>
                      <a:gd name="connsiteY2" fmla="*/ 173773 h 1037988"/>
                      <a:gd name="connsiteX3" fmla="*/ 446386 w 639815"/>
                      <a:gd name="connsiteY3" fmla="*/ 493583 h 1037988"/>
                      <a:gd name="connsiteX4" fmla="*/ 639670 w 639815"/>
                      <a:gd name="connsiteY4" fmla="*/ 763412 h 1037988"/>
                      <a:gd name="connsiteX5" fmla="*/ 465665 w 639815"/>
                      <a:gd name="connsiteY5" fmla="*/ 1037988 h 1037988"/>
                      <a:gd name="connsiteX0" fmla="*/ 0 w 639815"/>
                      <a:gd name="connsiteY0" fmla="*/ 284735 h 1042364"/>
                      <a:gd name="connsiteX1" fmla="*/ 330979 w 639815"/>
                      <a:gd name="connsiteY1" fmla="*/ 7050 h 1042364"/>
                      <a:gd name="connsiteX2" fmla="*/ 560982 w 639815"/>
                      <a:gd name="connsiteY2" fmla="*/ 178149 h 1042364"/>
                      <a:gd name="connsiteX3" fmla="*/ 446386 w 639815"/>
                      <a:gd name="connsiteY3" fmla="*/ 497959 h 1042364"/>
                      <a:gd name="connsiteX4" fmla="*/ 639670 w 639815"/>
                      <a:gd name="connsiteY4" fmla="*/ 767788 h 1042364"/>
                      <a:gd name="connsiteX5" fmla="*/ 465665 w 639815"/>
                      <a:gd name="connsiteY5" fmla="*/ 1042364 h 1042364"/>
                      <a:gd name="connsiteX0" fmla="*/ 0 w 639815"/>
                      <a:gd name="connsiteY0" fmla="*/ 284735 h 1042364"/>
                      <a:gd name="connsiteX1" fmla="*/ 330979 w 639815"/>
                      <a:gd name="connsiteY1" fmla="*/ 7050 h 1042364"/>
                      <a:gd name="connsiteX2" fmla="*/ 560982 w 639815"/>
                      <a:gd name="connsiteY2" fmla="*/ 178149 h 1042364"/>
                      <a:gd name="connsiteX3" fmla="*/ 446386 w 639815"/>
                      <a:gd name="connsiteY3" fmla="*/ 497959 h 1042364"/>
                      <a:gd name="connsiteX4" fmla="*/ 639670 w 639815"/>
                      <a:gd name="connsiteY4" fmla="*/ 767788 h 1042364"/>
                      <a:gd name="connsiteX5" fmla="*/ 465665 w 639815"/>
                      <a:gd name="connsiteY5" fmla="*/ 1042364 h 1042364"/>
                      <a:gd name="connsiteX0" fmla="*/ 0 w 639815"/>
                      <a:gd name="connsiteY0" fmla="*/ 278763 h 1036392"/>
                      <a:gd name="connsiteX1" fmla="*/ 330979 w 639815"/>
                      <a:gd name="connsiteY1" fmla="*/ 1078 h 1036392"/>
                      <a:gd name="connsiteX2" fmla="*/ 560982 w 639815"/>
                      <a:gd name="connsiteY2" fmla="*/ 172177 h 1036392"/>
                      <a:gd name="connsiteX3" fmla="*/ 446386 w 639815"/>
                      <a:gd name="connsiteY3" fmla="*/ 491987 h 1036392"/>
                      <a:gd name="connsiteX4" fmla="*/ 639670 w 639815"/>
                      <a:gd name="connsiteY4" fmla="*/ 761816 h 1036392"/>
                      <a:gd name="connsiteX5" fmla="*/ 465665 w 639815"/>
                      <a:gd name="connsiteY5" fmla="*/ 1036392 h 1036392"/>
                      <a:gd name="connsiteX0" fmla="*/ 0 w 639815"/>
                      <a:gd name="connsiteY0" fmla="*/ 280192 h 1037821"/>
                      <a:gd name="connsiteX1" fmla="*/ 330979 w 639815"/>
                      <a:gd name="connsiteY1" fmla="*/ 2507 h 1037821"/>
                      <a:gd name="connsiteX2" fmla="*/ 560982 w 639815"/>
                      <a:gd name="connsiteY2" fmla="*/ 173606 h 1037821"/>
                      <a:gd name="connsiteX3" fmla="*/ 446386 w 639815"/>
                      <a:gd name="connsiteY3" fmla="*/ 493416 h 1037821"/>
                      <a:gd name="connsiteX4" fmla="*/ 639670 w 639815"/>
                      <a:gd name="connsiteY4" fmla="*/ 763245 h 1037821"/>
                      <a:gd name="connsiteX5" fmla="*/ 465665 w 639815"/>
                      <a:gd name="connsiteY5" fmla="*/ 1037821 h 1037821"/>
                      <a:gd name="connsiteX0" fmla="*/ 32 w 639847"/>
                      <a:gd name="connsiteY0" fmla="*/ 279537 h 1037166"/>
                      <a:gd name="connsiteX1" fmla="*/ 331011 w 639847"/>
                      <a:gd name="connsiteY1" fmla="*/ 1852 h 1037166"/>
                      <a:gd name="connsiteX2" fmla="*/ 561014 w 639847"/>
                      <a:gd name="connsiteY2" fmla="*/ 172951 h 1037166"/>
                      <a:gd name="connsiteX3" fmla="*/ 446418 w 639847"/>
                      <a:gd name="connsiteY3" fmla="*/ 492761 h 1037166"/>
                      <a:gd name="connsiteX4" fmla="*/ 639702 w 639847"/>
                      <a:gd name="connsiteY4" fmla="*/ 762590 h 1037166"/>
                      <a:gd name="connsiteX5" fmla="*/ 465697 w 639847"/>
                      <a:gd name="connsiteY5" fmla="*/ 1037166 h 1037166"/>
                      <a:gd name="connsiteX0" fmla="*/ 32 w 639847"/>
                      <a:gd name="connsiteY0" fmla="*/ 279537 h 1037166"/>
                      <a:gd name="connsiteX1" fmla="*/ 331011 w 639847"/>
                      <a:gd name="connsiteY1" fmla="*/ 1852 h 1037166"/>
                      <a:gd name="connsiteX2" fmla="*/ 561014 w 639847"/>
                      <a:gd name="connsiteY2" fmla="*/ 172951 h 1037166"/>
                      <a:gd name="connsiteX3" fmla="*/ 446418 w 639847"/>
                      <a:gd name="connsiteY3" fmla="*/ 492761 h 1037166"/>
                      <a:gd name="connsiteX4" fmla="*/ 639702 w 639847"/>
                      <a:gd name="connsiteY4" fmla="*/ 762590 h 1037166"/>
                      <a:gd name="connsiteX5" fmla="*/ 465697 w 639847"/>
                      <a:gd name="connsiteY5" fmla="*/ 1037166 h 1037166"/>
                      <a:gd name="connsiteX0" fmla="*/ 32 w 639847"/>
                      <a:gd name="connsiteY0" fmla="*/ 279537 h 1037166"/>
                      <a:gd name="connsiteX1" fmla="*/ 331011 w 639847"/>
                      <a:gd name="connsiteY1" fmla="*/ 1852 h 1037166"/>
                      <a:gd name="connsiteX2" fmla="*/ 561014 w 639847"/>
                      <a:gd name="connsiteY2" fmla="*/ 172951 h 1037166"/>
                      <a:gd name="connsiteX3" fmla="*/ 446418 w 639847"/>
                      <a:gd name="connsiteY3" fmla="*/ 492761 h 1037166"/>
                      <a:gd name="connsiteX4" fmla="*/ 639702 w 639847"/>
                      <a:gd name="connsiteY4" fmla="*/ 762590 h 1037166"/>
                      <a:gd name="connsiteX5" fmla="*/ 465697 w 639847"/>
                      <a:gd name="connsiteY5" fmla="*/ 1037166 h 1037166"/>
                      <a:gd name="connsiteX0" fmla="*/ 26 w 639841"/>
                      <a:gd name="connsiteY0" fmla="*/ 279060 h 1036689"/>
                      <a:gd name="connsiteX1" fmla="*/ 331005 w 639841"/>
                      <a:gd name="connsiteY1" fmla="*/ 1375 h 1036689"/>
                      <a:gd name="connsiteX2" fmla="*/ 561008 w 639841"/>
                      <a:gd name="connsiteY2" fmla="*/ 172474 h 1036689"/>
                      <a:gd name="connsiteX3" fmla="*/ 446412 w 639841"/>
                      <a:gd name="connsiteY3" fmla="*/ 492284 h 1036689"/>
                      <a:gd name="connsiteX4" fmla="*/ 639696 w 639841"/>
                      <a:gd name="connsiteY4" fmla="*/ 762113 h 1036689"/>
                      <a:gd name="connsiteX5" fmla="*/ 465691 w 639841"/>
                      <a:gd name="connsiteY5" fmla="*/ 1036689 h 1036689"/>
                      <a:gd name="connsiteX0" fmla="*/ 26 w 639841"/>
                      <a:gd name="connsiteY0" fmla="*/ 279103 h 1036732"/>
                      <a:gd name="connsiteX1" fmla="*/ 331005 w 639841"/>
                      <a:gd name="connsiteY1" fmla="*/ 1418 h 1036732"/>
                      <a:gd name="connsiteX2" fmla="*/ 561008 w 639841"/>
                      <a:gd name="connsiteY2" fmla="*/ 172517 h 1036732"/>
                      <a:gd name="connsiteX3" fmla="*/ 446412 w 639841"/>
                      <a:gd name="connsiteY3" fmla="*/ 492327 h 1036732"/>
                      <a:gd name="connsiteX4" fmla="*/ 639696 w 639841"/>
                      <a:gd name="connsiteY4" fmla="*/ 762156 h 1036732"/>
                      <a:gd name="connsiteX5" fmla="*/ 465691 w 639841"/>
                      <a:gd name="connsiteY5" fmla="*/ 1036732 h 1036732"/>
                      <a:gd name="connsiteX0" fmla="*/ 26 w 639841"/>
                      <a:gd name="connsiteY0" fmla="*/ 279060 h 1036689"/>
                      <a:gd name="connsiteX1" fmla="*/ 331005 w 639841"/>
                      <a:gd name="connsiteY1" fmla="*/ 1375 h 1036689"/>
                      <a:gd name="connsiteX2" fmla="*/ 561008 w 639841"/>
                      <a:gd name="connsiteY2" fmla="*/ 172474 h 1036689"/>
                      <a:gd name="connsiteX3" fmla="*/ 446412 w 639841"/>
                      <a:gd name="connsiteY3" fmla="*/ 492284 h 1036689"/>
                      <a:gd name="connsiteX4" fmla="*/ 639696 w 639841"/>
                      <a:gd name="connsiteY4" fmla="*/ 762113 h 1036689"/>
                      <a:gd name="connsiteX5" fmla="*/ 465691 w 639841"/>
                      <a:gd name="connsiteY5" fmla="*/ 1036689 h 1036689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34 w 639849"/>
                      <a:gd name="connsiteY0" fmla="*/ 280063 h 1037692"/>
                      <a:gd name="connsiteX1" fmla="*/ 331013 w 639849"/>
                      <a:gd name="connsiteY1" fmla="*/ 2378 h 1037692"/>
                      <a:gd name="connsiteX2" fmla="*/ 561016 w 639849"/>
                      <a:gd name="connsiteY2" fmla="*/ 173477 h 1037692"/>
                      <a:gd name="connsiteX3" fmla="*/ 446420 w 639849"/>
                      <a:gd name="connsiteY3" fmla="*/ 493287 h 1037692"/>
                      <a:gd name="connsiteX4" fmla="*/ 639704 w 639849"/>
                      <a:gd name="connsiteY4" fmla="*/ 763116 h 1037692"/>
                      <a:gd name="connsiteX5" fmla="*/ 465699 w 639849"/>
                      <a:gd name="connsiteY5" fmla="*/ 1037692 h 1037692"/>
                      <a:gd name="connsiteX0" fmla="*/ 40 w 620576"/>
                      <a:gd name="connsiteY0" fmla="*/ 296331 h 1037435"/>
                      <a:gd name="connsiteX1" fmla="*/ 311740 w 620576"/>
                      <a:gd name="connsiteY1" fmla="*/ 2121 h 1037435"/>
                      <a:gd name="connsiteX2" fmla="*/ 541743 w 620576"/>
                      <a:gd name="connsiteY2" fmla="*/ 173220 h 1037435"/>
                      <a:gd name="connsiteX3" fmla="*/ 427147 w 620576"/>
                      <a:gd name="connsiteY3" fmla="*/ 493030 h 1037435"/>
                      <a:gd name="connsiteX4" fmla="*/ 620431 w 620576"/>
                      <a:gd name="connsiteY4" fmla="*/ 762859 h 1037435"/>
                      <a:gd name="connsiteX5" fmla="*/ 446426 w 620576"/>
                      <a:gd name="connsiteY5" fmla="*/ 1037435 h 1037435"/>
                      <a:gd name="connsiteX0" fmla="*/ 5008 w 625544"/>
                      <a:gd name="connsiteY0" fmla="*/ 297012 h 1038116"/>
                      <a:gd name="connsiteX1" fmla="*/ 316708 w 625544"/>
                      <a:gd name="connsiteY1" fmla="*/ 2802 h 1038116"/>
                      <a:gd name="connsiteX2" fmla="*/ 546711 w 625544"/>
                      <a:gd name="connsiteY2" fmla="*/ 173901 h 1038116"/>
                      <a:gd name="connsiteX3" fmla="*/ 432115 w 625544"/>
                      <a:gd name="connsiteY3" fmla="*/ 493711 h 1038116"/>
                      <a:gd name="connsiteX4" fmla="*/ 625399 w 625544"/>
                      <a:gd name="connsiteY4" fmla="*/ 763540 h 1038116"/>
                      <a:gd name="connsiteX5" fmla="*/ 451394 w 625544"/>
                      <a:gd name="connsiteY5" fmla="*/ 1038116 h 1038116"/>
                      <a:gd name="connsiteX0" fmla="*/ 5008 w 625544"/>
                      <a:gd name="connsiteY0" fmla="*/ 299704 h 1040808"/>
                      <a:gd name="connsiteX1" fmla="*/ 316708 w 625544"/>
                      <a:gd name="connsiteY1" fmla="*/ 2739 h 1040808"/>
                      <a:gd name="connsiteX2" fmla="*/ 546711 w 625544"/>
                      <a:gd name="connsiteY2" fmla="*/ 176593 h 1040808"/>
                      <a:gd name="connsiteX3" fmla="*/ 432115 w 625544"/>
                      <a:gd name="connsiteY3" fmla="*/ 496403 h 1040808"/>
                      <a:gd name="connsiteX4" fmla="*/ 625399 w 625544"/>
                      <a:gd name="connsiteY4" fmla="*/ 766232 h 1040808"/>
                      <a:gd name="connsiteX5" fmla="*/ 451394 w 625544"/>
                      <a:gd name="connsiteY5" fmla="*/ 1040808 h 1040808"/>
                      <a:gd name="connsiteX0" fmla="*/ 4206 w 624742"/>
                      <a:gd name="connsiteY0" fmla="*/ 298093 h 1039197"/>
                      <a:gd name="connsiteX1" fmla="*/ 315906 w 624742"/>
                      <a:gd name="connsiteY1" fmla="*/ 1128 h 1039197"/>
                      <a:gd name="connsiteX2" fmla="*/ 545909 w 624742"/>
                      <a:gd name="connsiteY2" fmla="*/ 174982 h 1039197"/>
                      <a:gd name="connsiteX3" fmla="*/ 431313 w 624742"/>
                      <a:gd name="connsiteY3" fmla="*/ 494792 h 1039197"/>
                      <a:gd name="connsiteX4" fmla="*/ 624597 w 624742"/>
                      <a:gd name="connsiteY4" fmla="*/ 764621 h 1039197"/>
                      <a:gd name="connsiteX5" fmla="*/ 450592 w 624742"/>
                      <a:gd name="connsiteY5" fmla="*/ 1039197 h 1039197"/>
                      <a:gd name="connsiteX0" fmla="*/ 4206 w 624742"/>
                      <a:gd name="connsiteY0" fmla="*/ 298093 h 1039197"/>
                      <a:gd name="connsiteX1" fmla="*/ 315906 w 624742"/>
                      <a:gd name="connsiteY1" fmla="*/ 1128 h 1039197"/>
                      <a:gd name="connsiteX2" fmla="*/ 545909 w 624742"/>
                      <a:gd name="connsiteY2" fmla="*/ 174982 h 1039197"/>
                      <a:gd name="connsiteX3" fmla="*/ 431313 w 624742"/>
                      <a:gd name="connsiteY3" fmla="*/ 494792 h 1039197"/>
                      <a:gd name="connsiteX4" fmla="*/ 624597 w 624742"/>
                      <a:gd name="connsiteY4" fmla="*/ 764621 h 1039197"/>
                      <a:gd name="connsiteX5" fmla="*/ 450592 w 624742"/>
                      <a:gd name="connsiteY5" fmla="*/ 1039197 h 1039197"/>
                      <a:gd name="connsiteX0" fmla="*/ 4206 w 625023"/>
                      <a:gd name="connsiteY0" fmla="*/ 298093 h 1039197"/>
                      <a:gd name="connsiteX1" fmla="*/ 315906 w 625023"/>
                      <a:gd name="connsiteY1" fmla="*/ 1128 h 1039197"/>
                      <a:gd name="connsiteX2" fmla="*/ 545909 w 625023"/>
                      <a:gd name="connsiteY2" fmla="*/ 174982 h 1039197"/>
                      <a:gd name="connsiteX3" fmla="*/ 431313 w 625023"/>
                      <a:gd name="connsiteY3" fmla="*/ 494792 h 1039197"/>
                      <a:gd name="connsiteX4" fmla="*/ 624597 w 625023"/>
                      <a:gd name="connsiteY4" fmla="*/ 764621 h 1039197"/>
                      <a:gd name="connsiteX5" fmla="*/ 450592 w 625023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5059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5059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25804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467"/>
                      <a:gd name="connsiteY0" fmla="*/ 298093 h 1039197"/>
                      <a:gd name="connsiteX1" fmla="*/ 315906 w 641467"/>
                      <a:gd name="connsiteY1" fmla="*/ 1128 h 1039197"/>
                      <a:gd name="connsiteX2" fmla="*/ 545909 w 641467"/>
                      <a:gd name="connsiteY2" fmla="*/ 174982 h 1039197"/>
                      <a:gd name="connsiteX3" fmla="*/ 431313 w 641467"/>
                      <a:gd name="connsiteY3" fmla="*/ 494792 h 1039197"/>
                      <a:gd name="connsiteX4" fmla="*/ 641122 w 641467"/>
                      <a:gd name="connsiteY4" fmla="*/ 764621 h 1039197"/>
                      <a:gd name="connsiteX5" fmla="*/ 417542 w 641467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417542 w 641503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417542 w 641503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399268 w 641503"/>
                      <a:gd name="connsiteY5" fmla="*/ 1039197 h 1039197"/>
                      <a:gd name="connsiteX0" fmla="*/ 4206 w 641503"/>
                      <a:gd name="connsiteY0" fmla="*/ 298093 h 1039197"/>
                      <a:gd name="connsiteX1" fmla="*/ 315906 w 641503"/>
                      <a:gd name="connsiteY1" fmla="*/ 1128 h 1039197"/>
                      <a:gd name="connsiteX2" fmla="*/ 545909 w 641503"/>
                      <a:gd name="connsiteY2" fmla="*/ 174982 h 1039197"/>
                      <a:gd name="connsiteX3" fmla="*/ 431313 w 641503"/>
                      <a:gd name="connsiteY3" fmla="*/ 494792 h 1039197"/>
                      <a:gd name="connsiteX4" fmla="*/ 641122 w 641503"/>
                      <a:gd name="connsiteY4" fmla="*/ 764621 h 1039197"/>
                      <a:gd name="connsiteX5" fmla="*/ 399268 w 641503"/>
                      <a:gd name="connsiteY5" fmla="*/ 1039197 h 1039197"/>
                      <a:gd name="connsiteX0" fmla="*/ 4206 w 641503"/>
                      <a:gd name="connsiteY0" fmla="*/ 298093 h 1042808"/>
                      <a:gd name="connsiteX1" fmla="*/ 315906 w 641503"/>
                      <a:gd name="connsiteY1" fmla="*/ 1128 h 1042808"/>
                      <a:gd name="connsiteX2" fmla="*/ 545909 w 641503"/>
                      <a:gd name="connsiteY2" fmla="*/ 174982 h 1042808"/>
                      <a:gd name="connsiteX3" fmla="*/ 431313 w 641503"/>
                      <a:gd name="connsiteY3" fmla="*/ 494792 h 1042808"/>
                      <a:gd name="connsiteX4" fmla="*/ 641122 w 641503"/>
                      <a:gd name="connsiteY4" fmla="*/ 764621 h 1042808"/>
                      <a:gd name="connsiteX5" fmla="*/ 384825 w 641503"/>
                      <a:gd name="connsiteY5" fmla="*/ 1042808 h 1042808"/>
                      <a:gd name="connsiteX0" fmla="*/ 4206 w 641503"/>
                      <a:gd name="connsiteY0" fmla="*/ 298093 h 1042808"/>
                      <a:gd name="connsiteX1" fmla="*/ 315906 w 641503"/>
                      <a:gd name="connsiteY1" fmla="*/ 1128 h 1042808"/>
                      <a:gd name="connsiteX2" fmla="*/ 545909 w 641503"/>
                      <a:gd name="connsiteY2" fmla="*/ 174982 h 1042808"/>
                      <a:gd name="connsiteX3" fmla="*/ 431313 w 641503"/>
                      <a:gd name="connsiteY3" fmla="*/ 494792 h 1042808"/>
                      <a:gd name="connsiteX4" fmla="*/ 641122 w 641503"/>
                      <a:gd name="connsiteY4" fmla="*/ 764621 h 1042808"/>
                      <a:gd name="connsiteX5" fmla="*/ 384825 w 641503"/>
                      <a:gd name="connsiteY5" fmla="*/ 1042808 h 10428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41503" h="1042808">
                        <a:moveTo>
                          <a:pt x="4206" y="298093"/>
                        </a:moveTo>
                        <a:cubicBezTo>
                          <a:pt x="-31441" y="73328"/>
                          <a:pt x="167021" y="-10969"/>
                          <a:pt x="315906" y="1128"/>
                        </a:cubicBezTo>
                        <a:cubicBezTo>
                          <a:pt x="428380" y="8585"/>
                          <a:pt x="527080" y="95916"/>
                          <a:pt x="545909" y="174982"/>
                        </a:cubicBezTo>
                        <a:cubicBezTo>
                          <a:pt x="579319" y="262305"/>
                          <a:pt x="557648" y="418486"/>
                          <a:pt x="431313" y="494792"/>
                        </a:cubicBezTo>
                        <a:cubicBezTo>
                          <a:pt x="576532" y="548013"/>
                          <a:pt x="647384" y="650808"/>
                          <a:pt x="641122" y="764621"/>
                        </a:cubicBezTo>
                        <a:cubicBezTo>
                          <a:pt x="633615" y="919493"/>
                          <a:pt x="535403" y="1017236"/>
                          <a:pt x="384825" y="1042808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37" name="자유형: 도형 99">
                    <a:extLst>
                      <a:ext uri="{FF2B5EF4-FFF2-40B4-BE49-F238E27FC236}">
                        <a16:creationId xmlns="" xmlns:a16="http://schemas.microsoft.com/office/drawing/2014/main" id="{FE90872D-62F5-4CEC-B4B6-DD9642A85B70}"/>
                      </a:ext>
                    </a:extLst>
                  </p:cNvPr>
                  <p:cNvSpPr/>
                  <p:nvPr/>
                </p:nvSpPr>
                <p:spPr>
                  <a:xfrm>
                    <a:off x="6153240" y="3948272"/>
                    <a:ext cx="785355" cy="780891"/>
                  </a:xfrm>
                  <a:custGeom>
                    <a:avLst/>
                    <a:gdLst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25244 w 970498"/>
                      <a:gd name="connsiteY6" fmla="*/ 384272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25244 w 970498"/>
                      <a:gd name="connsiteY6" fmla="*/ 384272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25244 w 970498"/>
                      <a:gd name="connsiteY6" fmla="*/ 384272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415126 w 970498"/>
                      <a:gd name="connsiteY7" fmla="*/ 56659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379321 w 970498"/>
                      <a:gd name="connsiteY7" fmla="*/ 599641 h 925619"/>
                      <a:gd name="connsiteX0" fmla="*/ 283295 w 970498"/>
                      <a:gd name="connsiteY0" fmla="*/ 213173 h 925619"/>
                      <a:gd name="connsiteX1" fmla="*/ 471224 w 970498"/>
                      <a:gd name="connsiteY1" fmla="*/ 0 h 925619"/>
                      <a:gd name="connsiteX2" fmla="*/ 611469 w 970498"/>
                      <a:gd name="connsiteY2" fmla="*/ 311345 h 925619"/>
                      <a:gd name="connsiteX3" fmla="*/ 970498 w 970498"/>
                      <a:gd name="connsiteY3" fmla="*/ 535737 h 925619"/>
                      <a:gd name="connsiteX4" fmla="*/ 538542 w 970498"/>
                      <a:gd name="connsiteY4" fmla="*/ 925619 h 925619"/>
                      <a:gd name="connsiteX5" fmla="*/ 0 w 970498"/>
                      <a:gd name="connsiteY5" fmla="*/ 852692 h 925619"/>
                      <a:gd name="connsiteX6" fmla="*/ 41769 w 970498"/>
                      <a:gd name="connsiteY6" fmla="*/ 395289 h 925619"/>
                      <a:gd name="connsiteX7" fmla="*/ 379321 w 970498"/>
                      <a:gd name="connsiteY7" fmla="*/ 599641 h 925619"/>
                      <a:gd name="connsiteX0" fmla="*/ 344345 w 1031548"/>
                      <a:gd name="connsiteY0" fmla="*/ 213173 h 925619"/>
                      <a:gd name="connsiteX1" fmla="*/ 532274 w 1031548"/>
                      <a:gd name="connsiteY1" fmla="*/ 0 h 925619"/>
                      <a:gd name="connsiteX2" fmla="*/ 672519 w 1031548"/>
                      <a:gd name="connsiteY2" fmla="*/ 311345 h 925619"/>
                      <a:gd name="connsiteX3" fmla="*/ 1031548 w 1031548"/>
                      <a:gd name="connsiteY3" fmla="*/ 535737 h 925619"/>
                      <a:gd name="connsiteX4" fmla="*/ 599592 w 1031548"/>
                      <a:gd name="connsiteY4" fmla="*/ 925619 h 925619"/>
                      <a:gd name="connsiteX5" fmla="*/ 61050 w 1031548"/>
                      <a:gd name="connsiteY5" fmla="*/ 852692 h 925619"/>
                      <a:gd name="connsiteX6" fmla="*/ 102819 w 1031548"/>
                      <a:gd name="connsiteY6" fmla="*/ 395289 h 925619"/>
                      <a:gd name="connsiteX7" fmla="*/ 440371 w 1031548"/>
                      <a:gd name="connsiteY7" fmla="*/ 599641 h 925619"/>
                      <a:gd name="connsiteX0" fmla="*/ 344345 w 1031548"/>
                      <a:gd name="connsiteY0" fmla="*/ 213173 h 925619"/>
                      <a:gd name="connsiteX1" fmla="*/ 532274 w 1031548"/>
                      <a:gd name="connsiteY1" fmla="*/ 0 h 925619"/>
                      <a:gd name="connsiteX2" fmla="*/ 672519 w 1031548"/>
                      <a:gd name="connsiteY2" fmla="*/ 311345 h 925619"/>
                      <a:gd name="connsiteX3" fmla="*/ 1031548 w 1031548"/>
                      <a:gd name="connsiteY3" fmla="*/ 535737 h 925619"/>
                      <a:gd name="connsiteX4" fmla="*/ 599592 w 1031548"/>
                      <a:gd name="connsiteY4" fmla="*/ 925619 h 925619"/>
                      <a:gd name="connsiteX5" fmla="*/ 61050 w 1031548"/>
                      <a:gd name="connsiteY5" fmla="*/ 852692 h 925619"/>
                      <a:gd name="connsiteX6" fmla="*/ 102819 w 1031548"/>
                      <a:gd name="connsiteY6" fmla="*/ 395289 h 925619"/>
                      <a:gd name="connsiteX7" fmla="*/ 440371 w 1031548"/>
                      <a:gd name="connsiteY7" fmla="*/ 599641 h 925619"/>
                      <a:gd name="connsiteX0" fmla="*/ 347877 w 1035080"/>
                      <a:gd name="connsiteY0" fmla="*/ 213173 h 925619"/>
                      <a:gd name="connsiteX1" fmla="*/ 535806 w 1035080"/>
                      <a:gd name="connsiteY1" fmla="*/ 0 h 925619"/>
                      <a:gd name="connsiteX2" fmla="*/ 676051 w 1035080"/>
                      <a:gd name="connsiteY2" fmla="*/ 311345 h 925619"/>
                      <a:gd name="connsiteX3" fmla="*/ 1035080 w 1035080"/>
                      <a:gd name="connsiteY3" fmla="*/ 535737 h 925619"/>
                      <a:gd name="connsiteX4" fmla="*/ 603124 w 1035080"/>
                      <a:gd name="connsiteY4" fmla="*/ 925619 h 925619"/>
                      <a:gd name="connsiteX5" fmla="*/ 53565 w 1035080"/>
                      <a:gd name="connsiteY5" fmla="*/ 871971 h 925619"/>
                      <a:gd name="connsiteX6" fmla="*/ 106351 w 1035080"/>
                      <a:gd name="connsiteY6" fmla="*/ 395289 h 925619"/>
                      <a:gd name="connsiteX7" fmla="*/ 443903 w 1035080"/>
                      <a:gd name="connsiteY7" fmla="*/ 599641 h 925619"/>
                      <a:gd name="connsiteX0" fmla="*/ 375671 w 1062874"/>
                      <a:gd name="connsiteY0" fmla="*/ 213173 h 925619"/>
                      <a:gd name="connsiteX1" fmla="*/ 563600 w 1062874"/>
                      <a:gd name="connsiteY1" fmla="*/ 0 h 925619"/>
                      <a:gd name="connsiteX2" fmla="*/ 703845 w 1062874"/>
                      <a:gd name="connsiteY2" fmla="*/ 311345 h 925619"/>
                      <a:gd name="connsiteX3" fmla="*/ 1062874 w 1062874"/>
                      <a:gd name="connsiteY3" fmla="*/ 535737 h 925619"/>
                      <a:gd name="connsiteX4" fmla="*/ 630918 w 1062874"/>
                      <a:gd name="connsiteY4" fmla="*/ 925619 h 925619"/>
                      <a:gd name="connsiteX5" fmla="*/ 81359 w 1062874"/>
                      <a:gd name="connsiteY5" fmla="*/ 871971 h 925619"/>
                      <a:gd name="connsiteX6" fmla="*/ 134145 w 1062874"/>
                      <a:gd name="connsiteY6" fmla="*/ 395289 h 925619"/>
                      <a:gd name="connsiteX7" fmla="*/ 471697 w 1062874"/>
                      <a:gd name="connsiteY7" fmla="*/ 599641 h 925619"/>
                      <a:gd name="connsiteX0" fmla="*/ 375671 w 1062874"/>
                      <a:gd name="connsiteY0" fmla="*/ 213173 h 973239"/>
                      <a:gd name="connsiteX1" fmla="*/ 563600 w 1062874"/>
                      <a:gd name="connsiteY1" fmla="*/ 0 h 973239"/>
                      <a:gd name="connsiteX2" fmla="*/ 703845 w 1062874"/>
                      <a:gd name="connsiteY2" fmla="*/ 311345 h 973239"/>
                      <a:gd name="connsiteX3" fmla="*/ 1062874 w 1062874"/>
                      <a:gd name="connsiteY3" fmla="*/ 535737 h 973239"/>
                      <a:gd name="connsiteX4" fmla="*/ 630918 w 1062874"/>
                      <a:gd name="connsiteY4" fmla="*/ 925619 h 973239"/>
                      <a:gd name="connsiteX5" fmla="*/ 81359 w 1062874"/>
                      <a:gd name="connsiteY5" fmla="*/ 871971 h 973239"/>
                      <a:gd name="connsiteX6" fmla="*/ 134145 w 1062874"/>
                      <a:gd name="connsiteY6" fmla="*/ 395289 h 973239"/>
                      <a:gd name="connsiteX7" fmla="*/ 471697 w 1062874"/>
                      <a:gd name="connsiteY7" fmla="*/ 599641 h 973239"/>
                      <a:gd name="connsiteX0" fmla="*/ 375671 w 1062874"/>
                      <a:gd name="connsiteY0" fmla="*/ 213173 h 973239"/>
                      <a:gd name="connsiteX1" fmla="*/ 563600 w 1062874"/>
                      <a:gd name="connsiteY1" fmla="*/ 0 h 973239"/>
                      <a:gd name="connsiteX2" fmla="*/ 703845 w 1062874"/>
                      <a:gd name="connsiteY2" fmla="*/ 311345 h 973239"/>
                      <a:gd name="connsiteX3" fmla="*/ 1062874 w 1062874"/>
                      <a:gd name="connsiteY3" fmla="*/ 535737 h 973239"/>
                      <a:gd name="connsiteX4" fmla="*/ 606130 w 1062874"/>
                      <a:gd name="connsiteY4" fmla="*/ 925619 h 973239"/>
                      <a:gd name="connsiteX5" fmla="*/ 81359 w 1062874"/>
                      <a:gd name="connsiteY5" fmla="*/ 871971 h 973239"/>
                      <a:gd name="connsiteX6" fmla="*/ 134145 w 1062874"/>
                      <a:gd name="connsiteY6" fmla="*/ 395289 h 973239"/>
                      <a:gd name="connsiteX7" fmla="*/ 471697 w 1062874"/>
                      <a:gd name="connsiteY7" fmla="*/ 599641 h 973239"/>
                      <a:gd name="connsiteX0" fmla="*/ 375671 w 1062874"/>
                      <a:gd name="connsiteY0" fmla="*/ 213173 h 979036"/>
                      <a:gd name="connsiteX1" fmla="*/ 563600 w 1062874"/>
                      <a:gd name="connsiteY1" fmla="*/ 0 h 979036"/>
                      <a:gd name="connsiteX2" fmla="*/ 703845 w 1062874"/>
                      <a:gd name="connsiteY2" fmla="*/ 311345 h 979036"/>
                      <a:gd name="connsiteX3" fmla="*/ 1062874 w 1062874"/>
                      <a:gd name="connsiteY3" fmla="*/ 535737 h 979036"/>
                      <a:gd name="connsiteX4" fmla="*/ 597867 w 1062874"/>
                      <a:gd name="connsiteY4" fmla="*/ 942144 h 979036"/>
                      <a:gd name="connsiteX5" fmla="*/ 81359 w 1062874"/>
                      <a:gd name="connsiteY5" fmla="*/ 871971 h 979036"/>
                      <a:gd name="connsiteX6" fmla="*/ 134145 w 1062874"/>
                      <a:gd name="connsiteY6" fmla="*/ 395289 h 979036"/>
                      <a:gd name="connsiteX7" fmla="*/ 471697 w 1062874"/>
                      <a:gd name="connsiteY7" fmla="*/ 599641 h 979036"/>
                      <a:gd name="connsiteX0" fmla="*/ 375671 w 1062874"/>
                      <a:gd name="connsiteY0" fmla="*/ 213173 h 1049379"/>
                      <a:gd name="connsiteX1" fmla="*/ 563600 w 1062874"/>
                      <a:gd name="connsiteY1" fmla="*/ 0 h 1049379"/>
                      <a:gd name="connsiteX2" fmla="*/ 703845 w 1062874"/>
                      <a:gd name="connsiteY2" fmla="*/ 311345 h 1049379"/>
                      <a:gd name="connsiteX3" fmla="*/ 1062874 w 1062874"/>
                      <a:gd name="connsiteY3" fmla="*/ 535737 h 1049379"/>
                      <a:gd name="connsiteX4" fmla="*/ 597867 w 1062874"/>
                      <a:gd name="connsiteY4" fmla="*/ 942144 h 1049379"/>
                      <a:gd name="connsiteX5" fmla="*/ 81359 w 1062874"/>
                      <a:gd name="connsiteY5" fmla="*/ 871971 h 1049379"/>
                      <a:gd name="connsiteX6" fmla="*/ 134145 w 1062874"/>
                      <a:gd name="connsiteY6" fmla="*/ 395289 h 1049379"/>
                      <a:gd name="connsiteX7" fmla="*/ 471697 w 1062874"/>
                      <a:gd name="connsiteY7" fmla="*/ 599641 h 1049379"/>
                      <a:gd name="connsiteX0" fmla="*/ 375671 w 1062874"/>
                      <a:gd name="connsiteY0" fmla="*/ 213173 h 1049379"/>
                      <a:gd name="connsiteX1" fmla="*/ 563600 w 1062874"/>
                      <a:gd name="connsiteY1" fmla="*/ 0 h 1049379"/>
                      <a:gd name="connsiteX2" fmla="*/ 703845 w 1062874"/>
                      <a:gd name="connsiteY2" fmla="*/ 311345 h 1049379"/>
                      <a:gd name="connsiteX3" fmla="*/ 1062874 w 1062874"/>
                      <a:gd name="connsiteY3" fmla="*/ 535737 h 1049379"/>
                      <a:gd name="connsiteX4" fmla="*/ 597867 w 1062874"/>
                      <a:gd name="connsiteY4" fmla="*/ 942144 h 1049379"/>
                      <a:gd name="connsiteX5" fmla="*/ 81359 w 1062874"/>
                      <a:gd name="connsiteY5" fmla="*/ 871971 h 1049379"/>
                      <a:gd name="connsiteX6" fmla="*/ 134145 w 1062874"/>
                      <a:gd name="connsiteY6" fmla="*/ 395289 h 1049379"/>
                      <a:gd name="connsiteX7" fmla="*/ 471697 w 1062874"/>
                      <a:gd name="connsiteY7" fmla="*/ 599641 h 1049379"/>
                      <a:gd name="connsiteX0" fmla="*/ 375671 w 1062874"/>
                      <a:gd name="connsiteY0" fmla="*/ 213173 h 1049379"/>
                      <a:gd name="connsiteX1" fmla="*/ 563600 w 1062874"/>
                      <a:gd name="connsiteY1" fmla="*/ 0 h 1049379"/>
                      <a:gd name="connsiteX2" fmla="*/ 703845 w 1062874"/>
                      <a:gd name="connsiteY2" fmla="*/ 311345 h 1049379"/>
                      <a:gd name="connsiteX3" fmla="*/ 1062874 w 1062874"/>
                      <a:gd name="connsiteY3" fmla="*/ 535737 h 1049379"/>
                      <a:gd name="connsiteX4" fmla="*/ 597867 w 1062874"/>
                      <a:gd name="connsiteY4" fmla="*/ 942144 h 1049379"/>
                      <a:gd name="connsiteX5" fmla="*/ 81359 w 1062874"/>
                      <a:gd name="connsiteY5" fmla="*/ 871971 h 1049379"/>
                      <a:gd name="connsiteX6" fmla="*/ 134145 w 1062874"/>
                      <a:gd name="connsiteY6" fmla="*/ 395289 h 1049379"/>
                      <a:gd name="connsiteX7" fmla="*/ 471697 w 1062874"/>
                      <a:gd name="connsiteY7" fmla="*/ 599641 h 1049379"/>
                      <a:gd name="connsiteX0" fmla="*/ 375671 w 1062874"/>
                      <a:gd name="connsiteY0" fmla="*/ 213173 h 1033999"/>
                      <a:gd name="connsiteX1" fmla="*/ 563600 w 1062874"/>
                      <a:gd name="connsiteY1" fmla="*/ 0 h 1033999"/>
                      <a:gd name="connsiteX2" fmla="*/ 703845 w 1062874"/>
                      <a:gd name="connsiteY2" fmla="*/ 311345 h 1033999"/>
                      <a:gd name="connsiteX3" fmla="*/ 1062874 w 1062874"/>
                      <a:gd name="connsiteY3" fmla="*/ 535737 h 1033999"/>
                      <a:gd name="connsiteX4" fmla="*/ 597867 w 1062874"/>
                      <a:gd name="connsiteY4" fmla="*/ 942144 h 1033999"/>
                      <a:gd name="connsiteX5" fmla="*/ 81359 w 1062874"/>
                      <a:gd name="connsiteY5" fmla="*/ 871971 h 1033999"/>
                      <a:gd name="connsiteX6" fmla="*/ 134145 w 1062874"/>
                      <a:gd name="connsiteY6" fmla="*/ 395289 h 1033999"/>
                      <a:gd name="connsiteX7" fmla="*/ 471697 w 1062874"/>
                      <a:gd name="connsiteY7" fmla="*/ 599641 h 1033999"/>
                      <a:gd name="connsiteX0" fmla="*/ 363975 w 1051178"/>
                      <a:gd name="connsiteY0" fmla="*/ 213173 h 1033999"/>
                      <a:gd name="connsiteX1" fmla="*/ 551904 w 1051178"/>
                      <a:gd name="connsiteY1" fmla="*/ 0 h 1033999"/>
                      <a:gd name="connsiteX2" fmla="*/ 692149 w 1051178"/>
                      <a:gd name="connsiteY2" fmla="*/ 311345 h 1033999"/>
                      <a:gd name="connsiteX3" fmla="*/ 1051178 w 1051178"/>
                      <a:gd name="connsiteY3" fmla="*/ 535737 h 1033999"/>
                      <a:gd name="connsiteX4" fmla="*/ 586171 w 1051178"/>
                      <a:gd name="connsiteY4" fmla="*/ 942144 h 1033999"/>
                      <a:gd name="connsiteX5" fmla="*/ 69663 w 1051178"/>
                      <a:gd name="connsiteY5" fmla="*/ 871971 h 1033999"/>
                      <a:gd name="connsiteX6" fmla="*/ 122449 w 1051178"/>
                      <a:gd name="connsiteY6" fmla="*/ 395289 h 1033999"/>
                      <a:gd name="connsiteX7" fmla="*/ 460001 w 1051178"/>
                      <a:gd name="connsiteY7" fmla="*/ 599641 h 1033999"/>
                      <a:gd name="connsiteX0" fmla="*/ 363975 w 1051178"/>
                      <a:gd name="connsiteY0" fmla="*/ 213173 h 1030327"/>
                      <a:gd name="connsiteX1" fmla="*/ 551904 w 1051178"/>
                      <a:gd name="connsiteY1" fmla="*/ 0 h 1030327"/>
                      <a:gd name="connsiteX2" fmla="*/ 692149 w 1051178"/>
                      <a:gd name="connsiteY2" fmla="*/ 311345 h 1030327"/>
                      <a:gd name="connsiteX3" fmla="*/ 1051178 w 1051178"/>
                      <a:gd name="connsiteY3" fmla="*/ 535737 h 1030327"/>
                      <a:gd name="connsiteX4" fmla="*/ 613713 w 1051178"/>
                      <a:gd name="connsiteY4" fmla="*/ 936636 h 1030327"/>
                      <a:gd name="connsiteX5" fmla="*/ 69663 w 1051178"/>
                      <a:gd name="connsiteY5" fmla="*/ 871971 h 1030327"/>
                      <a:gd name="connsiteX6" fmla="*/ 122449 w 1051178"/>
                      <a:gd name="connsiteY6" fmla="*/ 395289 h 1030327"/>
                      <a:gd name="connsiteX7" fmla="*/ 460001 w 1051178"/>
                      <a:gd name="connsiteY7" fmla="*/ 599641 h 1030327"/>
                      <a:gd name="connsiteX0" fmla="*/ 363975 w 1051178"/>
                      <a:gd name="connsiteY0" fmla="*/ 213173 h 1030327"/>
                      <a:gd name="connsiteX1" fmla="*/ 551904 w 1051178"/>
                      <a:gd name="connsiteY1" fmla="*/ 0 h 1030327"/>
                      <a:gd name="connsiteX2" fmla="*/ 692149 w 1051178"/>
                      <a:gd name="connsiteY2" fmla="*/ 311345 h 1030327"/>
                      <a:gd name="connsiteX3" fmla="*/ 1051178 w 1051178"/>
                      <a:gd name="connsiteY3" fmla="*/ 535737 h 1030327"/>
                      <a:gd name="connsiteX4" fmla="*/ 613713 w 1051178"/>
                      <a:gd name="connsiteY4" fmla="*/ 936636 h 1030327"/>
                      <a:gd name="connsiteX5" fmla="*/ 69663 w 1051178"/>
                      <a:gd name="connsiteY5" fmla="*/ 871971 h 1030327"/>
                      <a:gd name="connsiteX6" fmla="*/ 122449 w 1051178"/>
                      <a:gd name="connsiteY6" fmla="*/ 395289 h 1030327"/>
                      <a:gd name="connsiteX7" fmla="*/ 460001 w 1051178"/>
                      <a:gd name="connsiteY7" fmla="*/ 599641 h 1030327"/>
                      <a:gd name="connsiteX0" fmla="*/ 363975 w 1034653"/>
                      <a:gd name="connsiteY0" fmla="*/ 213173 h 1030327"/>
                      <a:gd name="connsiteX1" fmla="*/ 551904 w 1034653"/>
                      <a:gd name="connsiteY1" fmla="*/ 0 h 1030327"/>
                      <a:gd name="connsiteX2" fmla="*/ 692149 w 1034653"/>
                      <a:gd name="connsiteY2" fmla="*/ 311345 h 1030327"/>
                      <a:gd name="connsiteX3" fmla="*/ 1034653 w 1034653"/>
                      <a:gd name="connsiteY3" fmla="*/ 538491 h 1030327"/>
                      <a:gd name="connsiteX4" fmla="*/ 613713 w 1034653"/>
                      <a:gd name="connsiteY4" fmla="*/ 936636 h 1030327"/>
                      <a:gd name="connsiteX5" fmla="*/ 69663 w 1034653"/>
                      <a:gd name="connsiteY5" fmla="*/ 871971 h 1030327"/>
                      <a:gd name="connsiteX6" fmla="*/ 122449 w 1034653"/>
                      <a:gd name="connsiteY6" fmla="*/ 395289 h 1030327"/>
                      <a:gd name="connsiteX7" fmla="*/ 460001 w 1034653"/>
                      <a:gd name="connsiteY7" fmla="*/ 599641 h 1030327"/>
                      <a:gd name="connsiteX0" fmla="*/ 363975 w 1037690"/>
                      <a:gd name="connsiteY0" fmla="*/ 213173 h 1030327"/>
                      <a:gd name="connsiteX1" fmla="*/ 551904 w 1037690"/>
                      <a:gd name="connsiteY1" fmla="*/ 0 h 1030327"/>
                      <a:gd name="connsiteX2" fmla="*/ 692149 w 1037690"/>
                      <a:gd name="connsiteY2" fmla="*/ 311345 h 1030327"/>
                      <a:gd name="connsiteX3" fmla="*/ 1034653 w 1037690"/>
                      <a:gd name="connsiteY3" fmla="*/ 538491 h 1030327"/>
                      <a:gd name="connsiteX4" fmla="*/ 613713 w 1037690"/>
                      <a:gd name="connsiteY4" fmla="*/ 936636 h 1030327"/>
                      <a:gd name="connsiteX5" fmla="*/ 69663 w 1037690"/>
                      <a:gd name="connsiteY5" fmla="*/ 871971 h 1030327"/>
                      <a:gd name="connsiteX6" fmla="*/ 122449 w 1037690"/>
                      <a:gd name="connsiteY6" fmla="*/ 395289 h 1030327"/>
                      <a:gd name="connsiteX7" fmla="*/ 460001 w 1037690"/>
                      <a:gd name="connsiteY7" fmla="*/ 599641 h 1030327"/>
                      <a:gd name="connsiteX0" fmla="*/ 363975 w 1037917"/>
                      <a:gd name="connsiteY0" fmla="*/ 213173 h 1030327"/>
                      <a:gd name="connsiteX1" fmla="*/ 551904 w 1037917"/>
                      <a:gd name="connsiteY1" fmla="*/ 0 h 1030327"/>
                      <a:gd name="connsiteX2" fmla="*/ 692149 w 1037917"/>
                      <a:gd name="connsiteY2" fmla="*/ 311345 h 1030327"/>
                      <a:gd name="connsiteX3" fmla="*/ 1034653 w 1037917"/>
                      <a:gd name="connsiteY3" fmla="*/ 538491 h 1030327"/>
                      <a:gd name="connsiteX4" fmla="*/ 613713 w 1037917"/>
                      <a:gd name="connsiteY4" fmla="*/ 936636 h 1030327"/>
                      <a:gd name="connsiteX5" fmla="*/ 69663 w 1037917"/>
                      <a:gd name="connsiteY5" fmla="*/ 871971 h 1030327"/>
                      <a:gd name="connsiteX6" fmla="*/ 122449 w 1037917"/>
                      <a:gd name="connsiteY6" fmla="*/ 395289 h 1030327"/>
                      <a:gd name="connsiteX7" fmla="*/ 460001 w 1037917"/>
                      <a:gd name="connsiteY7" fmla="*/ 599641 h 1030327"/>
                      <a:gd name="connsiteX0" fmla="*/ 363975 w 1046257"/>
                      <a:gd name="connsiteY0" fmla="*/ 213173 h 1030327"/>
                      <a:gd name="connsiteX1" fmla="*/ 551904 w 1046257"/>
                      <a:gd name="connsiteY1" fmla="*/ 0 h 1030327"/>
                      <a:gd name="connsiteX2" fmla="*/ 692149 w 1046257"/>
                      <a:gd name="connsiteY2" fmla="*/ 311345 h 1030327"/>
                      <a:gd name="connsiteX3" fmla="*/ 1034653 w 1046257"/>
                      <a:gd name="connsiteY3" fmla="*/ 538491 h 1030327"/>
                      <a:gd name="connsiteX4" fmla="*/ 613713 w 1046257"/>
                      <a:gd name="connsiteY4" fmla="*/ 936636 h 1030327"/>
                      <a:gd name="connsiteX5" fmla="*/ 69663 w 1046257"/>
                      <a:gd name="connsiteY5" fmla="*/ 871971 h 1030327"/>
                      <a:gd name="connsiteX6" fmla="*/ 122449 w 1046257"/>
                      <a:gd name="connsiteY6" fmla="*/ 395289 h 1030327"/>
                      <a:gd name="connsiteX7" fmla="*/ 460001 w 1046257"/>
                      <a:gd name="connsiteY7" fmla="*/ 599641 h 1030327"/>
                      <a:gd name="connsiteX0" fmla="*/ 363975 w 1046257"/>
                      <a:gd name="connsiteY0" fmla="*/ 213173 h 1030327"/>
                      <a:gd name="connsiteX1" fmla="*/ 551904 w 1046257"/>
                      <a:gd name="connsiteY1" fmla="*/ 0 h 1030327"/>
                      <a:gd name="connsiteX2" fmla="*/ 692149 w 1046257"/>
                      <a:gd name="connsiteY2" fmla="*/ 311345 h 1030327"/>
                      <a:gd name="connsiteX3" fmla="*/ 1034653 w 1046257"/>
                      <a:gd name="connsiteY3" fmla="*/ 538491 h 1030327"/>
                      <a:gd name="connsiteX4" fmla="*/ 613713 w 1046257"/>
                      <a:gd name="connsiteY4" fmla="*/ 936636 h 1030327"/>
                      <a:gd name="connsiteX5" fmla="*/ 69663 w 1046257"/>
                      <a:gd name="connsiteY5" fmla="*/ 871971 h 1030327"/>
                      <a:gd name="connsiteX6" fmla="*/ 122449 w 1046257"/>
                      <a:gd name="connsiteY6" fmla="*/ 395289 h 1030327"/>
                      <a:gd name="connsiteX7" fmla="*/ 460001 w 1046257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92149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92149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2870 w 1041370"/>
                      <a:gd name="connsiteY2" fmla="*/ 311345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830 h 1030984"/>
                      <a:gd name="connsiteX1" fmla="*/ 551904 w 1041370"/>
                      <a:gd name="connsiteY1" fmla="*/ 657 h 1030984"/>
                      <a:gd name="connsiteX2" fmla="*/ 675624 w 1041370"/>
                      <a:gd name="connsiteY2" fmla="*/ 300985 h 1030984"/>
                      <a:gd name="connsiteX3" fmla="*/ 1034653 w 1041370"/>
                      <a:gd name="connsiteY3" fmla="*/ 539148 h 1030984"/>
                      <a:gd name="connsiteX4" fmla="*/ 613713 w 1041370"/>
                      <a:gd name="connsiteY4" fmla="*/ 937293 h 1030984"/>
                      <a:gd name="connsiteX5" fmla="*/ 69663 w 1041370"/>
                      <a:gd name="connsiteY5" fmla="*/ 872628 h 1030984"/>
                      <a:gd name="connsiteX6" fmla="*/ 122449 w 1041370"/>
                      <a:gd name="connsiteY6" fmla="*/ 395946 h 1030984"/>
                      <a:gd name="connsiteX7" fmla="*/ 460001 w 1041370"/>
                      <a:gd name="connsiteY7" fmla="*/ 600298 h 1030984"/>
                      <a:gd name="connsiteX0" fmla="*/ 363975 w 1041370"/>
                      <a:gd name="connsiteY0" fmla="*/ 213830 h 1030984"/>
                      <a:gd name="connsiteX1" fmla="*/ 551904 w 1041370"/>
                      <a:gd name="connsiteY1" fmla="*/ 657 h 1030984"/>
                      <a:gd name="connsiteX2" fmla="*/ 675624 w 1041370"/>
                      <a:gd name="connsiteY2" fmla="*/ 300985 h 1030984"/>
                      <a:gd name="connsiteX3" fmla="*/ 1034653 w 1041370"/>
                      <a:gd name="connsiteY3" fmla="*/ 539148 h 1030984"/>
                      <a:gd name="connsiteX4" fmla="*/ 613713 w 1041370"/>
                      <a:gd name="connsiteY4" fmla="*/ 937293 h 1030984"/>
                      <a:gd name="connsiteX5" fmla="*/ 69663 w 1041370"/>
                      <a:gd name="connsiteY5" fmla="*/ 872628 h 1030984"/>
                      <a:gd name="connsiteX6" fmla="*/ 122449 w 1041370"/>
                      <a:gd name="connsiteY6" fmla="*/ 395946 h 1030984"/>
                      <a:gd name="connsiteX7" fmla="*/ 460001 w 1041370"/>
                      <a:gd name="connsiteY7" fmla="*/ 600298 h 1030984"/>
                      <a:gd name="connsiteX0" fmla="*/ 363975 w 1041370"/>
                      <a:gd name="connsiteY0" fmla="*/ 213830 h 1030984"/>
                      <a:gd name="connsiteX1" fmla="*/ 551904 w 1041370"/>
                      <a:gd name="connsiteY1" fmla="*/ 657 h 1030984"/>
                      <a:gd name="connsiteX2" fmla="*/ 675624 w 1041370"/>
                      <a:gd name="connsiteY2" fmla="*/ 300985 h 1030984"/>
                      <a:gd name="connsiteX3" fmla="*/ 1034653 w 1041370"/>
                      <a:gd name="connsiteY3" fmla="*/ 539148 h 1030984"/>
                      <a:gd name="connsiteX4" fmla="*/ 613713 w 1041370"/>
                      <a:gd name="connsiteY4" fmla="*/ 937293 h 1030984"/>
                      <a:gd name="connsiteX5" fmla="*/ 69663 w 1041370"/>
                      <a:gd name="connsiteY5" fmla="*/ 872628 h 1030984"/>
                      <a:gd name="connsiteX6" fmla="*/ 122449 w 1041370"/>
                      <a:gd name="connsiteY6" fmla="*/ 395946 h 1030984"/>
                      <a:gd name="connsiteX7" fmla="*/ 460001 w 1041370"/>
                      <a:gd name="connsiteY7" fmla="*/ 600298 h 1030984"/>
                      <a:gd name="connsiteX0" fmla="*/ 363975 w 1041370"/>
                      <a:gd name="connsiteY0" fmla="*/ 213270 h 1030424"/>
                      <a:gd name="connsiteX1" fmla="*/ 551904 w 1041370"/>
                      <a:gd name="connsiteY1" fmla="*/ 97 h 1030424"/>
                      <a:gd name="connsiteX2" fmla="*/ 675624 w 1041370"/>
                      <a:gd name="connsiteY2" fmla="*/ 300425 h 1030424"/>
                      <a:gd name="connsiteX3" fmla="*/ 1034653 w 1041370"/>
                      <a:gd name="connsiteY3" fmla="*/ 538588 h 1030424"/>
                      <a:gd name="connsiteX4" fmla="*/ 613713 w 1041370"/>
                      <a:gd name="connsiteY4" fmla="*/ 936733 h 1030424"/>
                      <a:gd name="connsiteX5" fmla="*/ 69663 w 1041370"/>
                      <a:gd name="connsiteY5" fmla="*/ 872068 h 1030424"/>
                      <a:gd name="connsiteX6" fmla="*/ 122449 w 1041370"/>
                      <a:gd name="connsiteY6" fmla="*/ 395386 h 1030424"/>
                      <a:gd name="connsiteX7" fmla="*/ 460001 w 1041370"/>
                      <a:gd name="connsiteY7" fmla="*/ 599738 h 1030424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363975 w 1041370"/>
                      <a:gd name="connsiteY0" fmla="*/ 213173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60001 w 1041370"/>
                      <a:gd name="connsiteY7" fmla="*/ 599641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15934 w 1041370"/>
                      <a:gd name="connsiteY7" fmla="*/ 693285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15934 w 1041370"/>
                      <a:gd name="connsiteY7" fmla="*/ 693285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15934 w 1041370"/>
                      <a:gd name="connsiteY7" fmla="*/ 693285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07671 w 1041370"/>
                      <a:gd name="connsiteY7" fmla="*/ 709810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07671 w 1041370"/>
                      <a:gd name="connsiteY7" fmla="*/ 709810 h 1030327"/>
                      <a:gd name="connsiteX0" fmla="*/ 408043 w 1041370"/>
                      <a:gd name="connsiteY0" fmla="*/ 237961 h 1030327"/>
                      <a:gd name="connsiteX1" fmla="*/ 551904 w 1041370"/>
                      <a:gd name="connsiteY1" fmla="*/ 0 h 1030327"/>
                      <a:gd name="connsiteX2" fmla="*/ 675624 w 1041370"/>
                      <a:gd name="connsiteY2" fmla="*/ 300328 h 1030327"/>
                      <a:gd name="connsiteX3" fmla="*/ 1034653 w 1041370"/>
                      <a:gd name="connsiteY3" fmla="*/ 538491 h 1030327"/>
                      <a:gd name="connsiteX4" fmla="*/ 613713 w 1041370"/>
                      <a:gd name="connsiteY4" fmla="*/ 936636 h 1030327"/>
                      <a:gd name="connsiteX5" fmla="*/ 69663 w 1041370"/>
                      <a:gd name="connsiteY5" fmla="*/ 871971 h 1030327"/>
                      <a:gd name="connsiteX6" fmla="*/ 122449 w 1041370"/>
                      <a:gd name="connsiteY6" fmla="*/ 395289 h 1030327"/>
                      <a:gd name="connsiteX7" fmla="*/ 407671 w 1041370"/>
                      <a:gd name="connsiteY7" fmla="*/ 709810 h 1030327"/>
                      <a:gd name="connsiteX0" fmla="*/ 408043 w 1041266"/>
                      <a:gd name="connsiteY0" fmla="*/ 237961 h 1016230"/>
                      <a:gd name="connsiteX1" fmla="*/ 551904 w 1041266"/>
                      <a:gd name="connsiteY1" fmla="*/ 0 h 1016230"/>
                      <a:gd name="connsiteX2" fmla="*/ 675624 w 1041266"/>
                      <a:gd name="connsiteY2" fmla="*/ 300328 h 1016230"/>
                      <a:gd name="connsiteX3" fmla="*/ 1034653 w 1041266"/>
                      <a:gd name="connsiteY3" fmla="*/ 538491 h 1016230"/>
                      <a:gd name="connsiteX4" fmla="*/ 610959 w 1041266"/>
                      <a:gd name="connsiteY4" fmla="*/ 914602 h 1016230"/>
                      <a:gd name="connsiteX5" fmla="*/ 69663 w 1041266"/>
                      <a:gd name="connsiteY5" fmla="*/ 871971 h 1016230"/>
                      <a:gd name="connsiteX6" fmla="*/ 122449 w 1041266"/>
                      <a:gd name="connsiteY6" fmla="*/ 395289 h 1016230"/>
                      <a:gd name="connsiteX7" fmla="*/ 407671 w 1041266"/>
                      <a:gd name="connsiteY7" fmla="*/ 709810 h 1016230"/>
                      <a:gd name="connsiteX0" fmla="*/ 408043 w 1042386"/>
                      <a:gd name="connsiteY0" fmla="*/ 237961 h 1016230"/>
                      <a:gd name="connsiteX1" fmla="*/ 551904 w 1042386"/>
                      <a:gd name="connsiteY1" fmla="*/ 0 h 1016230"/>
                      <a:gd name="connsiteX2" fmla="*/ 675624 w 1042386"/>
                      <a:gd name="connsiteY2" fmla="*/ 300328 h 1016230"/>
                      <a:gd name="connsiteX3" fmla="*/ 1034653 w 1042386"/>
                      <a:gd name="connsiteY3" fmla="*/ 538491 h 1016230"/>
                      <a:gd name="connsiteX4" fmla="*/ 610959 w 1042386"/>
                      <a:gd name="connsiteY4" fmla="*/ 914602 h 1016230"/>
                      <a:gd name="connsiteX5" fmla="*/ 69663 w 1042386"/>
                      <a:gd name="connsiteY5" fmla="*/ 871971 h 1016230"/>
                      <a:gd name="connsiteX6" fmla="*/ 122449 w 1042386"/>
                      <a:gd name="connsiteY6" fmla="*/ 395289 h 1016230"/>
                      <a:gd name="connsiteX7" fmla="*/ 407671 w 1042386"/>
                      <a:gd name="connsiteY7" fmla="*/ 709810 h 1016230"/>
                      <a:gd name="connsiteX0" fmla="*/ 408043 w 1042386"/>
                      <a:gd name="connsiteY0" fmla="*/ 237961 h 1031503"/>
                      <a:gd name="connsiteX1" fmla="*/ 551904 w 1042386"/>
                      <a:gd name="connsiteY1" fmla="*/ 0 h 1031503"/>
                      <a:gd name="connsiteX2" fmla="*/ 675624 w 1042386"/>
                      <a:gd name="connsiteY2" fmla="*/ 300328 h 1031503"/>
                      <a:gd name="connsiteX3" fmla="*/ 1034653 w 1042386"/>
                      <a:gd name="connsiteY3" fmla="*/ 538491 h 1031503"/>
                      <a:gd name="connsiteX4" fmla="*/ 610959 w 1042386"/>
                      <a:gd name="connsiteY4" fmla="*/ 914602 h 1031503"/>
                      <a:gd name="connsiteX5" fmla="*/ 69663 w 1042386"/>
                      <a:gd name="connsiteY5" fmla="*/ 871971 h 1031503"/>
                      <a:gd name="connsiteX6" fmla="*/ 122449 w 1042386"/>
                      <a:gd name="connsiteY6" fmla="*/ 395289 h 1031503"/>
                      <a:gd name="connsiteX7" fmla="*/ 407671 w 1042386"/>
                      <a:gd name="connsiteY7" fmla="*/ 709810 h 1031503"/>
                      <a:gd name="connsiteX0" fmla="*/ 408043 w 1040983"/>
                      <a:gd name="connsiteY0" fmla="*/ 237961 h 1031503"/>
                      <a:gd name="connsiteX1" fmla="*/ 551904 w 1040983"/>
                      <a:gd name="connsiteY1" fmla="*/ 0 h 1031503"/>
                      <a:gd name="connsiteX2" fmla="*/ 675624 w 1040983"/>
                      <a:gd name="connsiteY2" fmla="*/ 300328 h 1031503"/>
                      <a:gd name="connsiteX3" fmla="*/ 1034653 w 1040983"/>
                      <a:gd name="connsiteY3" fmla="*/ 538491 h 1031503"/>
                      <a:gd name="connsiteX4" fmla="*/ 610959 w 1040983"/>
                      <a:gd name="connsiteY4" fmla="*/ 914602 h 1031503"/>
                      <a:gd name="connsiteX5" fmla="*/ 69663 w 1040983"/>
                      <a:gd name="connsiteY5" fmla="*/ 871971 h 1031503"/>
                      <a:gd name="connsiteX6" fmla="*/ 122449 w 1040983"/>
                      <a:gd name="connsiteY6" fmla="*/ 395289 h 1031503"/>
                      <a:gd name="connsiteX7" fmla="*/ 407671 w 1040983"/>
                      <a:gd name="connsiteY7" fmla="*/ 709810 h 1031503"/>
                      <a:gd name="connsiteX0" fmla="*/ 408043 w 1040983"/>
                      <a:gd name="connsiteY0" fmla="*/ 237961 h 1036239"/>
                      <a:gd name="connsiteX1" fmla="*/ 551904 w 1040983"/>
                      <a:gd name="connsiteY1" fmla="*/ 0 h 1036239"/>
                      <a:gd name="connsiteX2" fmla="*/ 675624 w 1040983"/>
                      <a:gd name="connsiteY2" fmla="*/ 300328 h 1036239"/>
                      <a:gd name="connsiteX3" fmla="*/ 1034653 w 1040983"/>
                      <a:gd name="connsiteY3" fmla="*/ 538491 h 1036239"/>
                      <a:gd name="connsiteX4" fmla="*/ 610959 w 1040983"/>
                      <a:gd name="connsiteY4" fmla="*/ 914602 h 1036239"/>
                      <a:gd name="connsiteX5" fmla="*/ 69663 w 1040983"/>
                      <a:gd name="connsiteY5" fmla="*/ 871971 h 1036239"/>
                      <a:gd name="connsiteX6" fmla="*/ 122449 w 1040983"/>
                      <a:gd name="connsiteY6" fmla="*/ 395289 h 1036239"/>
                      <a:gd name="connsiteX7" fmla="*/ 407671 w 1040983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75624 w 1040106"/>
                      <a:gd name="connsiteY2" fmla="*/ 300328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0106"/>
                      <a:gd name="connsiteY0" fmla="*/ 237961 h 1036239"/>
                      <a:gd name="connsiteX1" fmla="*/ 551904 w 1040106"/>
                      <a:gd name="connsiteY1" fmla="*/ 0 h 1036239"/>
                      <a:gd name="connsiteX2" fmla="*/ 694904 w 1040106"/>
                      <a:gd name="connsiteY2" fmla="*/ 308591 h 1036239"/>
                      <a:gd name="connsiteX3" fmla="*/ 1034653 w 1040106"/>
                      <a:gd name="connsiteY3" fmla="*/ 538491 h 1036239"/>
                      <a:gd name="connsiteX4" fmla="*/ 610959 w 1040106"/>
                      <a:gd name="connsiteY4" fmla="*/ 914602 h 1036239"/>
                      <a:gd name="connsiteX5" fmla="*/ 69663 w 1040106"/>
                      <a:gd name="connsiteY5" fmla="*/ 871971 h 1036239"/>
                      <a:gd name="connsiteX6" fmla="*/ 122449 w 1040106"/>
                      <a:gd name="connsiteY6" fmla="*/ 395289 h 1036239"/>
                      <a:gd name="connsiteX7" fmla="*/ 407671 w 1040106"/>
                      <a:gd name="connsiteY7" fmla="*/ 709810 h 1036239"/>
                      <a:gd name="connsiteX0" fmla="*/ 408043 w 1042163"/>
                      <a:gd name="connsiteY0" fmla="*/ 237961 h 1036239"/>
                      <a:gd name="connsiteX1" fmla="*/ 551904 w 1042163"/>
                      <a:gd name="connsiteY1" fmla="*/ 0 h 1036239"/>
                      <a:gd name="connsiteX2" fmla="*/ 694904 w 1042163"/>
                      <a:gd name="connsiteY2" fmla="*/ 308591 h 1036239"/>
                      <a:gd name="connsiteX3" fmla="*/ 1034653 w 1042163"/>
                      <a:gd name="connsiteY3" fmla="*/ 538491 h 1036239"/>
                      <a:gd name="connsiteX4" fmla="*/ 610959 w 1042163"/>
                      <a:gd name="connsiteY4" fmla="*/ 914602 h 1036239"/>
                      <a:gd name="connsiteX5" fmla="*/ 69663 w 1042163"/>
                      <a:gd name="connsiteY5" fmla="*/ 871971 h 1036239"/>
                      <a:gd name="connsiteX6" fmla="*/ 122449 w 1042163"/>
                      <a:gd name="connsiteY6" fmla="*/ 395289 h 1036239"/>
                      <a:gd name="connsiteX7" fmla="*/ 407671 w 1042163"/>
                      <a:gd name="connsiteY7" fmla="*/ 709810 h 10362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42163" h="1036239">
                        <a:moveTo>
                          <a:pt x="408043" y="237961"/>
                        </a:moveTo>
                        <a:cubicBezTo>
                          <a:pt x="343992" y="128344"/>
                          <a:pt x="425913" y="2202"/>
                          <a:pt x="551904" y="0"/>
                        </a:cubicBezTo>
                        <a:cubicBezTo>
                          <a:pt x="692297" y="9220"/>
                          <a:pt x="799637" y="145134"/>
                          <a:pt x="694904" y="308591"/>
                        </a:cubicBezTo>
                        <a:cubicBezTo>
                          <a:pt x="913733" y="254856"/>
                          <a:pt x="1005866" y="388412"/>
                          <a:pt x="1034653" y="538491"/>
                        </a:cubicBezTo>
                        <a:cubicBezTo>
                          <a:pt x="1080710" y="748323"/>
                          <a:pt x="911934" y="1029765"/>
                          <a:pt x="610959" y="914602"/>
                        </a:cubicBezTo>
                        <a:cubicBezTo>
                          <a:pt x="529678" y="1130828"/>
                          <a:pt x="156451" y="1022057"/>
                          <a:pt x="69663" y="871971"/>
                        </a:cubicBezTo>
                        <a:cubicBezTo>
                          <a:pt x="-4549" y="766325"/>
                          <a:pt x="-59482" y="489919"/>
                          <a:pt x="122449" y="395289"/>
                        </a:cubicBezTo>
                        <a:cubicBezTo>
                          <a:pt x="315758" y="274283"/>
                          <a:pt x="605462" y="514080"/>
                          <a:pt x="407671" y="709810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38" name="자유형: 도형 100">
                    <a:extLst>
                      <a:ext uri="{FF2B5EF4-FFF2-40B4-BE49-F238E27FC236}">
                        <a16:creationId xmlns="" xmlns:a16="http://schemas.microsoft.com/office/drawing/2014/main" id="{7A86A06B-FB76-4F1F-A598-BE5D7A59ED55}"/>
                      </a:ext>
                    </a:extLst>
                  </p:cNvPr>
                  <p:cNvSpPr/>
                  <p:nvPr/>
                </p:nvSpPr>
                <p:spPr>
                  <a:xfrm>
                    <a:off x="6150565" y="3902140"/>
                    <a:ext cx="223711" cy="335071"/>
                  </a:xfrm>
                  <a:custGeom>
                    <a:avLst/>
                    <a:gdLst>
                      <a:gd name="connsiteX0" fmla="*/ 0 w 210368"/>
                      <a:gd name="connsiteY0" fmla="*/ 692812 h 692812"/>
                      <a:gd name="connsiteX1" fmla="*/ 145855 w 210368"/>
                      <a:gd name="connsiteY1" fmla="*/ 0 h 692812"/>
                      <a:gd name="connsiteX2" fmla="*/ 210368 w 210368"/>
                      <a:gd name="connsiteY2" fmla="*/ 350614 h 692812"/>
                      <a:gd name="connsiteX0" fmla="*/ 0 w 204758"/>
                      <a:gd name="connsiteY0" fmla="*/ 692812 h 692812"/>
                      <a:gd name="connsiteX1" fmla="*/ 145855 w 204758"/>
                      <a:gd name="connsiteY1" fmla="*/ 0 h 692812"/>
                      <a:gd name="connsiteX2" fmla="*/ 204758 w 204758"/>
                      <a:gd name="connsiteY2" fmla="*/ 350614 h 692812"/>
                      <a:gd name="connsiteX0" fmla="*/ 0 w 259110"/>
                      <a:gd name="connsiteY0" fmla="*/ 692812 h 692812"/>
                      <a:gd name="connsiteX1" fmla="*/ 145855 w 259110"/>
                      <a:gd name="connsiteY1" fmla="*/ 0 h 692812"/>
                      <a:gd name="connsiteX2" fmla="*/ 204758 w 259110"/>
                      <a:gd name="connsiteY2" fmla="*/ 350614 h 692812"/>
                      <a:gd name="connsiteX0" fmla="*/ 0 w 259110"/>
                      <a:gd name="connsiteY0" fmla="*/ 670372 h 670372"/>
                      <a:gd name="connsiteX1" fmla="*/ 145855 w 259110"/>
                      <a:gd name="connsiteY1" fmla="*/ 0 h 670372"/>
                      <a:gd name="connsiteX2" fmla="*/ 204758 w 259110"/>
                      <a:gd name="connsiteY2" fmla="*/ 328174 h 670372"/>
                      <a:gd name="connsiteX0" fmla="*/ 0 w 276458"/>
                      <a:gd name="connsiteY0" fmla="*/ 670372 h 670372"/>
                      <a:gd name="connsiteX1" fmla="*/ 145855 w 276458"/>
                      <a:gd name="connsiteY1" fmla="*/ 0 h 670372"/>
                      <a:gd name="connsiteX2" fmla="*/ 204758 w 276458"/>
                      <a:gd name="connsiteY2" fmla="*/ 328174 h 670372"/>
                      <a:gd name="connsiteX0" fmla="*/ 0 w 276458"/>
                      <a:gd name="connsiteY0" fmla="*/ 670381 h 670381"/>
                      <a:gd name="connsiteX1" fmla="*/ 145855 w 276458"/>
                      <a:gd name="connsiteY1" fmla="*/ 9 h 670381"/>
                      <a:gd name="connsiteX2" fmla="*/ 204758 w 276458"/>
                      <a:gd name="connsiteY2" fmla="*/ 328183 h 670381"/>
                      <a:gd name="connsiteX0" fmla="*/ 17567 w 294025"/>
                      <a:gd name="connsiteY0" fmla="*/ 670381 h 670381"/>
                      <a:gd name="connsiteX1" fmla="*/ 163422 w 294025"/>
                      <a:gd name="connsiteY1" fmla="*/ 9 h 670381"/>
                      <a:gd name="connsiteX2" fmla="*/ 222325 w 294025"/>
                      <a:gd name="connsiteY2" fmla="*/ 328183 h 670381"/>
                      <a:gd name="connsiteX0" fmla="*/ 17567 w 327330"/>
                      <a:gd name="connsiteY0" fmla="*/ 671068 h 671068"/>
                      <a:gd name="connsiteX1" fmla="*/ 163422 w 327330"/>
                      <a:gd name="connsiteY1" fmla="*/ 696 h 671068"/>
                      <a:gd name="connsiteX2" fmla="*/ 222325 w 327330"/>
                      <a:gd name="connsiteY2" fmla="*/ 328870 h 671068"/>
                      <a:gd name="connsiteX0" fmla="*/ 17567 w 321664"/>
                      <a:gd name="connsiteY0" fmla="*/ 671068 h 671068"/>
                      <a:gd name="connsiteX1" fmla="*/ 163422 w 321664"/>
                      <a:gd name="connsiteY1" fmla="*/ 696 h 671068"/>
                      <a:gd name="connsiteX2" fmla="*/ 222325 w 321664"/>
                      <a:gd name="connsiteY2" fmla="*/ 328870 h 671068"/>
                      <a:gd name="connsiteX0" fmla="*/ 18431 w 322528"/>
                      <a:gd name="connsiteY0" fmla="*/ 671068 h 671068"/>
                      <a:gd name="connsiteX1" fmla="*/ 164286 w 322528"/>
                      <a:gd name="connsiteY1" fmla="*/ 696 h 671068"/>
                      <a:gd name="connsiteX2" fmla="*/ 223189 w 322528"/>
                      <a:gd name="connsiteY2" fmla="*/ 328870 h 671068"/>
                      <a:gd name="connsiteX0" fmla="*/ 18431 w 311947"/>
                      <a:gd name="connsiteY0" fmla="*/ 671151 h 671151"/>
                      <a:gd name="connsiteX1" fmla="*/ 164286 w 311947"/>
                      <a:gd name="connsiteY1" fmla="*/ 779 h 671151"/>
                      <a:gd name="connsiteX2" fmla="*/ 203910 w 311947"/>
                      <a:gd name="connsiteY2" fmla="*/ 312427 h 671151"/>
                      <a:gd name="connsiteX0" fmla="*/ 18431 w 319515"/>
                      <a:gd name="connsiteY0" fmla="*/ 670768 h 670768"/>
                      <a:gd name="connsiteX1" fmla="*/ 164286 w 319515"/>
                      <a:gd name="connsiteY1" fmla="*/ 396 h 670768"/>
                      <a:gd name="connsiteX2" fmla="*/ 203910 w 319515"/>
                      <a:gd name="connsiteY2" fmla="*/ 312044 h 670768"/>
                      <a:gd name="connsiteX0" fmla="*/ 16717 w 317801"/>
                      <a:gd name="connsiteY0" fmla="*/ 670768 h 670768"/>
                      <a:gd name="connsiteX1" fmla="*/ 162572 w 317801"/>
                      <a:gd name="connsiteY1" fmla="*/ 396 h 670768"/>
                      <a:gd name="connsiteX2" fmla="*/ 202196 w 317801"/>
                      <a:gd name="connsiteY2" fmla="*/ 312044 h 670768"/>
                      <a:gd name="connsiteX0" fmla="*/ 16717 w 320719"/>
                      <a:gd name="connsiteY0" fmla="*/ 670412 h 670412"/>
                      <a:gd name="connsiteX1" fmla="*/ 162572 w 320719"/>
                      <a:gd name="connsiteY1" fmla="*/ 40 h 670412"/>
                      <a:gd name="connsiteX2" fmla="*/ 202196 w 320719"/>
                      <a:gd name="connsiteY2" fmla="*/ 311688 h 670412"/>
                      <a:gd name="connsiteX0" fmla="*/ 16717 w 314294"/>
                      <a:gd name="connsiteY0" fmla="*/ 670412 h 670412"/>
                      <a:gd name="connsiteX1" fmla="*/ 162572 w 314294"/>
                      <a:gd name="connsiteY1" fmla="*/ 40 h 670412"/>
                      <a:gd name="connsiteX2" fmla="*/ 202196 w 314294"/>
                      <a:gd name="connsiteY2" fmla="*/ 311688 h 670412"/>
                      <a:gd name="connsiteX0" fmla="*/ 20002 w 313692"/>
                      <a:gd name="connsiteY0" fmla="*/ 684181 h 684181"/>
                      <a:gd name="connsiteX1" fmla="*/ 157594 w 313692"/>
                      <a:gd name="connsiteY1" fmla="*/ 38 h 684181"/>
                      <a:gd name="connsiteX2" fmla="*/ 205481 w 313692"/>
                      <a:gd name="connsiteY2" fmla="*/ 325457 h 684181"/>
                      <a:gd name="connsiteX0" fmla="*/ 20002 w 335146"/>
                      <a:gd name="connsiteY0" fmla="*/ 684143 h 684143"/>
                      <a:gd name="connsiteX1" fmla="*/ 157594 w 335146"/>
                      <a:gd name="connsiteY1" fmla="*/ 0 h 684143"/>
                      <a:gd name="connsiteX2" fmla="*/ 205481 w 335146"/>
                      <a:gd name="connsiteY2" fmla="*/ 325419 h 684143"/>
                      <a:gd name="connsiteX0" fmla="*/ 20002 w 322593"/>
                      <a:gd name="connsiteY0" fmla="*/ 684143 h 684143"/>
                      <a:gd name="connsiteX1" fmla="*/ 157594 w 322593"/>
                      <a:gd name="connsiteY1" fmla="*/ 0 h 684143"/>
                      <a:gd name="connsiteX2" fmla="*/ 177939 w 322593"/>
                      <a:gd name="connsiteY2" fmla="*/ 275843 h 684143"/>
                      <a:gd name="connsiteX0" fmla="*/ 20002 w 322593"/>
                      <a:gd name="connsiteY0" fmla="*/ 684143 h 684143"/>
                      <a:gd name="connsiteX1" fmla="*/ 157594 w 322593"/>
                      <a:gd name="connsiteY1" fmla="*/ 0 h 684143"/>
                      <a:gd name="connsiteX2" fmla="*/ 177939 w 322593"/>
                      <a:gd name="connsiteY2" fmla="*/ 275843 h 684143"/>
                      <a:gd name="connsiteX0" fmla="*/ 20002 w 305016"/>
                      <a:gd name="connsiteY0" fmla="*/ 684145 h 684145"/>
                      <a:gd name="connsiteX1" fmla="*/ 157594 w 305016"/>
                      <a:gd name="connsiteY1" fmla="*/ 2 h 684145"/>
                      <a:gd name="connsiteX2" fmla="*/ 177939 w 305016"/>
                      <a:gd name="connsiteY2" fmla="*/ 275845 h 684145"/>
                      <a:gd name="connsiteX0" fmla="*/ 20002 w 305016"/>
                      <a:gd name="connsiteY0" fmla="*/ 684145 h 684145"/>
                      <a:gd name="connsiteX1" fmla="*/ 157594 w 305016"/>
                      <a:gd name="connsiteY1" fmla="*/ 2 h 684145"/>
                      <a:gd name="connsiteX2" fmla="*/ 177939 w 305016"/>
                      <a:gd name="connsiteY2" fmla="*/ 275845 h 684145"/>
                      <a:gd name="connsiteX0" fmla="*/ 11876 w 318923"/>
                      <a:gd name="connsiteY0" fmla="*/ 463808 h 463808"/>
                      <a:gd name="connsiteX1" fmla="*/ 171501 w 318923"/>
                      <a:gd name="connsiteY1" fmla="*/ 2 h 463808"/>
                      <a:gd name="connsiteX2" fmla="*/ 191846 w 318923"/>
                      <a:gd name="connsiteY2" fmla="*/ 275845 h 463808"/>
                      <a:gd name="connsiteX0" fmla="*/ 11876 w 318923"/>
                      <a:gd name="connsiteY0" fmla="*/ 444528 h 444528"/>
                      <a:gd name="connsiteX1" fmla="*/ 171501 w 318923"/>
                      <a:gd name="connsiteY1" fmla="*/ 2 h 444528"/>
                      <a:gd name="connsiteX2" fmla="*/ 191846 w 318923"/>
                      <a:gd name="connsiteY2" fmla="*/ 275845 h 444528"/>
                      <a:gd name="connsiteX0" fmla="*/ 1452 w 308499"/>
                      <a:gd name="connsiteY0" fmla="*/ 444528 h 444528"/>
                      <a:gd name="connsiteX1" fmla="*/ 161077 w 308499"/>
                      <a:gd name="connsiteY1" fmla="*/ 2 h 444528"/>
                      <a:gd name="connsiteX2" fmla="*/ 181422 w 308499"/>
                      <a:gd name="connsiteY2" fmla="*/ 275845 h 444528"/>
                      <a:gd name="connsiteX0" fmla="*/ 1452 w 296864"/>
                      <a:gd name="connsiteY0" fmla="*/ 444638 h 444638"/>
                      <a:gd name="connsiteX1" fmla="*/ 161077 w 296864"/>
                      <a:gd name="connsiteY1" fmla="*/ 112 h 444638"/>
                      <a:gd name="connsiteX2" fmla="*/ 181422 w 296864"/>
                      <a:gd name="connsiteY2" fmla="*/ 275955 h 4446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96864" h="444638">
                        <a:moveTo>
                          <a:pt x="1452" y="444638"/>
                        </a:moveTo>
                        <a:cubicBezTo>
                          <a:pt x="-2260" y="204656"/>
                          <a:pt x="-11482" y="8739"/>
                          <a:pt x="161077" y="112"/>
                        </a:cubicBezTo>
                        <a:cubicBezTo>
                          <a:pt x="350238" y="-6281"/>
                          <a:pt x="327228" y="262274"/>
                          <a:pt x="181422" y="275955"/>
                        </a:cubicBezTo>
                      </a:path>
                    </a:pathLst>
                  </a:custGeom>
                  <a:noFill/>
                  <a:ln w="317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cxnSp>
                <p:nvCxnSpPr>
                  <p:cNvPr id="39" name="직선 연결선 101">
                    <a:extLst>
                      <a:ext uri="{FF2B5EF4-FFF2-40B4-BE49-F238E27FC236}">
                        <a16:creationId xmlns="" xmlns:a16="http://schemas.microsoft.com/office/drawing/2014/main" id="{FE5BA686-1215-48DE-A0FE-788C3EE30E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152008" y="3476077"/>
                    <a:ext cx="1188" cy="974737"/>
                  </a:xfrm>
                  <a:prstGeom prst="line">
                    <a:avLst/>
                  </a:prstGeom>
                  <a:ln w="317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52" name="Google Shape;18;p3">
            <a:extLst>
              <a:ext uri="{FF2B5EF4-FFF2-40B4-BE49-F238E27FC236}">
                <a16:creationId xmlns="" xmlns:a16="http://schemas.microsoft.com/office/drawing/2014/main" id="{D7775FE7-452E-407A-9D93-36BB58C7EA94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19;p3">
            <a:extLst>
              <a:ext uri="{FF2B5EF4-FFF2-40B4-BE49-F238E27FC236}">
                <a16:creationId xmlns="" xmlns:a16="http://schemas.microsoft.com/office/drawing/2014/main" id="{C84147CA-69C7-44C8-989E-2EBE8A1AC277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20;p3">
            <a:extLst>
              <a:ext uri="{FF2B5EF4-FFF2-40B4-BE49-F238E27FC236}">
                <a16:creationId xmlns="" xmlns:a16="http://schemas.microsoft.com/office/drawing/2014/main" id="{A9A8629B-5052-40F9-9A49-8236BBF6C33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21;p3">
            <a:extLst>
              <a:ext uri="{FF2B5EF4-FFF2-40B4-BE49-F238E27FC236}">
                <a16:creationId xmlns="" xmlns:a16="http://schemas.microsoft.com/office/drawing/2014/main" id="{CA025955-D244-4E32-AF3C-776138DE9A3E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23;p3">
            <a:extLst>
              <a:ext uri="{FF2B5EF4-FFF2-40B4-BE49-F238E27FC236}">
                <a16:creationId xmlns="" xmlns:a16="http://schemas.microsoft.com/office/drawing/2014/main" id="{99F69779-3BAD-4397-93C6-446AE9A524C6}"/>
              </a:ext>
            </a:extLst>
          </p:cNvPr>
          <p:cNvSpPr txBox="1"/>
          <p:nvPr/>
        </p:nvSpPr>
        <p:spPr>
          <a:xfrm>
            <a:off x="388421" y="725726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 err="1">
                <a:solidFill>
                  <a:srgbClr val="4BA7B5"/>
                </a:solidFill>
                <a:latin typeface="Avenir"/>
                <a:ea typeface="Avenir"/>
                <a:cs typeface="Avenir"/>
                <a:sym typeface="Avenir"/>
              </a:rPr>
              <a:t>Referensi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414894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4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18;p3">
            <a:extLst>
              <a:ext uri="{FF2B5EF4-FFF2-40B4-BE49-F238E27FC236}">
                <a16:creationId xmlns="" xmlns:a16="http://schemas.microsoft.com/office/drawing/2014/main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="" xmlns:a16="http://schemas.microsoft.com/office/drawing/2014/main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="" xmlns:a16="http://schemas.microsoft.com/office/drawing/2014/main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="" xmlns:a16="http://schemas.microsoft.com/office/drawing/2014/main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="" xmlns:a16="http://schemas.microsoft.com/office/drawing/2014/main" id="{DE22E140-61F7-425A-A46D-7E4480365C2C}"/>
              </a:ext>
            </a:extLst>
          </p:cNvPr>
          <p:cNvSpPr txBox="1"/>
          <p:nvPr/>
        </p:nvSpPr>
        <p:spPr>
          <a:xfrm>
            <a:off x="388421" y="725726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 err="1">
                <a:solidFill>
                  <a:srgbClr val="4BA7B5"/>
                </a:solidFill>
                <a:latin typeface="Avenir"/>
                <a:sym typeface="Avenir"/>
              </a:rPr>
              <a:t>Standar</a:t>
            </a:r>
            <a:r>
              <a:rPr lang="en-US" sz="2800" b="1" dirty="0">
                <a:solidFill>
                  <a:srgbClr val="4BA7B5"/>
                </a:solidFill>
                <a:latin typeface="Avenir"/>
                <a:sym typeface="Avenir"/>
              </a:rPr>
              <a:t> </a:t>
            </a:r>
            <a:r>
              <a:rPr lang="en-US" sz="2800" b="1" dirty="0" err="1">
                <a:solidFill>
                  <a:srgbClr val="4BA7B5"/>
                </a:solidFill>
                <a:latin typeface="Avenir"/>
                <a:sym typeface="Avenir"/>
              </a:rPr>
              <a:t>Penilian</a:t>
            </a:r>
            <a:endParaRPr sz="36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="" xmlns:a16="http://schemas.microsoft.com/office/drawing/2014/main" id="{CD29F93A-097B-49E9-8964-EBBDCD817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57434"/>
              </p:ext>
            </p:extLst>
          </p:nvPr>
        </p:nvGraphicFramePr>
        <p:xfrm>
          <a:off x="3565249" y="2430968"/>
          <a:ext cx="6008243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893">
                  <a:extLst>
                    <a:ext uri="{9D8B030D-6E8A-4147-A177-3AD203B41FA5}">
                      <a16:colId xmlns="" xmlns:a16="http://schemas.microsoft.com/office/drawing/2014/main" val="3220117964"/>
                    </a:ext>
                  </a:extLst>
                </a:gridCol>
                <a:gridCol w="1003649">
                  <a:extLst>
                    <a:ext uri="{9D8B030D-6E8A-4147-A177-3AD203B41FA5}">
                      <a16:colId xmlns="" xmlns:a16="http://schemas.microsoft.com/office/drawing/2014/main" val="432787158"/>
                    </a:ext>
                  </a:extLst>
                </a:gridCol>
                <a:gridCol w="1085580">
                  <a:extLst>
                    <a:ext uri="{9D8B030D-6E8A-4147-A177-3AD203B41FA5}">
                      <a16:colId xmlns="" xmlns:a16="http://schemas.microsoft.com/office/drawing/2014/main" val="1788270920"/>
                    </a:ext>
                  </a:extLst>
                </a:gridCol>
                <a:gridCol w="3004121">
                  <a:extLst>
                    <a:ext uri="{9D8B030D-6E8A-4147-A177-3AD203B41FA5}">
                      <a16:colId xmlns="" xmlns:a16="http://schemas.microsoft.com/office/drawing/2014/main" val="766306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Nilai Akhir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Huruf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Mutu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Angka </a:t>
                      </a:r>
                      <a:r>
                        <a:rPr lang="en-US" dirty="0" err="1"/>
                        <a:t>Mutu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Status </a:t>
                      </a:r>
                      <a:r>
                        <a:rPr lang="en-US" dirty="0" err="1"/>
                        <a:t>Penilaian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58866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/>
                        <a:t>≥ 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9368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71 ≤ 76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23144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66 ≤ 71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93911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61 ≤ 66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2581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56 ≤ 61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Lulus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24170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50 ≤ 56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Lulus </a:t>
                      </a:r>
                      <a:r>
                        <a:rPr lang="en-US" dirty="0" err="1"/>
                        <a:t>Bersyarat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35306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50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Tidak</a:t>
                      </a:r>
                      <a:r>
                        <a:rPr lang="en-US" dirty="0"/>
                        <a:t> Lulus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4756072"/>
                  </a:ext>
                </a:extLst>
              </a:tr>
            </a:tbl>
          </a:graphicData>
        </a:graphic>
      </p:graphicFrame>
      <p:sp>
        <p:nvSpPr>
          <p:cNvPr id="20" name="Google Shape;23;p3">
            <a:extLst>
              <a:ext uri="{FF2B5EF4-FFF2-40B4-BE49-F238E27FC236}">
                <a16:creationId xmlns="" xmlns:a16="http://schemas.microsoft.com/office/drawing/2014/main" id="{50D5402B-E763-45DD-9F3A-FD355154FCFA}"/>
              </a:ext>
            </a:extLst>
          </p:cNvPr>
          <p:cNvSpPr txBox="1"/>
          <p:nvPr/>
        </p:nvSpPr>
        <p:spPr>
          <a:xfrm>
            <a:off x="8063839" y="5777498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b="1" i="1" dirty="0">
                <a:latin typeface="Avenir"/>
                <a:sym typeface="Avenir"/>
              </a:rPr>
              <a:t>*</a:t>
            </a:r>
            <a:r>
              <a:rPr lang="en-US" b="1" i="1" dirty="0" err="1">
                <a:latin typeface="Avenir"/>
                <a:sym typeface="Avenir"/>
              </a:rPr>
              <a:t>Peraturan</a:t>
            </a:r>
            <a:r>
              <a:rPr lang="en-US" b="1" i="1" dirty="0">
                <a:latin typeface="Avenir"/>
                <a:sym typeface="Avenir"/>
              </a:rPr>
              <a:t> </a:t>
            </a:r>
            <a:r>
              <a:rPr lang="en-US" b="1" i="1" dirty="0" err="1">
                <a:latin typeface="Avenir"/>
                <a:sym typeface="Avenir"/>
              </a:rPr>
              <a:t>Akademik</a:t>
            </a:r>
            <a:r>
              <a:rPr lang="en-US" b="1" i="1" dirty="0">
                <a:latin typeface="Avenir"/>
                <a:sym typeface="Avenir"/>
              </a:rPr>
              <a:t> </a:t>
            </a:r>
            <a:r>
              <a:rPr lang="en-US" b="1" i="1" dirty="0" err="1">
                <a:latin typeface="Avenir"/>
                <a:sym typeface="Avenir"/>
              </a:rPr>
              <a:t>Unila</a:t>
            </a:r>
            <a:endParaRPr sz="2400" i="1" dirty="0"/>
          </a:p>
        </p:txBody>
      </p:sp>
    </p:spTree>
    <p:extLst>
      <p:ext uri="{BB962C8B-B14F-4D97-AF65-F5344CB8AC3E}">
        <p14:creationId xmlns:p14="http://schemas.microsoft.com/office/powerpoint/2010/main" val="60800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18;p3">
            <a:extLst>
              <a:ext uri="{FF2B5EF4-FFF2-40B4-BE49-F238E27FC236}">
                <a16:creationId xmlns="" xmlns:a16="http://schemas.microsoft.com/office/drawing/2014/main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="" xmlns:a16="http://schemas.microsoft.com/office/drawing/2014/main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="" xmlns:a16="http://schemas.microsoft.com/office/drawing/2014/main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="" xmlns:a16="http://schemas.microsoft.com/office/drawing/2014/main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="" xmlns:a16="http://schemas.microsoft.com/office/drawing/2014/main" id="{DE22E140-61F7-425A-A46D-7E4480365C2C}"/>
              </a:ext>
            </a:extLst>
          </p:cNvPr>
          <p:cNvSpPr txBox="1"/>
          <p:nvPr/>
        </p:nvSpPr>
        <p:spPr>
          <a:xfrm>
            <a:off x="388421" y="725726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>
                <a:solidFill>
                  <a:srgbClr val="4BA7B5"/>
                </a:solidFill>
                <a:latin typeface="Avenir"/>
                <a:ea typeface="Avenir"/>
                <a:cs typeface="Avenir"/>
                <a:sym typeface="Avenir"/>
              </a:rPr>
              <a:t>PENILAIAN</a:t>
            </a:r>
            <a:endParaRPr sz="3600" dirty="0"/>
          </a:p>
        </p:txBody>
      </p:sp>
      <p:sp>
        <p:nvSpPr>
          <p:cNvPr id="49" name="Google Shape;63;p3">
            <a:extLst>
              <a:ext uri="{FF2B5EF4-FFF2-40B4-BE49-F238E27FC236}">
                <a16:creationId xmlns="" xmlns:a16="http://schemas.microsoft.com/office/drawing/2014/main" id="{EFEB68FB-5165-4005-A0B9-E2E0191AA8BC}"/>
              </a:ext>
            </a:extLst>
          </p:cNvPr>
          <p:cNvSpPr txBox="1"/>
          <p:nvPr/>
        </p:nvSpPr>
        <p:spPr>
          <a:xfrm>
            <a:off x="6863676" y="1250014"/>
            <a:ext cx="525544" cy="574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Impact"/>
              <a:buNone/>
            </a:pPr>
            <a:r>
              <a:rPr lang="en-US" sz="3100" b="0" i="0" u="none" strike="noStrike" cap="none" dirty="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01</a:t>
            </a:r>
            <a:endParaRPr dirty="0"/>
          </a:p>
        </p:txBody>
      </p:sp>
      <p:sp>
        <p:nvSpPr>
          <p:cNvPr id="52" name="Google Shape;73;p3">
            <a:extLst>
              <a:ext uri="{FF2B5EF4-FFF2-40B4-BE49-F238E27FC236}">
                <a16:creationId xmlns="" xmlns:a16="http://schemas.microsoft.com/office/drawing/2014/main" id="{9D226D73-FD55-4526-9A16-CF75E5E22D5B}"/>
              </a:ext>
            </a:extLst>
          </p:cNvPr>
          <p:cNvSpPr txBox="1"/>
          <p:nvPr/>
        </p:nvSpPr>
        <p:spPr>
          <a:xfrm>
            <a:off x="6865521" y="3257178"/>
            <a:ext cx="525544" cy="574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Impact"/>
              <a:buNone/>
            </a:pPr>
            <a:r>
              <a:rPr lang="en-US" sz="3100" b="0" i="0" u="none" strike="noStrike" cap="none" dirty="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02</a:t>
            </a:r>
            <a:endParaRPr dirty="0"/>
          </a:p>
        </p:txBody>
      </p:sp>
      <p:sp>
        <p:nvSpPr>
          <p:cNvPr id="54" name="Google Shape;77;p3">
            <a:extLst>
              <a:ext uri="{FF2B5EF4-FFF2-40B4-BE49-F238E27FC236}">
                <a16:creationId xmlns="" xmlns:a16="http://schemas.microsoft.com/office/drawing/2014/main" id="{4AB9C0EB-7FE1-4586-9D35-04FC5B9E39A9}"/>
              </a:ext>
            </a:extLst>
          </p:cNvPr>
          <p:cNvSpPr txBox="1"/>
          <p:nvPr/>
        </p:nvSpPr>
        <p:spPr>
          <a:xfrm>
            <a:off x="7468408" y="3220290"/>
            <a:ext cx="3912221" cy="1832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FFFFFF"/>
              </a:buClr>
              <a:buSzPts val="1000"/>
            </a:pPr>
            <a:r>
              <a:rPr lang="fi-FI" sz="200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Keaktifan 	5%</a:t>
            </a:r>
          </a:p>
          <a:p>
            <a:pPr lvl="0">
              <a:buClr>
                <a:srgbClr val="FFFFFF"/>
              </a:buClr>
              <a:buSzPts val="1000"/>
            </a:pPr>
            <a:r>
              <a:rPr lang="fi-FI" sz="2000" dirty="0">
                <a:solidFill>
                  <a:srgbClr val="FFFFFF"/>
                </a:solidFill>
                <a:latin typeface="Avenir"/>
                <a:sym typeface="Avenir"/>
              </a:rPr>
              <a:t>Tugas		10%			35%</a:t>
            </a:r>
          </a:p>
          <a:p>
            <a:pPr lvl="0">
              <a:buClr>
                <a:srgbClr val="FFFFFF"/>
              </a:buClr>
              <a:buSzPts val="1000"/>
            </a:pPr>
            <a:r>
              <a:rPr lang="fi-FI" sz="2000" dirty="0">
                <a:solidFill>
                  <a:srgbClr val="FFFFFF"/>
                </a:solidFill>
                <a:latin typeface="Avenir"/>
                <a:sym typeface="Avenir"/>
              </a:rPr>
              <a:t>UTS			20</a:t>
            </a:r>
            <a:r>
              <a:rPr lang="fi-FI" sz="1600" dirty="0">
                <a:solidFill>
                  <a:srgbClr val="FFFFFF"/>
                </a:solidFill>
                <a:latin typeface="Avenir"/>
                <a:sym typeface="Avenir"/>
              </a:rPr>
              <a:t>%</a:t>
            </a:r>
            <a:endParaRPr lang="fi-FI" sz="1600" dirty="0"/>
          </a:p>
        </p:txBody>
      </p:sp>
      <p:sp>
        <p:nvSpPr>
          <p:cNvPr id="55" name="Google Shape;83;p3">
            <a:extLst>
              <a:ext uri="{FF2B5EF4-FFF2-40B4-BE49-F238E27FC236}">
                <a16:creationId xmlns="" xmlns:a16="http://schemas.microsoft.com/office/drawing/2014/main" id="{6C6EC443-50AD-40BA-8D6E-A4D0F3E99976}"/>
              </a:ext>
            </a:extLst>
          </p:cNvPr>
          <p:cNvSpPr txBox="1"/>
          <p:nvPr/>
        </p:nvSpPr>
        <p:spPr>
          <a:xfrm>
            <a:off x="6942864" y="5484420"/>
            <a:ext cx="525544" cy="574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Impact"/>
              <a:buNone/>
            </a:pPr>
            <a:r>
              <a:rPr lang="en-US" sz="3100" b="0" i="0" u="none" strike="noStrike" cap="none" dirty="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03</a:t>
            </a:r>
            <a:endParaRPr dirty="0"/>
          </a:p>
        </p:txBody>
      </p:sp>
      <p:sp>
        <p:nvSpPr>
          <p:cNvPr id="57" name="Google Shape;87;p3">
            <a:extLst>
              <a:ext uri="{FF2B5EF4-FFF2-40B4-BE49-F238E27FC236}">
                <a16:creationId xmlns="" xmlns:a16="http://schemas.microsoft.com/office/drawing/2014/main" id="{4AAD4C67-2E2E-40C0-9848-0B5F5A1A6EB3}"/>
              </a:ext>
            </a:extLst>
          </p:cNvPr>
          <p:cNvSpPr txBox="1"/>
          <p:nvPr/>
        </p:nvSpPr>
        <p:spPr>
          <a:xfrm>
            <a:off x="7491639" y="5294164"/>
            <a:ext cx="4160034" cy="978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FFFFFF"/>
              </a:buClr>
              <a:buSzPts val="1000"/>
            </a:pPr>
            <a:r>
              <a:rPr lang="fi-FI" sz="200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Keaktifan 	5%</a:t>
            </a:r>
          </a:p>
          <a:p>
            <a:pPr lvl="0">
              <a:buClr>
                <a:srgbClr val="FFFFFF"/>
              </a:buClr>
              <a:buSzPts val="1000"/>
            </a:pPr>
            <a:r>
              <a:rPr lang="fi-FI" sz="2000" dirty="0">
                <a:solidFill>
                  <a:srgbClr val="FFFFFF"/>
                </a:solidFill>
                <a:latin typeface="Avenir"/>
                <a:sym typeface="Avenir"/>
              </a:rPr>
              <a:t>Tugas		10%			35%</a:t>
            </a:r>
          </a:p>
          <a:p>
            <a:pPr lvl="0">
              <a:buClr>
                <a:srgbClr val="FFFFFF"/>
              </a:buClr>
              <a:buSzPts val="1000"/>
            </a:pPr>
            <a:r>
              <a:rPr lang="fi-FI" sz="2000" dirty="0">
                <a:solidFill>
                  <a:srgbClr val="FFFFFF"/>
                </a:solidFill>
                <a:latin typeface="Avenir"/>
                <a:sym typeface="Avenir"/>
              </a:rPr>
              <a:t>UAS			20%</a:t>
            </a:r>
            <a:endParaRPr lang="fi-FI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736343"/>
              </p:ext>
            </p:extLst>
          </p:nvPr>
        </p:nvGraphicFramePr>
        <p:xfrm>
          <a:off x="1323473" y="2069433"/>
          <a:ext cx="8867274" cy="370200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38080"/>
                <a:gridCol w="4885768"/>
                <a:gridCol w="3243426"/>
              </a:tblGrid>
              <a:tr h="52885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Times New Roman"/>
                          <a:ea typeface="Times New Roman"/>
                        </a:rPr>
                        <a:t>No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Times New Roman"/>
                          <a:ea typeface="Times New Roman"/>
                        </a:rPr>
                        <a:t>Kegiatan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 b="1">
                          <a:effectLst/>
                          <a:latin typeface="Times New Roman"/>
                          <a:ea typeface="Times New Roman"/>
                        </a:rPr>
                        <a:t>Persentase Nilai (%)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Presensi dan Etika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Keaktifan dan kuis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Tugas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UTS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UAS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  <a:latin typeface="Times New Roman"/>
                          <a:ea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200" b="1" dirty="0">
                          <a:effectLst/>
                          <a:latin typeface="Times New Roman"/>
                          <a:ea typeface="Times New Roman"/>
                        </a:rPr>
                        <a:t>100%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30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18;p3">
            <a:extLst>
              <a:ext uri="{FF2B5EF4-FFF2-40B4-BE49-F238E27FC236}">
                <a16:creationId xmlns="" xmlns:a16="http://schemas.microsoft.com/office/drawing/2014/main" id="{BEA2C233-C610-48A1-9C6B-C6A7B8477F45}"/>
              </a:ext>
            </a:extLst>
          </p:cNvPr>
          <p:cNvSpPr/>
          <p:nvPr/>
        </p:nvSpPr>
        <p:spPr>
          <a:xfrm>
            <a:off x="4030142" y="119922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19;p3">
            <a:extLst>
              <a:ext uri="{FF2B5EF4-FFF2-40B4-BE49-F238E27FC236}">
                <a16:creationId xmlns="" xmlns:a16="http://schemas.microsoft.com/office/drawing/2014/main" id="{E6C41101-D740-4CE9-A545-1BAF98DAEBE0}"/>
              </a:ext>
            </a:extLst>
          </p:cNvPr>
          <p:cNvSpPr/>
          <p:nvPr/>
        </p:nvSpPr>
        <p:spPr>
          <a:xfrm>
            <a:off x="0" y="420174"/>
            <a:ext cx="4941481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0;p3">
            <a:extLst>
              <a:ext uri="{FF2B5EF4-FFF2-40B4-BE49-F238E27FC236}">
                <a16:creationId xmlns="" xmlns:a16="http://schemas.microsoft.com/office/drawing/2014/main" id="{7E215386-F442-4087-A0B9-D6202B0BFDD3}"/>
              </a:ext>
            </a:extLst>
          </p:cNvPr>
          <p:cNvSpPr/>
          <p:nvPr/>
        </p:nvSpPr>
        <p:spPr>
          <a:xfrm rot="10800000" flipH="1">
            <a:off x="4141320" y="941750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06269"/>
              </a:gs>
              <a:gs pos="2987">
                <a:srgbClr val="206269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1;p3">
            <a:extLst>
              <a:ext uri="{FF2B5EF4-FFF2-40B4-BE49-F238E27FC236}">
                <a16:creationId xmlns="" xmlns:a16="http://schemas.microsoft.com/office/drawing/2014/main" id="{F5335A28-6A96-4219-A21D-12EA1CC0E376}"/>
              </a:ext>
            </a:extLst>
          </p:cNvPr>
          <p:cNvSpPr/>
          <p:nvPr/>
        </p:nvSpPr>
        <p:spPr>
          <a:xfrm>
            <a:off x="4141320" y="118184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3;p3">
            <a:extLst>
              <a:ext uri="{FF2B5EF4-FFF2-40B4-BE49-F238E27FC236}">
                <a16:creationId xmlns="" xmlns:a16="http://schemas.microsoft.com/office/drawing/2014/main" id="{DE22E140-61F7-425A-A46D-7E4480365C2C}"/>
              </a:ext>
            </a:extLst>
          </p:cNvPr>
          <p:cNvSpPr txBox="1"/>
          <p:nvPr/>
        </p:nvSpPr>
        <p:spPr>
          <a:xfrm>
            <a:off x="388421" y="725726"/>
            <a:ext cx="3676806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>
              <a:buClr>
                <a:srgbClr val="4BA7B5"/>
              </a:buClr>
              <a:buSzPts val="1400"/>
            </a:pPr>
            <a:r>
              <a:rPr lang="en-US" sz="2800" b="1" dirty="0" err="1">
                <a:solidFill>
                  <a:srgbClr val="4BA7B5"/>
                </a:solidFill>
                <a:latin typeface="Avenir"/>
                <a:sym typeface="Avenir"/>
              </a:rPr>
              <a:t>VClass</a:t>
            </a:r>
            <a:endParaRPr sz="3600" dirty="0"/>
          </a:p>
        </p:txBody>
      </p:sp>
      <p:grpSp>
        <p:nvGrpSpPr>
          <p:cNvPr id="9" name="Google Shape;23;p7">
            <a:extLst>
              <a:ext uri="{FF2B5EF4-FFF2-40B4-BE49-F238E27FC236}">
                <a16:creationId xmlns="" xmlns:a16="http://schemas.microsoft.com/office/drawing/2014/main" id="{CEF0732C-D71E-482C-8799-33F9AC0089B4}"/>
              </a:ext>
            </a:extLst>
          </p:cNvPr>
          <p:cNvGrpSpPr/>
          <p:nvPr/>
        </p:nvGrpSpPr>
        <p:grpSpPr>
          <a:xfrm>
            <a:off x="7242062" y="-2826413"/>
            <a:ext cx="4627417" cy="8768489"/>
            <a:chOff x="1173518" y="-2329984"/>
            <a:chExt cx="2729132" cy="7290042"/>
          </a:xfrm>
        </p:grpSpPr>
        <p:sp>
          <p:nvSpPr>
            <p:cNvPr id="10" name="Google Shape;24;p7">
              <a:extLst>
                <a:ext uri="{FF2B5EF4-FFF2-40B4-BE49-F238E27FC236}">
                  <a16:creationId xmlns="" xmlns:a16="http://schemas.microsoft.com/office/drawing/2014/main" id="{6ECBE65A-8F0A-4257-B172-F17DDF563E21}"/>
                </a:ext>
              </a:extLst>
            </p:cNvPr>
            <p:cNvSpPr/>
            <p:nvPr/>
          </p:nvSpPr>
          <p:spPr>
            <a:xfrm>
              <a:off x="1173518" y="2230926"/>
              <a:ext cx="2729132" cy="2729132"/>
            </a:xfrm>
            <a:prstGeom prst="ellipse">
              <a:avLst/>
            </a:prstGeom>
            <a:solidFill>
              <a:schemeClr val="lt1"/>
            </a:solidFill>
            <a:ln w="76200" cap="flat" cmpd="sng">
              <a:solidFill>
                <a:srgbClr val="FFFF00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304800" dist="38100" dir="2700000" sx="103000" sy="103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" name="Google Shape;25;p7">
              <a:extLst>
                <a:ext uri="{FF2B5EF4-FFF2-40B4-BE49-F238E27FC236}">
                  <a16:creationId xmlns="" xmlns:a16="http://schemas.microsoft.com/office/drawing/2014/main" id="{0DE20F3C-AABC-4703-8613-280CFCD46C7F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2191461" y="1548953"/>
              <a:ext cx="748687" cy="851449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2" name="Google Shape;26;p7">
              <a:extLst>
                <a:ext uri="{FF2B5EF4-FFF2-40B4-BE49-F238E27FC236}">
                  <a16:creationId xmlns="" xmlns:a16="http://schemas.microsoft.com/office/drawing/2014/main" id="{45312015-CB08-4C55-A92D-A5C54E884898}"/>
                </a:ext>
              </a:extLst>
            </p:cNvPr>
            <p:cNvCxnSpPr/>
            <p:nvPr/>
          </p:nvCxnSpPr>
          <p:spPr>
            <a:xfrm>
              <a:off x="2556636" y="-2329984"/>
              <a:ext cx="0" cy="3921468"/>
            </a:xfrm>
            <a:prstGeom prst="straightConnector1">
              <a:avLst/>
            </a:prstGeom>
            <a:noFill/>
            <a:ln w="2857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13" name="Google Shape;28;p7">
            <a:extLst>
              <a:ext uri="{FF2B5EF4-FFF2-40B4-BE49-F238E27FC236}">
                <a16:creationId xmlns="" xmlns:a16="http://schemas.microsoft.com/office/drawing/2014/main" id="{CAEDCF33-FC24-4A86-8155-BBD6372249B2}"/>
              </a:ext>
            </a:extLst>
          </p:cNvPr>
          <p:cNvCxnSpPr>
            <a:cxnSpLocks/>
          </p:cNvCxnSpPr>
          <p:nvPr/>
        </p:nvCxnSpPr>
        <p:spPr>
          <a:xfrm flipV="1">
            <a:off x="7763668" y="3657995"/>
            <a:ext cx="2688383" cy="1554"/>
          </a:xfrm>
          <a:prstGeom prst="straightConnector1">
            <a:avLst/>
          </a:prstGeom>
          <a:noFill/>
          <a:ln w="12700" cap="flat" cmpd="sng">
            <a:solidFill>
              <a:srgbClr val="F3A90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Google Shape;29;p7">
            <a:extLst>
              <a:ext uri="{FF2B5EF4-FFF2-40B4-BE49-F238E27FC236}">
                <a16:creationId xmlns="" xmlns:a16="http://schemas.microsoft.com/office/drawing/2014/main" id="{9F5DCAD1-5AAE-424E-A61A-2A0C19DEA3EB}"/>
              </a:ext>
            </a:extLst>
          </p:cNvPr>
          <p:cNvSpPr txBox="1"/>
          <p:nvPr/>
        </p:nvSpPr>
        <p:spPr>
          <a:xfrm>
            <a:off x="7763668" y="3217437"/>
            <a:ext cx="268838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F3A903"/>
                </a:solidFill>
                <a:latin typeface="Anton"/>
                <a:sym typeface="Anton"/>
              </a:rPr>
              <a:t>V - Class</a:t>
            </a:r>
            <a:endParaRPr dirty="0"/>
          </a:p>
        </p:txBody>
      </p:sp>
      <p:sp>
        <p:nvSpPr>
          <p:cNvPr id="15" name="Google Shape;30;p7">
            <a:extLst>
              <a:ext uri="{FF2B5EF4-FFF2-40B4-BE49-F238E27FC236}">
                <a16:creationId xmlns="" xmlns:a16="http://schemas.microsoft.com/office/drawing/2014/main" id="{CF574660-A7E8-4D88-82DE-EFD68B5F8BB8}"/>
              </a:ext>
            </a:extLst>
          </p:cNvPr>
          <p:cNvSpPr/>
          <p:nvPr/>
        </p:nvSpPr>
        <p:spPr>
          <a:xfrm>
            <a:off x="7514657" y="3657995"/>
            <a:ext cx="3769055" cy="1806215"/>
          </a:xfrm>
          <a:prstGeom prst="flowChartTerminator">
            <a:avLst/>
          </a:prstGeom>
          <a:solidFill>
            <a:srgbClr val="F3A90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dirty="0"/>
              <a:t>Kimia </a:t>
            </a:r>
            <a:r>
              <a:rPr lang="en-US" dirty="0" err="1"/>
              <a:t>Lingkungan_TA</a:t>
            </a:r>
            <a:r>
              <a:rPr lang="en-US" dirty="0"/>
              <a:t> 2021/2022</a:t>
            </a:r>
          </a:p>
          <a:p>
            <a:pPr lvl="0" algn="ctr"/>
            <a:endParaRPr lang="en-US" dirty="0"/>
          </a:p>
          <a:p>
            <a:pPr lvl="0" algn="ctr"/>
            <a:r>
              <a:rPr lang="en-US" dirty="0"/>
              <a:t>Enrolment key : </a:t>
            </a:r>
            <a:r>
              <a:rPr lang="id-ID" dirty="0" smtClean="0"/>
              <a:t>TLSTATISTIKA</a:t>
            </a:r>
            <a:endParaRPr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47" y="1359355"/>
            <a:ext cx="7078914" cy="529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37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A6AB3-1FC0-4742-B882-55243BBD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851381"/>
          </a:xfrm>
        </p:spPr>
        <p:txBody>
          <a:bodyPr/>
          <a:lstStyle/>
          <a:p>
            <a:r>
              <a:rPr lang="id-ID" dirty="0" smtClean="0"/>
              <a:t>PENDAHULUAN STATISTIKA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E03660C2-DC3B-48B8-B9EA-C4593E88D8A3}"/>
              </a:ext>
            </a:extLst>
          </p:cNvPr>
          <p:cNvSpPr txBox="1">
            <a:spLocks/>
          </p:cNvSpPr>
          <p:nvPr/>
        </p:nvSpPr>
        <p:spPr>
          <a:xfrm>
            <a:off x="235527" y="5121369"/>
            <a:ext cx="1208116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887579" y="2502568"/>
            <a:ext cx="90116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b="1" dirty="0" smtClean="0"/>
              <a:t>STATISTIKA </a:t>
            </a:r>
          </a:p>
          <a:p>
            <a:pPr algn="just"/>
            <a:r>
              <a:rPr lang="id-ID" dirty="0" smtClean="0"/>
              <a:t>adalah suatu metode ilmiah dalam mengumpulkan, mengklasifikan, meringkas, menyajikan, menginterpresentasikan, dan menganalisis data guna mendukung pengambilan kesimpulan yang valid dan berguna sehingga dapat menjadi dasar pengambilan keputusan yang masuk akal. 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2887578" y="4255956"/>
            <a:ext cx="9011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b="1" dirty="0"/>
              <a:t>Populasi </a:t>
            </a:r>
            <a:endParaRPr lang="id-ID" b="1" dirty="0" smtClean="0"/>
          </a:p>
          <a:p>
            <a:pPr algn="just"/>
            <a:r>
              <a:rPr lang="id-ID" dirty="0" smtClean="0"/>
              <a:t>adalah </a:t>
            </a:r>
            <a:r>
              <a:rPr lang="id-ID" dirty="0"/>
              <a:t>kumpulan dari keseluruhan pengukuran, objek, atau individu yang sedang dikaji</a:t>
            </a:r>
            <a:r>
              <a:rPr lang="id-ID" dirty="0" smtClean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937710" y="5121369"/>
            <a:ext cx="89113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 smtClean="0"/>
              <a:t>Sampel </a:t>
            </a:r>
          </a:p>
          <a:p>
            <a:r>
              <a:rPr lang="id-ID" dirty="0" smtClean="0"/>
              <a:t>adalah </a:t>
            </a:r>
            <a:r>
              <a:rPr lang="id-ID" dirty="0"/>
              <a:t>sebagian, </a:t>
            </a:r>
            <a:r>
              <a:rPr lang="id-ID" dirty="0" smtClean="0"/>
              <a:t>atau </a:t>
            </a:r>
            <a:r>
              <a:rPr lang="id-ID" dirty="0"/>
              <a:t>subset (himpunan bagian</a:t>
            </a:r>
            <a:r>
              <a:rPr lang="id-ID" dirty="0" smtClean="0"/>
              <a:t>) </a:t>
            </a:r>
            <a:r>
              <a:rPr lang="id-ID" dirty="0"/>
              <a:t>dari suatu populasi.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8465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A6AB3-1FC0-4742-B882-55243BBDD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851381"/>
          </a:xfrm>
        </p:spPr>
        <p:txBody>
          <a:bodyPr/>
          <a:lstStyle/>
          <a:p>
            <a:r>
              <a:rPr lang="id-ID" dirty="0" smtClean="0"/>
              <a:t>PENDAHULUAN STATISTIKA</a:t>
            </a:r>
            <a:endParaRPr lang="en-ID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E03660C2-DC3B-48B8-B9EA-C4593E88D8A3}"/>
              </a:ext>
            </a:extLst>
          </p:cNvPr>
          <p:cNvSpPr txBox="1">
            <a:spLocks/>
          </p:cNvSpPr>
          <p:nvPr/>
        </p:nvSpPr>
        <p:spPr>
          <a:xfrm>
            <a:off x="235527" y="5121369"/>
            <a:ext cx="1208116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695074" y="2293839"/>
            <a:ext cx="85544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Parameter dan Statistik</a:t>
            </a:r>
          </a:p>
          <a:p>
            <a:r>
              <a:rPr lang="id-ID" b="1" dirty="0" smtClean="0"/>
              <a:t>Parameter</a:t>
            </a:r>
          </a:p>
          <a:p>
            <a:r>
              <a:rPr lang="id-ID" dirty="0"/>
              <a:t>Adalah bilangan/angka yang menggambarkan karakteristik suatu </a:t>
            </a:r>
            <a:r>
              <a:rPr lang="id-ID" dirty="0" smtClean="0"/>
              <a:t>populasi.</a:t>
            </a:r>
          </a:p>
          <a:p>
            <a:endParaRPr lang="id-ID" dirty="0" smtClean="0"/>
          </a:p>
          <a:p>
            <a:r>
              <a:rPr lang="id-ID" b="1" dirty="0" smtClean="0"/>
              <a:t>Statistik</a:t>
            </a:r>
          </a:p>
          <a:p>
            <a:r>
              <a:rPr lang="id-ID" dirty="0"/>
              <a:t>Adalah bilangan/angka yang menggambarkan karakteristik suatu </a:t>
            </a:r>
            <a:r>
              <a:rPr lang="id-ID" dirty="0" smtClean="0"/>
              <a:t>sampel.</a:t>
            </a:r>
            <a:endParaRPr lang="id-ID" dirty="0"/>
          </a:p>
          <a:p>
            <a:endParaRPr lang="id-ID" b="1" dirty="0"/>
          </a:p>
          <a:p>
            <a:r>
              <a:rPr lang="id-ID" dirty="0" smtClean="0"/>
              <a:t>Contoh :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d-ID" dirty="0" smtClean="0"/>
              <a:t> Pengukuran tinggi badan seluruh mahasiswa FT UNILA diperoleh nilai rata-rata</a:t>
            </a:r>
          </a:p>
          <a:p>
            <a:pPr marL="265113" indent="-265113"/>
            <a:r>
              <a:rPr lang="id-ID" dirty="0"/>
              <a:t> </a:t>
            </a:r>
            <a:r>
              <a:rPr lang="id-ID" dirty="0" smtClean="0"/>
              <a:t>      tinggi badan adalah 170 cm. (maka 170 merupakan </a:t>
            </a:r>
            <a:r>
              <a:rPr lang="id-ID" b="1" dirty="0" smtClean="0"/>
              <a:t>parameter</a:t>
            </a:r>
            <a:r>
              <a:rPr lang="id-ID" dirty="0" smtClean="0"/>
              <a:t>).</a:t>
            </a:r>
          </a:p>
          <a:p>
            <a:pPr marL="360363" indent="-360363">
              <a:buFont typeface="Wingdings" pitchFamily="2" charset="2"/>
              <a:buChar char="q"/>
            </a:pPr>
            <a:r>
              <a:rPr lang="id-ID" dirty="0" smtClean="0"/>
              <a:t>Jika nilai rata-rata yang diperoleh dari pengukuran 175 orang mahasiswa yang mewakili 7 departemen adalah 171 cm, maka 171 adalah </a:t>
            </a:r>
            <a:r>
              <a:rPr lang="id-ID" b="1" dirty="0" smtClean="0"/>
              <a:t>statistik</a:t>
            </a:r>
            <a:r>
              <a:rPr lang="id-ID" dirty="0" smtClean="0"/>
              <a:t>.</a:t>
            </a:r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9984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eathered" id="{EEC9B30E-2747-4D42-BCBE-A02BDEEEA114}" vid="{E2D42CFC-65DC-41E3-8961-A8E5A2991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357</TotalTime>
  <Words>550</Words>
  <Application>Microsoft Office PowerPoint</Application>
  <PresentationFormat>Custom</PresentationFormat>
  <Paragraphs>151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Feathered</vt:lpstr>
      <vt:lpstr>STATISTIKA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PENDAHULUAN STATISTIKA</vt:lpstr>
      <vt:lpstr>PENDAHULUAN STATISTIKA</vt:lpstr>
      <vt:lpstr>PENDAHULUAN STATISTIKA</vt:lpstr>
      <vt:lpstr>PENDAHULUAN STATISTIKA</vt:lpstr>
      <vt:lpstr>T E R I M A     K A S I 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LINGKUNGAN</dc:title>
  <dc:creator>Senapati</dc:creator>
  <cp:lastModifiedBy>acer</cp:lastModifiedBy>
  <cp:revision>32</cp:revision>
  <dcterms:created xsi:type="dcterms:W3CDTF">2022-02-15T15:33:58Z</dcterms:created>
  <dcterms:modified xsi:type="dcterms:W3CDTF">2023-05-26T03:41:16Z</dcterms:modified>
</cp:coreProperties>
</file>