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9" r:id="rId9"/>
    <p:sldId id="270" r:id="rId10"/>
    <p:sldId id="274" r:id="rId11"/>
    <p:sldId id="271" r:id="rId12"/>
    <p:sldId id="272" r:id="rId13"/>
    <p:sldId id="273" r:id="rId14"/>
    <p:sldId id="281" r:id="rId15"/>
    <p:sldId id="265" r:id="rId16"/>
    <p:sldId id="266" r:id="rId17"/>
    <p:sldId id="275" r:id="rId18"/>
    <p:sldId id="276" r:id="rId19"/>
    <p:sldId id="277" r:id="rId20"/>
    <p:sldId id="278" r:id="rId21"/>
    <p:sldId id="280" r:id="rId22"/>
    <p:sldId id="279" r:id="rId23"/>
    <p:sldId id="282" r:id="rId24"/>
    <p:sldId id="283" r:id="rId2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64" y="-6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24351F-93DA-4A82-852E-C472390B56A7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054F72-8EE8-426D-A047-D9ABDC86024A}">
      <dgm:prSet phldrT="[Text]"/>
      <dgm:spPr/>
      <dgm:t>
        <a:bodyPr/>
        <a:lstStyle/>
        <a:p>
          <a:r>
            <a:rPr lang="en-US" dirty="0" smtClean="0"/>
            <a:t>baseline</a:t>
          </a:r>
          <a:endParaRPr lang="en-US" dirty="0"/>
        </a:p>
      </dgm:t>
    </dgm:pt>
    <dgm:pt modelId="{23A9659F-B3E3-4D6F-B2F8-E869673CE829}" type="parTrans" cxnId="{271D83C8-142D-430C-B510-0B1280FF6A96}">
      <dgm:prSet/>
      <dgm:spPr/>
      <dgm:t>
        <a:bodyPr/>
        <a:lstStyle/>
        <a:p>
          <a:endParaRPr lang="en-US"/>
        </a:p>
      </dgm:t>
    </dgm:pt>
    <dgm:pt modelId="{B04E8832-6289-4EFE-A4D2-82997E4E6F96}" type="sibTrans" cxnId="{271D83C8-142D-430C-B510-0B1280FF6A96}">
      <dgm:prSet/>
      <dgm:spPr/>
      <dgm:t>
        <a:bodyPr/>
        <a:lstStyle/>
        <a:p>
          <a:endParaRPr lang="en-US"/>
        </a:p>
      </dgm:t>
    </dgm:pt>
    <dgm:pt modelId="{C9C6FAFF-5D20-4286-9891-4A74A3782748}">
      <dgm:prSet phldrT="[Text]"/>
      <dgm:spPr/>
      <dgm:t>
        <a:bodyPr/>
        <a:lstStyle/>
        <a:p>
          <a:r>
            <a:rPr lang="en-US" dirty="0" smtClean="0"/>
            <a:t>The line from which the outer limits of the territorial sea and other costal state zone</a:t>
          </a:r>
          <a:endParaRPr lang="en-US" dirty="0"/>
        </a:p>
      </dgm:t>
    </dgm:pt>
    <dgm:pt modelId="{1FBD02BD-E7E8-41F5-82A6-D1E716167203}" type="parTrans" cxnId="{F2AF7994-3FF8-4FEC-B9E2-B37BC894E2F5}">
      <dgm:prSet/>
      <dgm:spPr/>
      <dgm:t>
        <a:bodyPr/>
        <a:lstStyle/>
        <a:p>
          <a:endParaRPr lang="en-US"/>
        </a:p>
      </dgm:t>
    </dgm:pt>
    <dgm:pt modelId="{12A44EBC-51FF-494A-9A56-27C546149CC9}" type="sibTrans" cxnId="{F2AF7994-3FF8-4FEC-B9E2-B37BC894E2F5}">
      <dgm:prSet/>
      <dgm:spPr/>
      <dgm:t>
        <a:bodyPr/>
        <a:lstStyle/>
        <a:p>
          <a:endParaRPr lang="en-US"/>
        </a:p>
      </dgm:t>
    </dgm:pt>
    <dgm:pt modelId="{BC32A2DE-CFB7-4C98-AEFC-34AFAB9857A0}" type="pres">
      <dgm:prSet presAssocID="{F224351F-93DA-4A82-852E-C472390B56A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A012FA-D9C4-4E47-B30D-DBD091F97FF9}" type="pres">
      <dgm:prSet presAssocID="{90054F72-8EE8-426D-A047-D9ABDC86024A}" presName="node" presStyleLbl="node1" presStyleIdx="0" presStyleCnt="2" custScaleX="58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B8D61F-BAFA-4894-BE29-C888B6E8CFB2}" type="pres">
      <dgm:prSet presAssocID="{B04E8832-6289-4EFE-A4D2-82997E4E6F96}" presName="sibTrans" presStyleLbl="sibTrans2D1" presStyleIdx="0" presStyleCnt="1"/>
      <dgm:spPr/>
      <dgm:t>
        <a:bodyPr/>
        <a:lstStyle/>
        <a:p>
          <a:endParaRPr lang="en-US"/>
        </a:p>
      </dgm:t>
    </dgm:pt>
    <dgm:pt modelId="{9F8F70D6-A257-4551-B858-D7597C834F00}" type="pres">
      <dgm:prSet presAssocID="{B04E8832-6289-4EFE-A4D2-82997E4E6F96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CB195D3A-5D25-44B4-B028-8E52BB4B21CF}" type="pres">
      <dgm:prSet presAssocID="{C9C6FAFF-5D20-4286-9891-4A74A3782748}" presName="node" presStyleLbl="node1" presStyleIdx="1" presStyleCnt="2" custScaleX="2096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AF7994-3FF8-4FEC-B9E2-B37BC894E2F5}" srcId="{F224351F-93DA-4A82-852E-C472390B56A7}" destId="{C9C6FAFF-5D20-4286-9891-4A74A3782748}" srcOrd="1" destOrd="0" parTransId="{1FBD02BD-E7E8-41F5-82A6-D1E716167203}" sibTransId="{12A44EBC-51FF-494A-9A56-27C546149CC9}"/>
    <dgm:cxn modelId="{D80B6EFA-2BC7-468B-92B1-C54001422F46}" type="presOf" srcId="{90054F72-8EE8-426D-A047-D9ABDC86024A}" destId="{09A012FA-D9C4-4E47-B30D-DBD091F97FF9}" srcOrd="0" destOrd="0" presId="urn:microsoft.com/office/officeart/2005/8/layout/process5"/>
    <dgm:cxn modelId="{271D83C8-142D-430C-B510-0B1280FF6A96}" srcId="{F224351F-93DA-4A82-852E-C472390B56A7}" destId="{90054F72-8EE8-426D-A047-D9ABDC86024A}" srcOrd="0" destOrd="0" parTransId="{23A9659F-B3E3-4D6F-B2F8-E869673CE829}" sibTransId="{B04E8832-6289-4EFE-A4D2-82997E4E6F96}"/>
    <dgm:cxn modelId="{6FF400D7-8F05-4F8E-8E7F-64A7228BD0B0}" type="presOf" srcId="{C9C6FAFF-5D20-4286-9891-4A74A3782748}" destId="{CB195D3A-5D25-44B4-B028-8E52BB4B21CF}" srcOrd="0" destOrd="0" presId="urn:microsoft.com/office/officeart/2005/8/layout/process5"/>
    <dgm:cxn modelId="{EEBDCA2B-978C-45A0-B469-D02C5FBB10D0}" type="presOf" srcId="{B04E8832-6289-4EFE-A4D2-82997E4E6F96}" destId="{9F8F70D6-A257-4551-B858-D7597C834F00}" srcOrd="1" destOrd="0" presId="urn:microsoft.com/office/officeart/2005/8/layout/process5"/>
    <dgm:cxn modelId="{C35389F2-D868-4592-8B05-66962D347CEE}" type="presOf" srcId="{F224351F-93DA-4A82-852E-C472390B56A7}" destId="{BC32A2DE-CFB7-4C98-AEFC-34AFAB9857A0}" srcOrd="0" destOrd="0" presId="urn:microsoft.com/office/officeart/2005/8/layout/process5"/>
    <dgm:cxn modelId="{3EF74D0F-C23E-4096-9081-E756DACD9242}" type="presOf" srcId="{B04E8832-6289-4EFE-A4D2-82997E4E6F96}" destId="{CFB8D61F-BAFA-4894-BE29-C888B6E8CFB2}" srcOrd="0" destOrd="0" presId="urn:microsoft.com/office/officeart/2005/8/layout/process5"/>
    <dgm:cxn modelId="{46EB310D-52B5-4962-90D0-0A440B32395F}" type="presParOf" srcId="{BC32A2DE-CFB7-4C98-AEFC-34AFAB9857A0}" destId="{09A012FA-D9C4-4E47-B30D-DBD091F97FF9}" srcOrd="0" destOrd="0" presId="urn:microsoft.com/office/officeart/2005/8/layout/process5"/>
    <dgm:cxn modelId="{C9DE7B12-7298-4ABE-9A19-B80C98C4133B}" type="presParOf" srcId="{BC32A2DE-CFB7-4C98-AEFC-34AFAB9857A0}" destId="{CFB8D61F-BAFA-4894-BE29-C888B6E8CFB2}" srcOrd="1" destOrd="0" presId="urn:microsoft.com/office/officeart/2005/8/layout/process5"/>
    <dgm:cxn modelId="{369FECB3-57AD-44BD-BC0C-87A67DB29DF5}" type="presParOf" srcId="{CFB8D61F-BAFA-4894-BE29-C888B6E8CFB2}" destId="{9F8F70D6-A257-4551-B858-D7597C834F00}" srcOrd="0" destOrd="0" presId="urn:microsoft.com/office/officeart/2005/8/layout/process5"/>
    <dgm:cxn modelId="{85266C79-BF82-43D6-ABB7-726A5506FEFC}" type="presParOf" srcId="{BC32A2DE-CFB7-4C98-AEFC-34AFAB9857A0}" destId="{CB195D3A-5D25-44B4-B028-8E52BB4B21CF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316FE4-D7F7-4A10-A76B-E8F8B78EE9B7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D10B2E-2693-493A-A3C5-9DBF38028099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err="1" smtClean="0"/>
            <a:t>Bentuk</a:t>
          </a:r>
          <a:r>
            <a:rPr lang="en-US" dirty="0" smtClean="0"/>
            <a:t> </a:t>
          </a:r>
          <a:r>
            <a:rPr lang="en-US" dirty="0" err="1" smtClean="0"/>
            <a:t>garis</a:t>
          </a:r>
          <a:r>
            <a:rPr lang="en-US" dirty="0" smtClean="0"/>
            <a:t> </a:t>
          </a:r>
          <a:r>
            <a:rPr lang="en-US" dirty="0" err="1" smtClean="0"/>
            <a:t>Pangkal</a:t>
          </a:r>
          <a:r>
            <a:rPr lang="en-US" dirty="0" smtClean="0"/>
            <a:t> (KHL ‘82)</a:t>
          </a:r>
        </a:p>
        <a:p>
          <a:pPr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7B084D3F-97B7-4227-9499-0D357D1F2FEF}" type="parTrans" cxnId="{7E263117-CF7B-437F-A3CA-37D6AD1A6D02}">
      <dgm:prSet/>
      <dgm:spPr/>
      <dgm:t>
        <a:bodyPr/>
        <a:lstStyle/>
        <a:p>
          <a:endParaRPr lang="en-US"/>
        </a:p>
      </dgm:t>
    </dgm:pt>
    <dgm:pt modelId="{6081750F-C521-4EA7-922B-1BF07E22221B}" type="sibTrans" cxnId="{7E263117-CF7B-437F-A3CA-37D6AD1A6D02}">
      <dgm:prSet/>
      <dgm:spPr/>
      <dgm:t>
        <a:bodyPr/>
        <a:lstStyle/>
        <a:p>
          <a:endParaRPr lang="en-US"/>
        </a:p>
      </dgm:t>
    </dgm:pt>
    <dgm:pt modelId="{DFDE533A-FC63-4CA5-989B-02FFF8FBFA6D}">
      <dgm:prSet phldrT="[Text]"/>
      <dgm:spPr/>
      <dgm:t>
        <a:bodyPr/>
        <a:lstStyle/>
        <a:p>
          <a:r>
            <a:rPr lang="en-US" dirty="0" err="1" smtClean="0"/>
            <a:t>Biasa</a:t>
          </a:r>
          <a:r>
            <a:rPr lang="en-US" dirty="0" smtClean="0"/>
            <a:t> </a:t>
          </a:r>
          <a:endParaRPr lang="en-US" dirty="0"/>
        </a:p>
      </dgm:t>
    </dgm:pt>
    <dgm:pt modelId="{5263B8CA-AD6D-47A0-BD15-A5702C3DC61E}" type="parTrans" cxnId="{9A6F4E28-BE45-47F4-8809-6DCA956B290F}">
      <dgm:prSet/>
      <dgm:spPr/>
      <dgm:t>
        <a:bodyPr/>
        <a:lstStyle/>
        <a:p>
          <a:endParaRPr lang="en-US"/>
        </a:p>
      </dgm:t>
    </dgm:pt>
    <dgm:pt modelId="{BA2DB342-460F-48B8-82F3-A1ED7ABF8620}" type="sibTrans" cxnId="{9A6F4E28-BE45-47F4-8809-6DCA956B290F}">
      <dgm:prSet/>
      <dgm:spPr/>
      <dgm:t>
        <a:bodyPr/>
        <a:lstStyle/>
        <a:p>
          <a:endParaRPr lang="en-US"/>
        </a:p>
      </dgm:t>
    </dgm:pt>
    <dgm:pt modelId="{5C477F68-F6D5-4936-B6B8-2D167CD749B2}">
      <dgm:prSet phldrT="[Text]"/>
      <dgm:spPr/>
      <dgm:t>
        <a:bodyPr/>
        <a:lstStyle/>
        <a:p>
          <a:r>
            <a:rPr lang="en-US" dirty="0" err="1" smtClean="0"/>
            <a:t>Lurus</a:t>
          </a:r>
          <a:r>
            <a:rPr lang="en-US" dirty="0" smtClean="0"/>
            <a:t> </a:t>
          </a:r>
          <a:endParaRPr lang="en-US" dirty="0"/>
        </a:p>
      </dgm:t>
    </dgm:pt>
    <dgm:pt modelId="{8A1D948A-D1F4-4EA1-8193-2764C00A791D}" type="parTrans" cxnId="{5A642DD8-9553-4350-925C-28DBEB066B5B}">
      <dgm:prSet/>
      <dgm:spPr/>
      <dgm:t>
        <a:bodyPr/>
        <a:lstStyle/>
        <a:p>
          <a:endParaRPr lang="en-US"/>
        </a:p>
      </dgm:t>
    </dgm:pt>
    <dgm:pt modelId="{708D91EA-AEE1-48D6-8840-B5732D91EF34}" type="sibTrans" cxnId="{5A642DD8-9553-4350-925C-28DBEB066B5B}">
      <dgm:prSet/>
      <dgm:spPr/>
      <dgm:t>
        <a:bodyPr/>
        <a:lstStyle/>
        <a:p>
          <a:endParaRPr lang="en-US"/>
        </a:p>
      </dgm:t>
    </dgm:pt>
    <dgm:pt modelId="{6B6CE8F8-3B72-4237-97F8-E72C2402DB77}">
      <dgm:prSet phldrT="[Text]"/>
      <dgm:spPr/>
      <dgm:t>
        <a:bodyPr/>
        <a:lstStyle/>
        <a:p>
          <a:r>
            <a:rPr lang="en-US" dirty="0" err="1" smtClean="0"/>
            <a:t>Kepulauan</a:t>
          </a:r>
          <a:r>
            <a:rPr lang="en-US" dirty="0" smtClean="0"/>
            <a:t> </a:t>
          </a:r>
          <a:endParaRPr lang="en-US" dirty="0"/>
        </a:p>
      </dgm:t>
    </dgm:pt>
    <dgm:pt modelId="{C2406383-DEE6-4588-935A-26857B81C74E}" type="parTrans" cxnId="{1CD65D06-95B8-4977-B30A-0FC5FE528A05}">
      <dgm:prSet/>
      <dgm:spPr/>
      <dgm:t>
        <a:bodyPr/>
        <a:lstStyle/>
        <a:p>
          <a:endParaRPr lang="en-US"/>
        </a:p>
      </dgm:t>
    </dgm:pt>
    <dgm:pt modelId="{ACDBD29E-27CA-4727-B2AC-D50D2C45BF80}" type="sibTrans" cxnId="{1CD65D06-95B8-4977-B30A-0FC5FE528A05}">
      <dgm:prSet/>
      <dgm:spPr/>
      <dgm:t>
        <a:bodyPr/>
        <a:lstStyle/>
        <a:p>
          <a:endParaRPr lang="en-US"/>
        </a:p>
      </dgm:t>
    </dgm:pt>
    <dgm:pt modelId="{97D397C0-60E1-45E8-A20B-2EEDB1835829}" type="pres">
      <dgm:prSet presAssocID="{60316FE4-D7F7-4A10-A76B-E8F8B78EE9B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44CF61-3FB5-4CB0-A358-DFB0A11D6E0E}" type="pres">
      <dgm:prSet presAssocID="{15D10B2E-2693-493A-A3C5-9DBF38028099}" presName="centerShape" presStyleLbl="node0" presStyleIdx="0" presStyleCnt="1"/>
      <dgm:spPr/>
      <dgm:t>
        <a:bodyPr/>
        <a:lstStyle/>
        <a:p>
          <a:endParaRPr lang="en-US"/>
        </a:p>
      </dgm:t>
    </dgm:pt>
    <dgm:pt modelId="{F363F8E1-B812-43E9-B4DE-0ADF13CCA211}" type="pres">
      <dgm:prSet presAssocID="{5263B8CA-AD6D-47A0-BD15-A5702C3DC61E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B58B6FAA-5E24-4F0A-A896-134723840B68}" type="pres">
      <dgm:prSet presAssocID="{DFDE533A-FC63-4CA5-989B-02FFF8FBFA6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3AC1B9-DBCC-4B43-91A1-628FE855B512}" type="pres">
      <dgm:prSet presAssocID="{8A1D948A-D1F4-4EA1-8193-2764C00A791D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DE9B7013-9376-4DA0-938E-4917C1CE7A78}" type="pres">
      <dgm:prSet presAssocID="{5C477F68-F6D5-4936-B6B8-2D167CD749B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09B640-EAA4-41B6-803C-E5E862F4387E}" type="pres">
      <dgm:prSet presAssocID="{C2406383-DEE6-4588-935A-26857B81C74E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40DBAEDA-F2B1-4C56-9BAF-F709A34A84C6}" type="pres">
      <dgm:prSet presAssocID="{6B6CE8F8-3B72-4237-97F8-E72C2402DB7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2679C2-E632-47BC-9D4E-0DDB94451943}" type="presOf" srcId="{5C477F68-F6D5-4936-B6B8-2D167CD749B2}" destId="{DE9B7013-9376-4DA0-938E-4917C1CE7A78}" srcOrd="0" destOrd="0" presId="urn:microsoft.com/office/officeart/2005/8/layout/radial4"/>
    <dgm:cxn modelId="{4328FB73-881D-4066-8875-E3C1A4CEFC5C}" type="presOf" srcId="{5263B8CA-AD6D-47A0-BD15-A5702C3DC61E}" destId="{F363F8E1-B812-43E9-B4DE-0ADF13CCA211}" srcOrd="0" destOrd="0" presId="urn:microsoft.com/office/officeart/2005/8/layout/radial4"/>
    <dgm:cxn modelId="{8CE2A04B-0BB5-4322-A58A-44A7F186CC8F}" type="presOf" srcId="{60316FE4-D7F7-4A10-A76B-E8F8B78EE9B7}" destId="{97D397C0-60E1-45E8-A20B-2EEDB1835829}" srcOrd="0" destOrd="0" presId="urn:microsoft.com/office/officeart/2005/8/layout/radial4"/>
    <dgm:cxn modelId="{7E263117-CF7B-437F-A3CA-37D6AD1A6D02}" srcId="{60316FE4-D7F7-4A10-A76B-E8F8B78EE9B7}" destId="{15D10B2E-2693-493A-A3C5-9DBF38028099}" srcOrd="0" destOrd="0" parTransId="{7B084D3F-97B7-4227-9499-0D357D1F2FEF}" sibTransId="{6081750F-C521-4EA7-922B-1BF07E22221B}"/>
    <dgm:cxn modelId="{D992D356-49D0-4B27-98B4-A8F1618454B1}" type="presOf" srcId="{6B6CE8F8-3B72-4237-97F8-E72C2402DB77}" destId="{40DBAEDA-F2B1-4C56-9BAF-F709A34A84C6}" srcOrd="0" destOrd="0" presId="urn:microsoft.com/office/officeart/2005/8/layout/radial4"/>
    <dgm:cxn modelId="{5A642DD8-9553-4350-925C-28DBEB066B5B}" srcId="{15D10B2E-2693-493A-A3C5-9DBF38028099}" destId="{5C477F68-F6D5-4936-B6B8-2D167CD749B2}" srcOrd="1" destOrd="0" parTransId="{8A1D948A-D1F4-4EA1-8193-2764C00A791D}" sibTransId="{708D91EA-AEE1-48D6-8840-B5732D91EF34}"/>
    <dgm:cxn modelId="{2CAF6F6F-E9C6-49FC-BA71-76FB8608DB1C}" type="presOf" srcId="{15D10B2E-2693-493A-A3C5-9DBF38028099}" destId="{2D44CF61-3FB5-4CB0-A358-DFB0A11D6E0E}" srcOrd="0" destOrd="0" presId="urn:microsoft.com/office/officeart/2005/8/layout/radial4"/>
    <dgm:cxn modelId="{1CD65D06-95B8-4977-B30A-0FC5FE528A05}" srcId="{15D10B2E-2693-493A-A3C5-9DBF38028099}" destId="{6B6CE8F8-3B72-4237-97F8-E72C2402DB77}" srcOrd="2" destOrd="0" parTransId="{C2406383-DEE6-4588-935A-26857B81C74E}" sibTransId="{ACDBD29E-27CA-4727-B2AC-D50D2C45BF80}"/>
    <dgm:cxn modelId="{8B54F283-93E5-41BB-9E21-173D272810BE}" type="presOf" srcId="{DFDE533A-FC63-4CA5-989B-02FFF8FBFA6D}" destId="{B58B6FAA-5E24-4F0A-A896-134723840B68}" srcOrd="0" destOrd="0" presId="urn:microsoft.com/office/officeart/2005/8/layout/radial4"/>
    <dgm:cxn modelId="{02C5FE46-822A-4523-A9E2-C7D572E31A32}" type="presOf" srcId="{C2406383-DEE6-4588-935A-26857B81C74E}" destId="{0409B640-EAA4-41B6-803C-E5E862F4387E}" srcOrd="0" destOrd="0" presId="urn:microsoft.com/office/officeart/2005/8/layout/radial4"/>
    <dgm:cxn modelId="{6FB23B9E-A795-44C2-B554-852E43EFB1F2}" type="presOf" srcId="{8A1D948A-D1F4-4EA1-8193-2764C00A791D}" destId="{AA3AC1B9-DBCC-4B43-91A1-628FE855B512}" srcOrd="0" destOrd="0" presId="urn:microsoft.com/office/officeart/2005/8/layout/radial4"/>
    <dgm:cxn modelId="{9A6F4E28-BE45-47F4-8809-6DCA956B290F}" srcId="{15D10B2E-2693-493A-A3C5-9DBF38028099}" destId="{DFDE533A-FC63-4CA5-989B-02FFF8FBFA6D}" srcOrd="0" destOrd="0" parTransId="{5263B8CA-AD6D-47A0-BD15-A5702C3DC61E}" sibTransId="{BA2DB342-460F-48B8-82F3-A1ED7ABF8620}"/>
    <dgm:cxn modelId="{48255B87-3731-4CCF-ADAD-B3F0AF8FD2BA}" type="presParOf" srcId="{97D397C0-60E1-45E8-A20B-2EEDB1835829}" destId="{2D44CF61-3FB5-4CB0-A358-DFB0A11D6E0E}" srcOrd="0" destOrd="0" presId="urn:microsoft.com/office/officeart/2005/8/layout/radial4"/>
    <dgm:cxn modelId="{D15A156F-A9E2-4D07-A2D2-7F9A00185894}" type="presParOf" srcId="{97D397C0-60E1-45E8-A20B-2EEDB1835829}" destId="{F363F8E1-B812-43E9-B4DE-0ADF13CCA211}" srcOrd="1" destOrd="0" presId="urn:microsoft.com/office/officeart/2005/8/layout/radial4"/>
    <dgm:cxn modelId="{2C6EDAEF-65BD-46A5-938A-EFA4BF2D2BFB}" type="presParOf" srcId="{97D397C0-60E1-45E8-A20B-2EEDB1835829}" destId="{B58B6FAA-5E24-4F0A-A896-134723840B68}" srcOrd="2" destOrd="0" presId="urn:microsoft.com/office/officeart/2005/8/layout/radial4"/>
    <dgm:cxn modelId="{8477A8FC-773B-4BFD-88BD-619926D638FE}" type="presParOf" srcId="{97D397C0-60E1-45E8-A20B-2EEDB1835829}" destId="{AA3AC1B9-DBCC-4B43-91A1-628FE855B512}" srcOrd="3" destOrd="0" presId="urn:microsoft.com/office/officeart/2005/8/layout/radial4"/>
    <dgm:cxn modelId="{573E2A22-4D10-4870-BF20-223D717C45CC}" type="presParOf" srcId="{97D397C0-60E1-45E8-A20B-2EEDB1835829}" destId="{DE9B7013-9376-4DA0-938E-4917C1CE7A78}" srcOrd="4" destOrd="0" presId="urn:microsoft.com/office/officeart/2005/8/layout/radial4"/>
    <dgm:cxn modelId="{F7CDD837-2CA8-4238-AA7D-331E5516BE27}" type="presParOf" srcId="{97D397C0-60E1-45E8-A20B-2EEDB1835829}" destId="{0409B640-EAA4-41B6-803C-E5E862F4387E}" srcOrd="5" destOrd="0" presId="urn:microsoft.com/office/officeart/2005/8/layout/radial4"/>
    <dgm:cxn modelId="{8D2FAB47-B2B5-43D5-BD5C-3E59B19A8093}" type="presParOf" srcId="{97D397C0-60E1-45E8-A20B-2EEDB1835829}" destId="{40DBAEDA-F2B1-4C56-9BAF-F709A34A84C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ABBD2F-0DF2-40F2-AE48-73EA6680C018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BFC654-ECFB-4C7F-9FCD-298F68409E09}">
      <dgm:prSet phldrT="[Text]"/>
      <dgm:spPr/>
      <dgm:t>
        <a:bodyPr/>
        <a:lstStyle/>
        <a:p>
          <a:r>
            <a:rPr lang="en-US" dirty="0" err="1" smtClean="0"/>
            <a:t>Garis</a:t>
          </a:r>
          <a:r>
            <a:rPr lang="en-US" dirty="0" smtClean="0"/>
            <a:t> air </a:t>
          </a:r>
          <a:r>
            <a:rPr lang="en-US" dirty="0" err="1" smtClean="0"/>
            <a:t>rendah</a:t>
          </a:r>
          <a:r>
            <a:rPr lang="en-US" dirty="0" smtClean="0"/>
            <a:t> yang </a:t>
          </a:r>
          <a:r>
            <a:rPr lang="en-US" dirty="0" err="1" smtClean="0"/>
            <a:t>menghubungkan</a:t>
          </a:r>
          <a:r>
            <a:rPr lang="en-US" dirty="0" smtClean="0"/>
            <a:t> titik2 </a:t>
          </a:r>
          <a:r>
            <a:rPr lang="en-US" dirty="0" err="1" smtClean="0"/>
            <a:t>terluar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pulau2 &amp; karang2 </a:t>
          </a:r>
          <a:r>
            <a:rPr lang="en-US" dirty="0" err="1" smtClean="0"/>
            <a:t>kering</a:t>
          </a:r>
          <a:r>
            <a:rPr lang="en-US" dirty="0" smtClean="0"/>
            <a:t> </a:t>
          </a:r>
          <a:r>
            <a:rPr lang="en-US" dirty="0" err="1" smtClean="0"/>
            <a:t>terluar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suatu</a:t>
          </a:r>
          <a:r>
            <a:rPr lang="en-US" dirty="0" smtClean="0"/>
            <a:t> neg. </a:t>
          </a:r>
          <a:r>
            <a:rPr lang="en-US" dirty="0" err="1" smtClean="0"/>
            <a:t>kepulauan</a:t>
          </a:r>
          <a:r>
            <a:rPr lang="en-US" dirty="0" smtClean="0"/>
            <a:t> </a:t>
          </a:r>
          <a:endParaRPr lang="en-US" dirty="0"/>
        </a:p>
      </dgm:t>
    </dgm:pt>
    <dgm:pt modelId="{22FAA3E2-DA45-4E68-A567-3CD79666534B}" type="parTrans" cxnId="{59BA87B5-08FD-4F5B-9F22-26C693B648CB}">
      <dgm:prSet/>
      <dgm:spPr/>
      <dgm:t>
        <a:bodyPr/>
        <a:lstStyle/>
        <a:p>
          <a:endParaRPr lang="en-US"/>
        </a:p>
      </dgm:t>
    </dgm:pt>
    <dgm:pt modelId="{E7BB2ECD-8DD8-4CD9-BB71-6582364520B2}" type="sibTrans" cxnId="{59BA87B5-08FD-4F5B-9F22-26C693B648CB}">
      <dgm:prSet/>
      <dgm:spPr/>
      <dgm:t>
        <a:bodyPr/>
        <a:lstStyle/>
        <a:p>
          <a:endParaRPr lang="en-US"/>
        </a:p>
      </dgm:t>
    </dgm:pt>
    <dgm:pt modelId="{3B1BE4D7-743C-4EA3-9E72-71211FAB8673}">
      <dgm:prSet phldrT="[Text]"/>
      <dgm:spPr/>
      <dgm:t>
        <a:bodyPr/>
        <a:lstStyle/>
        <a:p>
          <a:r>
            <a:rPr lang="en-US" dirty="0" smtClean="0"/>
            <a:t>Ds: </a:t>
          </a:r>
          <a:r>
            <a:rPr lang="en-US" dirty="0" err="1" smtClean="0"/>
            <a:t>psl</a:t>
          </a:r>
          <a:r>
            <a:rPr lang="en-US" dirty="0" smtClean="0"/>
            <a:t> 47 KLH ‘82</a:t>
          </a:r>
          <a:endParaRPr lang="en-US" dirty="0"/>
        </a:p>
      </dgm:t>
    </dgm:pt>
    <dgm:pt modelId="{1C460529-8D9D-4FBD-9367-66D789DB1C93}" type="parTrans" cxnId="{81D05AF4-24FB-417E-865E-8B4B5B156FDA}">
      <dgm:prSet/>
      <dgm:spPr/>
      <dgm:t>
        <a:bodyPr/>
        <a:lstStyle/>
        <a:p>
          <a:endParaRPr lang="en-US"/>
        </a:p>
      </dgm:t>
    </dgm:pt>
    <dgm:pt modelId="{7D7869D2-6F76-4550-B76F-6773CB9406F3}" type="sibTrans" cxnId="{81D05AF4-24FB-417E-865E-8B4B5B156FDA}">
      <dgm:prSet/>
      <dgm:spPr/>
      <dgm:t>
        <a:bodyPr/>
        <a:lstStyle/>
        <a:p>
          <a:endParaRPr lang="en-US"/>
        </a:p>
      </dgm:t>
    </dgm:pt>
    <dgm:pt modelId="{4B6B8E37-BDA3-426B-8679-7AD5E18068F4}">
      <dgm:prSet phldrT="[Text]"/>
      <dgm:spPr/>
      <dgm:t>
        <a:bodyPr/>
        <a:lstStyle/>
        <a:p>
          <a:r>
            <a:rPr lang="en-US" dirty="0" err="1" smtClean="0"/>
            <a:t>Syarat</a:t>
          </a:r>
          <a:r>
            <a:rPr lang="en-US" dirty="0" smtClean="0"/>
            <a:t> ;</a:t>
          </a:r>
        </a:p>
        <a:p>
          <a:r>
            <a:rPr lang="en-US" dirty="0" smtClean="0"/>
            <a:t>1. </a:t>
          </a:r>
          <a:r>
            <a:rPr lang="en-US" dirty="0" err="1" smtClean="0"/>
            <a:t>Menghubungkan</a:t>
          </a:r>
          <a:r>
            <a:rPr lang="en-US" dirty="0" smtClean="0"/>
            <a:t> titik2 </a:t>
          </a:r>
          <a:r>
            <a:rPr lang="en-US" dirty="0" err="1" smtClean="0"/>
            <a:t>terluar</a:t>
          </a:r>
          <a:r>
            <a:rPr lang="en-US" dirty="0" smtClean="0"/>
            <a:t> </a:t>
          </a:r>
          <a:r>
            <a:rPr lang="en-US" dirty="0" err="1" smtClean="0"/>
            <a:t>dr</a:t>
          </a:r>
          <a:r>
            <a:rPr lang="en-US" dirty="0" smtClean="0"/>
            <a:t> pulau2 </a:t>
          </a:r>
          <a:r>
            <a:rPr lang="en-US" dirty="0" err="1" smtClean="0"/>
            <a:t>dan</a:t>
          </a:r>
          <a:r>
            <a:rPr lang="en-US" dirty="0" smtClean="0"/>
            <a:t> karang2 </a:t>
          </a:r>
          <a:r>
            <a:rPr lang="en-US" dirty="0" err="1" smtClean="0"/>
            <a:t>terluar</a:t>
          </a:r>
          <a:endParaRPr lang="en-US" dirty="0" smtClean="0"/>
        </a:p>
        <a:p>
          <a:r>
            <a:rPr lang="en-US" dirty="0" smtClean="0"/>
            <a:t>2. </a:t>
          </a:r>
          <a:r>
            <a:rPr lang="en-US" dirty="0" err="1" smtClean="0"/>
            <a:t>Perbandingan</a:t>
          </a:r>
          <a:r>
            <a:rPr lang="en-US" dirty="0" smtClean="0"/>
            <a:t> </a:t>
          </a:r>
          <a:r>
            <a:rPr lang="en-US" dirty="0" err="1" smtClean="0"/>
            <a:t>antara</a:t>
          </a:r>
          <a:r>
            <a:rPr lang="en-US" dirty="0" smtClean="0"/>
            <a:t>  </a:t>
          </a:r>
          <a:r>
            <a:rPr lang="en-US" dirty="0" err="1" smtClean="0"/>
            <a:t>daerah</a:t>
          </a:r>
          <a:r>
            <a:rPr lang="en-US" dirty="0" smtClean="0"/>
            <a:t> </a:t>
          </a:r>
          <a:r>
            <a:rPr lang="en-US" dirty="0" err="1" smtClean="0"/>
            <a:t>perairan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daerah</a:t>
          </a:r>
          <a:r>
            <a:rPr lang="en-US" dirty="0" smtClean="0"/>
            <a:t> </a:t>
          </a:r>
          <a:r>
            <a:rPr lang="en-US" dirty="0" err="1" smtClean="0"/>
            <a:t>daratan</a:t>
          </a:r>
          <a:r>
            <a:rPr lang="en-US" dirty="0" smtClean="0"/>
            <a:t> </a:t>
          </a:r>
          <a:r>
            <a:rPr lang="en-US" dirty="0" err="1" smtClean="0"/>
            <a:t>termasuk</a:t>
          </a:r>
          <a:r>
            <a:rPr lang="en-US" dirty="0" smtClean="0"/>
            <a:t> </a:t>
          </a:r>
          <a:r>
            <a:rPr lang="en-US" dirty="0" err="1" smtClean="0"/>
            <a:t>atol</a:t>
          </a:r>
          <a:r>
            <a:rPr lang="en-US" dirty="0" smtClean="0"/>
            <a:t> </a:t>
          </a:r>
          <a:r>
            <a:rPr lang="en-US" dirty="0" err="1" smtClean="0"/>
            <a:t>adalah</a:t>
          </a:r>
          <a:r>
            <a:rPr lang="en-US" dirty="0" smtClean="0"/>
            <a:t> </a:t>
          </a:r>
          <a:r>
            <a:rPr lang="en-US" dirty="0" err="1" smtClean="0"/>
            <a:t>antara</a:t>
          </a:r>
          <a:r>
            <a:rPr lang="en-US" dirty="0" smtClean="0"/>
            <a:t> 1:1 </a:t>
          </a:r>
          <a:r>
            <a:rPr lang="en-US" dirty="0" err="1" smtClean="0"/>
            <a:t>atau</a:t>
          </a:r>
          <a:r>
            <a:rPr lang="en-US" dirty="0" smtClean="0"/>
            <a:t> 9:1</a:t>
          </a:r>
        </a:p>
        <a:p>
          <a:r>
            <a:rPr lang="en-US" dirty="0" smtClean="0"/>
            <a:t>3.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boleh</a:t>
          </a:r>
          <a:r>
            <a:rPr lang="en-US" dirty="0" smtClean="0"/>
            <a:t> </a:t>
          </a:r>
          <a:r>
            <a:rPr lang="en-US" dirty="0" err="1" smtClean="0"/>
            <a:t>melebihi</a:t>
          </a:r>
          <a:r>
            <a:rPr lang="en-US" dirty="0" smtClean="0"/>
            <a:t> 100 mil </a:t>
          </a:r>
          <a:r>
            <a:rPr lang="en-US" dirty="0" err="1" smtClean="0"/>
            <a:t>laut</a:t>
          </a:r>
          <a:r>
            <a:rPr lang="en-US" dirty="0" smtClean="0"/>
            <a:t>  (3%nya </a:t>
          </a:r>
          <a:r>
            <a:rPr lang="en-US" dirty="0" err="1" smtClean="0"/>
            <a:t>bisa</a:t>
          </a:r>
          <a:r>
            <a:rPr lang="en-US" dirty="0" smtClean="0"/>
            <a:t> </a:t>
          </a:r>
          <a:r>
            <a:rPr lang="en-US" dirty="0" err="1" smtClean="0"/>
            <a:t>melebihi</a:t>
          </a:r>
          <a:r>
            <a:rPr lang="en-US" dirty="0" smtClean="0"/>
            <a:t> 125 mil)</a:t>
          </a:r>
        </a:p>
        <a:p>
          <a:r>
            <a:rPr lang="en-US" dirty="0" smtClean="0"/>
            <a:t>4.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boleh</a:t>
          </a:r>
          <a:r>
            <a:rPr lang="en-US" dirty="0" smtClean="0"/>
            <a:t> </a:t>
          </a:r>
          <a:r>
            <a:rPr lang="en-US" dirty="0" err="1" smtClean="0"/>
            <a:t>menyimpang</a:t>
          </a:r>
          <a:r>
            <a:rPr lang="en-US" dirty="0" smtClean="0"/>
            <a:t> </a:t>
          </a:r>
          <a:r>
            <a:rPr lang="en-US" dirty="0" err="1" smtClean="0"/>
            <a:t>terlalu</a:t>
          </a:r>
          <a:r>
            <a:rPr lang="en-US" dirty="0" smtClean="0"/>
            <a:t> </a:t>
          </a:r>
          <a:r>
            <a:rPr lang="en-US" dirty="0" err="1" smtClean="0"/>
            <a:t>jauh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kofigurasi</a:t>
          </a:r>
          <a:r>
            <a:rPr lang="en-US" dirty="0" smtClean="0"/>
            <a:t> </a:t>
          </a:r>
          <a:r>
            <a:rPr lang="en-US" dirty="0" err="1" smtClean="0"/>
            <a:t>pulau</a:t>
          </a:r>
          <a:r>
            <a:rPr lang="en-US" dirty="0" smtClean="0"/>
            <a:t> </a:t>
          </a:r>
          <a:r>
            <a:rPr lang="en-US" dirty="0" err="1" smtClean="0"/>
            <a:t>tersebut</a:t>
          </a:r>
          <a:endParaRPr lang="en-US" dirty="0" smtClean="0"/>
        </a:p>
        <a:p>
          <a:r>
            <a:rPr lang="en-US" dirty="0" smtClean="0"/>
            <a:t>5.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boleh</a:t>
          </a:r>
          <a:r>
            <a:rPr lang="en-US" dirty="0" smtClean="0"/>
            <a:t> </a:t>
          </a:r>
          <a:r>
            <a:rPr lang="en-US" dirty="0" err="1" smtClean="0"/>
            <a:t>memotong</a:t>
          </a:r>
          <a:r>
            <a:rPr lang="en-US" dirty="0" smtClean="0"/>
            <a:t> </a:t>
          </a:r>
          <a:r>
            <a:rPr lang="en-US" dirty="0" err="1" smtClean="0"/>
            <a:t>laut</a:t>
          </a:r>
          <a:r>
            <a:rPr lang="en-US" dirty="0" smtClean="0"/>
            <a:t> </a:t>
          </a:r>
          <a:r>
            <a:rPr lang="en-US" dirty="0" err="1" smtClean="0"/>
            <a:t>teritorial</a:t>
          </a:r>
          <a:r>
            <a:rPr lang="en-US" dirty="0" smtClean="0"/>
            <a:t> </a:t>
          </a:r>
          <a:r>
            <a:rPr lang="en-US" dirty="0" err="1" smtClean="0"/>
            <a:t>negara</a:t>
          </a:r>
          <a:r>
            <a:rPr lang="en-US" dirty="0" smtClean="0"/>
            <a:t> lain.</a:t>
          </a:r>
        </a:p>
        <a:p>
          <a:r>
            <a:rPr lang="en-US" dirty="0" smtClean="0"/>
            <a:t>6. </a:t>
          </a:r>
          <a:r>
            <a:rPr lang="en-US" dirty="0" err="1" smtClean="0"/>
            <a:t>Menghormati</a:t>
          </a:r>
          <a:r>
            <a:rPr lang="en-US" dirty="0" smtClean="0"/>
            <a:t> hak2 </a:t>
          </a:r>
          <a:r>
            <a:rPr lang="en-US" dirty="0" err="1" smtClean="0"/>
            <a:t>perikanaan</a:t>
          </a:r>
          <a:r>
            <a:rPr lang="en-US" dirty="0" smtClean="0"/>
            <a:t> </a:t>
          </a:r>
          <a:r>
            <a:rPr lang="en-US" dirty="0" err="1" smtClean="0"/>
            <a:t>tradisional</a:t>
          </a:r>
          <a:endParaRPr lang="en-US" dirty="0"/>
        </a:p>
      </dgm:t>
    </dgm:pt>
    <dgm:pt modelId="{F15D2C2D-31DA-4323-AEB0-291212A44856}" type="parTrans" cxnId="{488CC82C-CB57-45EB-8D19-11879D927541}">
      <dgm:prSet/>
      <dgm:spPr/>
      <dgm:t>
        <a:bodyPr/>
        <a:lstStyle/>
        <a:p>
          <a:endParaRPr lang="en-US"/>
        </a:p>
      </dgm:t>
    </dgm:pt>
    <dgm:pt modelId="{02723506-189B-484E-B259-248AE54F5E29}" type="sibTrans" cxnId="{488CC82C-CB57-45EB-8D19-11879D927541}">
      <dgm:prSet/>
      <dgm:spPr/>
      <dgm:t>
        <a:bodyPr/>
        <a:lstStyle/>
        <a:p>
          <a:endParaRPr lang="en-US"/>
        </a:p>
      </dgm:t>
    </dgm:pt>
    <dgm:pt modelId="{C874A78F-B65B-4EAC-8921-C9772D4E0084}">
      <dgm:prSet phldrT="[Text]"/>
      <dgm:spPr/>
      <dgm:t>
        <a:bodyPr/>
        <a:lstStyle/>
        <a:p>
          <a:r>
            <a:rPr lang="en-US" dirty="0" err="1" smtClean="0"/>
            <a:t>Akibat</a:t>
          </a:r>
          <a:r>
            <a:rPr lang="en-US" dirty="0" smtClean="0"/>
            <a:t> :</a:t>
          </a:r>
        </a:p>
        <a:p>
          <a:r>
            <a:rPr lang="en-US" dirty="0" smtClean="0"/>
            <a:t>1. </a:t>
          </a:r>
          <a:r>
            <a:rPr lang="en-US" dirty="0" err="1" smtClean="0"/>
            <a:t>Mengakui</a:t>
          </a:r>
          <a:r>
            <a:rPr lang="en-US" dirty="0" smtClean="0"/>
            <a:t> </a:t>
          </a:r>
          <a:r>
            <a:rPr lang="en-US" dirty="0" err="1" smtClean="0"/>
            <a:t>hak</a:t>
          </a:r>
          <a:r>
            <a:rPr lang="en-US" dirty="0" smtClean="0"/>
            <a:t> </a:t>
          </a:r>
          <a:r>
            <a:rPr lang="en-US" dirty="0" err="1" smtClean="0"/>
            <a:t>lintas</a:t>
          </a:r>
          <a:r>
            <a:rPr lang="en-US" dirty="0" smtClean="0"/>
            <a:t> </a:t>
          </a:r>
          <a:r>
            <a:rPr lang="en-US" dirty="0" err="1" smtClean="0"/>
            <a:t>damai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hak</a:t>
          </a:r>
          <a:r>
            <a:rPr lang="en-US" dirty="0" smtClean="0"/>
            <a:t> </a:t>
          </a:r>
          <a:r>
            <a:rPr lang="en-US" dirty="0" err="1" smtClean="0"/>
            <a:t>lintas</a:t>
          </a:r>
          <a:r>
            <a:rPr lang="en-US" dirty="0" smtClean="0"/>
            <a:t> </a:t>
          </a:r>
          <a:r>
            <a:rPr lang="en-US" dirty="0" err="1" smtClean="0"/>
            <a:t>alur</a:t>
          </a:r>
          <a:r>
            <a:rPr lang="en-US" dirty="0" smtClean="0"/>
            <a:t> </a:t>
          </a:r>
          <a:r>
            <a:rPr lang="en-US" dirty="0" err="1" smtClean="0"/>
            <a:t>kepulauan</a:t>
          </a:r>
          <a:endParaRPr lang="en-US" dirty="0" smtClean="0"/>
        </a:p>
        <a:p>
          <a:r>
            <a:rPr lang="en-US" dirty="0" smtClean="0"/>
            <a:t>2. </a:t>
          </a:r>
          <a:r>
            <a:rPr lang="en-US" dirty="0" err="1" smtClean="0"/>
            <a:t>Mengakui</a:t>
          </a:r>
          <a:r>
            <a:rPr lang="en-US" dirty="0" smtClean="0"/>
            <a:t> </a:t>
          </a:r>
          <a:r>
            <a:rPr lang="en-US" dirty="0" err="1" smtClean="0"/>
            <a:t>hak</a:t>
          </a:r>
          <a:r>
            <a:rPr lang="en-US" dirty="0" smtClean="0"/>
            <a:t> </a:t>
          </a:r>
          <a:r>
            <a:rPr lang="en-US" dirty="0" err="1" smtClean="0"/>
            <a:t>lintas</a:t>
          </a:r>
          <a:r>
            <a:rPr lang="en-US" dirty="0" smtClean="0"/>
            <a:t> </a:t>
          </a:r>
          <a:r>
            <a:rPr lang="en-US" dirty="0" err="1" smtClean="0"/>
            <a:t>komunikasi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kepentingan</a:t>
          </a:r>
          <a:r>
            <a:rPr lang="en-US" dirty="0" smtClean="0"/>
            <a:t> </a:t>
          </a:r>
          <a:r>
            <a:rPr lang="en-US" dirty="0" err="1" smtClean="0"/>
            <a:t>sah</a:t>
          </a:r>
          <a:r>
            <a:rPr lang="en-US" dirty="0" smtClean="0"/>
            <a:t> </a:t>
          </a:r>
          <a:r>
            <a:rPr lang="en-US" dirty="0" err="1" smtClean="0"/>
            <a:t>lainnya</a:t>
          </a:r>
          <a:r>
            <a:rPr lang="en-US" dirty="0" smtClean="0"/>
            <a:t> </a:t>
          </a:r>
          <a:r>
            <a:rPr lang="en-US" dirty="0" err="1" smtClean="0"/>
            <a:t>dr</a:t>
          </a:r>
          <a:r>
            <a:rPr lang="en-US" dirty="0" smtClean="0"/>
            <a:t> </a:t>
          </a:r>
          <a:r>
            <a:rPr lang="en-US" dirty="0" err="1" smtClean="0"/>
            <a:t>negara</a:t>
          </a:r>
          <a:r>
            <a:rPr lang="en-US" dirty="0" smtClean="0"/>
            <a:t> </a:t>
          </a:r>
          <a:r>
            <a:rPr lang="en-US" dirty="0" err="1" smtClean="0"/>
            <a:t>tetangga</a:t>
          </a:r>
          <a:endParaRPr lang="en-US" dirty="0"/>
        </a:p>
      </dgm:t>
    </dgm:pt>
    <dgm:pt modelId="{C900C264-4104-4804-8572-51CDF27852B4}" type="parTrans" cxnId="{271455DC-DD47-4EF2-8ECD-572E4F8DEF52}">
      <dgm:prSet/>
      <dgm:spPr/>
      <dgm:t>
        <a:bodyPr/>
        <a:lstStyle/>
        <a:p>
          <a:endParaRPr lang="en-US"/>
        </a:p>
      </dgm:t>
    </dgm:pt>
    <dgm:pt modelId="{37C06BD8-AE4E-4CD8-B0AB-F83466AA907E}" type="sibTrans" cxnId="{271455DC-DD47-4EF2-8ECD-572E4F8DEF52}">
      <dgm:prSet/>
      <dgm:spPr/>
      <dgm:t>
        <a:bodyPr/>
        <a:lstStyle/>
        <a:p>
          <a:endParaRPr lang="en-US"/>
        </a:p>
      </dgm:t>
    </dgm:pt>
    <dgm:pt modelId="{D0413AC3-4D2C-476D-BF15-16BD307AA106}" type="pres">
      <dgm:prSet presAssocID="{0EABBD2F-0DF2-40F2-AE48-73EA6680C0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CC9F54-E934-4B43-800D-38D0FE0A5F01}" type="pres">
      <dgm:prSet presAssocID="{95BFC654-ECFB-4C7F-9FCD-298F68409E09}" presName="node" presStyleLbl="node1" presStyleIdx="0" presStyleCnt="4" custScaleX="181677" custScaleY="1249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B8B9E-7948-4F3E-8648-DA0513A12E1D}" type="pres">
      <dgm:prSet presAssocID="{E7BB2ECD-8DD8-4CD9-BB71-6582364520B2}" presName="sibTrans" presStyleLbl="sibTrans1D1" presStyleIdx="0" presStyleCnt="3"/>
      <dgm:spPr/>
      <dgm:t>
        <a:bodyPr/>
        <a:lstStyle/>
        <a:p>
          <a:endParaRPr lang="en-US"/>
        </a:p>
      </dgm:t>
    </dgm:pt>
    <dgm:pt modelId="{FFD81F9F-ACA6-411F-BD9C-A85DFD58676E}" type="pres">
      <dgm:prSet presAssocID="{E7BB2ECD-8DD8-4CD9-BB71-6582364520B2}" presName="connectorText" presStyleLbl="sibTrans1D1" presStyleIdx="0" presStyleCnt="3"/>
      <dgm:spPr/>
      <dgm:t>
        <a:bodyPr/>
        <a:lstStyle/>
        <a:p>
          <a:endParaRPr lang="en-US"/>
        </a:p>
      </dgm:t>
    </dgm:pt>
    <dgm:pt modelId="{7FA9C265-1DF6-43FF-A4A9-F76C69237EF0}" type="pres">
      <dgm:prSet presAssocID="{3B1BE4D7-743C-4EA3-9E72-71211FAB8673}" presName="node" presStyleLbl="node1" presStyleIdx="1" presStyleCnt="4" custScaleX="65595" custScaleY="52976" custLinFactNeighborX="19933" custLinFactNeighborY="-115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57D2A3-97A6-42B1-BE68-C9DF93A5541C}" type="pres">
      <dgm:prSet presAssocID="{7D7869D2-6F76-4550-B76F-6773CB9406F3}" presName="sibTrans" presStyleLbl="sibTrans1D1" presStyleIdx="1" presStyleCnt="3"/>
      <dgm:spPr/>
      <dgm:t>
        <a:bodyPr/>
        <a:lstStyle/>
        <a:p>
          <a:endParaRPr lang="en-US"/>
        </a:p>
      </dgm:t>
    </dgm:pt>
    <dgm:pt modelId="{C309A273-4E44-43B7-9359-382352C2B1D0}" type="pres">
      <dgm:prSet presAssocID="{7D7869D2-6F76-4550-B76F-6773CB9406F3}" presName="connectorText" presStyleLbl="sibTrans1D1" presStyleIdx="1" presStyleCnt="3"/>
      <dgm:spPr/>
      <dgm:t>
        <a:bodyPr/>
        <a:lstStyle/>
        <a:p>
          <a:endParaRPr lang="en-US"/>
        </a:p>
      </dgm:t>
    </dgm:pt>
    <dgm:pt modelId="{70B9E7D7-285E-44E9-BC5C-8B7288DA4B50}" type="pres">
      <dgm:prSet presAssocID="{4B6B8E37-BDA3-426B-8679-7AD5E18068F4}" presName="node" presStyleLbl="node1" presStyleIdx="2" presStyleCnt="4" custScaleX="172796" custScaleY="1919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A137FB-82CF-48FB-8E11-61188130EA6A}" type="pres">
      <dgm:prSet presAssocID="{02723506-189B-484E-B259-248AE54F5E29}" presName="sibTrans" presStyleLbl="sibTrans1D1" presStyleIdx="2" presStyleCnt="3"/>
      <dgm:spPr/>
      <dgm:t>
        <a:bodyPr/>
        <a:lstStyle/>
        <a:p>
          <a:endParaRPr lang="en-US"/>
        </a:p>
      </dgm:t>
    </dgm:pt>
    <dgm:pt modelId="{8DCBDF5C-2EB3-4590-97B6-78A8F3A70F7B}" type="pres">
      <dgm:prSet presAssocID="{02723506-189B-484E-B259-248AE54F5E29}" presName="connectorText" presStyleLbl="sibTrans1D1" presStyleIdx="2" presStyleCnt="3"/>
      <dgm:spPr/>
      <dgm:t>
        <a:bodyPr/>
        <a:lstStyle/>
        <a:p>
          <a:endParaRPr lang="en-US"/>
        </a:p>
      </dgm:t>
    </dgm:pt>
    <dgm:pt modelId="{286F5727-A2C2-44D0-A5FA-B153C4A520B0}" type="pres">
      <dgm:prSet presAssocID="{C874A78F-B65B-4EAC-8921-C9772D4E0084}" presName="node" presStyleLbl="node1" presStyleIdx="3" presStyleCnt="4" custScaleY="183351" custLinFactNeighborX="293" custLinFactNeighborY="21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17C56C-DC68-436E-AC94-45A0F898358F}" type="presOf" srcId="{02723506-189B-484E-B259-248AE54F5E29}" destId="{8DCBDF5C-2EB3-4590-97B6-78A8F3A70F7B}" srcOrd="1" destOrd="0" presId="urn:microsoft.com/office/officeart/2005/8/layout/bProcess3"/>
    <dgm:cxn modelId="{DD9BEFDB-9EA9-4BAB-987C-D2FCFF79C6A1}" type="presOf" srcId="{3B1BE4D7-743C-4EA3-9E72-71211FAB8673}" destId="{7FA9C265-1DF6-43FF-A4A9-F76C69237EF0}" srcOrd="0" destOrd="0" presId="urn:microsoft.com/office/officeart/2005/8/layout/bProcess3"/>
    <dgm:cxn modelId="{BB149F1A-9161-43B3-91B7-78C9F32D98F8}" type="presOf" srcId="{7D7869D2-6F76-4550-B76F-6773CB9406F3}" destId="{7E57D2A3-97A6-42B1-BE68-C9DF93A5541C}" srcOrd="0" destOrd="0" presId="urn:microsoft.com/office/officeart/2005/8/layout/bProcess3"/>
    <dgm:cxn modelId="{4F43E971-8EA7-4802-967B-B95060FBB7D5}" type="presOf" srcId="{E7BB2ECD-8DD8-4CD9-BB71-6582364520B2}" destId="{7CEB8B9E-7948-4F3E-8648-DA0513A12E1D}" srcOrd="0" destOrd="0" presId="urn:microsoft.com/office/officeart/2005/8/layout/bProcess3"/>
    <dgm:cxn modelId="{488CC82C-CB57-45EB-8D19-11879D927541}" srcId="{0EABBD2F-0DF2-40F2-AE48-73EA6680C018}" destId="{4B6B8E37-BDA3-426B-8679-7AD5E18068F4}" srcOrd="2" destOrd="0" parTransId="{F15D2C2D-31DA-4323-AEB0-291212A44856}" sibTransId="{02723506-189B-484E-B259-248AE54F5E29}"/>
    <dgm:cxn modelId="{53E0CF70-4F0A-45A8-AEC6-55D88FC697BF}" type="presOf" srcId="{7D7869D2-6F76-4550-B76F-6773CB9406F3}" destId="{C309A273-4E44-43B7-9359-382352C2B1D0}" srcOrd="1" destOrd="0" presId="urn:microsoft.com/office/officeart/2005/8/layout/bProcess3"/>
    <dgm:cxn modelId="{C0A21BE8-1AF3-4B86-B752-AA91E0490E70}" type="presOf" srcId="{95BFC654-ECFB-4C7F-9FCD-298F68409E09}" destId="{58CC9F54-E934-4B43-800D-38D0FE0A5F01}" srcOrd="0" destOrd="0" presId="urn:microsoft.com/office/officeart/2005/8/layout/bProcess3"/>
    <dgm:cxn modelId="{59BA87B5-08FD-4F5B-9F22-26C693B648CB}" srcId="{0EABBD2F-0DF2-40F2-AE48-73EA6680C018}" destId="{95BFC654-ECFB-4C7F-9FCD-298F68409E09}" srcOrd="0" destOrd="0" parTransId="{22FAA3E2-DA45-4E68-A567-3CD79666534B}" sibTransId="{E7BB2ECD-8DD8-4CD9-BB71-6582364520B2}"/>
    <dgm:cxn modelId="{BBD02D09-CD1C-4597-A455-4AA183465CBF}" type="presOf" srcId="{02723506-189B-484E-B259-248AE54F5E29}" destId="{03A137FB-82CF-48FB-8E11-61188130EA6A}" srcOrd="0" destOrd="0" presId="urn:microsoft.com/office/officeart/2005/8/layout/bProcess3"/>
    <dgm:cxn modelId="{09F0B6C3-3BC5-4DF7-BD90-F82ABCE87222}" type="presOf" srcId="{0EABBD2F-0DF2-40F2-AE48-73EA6680C018}" destId="{D0413AC3-4D2C-476D-BF15-16BD307AA106}" srcOrd="0" destOrd="0" presId="urn:microsoft.com/office/officeart/2005/8/layout/bProcess3"/>
    <dgm:cxn modelId="{271455DC-DD47-4EF2-8ECD-572E4F8DEF52}" srcId="{0EABBD2F-0DF2-40F2-AE48-73EA6680C018}" destId="{C874A78F-B65B-4EAC-8921-C9772D4E0084}" srcOrd="3" destOrd="0" parTransId="{C900C264-4104-4804-8572-51CDF27852B4}" sibTransId="{37C06BD8-AE4E-4CD8-B0AB-F83466AA907E}"/>
    <dgm:cxn modelId="{81D05AF4-24FB-417E-865E-8B4B5B156FDA}" srcId="{0EABBD2F-0DF2-40F2-AE48-73EA6680C018}" destId="{3B1BE4D7-743C-4EA3-9E72-71211FAB8673}" srcOrd="1" destOrd="0" parTransId="{1C460529-8D9D-4FBD-9367-66D789DB1C93}" sibTransId="{7D7869D2-6F76-4550-B76F-6773CB9406F3}"/>
    <dgm:cxn modelId="{51D605E4-BD97-4B87-90DA-2EED848CBECA}" type="presOf" srcId="{4B6B8E37-BDA3-426B-8679-7AD5E18068F4}" destId="{70B9E7D7-285E-44E9-BC5C-8B7288DA4B50}" srcOrd="0" destOrd="0" presId="urn:microsoft.com/office/officeart/2005/8/layout/bProcess3"/>
    <dgm:cxn modelId="{CB6705E5-D837-4FBD-9BE2-6D8DD30C0C10}" type="presOf" srcId="{E7BB2ECD-8DD8-4CD9-BB71-6582364520B2}" destId="{FFD81F9F-ACA6-411F-BD9C-A85DFD58676E}" srcOrd="1" destOrd="0" presId="urn:microsoft.com/office/officeart/2005/8/layout/bProcess3"/>
    <dgm:cxn modelId="{D35D021D-5781-4155-B230-D1BEEA90566C}" type="presOf" srcId="{C874A78F-B65B-4EAC-8921-C9772D4E0084}" destId="{286F5727-A2C2-44D0-A5FA-B153C4A520B0}" srcOrd="0" destOrd="0" presId="urn:microsoft.com/office/officeart/2005/8/layout/bProcess3"/>
    <dgm:cxn modelId="{8DEFDD9A-6FD0-483B-A678-A953C2C93331}" type="presParOf" srcId="{D0413AC3-4D2C-476D-BF15-16BD307AA106}" destId="{58CC9F54-E934-4B43-800D-38D0FE0A5F01}" srcOrd="0" destOrd="0" presId="urn:microsoft.com/office/officeart/2005/8/layout/bProcess3"/>
    <dgm:cxn modelId="{5A27DBB4-8357-47DF-8271-CD448A230DAC}" type="presParOf" srcId="{D0413AC3-4D2C-476D-BF15-16BD307AA106}" destId="{7CEB8B9E-7948-4F3E-8648-DA0513A12E1D}" srcOrd="1" destOrd="0" presId="urn:microsoft.com/office/officeart/2005/8/layout/bProcess3"/>
    <dgm:cxn modelId="{D3287B84-AC6C-4924-ACC8-91E244C3C06C}" type="presParOf" srcId="{7CEB8B9E-7948-4F3E-8648-DA0513A12E1D}" destId="{FFD81F9F-ACA6-411F-BD9C-A85DFD58676E}" srcOrd="0" destOrd="0" presId="urn:microsoft.com/office/officeart/2005/8/layout/bProcess3"/>
    <dgm:cxn modelId="{CD2A3721-9C65-44F6-BE69-9CA51145905C}" type="presParOf" srcId="{D0413AC3-4D2C-476D-BF15-16BD307AA106}" destId="{7FA9C265-1DF6-43FF-A4A9-F76C69237EF0}" srcOrd="2" destOrd="0" presId="urn:microsoft.com/office/officeart/2005/8/layout/bProcess3"/>
    <dgm:cxn modelId="{BECE6794-B7A6-4E7E-B1F0-E73E4DA8549F}" type="presParOf" srcId="{D0413AC3-4D2C-476D-BF15-16BD307AA106}" destId="{7E57D2A3-97A6-42B1-BE68-C9DF93A5541C}" srcOrd="3" destOrd="0" presId="urn:microsoft.com/office/officeart/2005/8/layout/bProcess3"/>
    <dgm:cxn modelId="{C2B561F0-02AC-4587-9C4E-4980C8070FDF}" type="presParOf" srcId="{7E57D2A3-97A6-42B1-BE68-C9DF93A5541C}" destId="{C309A273-4E44-43B7-9359-382352C2B1D0}" srcOrd="0" destOrd="0" presId="urn:microsoft.com/office/officeart/2005/8/layout/bProcess3"/>
    <dgm:cxn modelId="{B136B3AE-89CF-4085-9473-2FED1EC2DDD0}" type="presParOf" srcId="{D0413AC3-4D2C-476D-BF15-16BD307AA106}" destId="{70B9E7D7-285E-44E9-BC5C-8B7288DA4B50}" srcOrd="4" destOrd="0" presId="urn:microsoft.com/office/officeart/2005/8/layout/bProcess3"/>
    <dgm:cxn modelId="{1BCAD94E-AD0A-4AA3-9C55-DF6CA0051C6A}" type="presParOf" srcId="{D0413AC3-4D2C-476D-BF15-16BD307AA106}" destId="{03A137FB-82CF-48FB-8E11-61188130EA6A}" srcOrd="5" destOrd="0" presId="urn:microsoft.com/office/officeart/2005/8/layout/bProcess3"/>
    <dgm:cxn modelId="{54EDBFC5-1FA6-43A1-8337-13106044797C}" type="presParOf" srcId="{03A137FB-82CF-48FB-8E11-61188130EA6A}" destId="{8DCBDF5C-2EB3-4590-97B6-78A8F3A70F7B}" srcOrd="0" destOrd="0" presId="urn:microsoft.com/office/officeart/2005/8/layout/bProcess3"/>
    <dgm:cxn modelId="{3E86D4C0-28D6-4C37-B580-6B705F01C256}" type="presParOf" srcId="{D0413AC3-4D2C-476D-BF15-16BD307AA106}" destId="{286F5727-A2C2-44D0-A5FA-B153C4A520B0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012FA-D9C4-4E47-B30D-DBD091F97FF9}">
      <dsp:nvSpPr>
        <dsp:cNvPr id="0" name=""/>
        <dsp:cNvSpPr/>
      </dsp:nvSpPr>
      <dsp:spPr>
        <a:xfrm>
          <a:off x="4733007" y="547032"/>
          <a:ext cx="1819953" cy="18757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baseline</a:t>
          </a:r>
          <a:endParaRPr lang="en-US" sz="3400" kern="1200" dirty="0"/>
        </a:p>
      </dsp:txBody>
      <dsp:txXfrm>
        <a:off x="4786312" y="600337"/>
        <a:ext cx="1713343" cy="1769115"/>
      </dsp:txXfrm>
    </dsp:sp>
    <dsp:sp modelId="{CFB8D61F-BAFA-4894-BE29-C888B6E8CFB2}">
      <dsp:nvSpPr>
        <dsp:cNvPr id="0" name=""/>
        <dsp:cNvSpPr/>
      </dsp:nvSpPr>
      <dsp:spPr>
        <a:xfrm rot="7627434">
          <a:off x="4058381" y="2641592"/>
          <a:ext cx="831217" cy="7752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 rot="-5400000">
        <a:off x="4311589" y="2637202"/>
        <a:ext cx="465179" cy="598627"/>
      </dsp:txXfrm>
    </dsp:sp>
    <dsp:sp modelId="{CB195D3A-5D25-44B4-B028-8E52BB4B21CF}">
      <dsp:nvSpPr>
        <dsp:cNvPr id="0" name=""/>
        <dsp:cNvSpPr/>
      </dsp:nvSpPr>
      <dsp:spPr>
        <a:xfrm>
          <a:off x="238" y="3673241"/>
          <a:ext cx="6552722" cy="18757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The line from which the outer limits of the territorial sea and other costal state zone</a:t>
          </a:r>
          <a:endParaRPr lang="en-US" sz="3400" kern="1200" dirty="0"/>
        </a:p>
      </dsp:txBody>
      <dsp:txXfrm>
        <a:off x="55176" y="3728179"/>
        <a:ext cx="6442846" cy="17658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4CF61-3FB5-4CB0-A358-DFB0A11D6E0E}">
      <dsp:nvSpPr>
        <dsp:cNvPr id="0" name=""/>
        <dsp:cNvSpPr/>
      </dsp:nvSpPr>
      <dsp:spPr>
        <a:xfrm>
          <a:off x="2909935" y="3256285"/>
          <a:ext cx="2409729" cy="24097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600" kern="1200" dirty="0" err="1" smtClean="0"/>
            <a:t>Bentuk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garis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Pangkal</a:t>
          </a:r>
          <a:r>
            <a:rPr lang="en-US" sz="2600" kern="1200" dirty="0" smtClean="0"/>
            <a:t> (KHL ‘82)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3262832" y="3609182"/>
        <a:ext cx="1703935" cy="1703935"/>
      </dsp:txXfrm>
    </dsp:sp>
    <dsp:sp modelId="{F363F8E1-B812-43E9-B4DE-0ADF13CCA211}">
      <dsp:nvSpPr>
        <dsp:cNvPr id="0" name=""/>
        <dsp:cNvSpPr/>
      </dsp:nvSpPr>
      <dsp:spPr>
        <a:xfrm rot="12900000">
          <a:off x="1013197" y="2719401"/>
          <a:ext cx="2209069" cy="68677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8B6FAA-5E24-4F0A-A896-134723840B68}">
      <dsp:nvSpPr>
        <dsp:cNvPr id="0" name=""/>
        <dsp:cNvSpPr/>
      </dsp:nvSpPr>
      <dsp:spPr>
        <a:xfrm>
          <a:off x="68328" y="1513555"/>
          <a:ext cx="2289243" cy="18313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/>
            <a:t>Biasa</a:t>
          </a:r>
          <a:r>
            <a:rPr lang="en-US" sz="3700" kern="1200" dirty="0" smtClean="0"/>
            <a:t> </a:t>
          </a:r>
          <a:endParaRPr lang="en-US" sz="3700" kern="1200" dirty="0"/>
        </a:p>
      </dsp:txBody>
      <dsp:txXfrm>
        <a:off x="121968" y="1567195"/>
        <a:ext cx="2181963" cy="1724114"/>
      </dsp:txXfrm>
    </dsp:sp>
    <dsp:sp modelId="{AA3AC1B9-DBCC-4B43-91A1-628FE855B512}">
      <dsp:nvSpPr>
        <dsp:cNvPr id="0" name=""/>
        <dsp:cNvSpPr/>
      </dsp:nvSpPr>
      <dsp:spPr>
        <a:xfrm rot="16200000">
          <a:off x="3010265" y="1679793"/>
          <a:ext cx="2209069" cy="68677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B7013-9376-4DA0-938E-4917C1CE7A78}">
      <dsp:nvSpPr>
        <dsp:cNvPr id="0" name=""/>
        <dsp:cNvSpPr/>
      </dsp:nvSpPr>
      <dsp:spPr>
        <a:xfrm>
          <a:off x="2970178" y="2947"/>
          <a:ext cx="2289243" cy="18313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/>
            <a:t>Lurus</a:t>
          </a:r>
          <a:r>
            <a:rPr lang="en-US" sz="3700" kern="1200" dirty="0" smtClean="0"/>
            <a:t> </a:t>
          </a:r>
          <a:endParaRPr lang="en-US" sz="3700" kern="1200" dirty="0"/>
        </a:p>
      </dsp:txBody>
      <dsp:txXfrm>
        <a:off x="3023818" y="56587"/>
        <a:ext cx="2181963" cy="1724114"/>
      </dsp:txXfrm>
    </dsp:sp>
    <dsp:sp modelId="{0409B640-EAA4-41B6-803C-E5E862F4387E}">
      <dsp:nvSpPr>
        <dsp:cNvPr id="0" name=""/>
        <dsp:cNvSpPr/>
      </dsp:nvSpPr>
      <dsp:spPr>
        <a:xfrm rot="19500000">
          <a:off x="5007333" y="2719401"/>
          <a:ext cx="2209069" cy="68677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DBAEDA-F2B1-4C56-9BAF-F709A34A84C6}">
      <dsp:nvSpPr>
        <dsp:cNvPr id="0" name=""/>
        <dsp:cNvSpPr/>
      </dsp:nvSpPr>
      <dsp:spPr>
        <a:xfrm>
          <a:off x="5872028" y="1513555"/>
          <a:ext cx="2289243" cy="18313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/>
            <a:t>Kepulauan</a:t>
          </a:r>
          <a:r>
            <a:rPr lang="en-US" sz="3700" kern="1200" dirty="0" smtClean="0"/>
            <a:t> </a:t>
          </a:r>
          <a:endParaRPr lang="en-US" sz="3700" kern="1200" dirty="0"/>
        </a:p>
      </dsp:txBody>
      <dsp:txXfrm>
        <a:off x="5925668" y="1567195"/>
        <a:ext cx="2181963" cy="17241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B8B9E-7948-4F3E-8648-DA0513A12E1D}">
      <dsp:nvSpPr>
        <dsp:cNvPr id="0" name=""/>
        <dsp:cNvSpPr/>
      </dsp:nvSpPr>
      <dsp:spPr>
        <a:xfrm>
          <a:off x="5331644" y="897067"/>
          <a:ext cx="1227743" cy="202252"/>
        </a:xfrm>
        <a:custGeom>
          <a:avLst/>
          <a:gdLst/>
          <a:ahLst/>
          <a:cxnLst/>
          <a:rect l="0" t="0" r="0" b="0"/>
          <a:pathLst>
            <a:path>
              <a:moveTo>
                <a:pt x="0" y="202252"/>
              </a:moveTo>
              <a:lnTo>
                <a:pt x="630971" y="202252"/>
              </a:lnTo>
              <a:lnTo>
                <a:pt x="630971" y="0"/>
              </a:lnTo>
              <a:lnTo>
                <a:pt x="1227743" y="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13653" y="994823"/>
        <a:ext cx="63724" cy="6741"/>
      </dsp:txXfrm>
    </dsp:sp>
    <dsp:sp modelId="{58CC9F54-E934-4B43-800D-38D0FE0A5F01}">
      <dsp:nvSpPr>
        <dsp:cNvPr id="0" name=""/>
        <dsp:cNvSpPr/>
      </dsp:nvSpPr>
      <dsp:spPr>
        <a:xfrm>
          <a:off x="8588" y="558"/>
          <a:ext cx="5324855" cy="21975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Garis</a:t>
          </a:r>
          <a:r>
            <a:rPr lang="en-US" sz="1500" kern="1200" dirty="0" smtClean="0"/>
            <a:t> air </a:t>
          </a:r>
          <a:r>
            <a:rPr lang="en-US" sz="1500" kern="1200" dirty="0" err="1" smtClean="0"/>
            <a:t>rendah</a:t>
          </a:r>
          <a:r>
            <a:rPr lang="en-US" sz="1500" kern="1200" dirty="0" smtClean="0"/>
            <a:t> yang </a:t>
          </a:r>
          <a:r>
            <a:rPr lang="en-US" sz="1500" kern="1200" dirty="0" err="1" smtClean="0"/>
            <a:t>menghubungkan</a:t>
          </a:r>
          <a:r>
            <a:rPr lang="en-US" sz="1500" kern="1200" dirty="0" smtClean="0"/>
            <a:t> titik2 </a:t>
          </a:r>
          <a:r>
            <a:rPr lang="en-US" sz="1500" kern="1200" dirty="0" err="1" smtClean="0"/>
            <a:t>terluar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dari</a:t>
          </a:r>
          <a:r>
            <a:rPr lang="en-US" sz="1500" kern="1200" dirty="0" smtClean="0"/>
            <a:t> pulau2 &amp; karang2 </a:t>
          </a:r>
          <a:r>
            <a:rPr lang="en-US" sz="1500" kern="1200" dirty="0" err="1" smtClean="0"/>
            <a:t>kering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terluar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dari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suatu</a:t>
          </a:r>
          <a:r>
            <a:rPr lang="en-US" sz="1500" kern="1200" dirty="0" smtClean="0"/>
            <a:t> neg. </a:t>
          </a:r>
          <a:r>
            <a:rPr lang="en-US" sz="1500" kern="1200" dirty="0" err="1" smtClean="0"/>
            <a:t>kepulauan</a:t>
          </a:r>
          <a:r>
            <a:rPr lang="en-US" sz="1500" kern="1200" dirty="0" smtClean="0"/>
            <a:t> </a:t>
          </a:r>
          <a:endParaRPr lang="en-US" sz="1500" kern="1200" dirty="0"/>
        </a:p>
      </dsp:txBody>
      <dsp:txXfrm>
        <a:off x="8588" y="558"/>
        <a:ext cx="5324855" cy="2197524"/>
      </dsp:txXfrm>
    </dsp:sp>
    <dsp:sp modelId="{7E57D2A3-97A6-42B1-BE68-C9DF93A5541C}">
      <dsp:nvSpPr>
        <dsp:cNvPr id="0" name=""/>
        <dsp:cNvSpPr/>
      </dsp:nvSpPr>
      <dsp:spPr>
        <a:xfrm>
          <a:off x="2540867" y="1361076"/>
          <a:ext cx="5012197" cy="1478723"/>
        </a:xfrm>
        <a:custGeom>
          <a:avLst/>
          <a:gdLst/>
          <a:ahLst/>
          <a:cxnLst/>
          <a:rect l="0" t="0" r="0" b="0"/>
          <a:pathLst>
            <a:path>
              <a:moveTo>
                <a:pt x="5012197" y="0"/>
              </a:moveTo>
              <a:lnTo>
                <a:pt x="5012197" y="756461"/>
              </a:lnTo>
              <a:lnTo>
                <a:pt x="0" y="756461"/>
              </a:lnTo>
              <a:lnTo>
                <a:pt x="0" y="1478723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16103" y="2097067"/>
        <a:ext cx="261725" cy="6741"/>
      </dsp:txXfrm>
    </dsp:sp>
    <dsp:sp modelId="{7FA9C265-1DF6-43FF-A4A9-F76C69237EF0}">
      <dsp:nvSpPr>
        <dsp:cNvPr id="0" name=""/>
        <dsp:cNvSpPr/>
      </dsp:nvSpPr>
      <dsp:spPr>
        <a:xfrm>
          <a:off x="6591787" y="431257"/>
          <a:ext cx="1922554" cy="9316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Ds: </a:t>
          </a:r>
          <a:r>
            <a:rPr lang="en-US" sz="1500" kern="1200" dirty="0" err="1" smtClean="0"/>
            <a:t>psl</a:t>
          </a:r>
          <a:r>
            <a:rPr lang="en-US" sz="1500" kern="1200" dirty="0" smtClean="0"/>
            <a:t> 47 KLH ‘82</a:t>
          </a:r>
          <a:endParaRPr lang="en-US" sz="1500" kern="1200" dirty="0"/>
        </a:p>
      </dsp:txBody>
      <dsp:txXfrm>
        <a:off x="6591787" y="431257"/>
        <a:ext cx="1922554" cy="931618"/>
      </dsp:txXfrm>
    </dsp:sp>
    <dsp:sp modelId="{03A137FB-82CF-48FB-8E11-61188130EA6A}">
      <dsp:nvSpPr>
        <dsp:cNvPr id="0" name=""/>
        <dsp:cNvSpPr/>
      </dsp:nvSpPr>
      <dsp:spPr>
        <a:xfrm>
          <a:off x="5071347" y="4514300"/>
          <a:ext cx="6521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3152" y="45720"/>
              </a:lnTo>
              <a:lnTo>
                <a:pt x="343152" y="121923"/>
              </a:lnTo>
              <a:lnTo>
                <a:pt x="652105" y="121923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80226" y="4556650"/>
        <a:ext cx="34347" cy="6741"/>
      </dsp:txXfrm>
    </dsp:sp>
    <dsp:sp modelId="{70B9E7D7-285E-44E9-BC5C-8B7288DA4B50}">
      <dsp:nvSpPr>
        <dsp:cNvPr id="0" name=""/>
        <dsp:cNvSpPr/>
      </dsp:nvSpPr>
      <dsp:spPr>
        <a:xfrm>
          <a:off x="8588" y="2872200"/>
          <a:ext cx="5064558" cy="33756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Syarat</a:t>
          </a:r>
          <a:r>
            <a:rPr lang="en-US" sz="1500" kern="1200" dirty="0" smtClean="0"/>
            <a:t> ;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1. </a:t>
          </a:r>
          <a:r>
            <a:rPr lang="en-US" sz="1500" kern="1200" dirty="0" err="1" smtClean="0"/>
            <a:t>Menghubungkan</a:t>
          </a:r>
          <a:r>
            <a:rPr lang="en-US" sz="1500" kern="1200" dirty="0" smtClean="0"/>
            <a:t> titik2 </a:t>
          </a:r>
          <a:r>
            <a:rPr lang="en-US" sz="1500" kern="1200" dirty="0" err="1" smtClean="0"/>
            <a:t>terluar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dr</a:t>
          </a:r>
          <a:r>
            <a:rPr lang="en-US" sz="1500" kern="1200" dirty="0" smtClean="0"/>
            <a:t> pulau2 </a:t>
          </a:r>
          <a:r>
            <a:rPr lang="en-US" sz="1500" kern="1200" dirty="0" err="1" smtClean="0"/>
            <a:t>dan</a:t>
          </a:r>
          <a:r>
            <a:rPr lang="en-US" sz="1500" kern="1200" dirty="0" smtClean="0"/>
            <a:t> karang2 </a:t>
          </a:r>
          <a:r>
            <a:rPr lang="en-US" sz="1500" kern="1200" dirty="0" err="1" smtClean="0"/>
            <a:t>terluar</a:t>
          </a:r>
          <a:endParaRPr lang="en-US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2. </a:t>
          </a:r>
          <a:r>
            <a:rPr lang="en-US" sz="1500" kern="1200" dirty="0" err="1" smtClean="0"/>
            <a:t>Perbandingan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antara</a:t>
          </a:r>
          <a:r>
            <a:rPr lang="en-US" sz="1500" kern="1200" dirty="0" smtClean="0"/>
            <a:t>  </a:t>
          </a:r>
          <a:r>
            <a:rPr lang="en-US" sz="1500" kern="1200" dirty="0" err="1" smtClean="0"/>
            <a:t>daerah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perairan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daerah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daratan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termasuk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atol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adalah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antara</a:t>
          </a:r>
          <a:r>
            <a:rPr lang="en-US" sz="1500" kern="1200" dirty="0" smtClean="0"/>
            <a:t> 1:1 </a:t>
          </a:r>
          <a:r>
            <a:rPr lang="en-US" sz="1500" kern="1200" dirty="0" err="1" smtClean="0"/>
            <a:t>atau</a:t>
          </a:r>
          <a:r>
            <a:rPr lang="en-US" sz="1500" kern="1200" dirty="0" smtClean="0"/>
            <a:t> 9:1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3. </a:t>
          </a:r>
          <a:r>
            <a:rPr lang="en-US" sz="1500" kern="1200" dirty="0" err="1" smtClean="0"/>
            <a:t>Tidak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boleh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melebihi</a:t>
          </a:r>
          <a:r>
            <a:rPr lang="en-US" sz="1500" kern="1200" dirty="0" smtClean="0"/>
            <a:t> 100 mil </a:t>
          </a:r>
          <a:r>
            <a:rPr lang="en-US" sz="1500" kern="1200" dirty="0" err="1" smtClean="0"/>
            <a:t>laut</a:t>
          </a:r>
          <a:r>
            <a:rPr lang="en-US" sz="1500" kern="1200" dirty="0" smtClean="0"/>
            <a:t>  (3%nya </a:t>
          </a:r>
          <a:r>
            <a:rPr lang="en-US" sz="1500" kern="1200" dirty="0" err="1" smtClean="0"/>
            <a:t>bisa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melebihi</a:t>
          </a:r>
          <a:r>
            <a:rPr lang="en-US" sz="1500" kern="1200" dirty="0" smtClean="0"/>
            <a:t> 125 mil)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4. </a:t>
          </a:r>
          <a:r>
            <a:rPr lang="en-US" sz="1500" kern="1200" dirty="0" err="1" smtClean="0"/>
            <a:t>Tidak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boleh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menyimpang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terlalu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jauh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dari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kofigurasi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pulau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tersebut</a:t>
          </a:r>
          <a:endParaRPr lang="en-US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5. </a:t>
          </a:r>
          <a:r>
            <a:rPr lang="en-US" sz="1500" kern="1200" dirty="0" err="1" smtClean="0"/>
            <a:t>Tidak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boleh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memotong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laut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teritorial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negara</a:t>
          </a:r>
          <a:r>
            <a:rPr lang="en-US" sz="1500" kern="1200" dirty="0" smtClean="0"/>
            <a:t> lain.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6. </a:t>
          </a:r>
          <a:r>
            <a:rPr lang="en-US" sz="1500" kern="1200" dirty="0" err="1" smtClean="0"/>
            <a:t>Menghormati</a:t>
          </a:r>
          <a:r>
            <a:rPr lang="en-US" sz="1500" kern="1200" dirty="0" smtClean="0"/>
            <a:t> hak2 </a:t>
          </a:r>
          <a:r>
            <a:rPr lang="en-US" sz="1500" kern="1200" dirty="0" err="1" smtClean="0"/>
            <a:t>perikanaan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tradisional</a:t>
          </a:r>
          <a:endParaRPr lang="en-US" sz="1500" kern="1200" dirty="0"/>
        </a:p>
      </dsp:txBody>
      <dsp:txXfrm>
        <a:off x="8588" y="2872200"/>
        <a:ext cx="5064558" cy="3375641"/>
      </dsp:txXfrm>
    </dsp:sp>
    <dsp:sp modelId="{286F5727-A2C2-44D0-A5FA-B153C4A520B0}">
      <dsp:nvSpPr>
        <dsp:cNvPr id="0" name=""/>
        <dsp:cNvSpPr/>
      </dsp:nvSpPr>
      <dsp:spPr>
        <a:xfrm>
          <a:off x="5755852" y="3024047"/>
          <a:ext cx="2930946" cy="32243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Akibat</a:t>
          </a:r>
          <a:r>
            <a:rPr lang="en-US" sz="1500" kern="1200" dirty="0" smtClean="0"/>
            <a:t> 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1. </a:t>
          </a:r>
          <a:r>
            <a:rPr lang="en-US" sz="1500" kern="1200" dirty="0" err="1" smtClean="0"/>
            <a:t>Mengakui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hak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lintas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damai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hak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lintas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alur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kepulauan</a:t>
          </a:r>
          <a:endParaRPr lang="en-US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2. </a:t>
          </a:r>
          <a:r>
            <a:rPr lang="en-US" sz="1500" kern="1200" dirty="0" err="1" smtClean="0"/>
            <a:t>Mengakui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hak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lintas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komunikasi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kepentingan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sah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lainnya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dr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negara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tetangga</a:t>
          </a:r>
          <a:endParaRPr lang="en-US" sz="1500" kern="1200" dirty="0"/>
        </a:p>
      </dsp:txBody>
      <dsp:txXfrm>
        <a:off x="5755852" y="3024047"/>
        <a:ext cx="2930946" cy="3224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9B5C8-B88A-40A6-AB70-76D00869E45E}" type="datetimeFigureOut">
              <a:rPr lang="fr-FR"/>
              <a:pPr>
                <a:defRPr/>
              </a:pPr>
              <a:t>3/26/18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E59FE-0FD6-4C9C-BA18-5345DEC216D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66AB1-2326-49A3-AFB0-A7F9B04E2500}" type="datetimeFigureOut">
              <a:rPr lang="fr-FR"/>
              <a:pPr>
                <a:defRPr/>
              </a:pPr>
              <a:t>3/26/18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4D2DE-EF67-4CFE-9E23-7A9A9D2ED32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AE697-12DB-4DF1-8770-AEC362ADB94E}" type="datetimeFigureOut">
              <a:rPr lang="fr-FR"/>
              <a:pPr>
                <a:defRPr/>
              </a:pPr>
              <a:t>3/26/18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F8387-3916-481A-A872-56695EE9C8C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A0E15-0356-486A-AE91-1667C910E4BB}" type="datetimeFigureOut">
              <a:rPr lang="fr-FR"/>
              <a:pPr>
                <a:defRPr/>
              </a:pPr>
              <a:t>3/26/18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FF280-61B1-4686-B070-12F95C0B4AA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0C08C-5603-492E-9115-E03FDF36E5B0}" type="datetimeFigureOut">
              <a:rPr lang="fr-FR"/>
              <a:pPr>
                <a:defRPr/>
              </a:pPr>
              <a:t>3/26/18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42EB6-66F4-4B90-9AE6-5D35B89149F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D2127-1C80-4645-8802-9316ECE178ED}" type="datetimeFigureOut">
              <a:rPr lang="fr-FR"/>
              <a:pPr>
                <a:defRPr/>
              </a:pPr>
              <a:t>3/26/18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57A36-6855-466B-925D-937FAF0389F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42907-6B16-4F27-B3E5-B39BC4A074FC}" type="datetimeFigureOut">
              <a:rPr lang="fr-FR"/>
              <a:pPr>
                <a:defRPr/>
              </a:pPr>
              <a:t>3/26/18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EA26B-E4B2-47BD-A9EF-6010700F039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CD902-6B88-41FC-A96C-5953D113ABAB}" type="datetimeFigureOut">
              <a:rPr lang="fr-FR"/>
              <a:pPr>
                <a:defRPr/>
              </a:pPr>
              <a:t>3/26/18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1177C-0286-4D19-8CF7-8887C07E414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7878B-11FF-48C5-ADA6-1A46D48EB1EF}" type="datetimeFigureOut">
              <a:rPr lang="fr-FR"/>
              <a:pPr>
                <a:defRPr/>
              </a:pPr>
              <a:t>3/26/18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80F01-9BD7-4411-B805-786084505F2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3AFF2-FD2A-4361-A3E8-595C4A62BA52}" type="datetimeFigureOut">
              <a:rPr lang="fr-FR"/>
              <a:pPr>
                <a:defRPr/>
              </a:pPr>
              <a:t>3/26/18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E61A5-BF58-4100-90BF-3CF2C15E963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849E1-1012-4BA6-A298-2BAA42D451D2}" type="datetimeFigureOut">
              <a:rPr lang="fr-FR"/>
              <a:pPr>
                <a:defRPr/>
              </a:pPr>
              <a:t>3/26/18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73470-6C4D-49FA-A248-884155A4F4D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59DA1B-C9BA-4655-B86B-63992C319BB6}" type="datetimeFigureOut">
              <a:rPr lang="fr-FR"/>
              <a:pPr>
                <a:defRPr/>
              </a:pPr>
              <a:t>3/26/18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0E217F-8FC2-4092-8D00-48086248B99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857250"/>
            <a:ext cx="7772400" cy="1470025"/>
          </a:xfrm>
        </p:spPr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Garis </a:t>
            </a:r>
            <a:r>
              <a:rPr lang="fr-CA" dirty="0" err="1" smtClean="0">
                <a:solidFill>
                  <a:schemeClr val="bg1"/>
                </a:solidFill>
              </a:rPr>
              <a:t>Pangkal</a:t>
            </a:r>
            <a:r>
              <a:rPr lang="fr-CA" dirty="0" smtClean="0">
                <a:solidFill>
                  <a:schemeClr val="bg1"/>
                </a:solidFill>
              </a:rPr>
              <a:t> (</a:t>
            </a:r>
            <a:r>
              <a:rPr lang="fr-CA" i="1" dirty="0" smtClean="0">
                <a:solidFill>
                  <a:schemeClr val="bg1"/>
                </a:solidFill>
              </a:rPr>
              <a:t>Baseline</a:t>
            </a:r>
            <a:r>
              <a:rPr lang="fr-CA" dirty="0" smtClean="0">
                <a:solidFill>
                  <a:schemeClr val="bg1"/>
                </a:solidFill>
              </a:rPr>
              <a:t>)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1752600"/>
          </a:xfrm>
        </p:spPr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</a:rPr>
              <a:t>Rehulina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Tarigan</a:t>
            </a:r>
            <a:endParaRPr lang="fr-FR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0" y="2743200"/>
            <a:ext cx="5029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syaratnya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ditempat-tempat</a:t>
            </a:r>
            <a:r>
              <a:rPr lang="en-US" sz="3200" dirty="0" smtClean="0"/>
              <a:t> </a:t>
            </a:r>
            <a:r>
              <a:rPr lang="en-US" sz="3200" dirty="0" err="1" smtClean="0"/>
              <a:t>dimana</a:t>
            </a:r>
            <a:r>
              <a:rPr lang="en-US" sz="3200" dirty="0" smtClean="0"/>
              <a:t> </a:t>
            </a:r>
            <a:r>
              <a:rPr lang="en-US" sz="3200" dirty="0" err="1" smtClean="0"/>
              <a:t>garis</a:t>
            </a:r>
            <a:r>
              <a:rPr lang="en-US" sz="3200" dirty="0" smtClean="0"/>
              <a:t> </a:t>
            </a:r>
            <a:r>
              <a:rPr lang="en-US" sz="3200" dirty="0" err="1" smtClean="0"/>
              <a:t>pantai</a:t>
            </a:r>
            <a:r>
              <a:rPr lang="en-US" sz="3200" dirty="0" smtClean="0"/>
              <a:t> </a:t>
            </a:r>
            <a:r>
              <a:rPr lang="en-US" sz="3200" dirty="0" err="1" smtClean="0"/>
              <a:t>menjorok</a:t>
            </a:r>
            <a:r>
              <a:rPr lang="en-US" sz="3200" dirty="0" smtClean="0"/>
              <a:t> </a:t>
            </a:r>
            <a:r>
              <a:rPr lang="en-US" sz="3200" dirty="0" err="1" smtClean="0"/>
              <a:t>ke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menikung</a:t>
            </a:r>
            <a:r>
              <a:rPr lang="en-US" sz="3200" dirty="0" smtClean="0"/>
              <a:t> </a:t>
            </a:r>
            <a:r>
              <a:rPr lang="en-US" sz="3200" dirty="0" err="1" smtClean="0"/>
              <a:t>ke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endParaRPr lang="en-US" sz="3200" dirty="0"/>
          </a:p>
        </p:txBody>
      </p:sp>
      <p:sp>
        <p:nvSpPr>
          <p:cNvPr id="2050" name="AutoShape 2" descr="Hasil gambar untuk garis pangkal lur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52" y="1295400"/>
            <a:ext cx="8358214" cy="504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r>
              <a:rPr lang="en-US" sz="4000" dirty="0" err="1" smtClean="0"/>
              <a:t>Terdapat</a:t>
            </a:r>
            <a:r>
              <a:rPr lang="en-US" sz="4000" dirty="0" smtClean="0"/>
              <a:t> </a:t>
            </a:r>
            <a:r>
              <a:rPr lang="en-US" sz="4000" dirty="0" err="1" smtClean="0"/>
              <a:t>deretan</a:t>
            </a:r>
            <a:r>
              <a:rPr lang="en-US" sz="4000" dirty="0" smtClean="0"/>
              <a:t> </a:t>
            </a:r>
            <a:r>
              <a:rPr lang="en-US" sz="4000" dirty="0" err="1" smtClean="0"/>
              <a:t>pulau</a:t>
            </a:r>
            <a:r>
              <a:rPr lang="en-US" sz="4000" dirty="0" smtClean="0"/>
              <a:t> </a:t>
            </a:r>
            <a:r>
              <a:rPr lang="en-US" sz="4000" dirty="0" err="1" smtClean="0"/>
              <a:t>sepanjang</a:t>
            </a:r>
            <a:r>
              <a:rPr lang="en-US" sz="4000" dirty="0" smtClean="0"/>
              <a:t> </a:t>
            </a:r>
            <a:r>
              <a:rPr lang="en-US" sz="4000" dirty="0" err="1" smtClean="0"/>
              <a:t>pantai</a:t>
            </a:r>
            <a:r>
              <a:rPr lang="en-US" sz="4000" dirty="0" smtClean="0"/>
              <a:t> </a:t>
            </a:r>
            <a:r>
              <a:rPr lang="en-US" sz="4000" dirty="0" err="1" smtClean="0"/>
              <a:t>di</a:t>
            </a:r>
            <a:r>
              <a:rPr lang="en-US" sz="4000" dirty="0" smtClean="0"/>
              <a:t> </a:t>
            </a:r>
            <a:r>
              <a:rPr lang="en-US" sz="4000" dirty="0" err="1" smtClean="0"/>
              <a:t>dekatnya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1752600" y="1981200"/>
            <a:ext cx="5358404" cy="2606744"/>
          </a:xfrm>
          <a:custGeom>
            <a:avLst/>
            <a:gdLst>
              <a:gd name="connsiteX0" fmla="*/ 106225 w 5358404"/>
              <a:gd name="connsiteY0" fmla="*/ 914400 h 2606744"/>
              <a:gd name="connsiteX1" fmla="*/ 174805 w 5358404"/>
              <a:gd name="connsiteY1" fmla="*/ 982980 h 2606744"/>
              <a:gd name="connsiteX2" fmla="*/ 243385 w 5358404"/>
              <a:gd name="connsiteY2" fmla="*/ 1165860 h 2606744"/>
              <a:gd name="connsiteX3" fmla="*/ 380545 w 5358404"/>
              <a:gd name="connsiteY3" fmla="*/ 1348740 h 2606744"/>
              <a:gd name="connsiteX4" fmla="*/ 494845 w 5358404"/>
              <a:gd name="connsiteY4" fmla="*/ 1463040 h 2606744"/>
              <a:gd name="connsiteX5" fmla="*/ 540565 w 5358404"/>
              <a:gd name="connsiteY5" fmla="*/ 1531620 h 2606744"/>
              <a:gd name="connsiteX6" fmla="*/ 700585 w 5358404"/>
              <a:gd name="connsiteY6" fmla="*/ 1668780 h 2606744"/>
              <a:gd name="connsiteX7" fmla="*/ 792025 w 5358404"/>
              <a:gd name="connsiteY7" fmla="*/ 1714500 h 2606744"/>
              <a:gd name="connsiteX8" fmla="*/ 860605 w 5358404"/>
              <a:gd name="connsiteY8" fmla="*/ 1760220 h 2606744"/>
              <a:gd name="connsiteX9" fmla="*/ 1386385 w 5358404"/>
              <a:gd name="connsiteY9" fmla="*/ 1714500 h 2606744"/>
              <a:gd name="connsiteX10" fmla="*/ 1523545 w 5358404"/>
              <a:gd name="connsiteY10" fmla="*/ 1668780 h 2606744"/>
              <a:gd name="connsiteX11" fmla="*/ 2003605 w 5358404"/>
              <a:gd name="connsiteY11" fmla="*/ 1645920 h 2606744"/>
              <a:gd name="connsiteX12" fmla="*/ 2712265 w 5358404"/>
              <a:gd name="connsiteY12" fmla="*/ 1691640 h 2606744"/>
              <a:gd name="connsiteX13" fmla="*/ 3032305 w 5358404"/>
              <a:gd name="connsiteY13" fmla="*/ 1737360 h 2606744"/>
              <a:gd name="connsiteX14" fmla="*/ 3306625 w 5358404"/>
              <a:gd name="connsiteY14" fmla="*/ 1805940 h 2606744"/>
              <a:gd name="connsiteX15" fmla="*/ 3558085 w 5358404"/>
              <a:gd name="connsiteY15" fmla="*/ 1897380 h 2606744"/>
              <a:gd name="connsiteX16" fmla="*/ 3695245 w 5358404"/>
              <a:gd name="connsiteY16" fmla="*/ 1943100 h 2606744"/>
              <a:gd name="connsiteX17" fmla="*/ 3763825 w 5358404"/>
              <a:gd name="connsiteY17" fmla="*/ 1965960 h 2606744"/>
              <a:gd name="connsiteX18" fmla="*/ 4198165 w 5358404"/>
              <a:gd name="connsiteY18" fmla="*/ 1988820 h 2606744"/>
              <a:gd name="connsiteX19" fmla="*/ 4266745 w 5358404"/>
              <a:gd name="connsiteY19" fmla="*/ 2125980 h 2606744"/>
              <a:gd name="connsiteX20" fmla="*/ 4289605 w 5358404"/>
              <a:gd name="connsiteY20" fmla="*/ 2217420 h 2606744"/>
              <a:gd name="connsiteX21" fmla="*/ 4358185 w 5358404"/>
              <a:gd name="connsiteY21" fmla="*/ 2263140 h 2606744"/>
              <a:gd name="connsiteX22" fmla="*/ 4403905 w 5358404"/>
              <a:gd name="connsiteY22" fmla="*/ 2331720 h 2606744"/>
              <a:gd name="connsiteX23" fmla="*/ 4472485 w 5358404"/>
              <a:gd name="connsiteY23" fmla="*/ 2354580 h 2606744"/>
              <a:gd name="connsiteX24" fmla="*/ 4586785 w 5358404"/>
              <a:gd name="connsiteY24" fmla="*/ 2400300 h 2606744"/>
              <a:gd name="connsiteX25" fmla="*/ 4609645 w 5358404"/>
              <a:gd name="connsiteY25" fmla="*/ 2514600 h 2606744"/>
              <a:gd name="connsiteX26" fmla="*/ 4883965 w 5358404"/>
              <a:gd name="connsiteY26" fmla="*/ 2537460 h 2606744"/>
              <a:gd name="connsiteX27" fmla="*/ 4952545 w 5358404"/>
              <a:gd name="connsiteY27" fmla="*/ 2514600 h 2606744"/>
              <a:gd name="connsiteX28" fmla="*/ 5043985 w 5358404"/>
              <a:gd name="connsiteY28" fmla="*/ 2491740 h 2606744"/>
              <a:gd name="connsiteX29" fmla="*/ 5112565 w 5358404"/>
              <a:gd name="connsiteY29" fmla="*/ 2446020 h 2606744"/>
              <a:gd name="connsiteX30" fmla="*/ 5181145 w 5358404"/>
              <a:gd name="connsiteY30" fmla="*/ 2423160 h 2606744"/>
              <a:gd name="connsiteX31" fmla="*/ 5318305 w 5358404"/>
              <a:gd name="connsiteY31" fmla="*/ 2354580 h 2606744"/>
              <a:gd name="connsiteX32" fmla="*/ 5295445 w 5358404"/>
              <a:gd name="connsiteY32" fmla="*/ 2286000 h 2606744"/>
              <a:gd name="connsiteX33" fmla="*/ 5226865 w 5358404"/>
              <a:gd name="connsiteY33" fmla="*/ 2148840 h 2606744"/>
              <a:gd name="connsiteX34" fmla="*/ 5204005 w 5358404"/>
              <a:gd name="connsiteY34" fmla="*/ 2034540 h 2606744"/>
              <a:gd name="connsiteX35" fmla="*/ 5158285 w 5358404"/>
              <a:gd name="connsiteY35" fmla="*/ 1965960 h 2606744"/>
              <a:gd name="connsiteX36" fmla="*/ 5066845 w 5358404"/>
              <a:gd name="connsiteY36" fmla="*/ 1760220 h 2606744"/>
              <a:gd name="connsiteX37" fmla="*/ 5043985 w 5358404"/>
              <a:gd name="connsiteY37" fmla="*/ 1668780 h 2606744"/>
              <a:gd name="connsiteX38" fmla="*/ 4975405 w 5358404"/>
              <a:gd name="connsiteY38" fmla="*/ 1623060 h 2606744"/>
              <a:gd name="connsiteX39" fmla="*/ 4563925 w 5358404"/>
              <a:gd name="connsiteY39" fmla="*/ 1600200 h 2606744"/>
              <a:gd name="connsiteX40" fmla="*/ 4335325 w 5358404"/>
              <a:gd name="connsiteY40" fmla="*/ 1554480 h 2606744"/>
              <a:gd name="connsiteX41" fmla="*/ 4243885 w 5358404"/>
              <a:gd name="connsiteY41" fmla="*/ 1577340 h 2606744"/>
              <a:gd name="connsiteX42" fmla="*/ 4175305 w 5358404"/>
              <a:gd name="connsiteY42" fmla="*/ 1645920 h 2606744"/>
              <a:gd name="connsiteX43" fmla="*/ 3992425 w 5358404"/>
              <a:gd name="connsiteY43" fmla="*/ 1577340 h 2606744"/>
              <a:gd name="connsiteX44" fmla="*/ 3900985 w 5358404"/>
              <a:gd name="connsiteY44" fmla="*/ 1257300 h 2606744"/>
              <a:gd name="connsiteX45" fmla="*/ 3878125 w 5358404"/>
              <a:gd name="connsiteY45" fmla="*/ 1120140 h 2606744"/>
              <a:gd name="connsiteX46" fmla="*/ 3900985 w 5358404"/>
              <a:gd name="connsiteY46" fmla="*/ 685800 h 2606744"/>
              <a:gd name="connsiteX47" fmla="*/ 3923845 w 5358404"/>
              <a:gd name="connsiteY47" fmla="*/ 502920 h 2606744"/>
              <a:gd name="connsiteX48" fmla="*/ 3992425 w 5358404"/>
              <a:gd name="connsiteY48" fmla="*/ 525780 h 2606744"/>
              <a:gd name="connsiteX49" fmla="*/ 4106725 w 5358404"/>
              <a:gd name="connsiteY49" fmla="*/ 502920 h 2606744"/>
              <a:gd name="connsiteX50" fmla="*/ 4289605 w 5358404"/>
              <a:gd name="connsiteY50" fmla="*/ 548640 h 2606744"/>
              <a:gd name="connsiteX51" fmla="*/ 4358185 w 5358404"/>
              <a:gd name="connsiteY51" fmla="*/ 594360 h 2606744"/>
              <a:gd name="connsiteX52" fmla="*/ 4449625 w 5358404"/>
              <a:gd name="connsiteY52" fmla="*/ 731520 h 2606744"/>
              <a:gd name="connsiteX53" fmla="*/ 4655365 w 5358404"/>
              <a:gd name="connsiteY53" fmla="*/ 777240 h 2606744"/>
              <a:gd name="connsiteX54" fmla="*/ 4723945 w 5358404"/>
              <a:gd name="connsiteY54" fmla="*/ 800100 h 2606744"/>
              <a:gd name="connsiteX55" fmla="*/ 4769665 w 5358404"/>
              <a:gd name="connsiteY55" fmla="*/ 731520 h 2606744"/>
              <a:gd name="connsiteX56" fmla="*/ 4723945 w 5358404"/>
              <a:gd name="connsiteY56" fmla="*/ 182880 h 2606744"/>
              <a:gd name="connsiteX57" fmla="*/ 4655365 w 5358404"/>
              <a:gd name="connsiteY57" fmla="*/ 114300 h 2606744"/>
              <a:gd name="connsiteX58" fmla="*/ 4289605 w 5358404"/>
              <a:gd name="connsiteY58" fmla="*/ 0 h 2606744"/>
              <a:gd name="connsiteX59" fmla="*/ 4061005 w 5358404"/>
              <a:gd name="connsiteY59" fmla="*/ 22860 h 2606744"/>
              <a:gd name="connsiteX60" fmla="*/ 3992425 w 5358404"/>
              <a:gd name="connsiteY60" fmla="*/ 45720 h 2606744"/>
              <a:gd name="connsiteX61" fmla="*/ 3649525 w 5358404"/>
              <a:gd name="connsiteY61" fmla="*/ 22860 h 2606744"/>
              <a:gd name="connsiteX62" fmla="*/ 3580945 w 5358404"/>
              <a:gd name="connsiteY62" fmla="*/ 0 h 2606744"/>
              <a:gd name="connsiteX63" fmla="*/ 3466645 w 5358404"/>
              <a:gd name="connsiteY63" fmla="*/ 22860 h 2606744"/>
              <a:gd name="connsiteX64" fmla="*/ 3352345 w 5358404"/>
              <a:gd name="connsiteY64" fmla="*/ 160020 h 2606744"/>
              <a:gd name="connsiteX65" fmla="*/ 3329485 w 5358404"/>
              <a:gd name="connsiteY65" fmla="*/ 228600 h 2606744"/>
              <a:gd name="connsiteX66" fmla="*/ 3238045 w 5358404"/>
              <a:gd name="connsiteY66" fmla="*/ 434340 h 2606744"/>
              <a:gd name="connsiteX67" fmla="*/ 3192325 w 5358404"/>
              <a:gd name="connsiteY67" fmla="*/ 594360 h 2606744"/>
              <a:gd name="connsiteX68" fmla="*/ 3146605 w 5358404"/>
              <a:gd name="connsiteY68" fmla="*/ 662940 h 2606744"/>
              <a:gd name="connsiteX69" fmla="*/ 3078025 w 5358404"/>
              <a:gd name="connsiteY69" fmla="*/ 685800 h 2606744"/>
              <a:gd name="connsiteX70" fmla="*/ 2895145 w 5358404"/>
              <a:gd name="connsiteY70" fmla="*/ 708660 h 2606744"/>
              <a:gd name="connsiteX71" fmla="*/ 2712265 w 5358404"/>
              <a:gd name="connsiteY71" fmla="*/ 845820 h 2606744"/>
              <a:gd name="connsiteX72" fmla="*/ 2735125 w 5358404"/>
              <a:gd name="connsiteY72" fmla="*/ 1051560 h 2606744"/>
              <a:gd name="connsiteX73" fmla="*/ 2780845 w 5358404"/>
              <a:gd name="connsiteY73" fmla="*/ 1143000 h 2606744"/>
              <a:gd name="connsiteX74" fmla="*/ 2803705 w 5358404"/>
              <a:gd name="connsiteY74" fmla="*/ 1211580 h 2606744"/>
              <a:gd name="connsiteX75" fmla="*/ 2735125 w 5358404"/>
              <a:gd name="connsiteY75" fmla="*/ 1165860 h 2606744"/>
              <a:gd name="connsiteX76" fmla="*/ 2506525 w 5358404"/>
              <a:gd name="connsiteY76" fmla="*/ 1143000 h 2606744"/>
              <a:gd name="connsiteX77" fmla="*/ 2369365 w 5358404"/>
              <a:gd name="connsiteY77" fmla="*/ 1074420 h 2606744"/>
              <a:gd name="connsiteX78" fmla="*/ 2300785 w 5358404"/>
              <a:gd name="connsiteY78" fmla="*/ 937260 h 2606744"/>
              <a:gd name="connsiteX79" fmla="*/ 2232205 w 5358404"/>
              <a:gd name="connsiteY79" fmla="*/ 891540 h 2606744"/>
              <a:gd name="connsiteX80" fmla="*/ 2209345 w 5358404"/>
              <a:gd name="connsiteY80" fmla="*/ 822960 h 2606744"/>
              <a:gd name="connsiteX81" fmla="*/ 2140765 w 5358404"/>
              <a:gd name="connsiteY81" fmla="*/ 777240 h 2606744"/>
              <a:gd name="connsiteX82" fmla="*/ 1957885 w 5358404"/>
              <a:gd name="connsiteY82" fmla="*/ 708660 h 2606744"/>
              <a:gd name="connsiteX83" fmla="*/ 1660705 w 5358404"/>
              <a:gd name="connsiteY83" fmla="*/ 571500 h 2606744"/>
              <a:gd name="connsiteX84" fmla="*/ 1546405 w 5358404"/>
              <a:gd name="connsiteY84" fmla="*/ 548640 h 2606744"/>
              <a:gd name="connsiteX85" fmla="*/ 1043485 w 5358404"/>
              <a:gd name="connsiteY85" fmla="*/ 502920 h 2606744"/>
              <a:gd name="connsiteX86" fmla="*/ 792025 w 5358404"/>
              <a:gd name="connsiteY86" fmla="*/ 525780 h 2606744"/>
              <a:gd name="connsiteX87" fmla="*/ 723445 w 5358404"/>
              <a:gd name="connsiteY87" fmla="*/ 548640 h 2606744"/>
              <a:gd name="connsiteX88" fmla="*/ 403405 w 5358404"/>
              <a:gd name="connsiteY88" fmla="*/ 571500 h 2606744"/>
              <a:gd name="connsiteX89" fmla="*/ 334825 w 5358404"/>
              <a:gd name="connsiteY89" fmla="*/ 594360 h 2606744"/>
              <a:gd name="connsiteX90" fmla="*/ 243385 w 5358404"/>
              <a:gd name="connsiteY90" fmla="*/ 800100 h 2606744"/>
              <a:gd name="connsiteX91" fmla="*/ 106225 w 5358404"/>
              <a:gd name="connsiteY91" fmla="*/ 891540 h 2606744"/>
              <a:gd name="connsiteX92" fmla="*/ 14785 w 5358404"/>
              <a:gd name="connsiteY92" fmla="*/ 822960 h 260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358404" h="2606744">
                <a:moveTo>
                  <a:pt x="106225" y="914400"/>
                </a:moveTo>
                <a:cubicBezTo>
                  <a:pt x="129085" y="937260"/>
                  <a:pt x="157671" y="955565"/>
                  <a:pt x="174805" y="982980"/>
                </a:cubicBezTo>
                <a:cubicBezTo>
                  <a:pt x="259036" y="1117750"/>
                  <a:pt x="190189" y="1059468"/>
                  <a:pt x="243385" y="1165860"/>
                </a:cubicBezTo>
                <a:cubicBezTo>
                  <a:pt x="327451" y="1333992"/>
                  <a:pt x="281381" y="1229744"/>
                  <a:pt x="380545" y="1348740"/>
                </a:cubicBezTo>
                <a:cubicBezTo>
                  <a:pt x="475795" y="1463040"/>
                  <a:pt x="369115" y="1379220"/>
                  <a:pt x="494845" y="1463040"/>
                </a:cubicBezTo>
                <a:cubicBezTo>
                  <a:pt x="510085" y="1485900"/>
                  <a:pt x="522976" y="1510514"/>
                  <a:pt x="540565" y="1531620"/>
                </a:cubicBezTo>
                <a:cubicBezTo>
                  <a:pt x="581223" y="1580410"/>
                  <a:pt x="647938" y="1635876"/>
                  <a:pt x="700585" y="1668780"/>
                </a:cubicBezTo>
                <a:cubicBezTo>
                  <a:pt x="729483" y="1686841"/>
                  <a:pt x="762437" y="1697593"/>
                  <a:pt x="792025" y="1714500"/>
                </a:cubicBezTo>
                <a:cubicBezTo>
                  <a:pt x="815879" y="1728131"/>
                  <a:pt x="837745" y="1744980"/>
                  <a:pt x="860605" y="1760220"/>
                </a:cubicBezTo>
                <a:cubicBezTo>
                  <a:pt x="930351" y="1755570"/>
                  <a:pt x="1269200" y="1739611"/>
                  <a:pt x="1386385" y="1714500"/>
                </a:cubicBezTo>
                <a:cubicBezTo>
                  <a:pt x="1433508" y="1704402"/>
                  <a:pt x="1475406" y="1671072"/>
                  <a:pt x="1523545" y="1668780"/>
                </a:cubicBezTo>
                <a:lnTo>
                  <a:pt x="2003605" y="1645920"/>
                </a:lnTo>
                <a:cubicBezTo>
                  <a:pt x="2824102" y="1678740"/>
                  <a:pt x="2337771" y="1635466"/>
                  <a:pt x="2712265" y="1691640"/>
                </a:cubicBezTo>
                <a:cubicBezTo>
                  <a:pt x="2818836" y="1707626"/>
                  <a:pt x="2927759" y="1711224"/>
                  <a:pt x="3032305" y="1737360"/>
                </a:cubicBezTo>
                <a:cubicBezTo>
                  <a:pt x="3123745" y="1760220"/>
                  <a:pt x="3219112" y="1770935"/>
                  <a:pt x="3306625" y="1805940"/>
                </a:cubicBezTo>
                <a:cubicBezTo>
                  <a:pt x="3465671" y="1869558"/>
                  <a:pt x="3381996" y="1838684"/>
                  <a:pt x="3558085" y="1897380"/>
                </a:cubicBezTo>
                <a:lnTo>
                  <a:pt x="3695245" y="1943100"/>
                </a:lnTo>
                <a:cubicBezTo>
                  <a:pt x="3718105" y="1950720"/>
                  <a:pt x="3739762" y="1964694"/>
                  <a:pt x="3763825" y="1965960"/>
                </a:cubicBezTo>
                <a:lnTo>
                  <a:pt x="4198165" y="1988820"/>
                </a:lnTo>
                <a:cubicBezTo>
                  <a:pt x="4248259" y="2063961"/>
                  <a:pt x="4243084" y="2043166"/>
                  <a:pt x="4266745" y="2125980"/>
                </a:cubicBezTo>
                <a:cubicBezTo>
                  <a:pt x="4275376" y="2156189"/>
                  <a:pt x="4272177" y="2191279"/>
                  <a:pt x="4289605" y="2217420"/>
                </a:cubicBezTo>
                <a:cubicBezTo>
                  <a:pt x="4304845" y="2240280"/>
                  <a:pt x="4335325" y="2247900"/>
                  <a:pt x="4358185" y="2263140"/>
                </a:cubicBezTo>
                <a:cubicBezTo>
                  <a:pt x="4373425" y="2286000"/>
                  <a:pt x="4382451" y="2314557"/>
                  <a:pt x="4403905" y="2331720"/>
                </a:cubicBezTo>
                <a:cubicBezTo>
                  <a:pt x="4422721" y="2346773"/>
                  <a:pt x="4449923" y="2346119"/>
                  <a:pt x="4472485" y="2354580"/>
                </a:cubicBezTo>
                <a:cubicBezTo>
                  <a:pt x="4510907" y="2368988"/>
                  <a:pt x="4548685" y="2385060"/>
                  <a:pt x="4586785" y="2400300"/>
                </a:cubicBezTo>
                <a:cubicBezTo>
                  <a:pt x="4594405" y="2438400"/>
                  <a:pt x="4590368" y="2480865"/>
                  <a:pt x="4609645" y="2514600"/>
                </a:cubicBezTo>
                <a:cubicBezTo>
                  <a:pt x="4662299" y="2606744"/>
                  <a:pt x="4835111" y="2542888"/>
                  <a:pt x="4883965" y="2537460"/>
                </a:cubicBezTo>
                <a:cubicBezTo>
                  <a:pt x="4906825" y="2529840"/>
                  <a:pt x="4929376" y="2521220"/>
                  <a:pt x="4952545" y="2514600"/>
                </a:cubicBezTo>
                <a:cubicBezTo>
                  <a:pt x="4982754" y="2505969"/>
                  <a:pt x="5015107" y="2504116"/>
                  <a:pt x="5043985" y="2491740"/>
                </a:cubicBezTo>
                <a:cubicBezTo>
                  <a:pt x="5069238" y="2480917"/>
                  <a:pt x="5087991" y="2458307"/>
                  <a:pt x="5112565" y="2446020"/>
                </a:cubicBezTo>
                <a:cubicBezTo>
                  <a:pt x="5134118" y="2435244"/>
                  <a:pt x="5159592" y="2433936"/>
                  <a:pt x="5181145" y="2423160"/>
                </a:cubicBezTo>
                <a:cubicBezTo>
                  <a:pt x="5358404" y="2334530"/>
                  <a:pt x="5145927" y="2412039"/>
                  <a:pt x="5318305" y="2354580"/>
                </a:cubicBezTo>
                <a:cubicBezTo>
                  <a:pt x="5310685" y="2331720"/>
                  <a:pt x="5305232" y="2308020"/>
                  <a:pt x="5295445" y="2286000"/>
                </a:cubicBezTo>
                <a:cubicBezTo>
                  <a:pt x="5274685" y="2239289"/>
                  <a:pt x="5244334" y="2196879"/>
                  <a:pt x="5226865" y="2148840"/>
                </a:cubicBezTo>
                <a:cubicBezTo>
                  <a:pt x="5213587" y="2112325"/>
                  <a:pt x="5217648" y="2070921"/>
                  <a:pt x="5204005" y="2034540"/>
                </a:cubicBezTo>
                <a:cubicBezTo>
                  <a:pt x="5194358" y="2008815"/>
                  <a:pt x="5169443" y="1991066"/>
                  <a:pt x="5158285" y="1965960"/>
                </a:cubicBezTo>
                <a:cubicBezTo>
                  <a:pt x="5049469" y="1721123"/>
                  <a:pt x="5170315" y="1915425"/>
                  <a:pt x="5066845" y="1760220"/>
                </a:cubicBezTo>
                <a:cubicBezTo>
                  <a:pt x="5059225" y="1729740"/>
                  <a:pt x="5061413" y="1694921"/>
                  <a:pt x="5043985" y="1668780"/>
                </a:cubicBezTo>
                <a:cubicBezTo>
                  <a:pt x="5028745" y="1645920"/>
                  <a:pt x="5002603" y="1626945"/>
                  <a:pt x="4975405" y="1623060"/>
                </a:cubicBezTo>
                <a:cubicBezTo>
                  <a:pt x="4839414" y="1603633"/>
                  <a:pt x="4701085" y="1607820"/>
                  <a:pt x="4563925" y="1600200"/>
                </a:cubicBezTo>
                <a:cubicBezTo>
                  <a:pt x="4479470" y="1572048"/>
                  <a:pt x="4440396" y="1554480"/>
                  <a:pt x="4335325" y="1554480"/>
                </a:cubicBezTo>
                <a:cubicBezTo>
                  <a:pt x="4303907" y="1554480"/>
                  <a:pt x="4274365" y="1569720"/>
                  <a:pt x="4243885" y="1577340"/>
                </a:cubicBezTo>
                <a:cubicBezTo>
                  <a:pt x="4221025" y="1600200"/>
                  <a:pt x="4206669" y="1638079"/>
                  <a:pt x="4175305" y="1645920"/>
                </a:cubicBezTo>
                <a:cubicBezTo>
                  <a:pt x="4103401" y="1663896"/>
                  <a:pt x="4044306" y="1611927"/>
                  <a:pt x="3992425" y="1577340"/>
                </a:cubicBezTo>
                <a:cubicBezTo>
                  <a:pt x="3956188" y="1468629"/>
                  <a:pt x="3920121" y="1372117"/>
                  <a:pt x="3900985" y="1257300"/>
                </a:cubicBezTo>
                <a:lnTo>
                  <a:pt x="3878125" y="1120140"/>
                </a:lnTo>
                <a:cubicBezTo>
                  <a:pt x="3885745" y="975360"/>
                  <a:pt x="3890275" y="830384"/>
                  <a:pt x="3900985" y="685800"/>
                </a:cubicBezTo>
                <a:cubicBezTo>
                  <a:pt x="3905523" y="624533"/>
                  <a:pt x="3893365" y="556260"/>
                  <a:pt x="3923845" y="502920"/>
                </a:cubicBezTo>
                <a:cubicBezTo>
                  <a:pt x="3935800" y="481998"/>
                  <a:pt x="3969565" y="518160"/>
                  <a:pt x="3992425" y="525780"/>
                </a:cubicBezTo>
                <a:cubicBezTo>
                  <a:pt x="4030525" y="518160"/>
                  <a:pt x="4067870" y="502920"/>
                  <a:pt x="4106725" y="502920"/>
                </a:cubicBezTo>
                <a:cubicBezTo>
                  <a:pt x="4132810" y="502920"/>
                  <a:pt x="4253527" y="530601"/>
                  <a:pt x="4289605" y="548640"/>
                </a:cubicBezTo>
                <a:cubicBezTo>
                  <a:pt x="4314179" y="560927"/>
                  <a:pt x="4335325" y="579120"/>
                  <a:pt x="4358185" y="594360"/>
                </a:cubicBezTo>
                <a:cubicBezTo>
                  <a:pt x="4388665" y="640080"/>
                  <a:pt x="4397496" y="714144"/>
                  <a:pt x="4449625" y="731520"/>
                </a:cubicBezTo>
                <a:cubicBezTo>
                  <a:pt x="4604009" y="782981"/>
                  <a:pt x="4413972" y="723597"/>
                  <a:pt x="4655365" y="777240"/>
                </a:cubicBezTo>
                <a:cubicBezTo>
                  <a:pt x="4678888" y="782467"/>
                  <a:pt x="4701085" y="792480"/>
                  <a:pt x="4723945" y="800100"/>
                </a:cubicBezTo>
                <a:cubicBezTo>
                  <a:pt x="4739185" y="777240"/>
                  <a:pt x="4769665" y="758994"/>
                  <a:pt x="4769665" y="731520"/>
                </a:cubicBezTo>
                <a:cubicBezTo>
                  <a:pt x="4769665" y="548006"/>
                  <a:pt x="4757361" y="363326"/>
                  <a:pt x="4723945" y="182880"/>
                </a:cubicBezTo>
                <a:cubicBezTo>
                  <a:pt x="4718058" y="151092"/>
                  <a:pt x="4684661" y="127971"/>
                  <a:pt x="4655365" y="114300"/>
                </a:cubicBezTo>
                <a:cubicBezTo>
                  <a:pt x="4538394" y="59713"/>
                  <a:pt x="4413549" y="30986"/>
                  <a:pt x="4289605" y="0"/>
                </a:cubicBezTo>
                <a:cubicBezTo>
                  <a:pt x="4213405" y="7620"/>
                  <a:pt x="4136695" y="11215"/>
                  <a:pt x="4061005" y="22860"/>
                </a:cubicBezTo>
                <a:cubicBezTo>
                  <a:pt x="4037189" y="26524"/>
                  <a:pt x="4016522" y="45720"/>
                  <a:pt x="3992425" y="45720"/>
                </a:cubicBezTo>
                <a:cubicBezTo>
                  <a:pt x="3877871" y="45720"/>
                  <a:pt x="3763825" y="30480"/>
                  <a:pt x="3649525" y="22860"/>
                </a:cubicBezTo>
                <a:cubicBezTo>
                  <a:pt x="3626665" y="15240"/>
                  <a:pt x="3605042" y="0"/>
                  <a:pt x="3580945" y="0"/>
                </a:cubicBezTo>
                <a:cubicBezTo>
                  <a:pt x="3542090" y="0"/>
                  <a:pt x="3501398" y="5484"/>
                  <a:pt x="3466645" y="22860"/>
                </a:cubicBezTo>
                <a:cubicBezTo>
                  <a:pt x="3432940" y="39712"/>
                  <a:pt x="3369850" y="125011"/>
                  <a:pt x="3352345" y="160020"/>
                </a:cubicBezTo>
                <a:cubicBezTo>
                  <a:pt x="3341569" y="181573"/>
                  <a:pt x="3340261" y="207047"/>
                  <a:pt x="3329485" y="228600"/>
                </a:cubicBezTo>
                <a:cubicBezTo>
                  <a:pt x="3254428" y="378714"/>
                  <a:pt x="3297022" y="198433"/>
                  <a:pt x="3238045" y="434340"/>
                </a:cubicBezTo>
                <a:cubicBezTo>
                  <a:pt x="3230721" y="463638"/>
                  <a:pt x="3208723" y="561565"/>
                  <a:pt x="3192325" y="594360"/>
                </a:cubicBezTo>
                <a:cubicBezTo>
                  <a:pt x="3180038" y="618934"/>
                  <a:pt x="3168059" y="645777"/>
                  <a:pt x="3146605" y="662940"/>
                </a:cubicBezTo>
                <a:cubicBezTo>
                  <a:pt x="3127789" y="677993"/>
                  <a:pt x="3101733" y="681489"/>
                  <a:pt x="3078025" y="685800"/>
                </a:cubicBezTo>
                <a:cubicBezTo>
                  <a:pt x="3017582" y="696790"/>
                  <a:pt x="2956105" y="701040"/>
                  <a:pt x="2895145" y="708660"/>
                </a:cubicBezTo>
                <a:cubicBezTo>
                  <a:pt x="2880377" y="717521"/>
                  <a:pt x="2719672" y="801376"/>
                  <a:pt x="2712265" y="845820"/>
                </a:cubicBezTo>
                <a:cubicBezTo>
                  <a:pt x="2700921" y="913883"/>
                  <a:pt x="2719609" y="984325"/>
                  <a:pt x="2735125" y="1051560"/>
                </a:cubicBezTo>
                <a:cubicBezTo>
                  <a:pt x="2742788" y="1084765"/>
                  <a:pt x="2767421" y="1111678"/>
                  <a:pt x="2780845" y="1143000"/>
                </a:cubicBezTo>
                <a:cubicBezTo>
                  <a:pt x="2790337" y="1165148"/>
                  <a:pt x="2825258" y="1200804"/>
                  <a:pt x="2803705" y="1211580"/>
                </a:cubicBezTo>
                <a:cubicBezTo>
                  <a:pt x="2779131" y="1223867"/>
                  <a:pt x="2761896" y="1172038"/>
                  <a:pt x="2735125" y="1165860"/>
                </a:cubicBezTo>
                <a:cubicBezTo>
                  <a:pt x="2660506" y="1148640"/>
                  <a:pt x="2582725" y="1150620"/>
                  <a:pt x="2506525" y="1143000"/>
                </a:cubicBezTo>
                <a:cubicBezTo>
                  <a:pt x="2450747" y="1124407"/>
                  <a:pt x="2413680" y="1118735"/>
                  <a:pt x="2369365" y="1074420"/>
                </a:cubicBezTo>
                <a:cubicBezTo>
                  <a:pt x="2176658" y="881713"/>
                  <a:pt x="2449526" y="1123186"/>
                  <a:pt x="2300785" y="937260"/>
                </a:cubicBezTo>
                <a:cubicBezTo>
                  <a:pt x="2283622" y="915806"/>
                  <a:pt x="2255065" y="906780"/>
                  <a:pt x="2232205" y="891540"/>
                </a:cubicBezTo>
                <a:cubicBezTo>
                  <a:pt x="2224585" y="868680"/>
                  <a:pt x="2224398" y="841776"/>
                  <a:pt x="2209345" y="822960"/>
                </a:cubicBezTo>
                <a:cubicBezTo>
                  <a:pt x="2192182" y="801506"/>
                  <a:pt x="2165339" y="789527"/>
                  <a:pt x="2140765" y="777240"/>
                </a:cubicBezTo>
                <a:cubicBezTo>
                  <a:pt x="1816555" y="615135"/>
                  <a:pt x="2175519" y="807585"/>
                  <a:pt x="1957885" y="708660"/>
                </a:cubicBezTo>
                <a:cubicBezTo>
                  <a:pt x="1864566" y="666242"/>
                  <a:pt x="1762265" y="601968"/>
                  <a:pt x="1660705" y="571500"/>
                </a:cubicBezTo>
                <a:cubicBezTo>
                  <a:pt x="1623489" y="560335"/>
                  <a:pt x="1584808" y="554548"/>
                  <a:pt x="1546405" y="548640"/>
                </a:cubicBezTo>
                <a:cubicBezTo>
                  <a:pt x="1358551" y="519739"/>
                  <a:pt x="1248707" y="517579"/>
                  <a:pt x="1043485" y="502920"/>
                </a:cubicBezTo>
                <a:cubicBezTo>
                  <a:pt x="959665" y="510540"/>
                  <a:pt x="875345" y="513877"/>
                  <a:pt x="792025" y="525780"/>
                </a:cubicBezTo>
                <a:cubicBezTo>
                  <a:pt x="768171" y="529188"/>
                  <a:pt x="747377" y="545825"/>
                  <a:pt x="723445" y="548640"/>
                </a:cubicBezTo>
                <a:cubicBezTo>
                  <a:pt x="617226" y="561136"/>
                  <a:pt x="510085" y="563880"/>
                  <a:pt x="403405" y="571500"/>
                </a:cubicBezTo>
                <a:cubicBezTo>
                  <a:pt x="380545" y="579120"/>
                  <a:pt x="353641" y="579307"/>
                  <a:pt x="334825" y="594360"/>
                </a:cubicBezTo>
                <a:cubicBezTo>
                  <a:pt x="254453" y="658657"/>
                  <a:pt x="311684" y="714726"/>
                  <a:pt x="243385" y="800100"/>
                </a:cubicBezTo>
                <a:cubicBezTo>
                  <a:pt x="209059" y="843008"/>
                  <a:pt x="106225" y="891540"/>
                  <a:pt x="106225" y="891540"/>
                </a:cubicBezTo>
                <a:cubicBezTo>
                  <a:pt x="0" y="864984"/>
                  <a:pt x="14785" y="900098"/>
                  <a:pt x="14785" y="822960"/>
                </a:cubicBezTo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916544" y="3794760"/>
            <a:ext cx="636911" cy="347589"/>
          </a:xfrm>
          <a:custGeom>
            <a:avLst/>
            <a:gdLst>
              <a:gd name="connsiteX0" fmla="*/ 3696 w 636911"/>
              <a:gd name="connsiteY0" fmla="*/ 0 h 347589"/>
              <a:gd name="connsiteX1" fmla="*/ 209436 w 636911"/>
              <a:gd name="connsiteY1" fmla="*/ 22860 h 347589"/>
              <a:gd name="connsiteX2" fmla="*/ 278016 w 636911"/>
              <a:gd name="connsiteY2" fmla="*/ 45720 h 347589"/>
              <a:gd name="connsiteX3" fmla="*/ 392316 w 636911"/>
              <a:gd name="connsiteY3" fmla="*/ 68580 h 347589"/>
              <a:gd name="connsiteX4" fmla="*/ 460896 w 636911"/>
              <a:gd name="connsiteY4" fmla="*/ 114300 h 347589"/>
              <a:gd name="connsiteX5" fmla="*/ 598056 w 636911"/>
              <a:gd name="connsiteY5" fmla="*/ 228600 h 347589"/>
              <a:gd name="connsiteX6" fmla="*/ 529476 w 636911"/>
              <a:gd name="connsiteY6" fmla="*/ 320040 h 347589"/>
              <a:gd name="connsiteX7" fmla="*/ 278016 w 636911"/>
              <a:gd name="connsiteY7" fmla="*/ 274320 h 347589"/>
              <a:gd name="connsiteX8" fmla="*/ 163716 w 636911"/>
              <a:gd name="connsiteY8" fmla="*/ 251460 h 347589"/>
              <a:gd name="connsiteX9" fmla="*/ 26556 w 636911"/>
              <a:gd name="connsiteY9" fmla="*/ 205740 h 347589"/>
              <a:gd name="connsiteX10" fmla="*/ 3696 w 636911"/>
              <a:gd name="connsiteY10" fmla="*/ 68580 h 34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6911" h="347589">
                <a:moveTo>
                  <a:pt x="3696" y="0"/>
                </a:moveTo>
                <a:cubicBezTo>
                  <a:pt x="72276" y="7620"/>
                  <a:pt x="141373" y="11516"/>
                  <a:pt x="209436" y="22860"/>
                </a:cubicBezTo>
                <a:cubicBezTo>
                  <a:pt x="233205" y="26821"/>
                  <a:pt x="254639" y="39876"/>
                  <a:pt x="278016" y="45720"/>
                </a:cubicBezTo>
                <a:cubicBezTo>
                  <a:pt x="315710" y="55144"/>
                  <a:pt x="354216" y="60960"/>
                  <a:pt x="392316" y="68580"/>
                </a:cubicBezTo>
                <a:cubicBezTo>
                  <a:pt x="415176" y="83820"/>
                  <a:pt x="439790" y="96711"/>
                  <a:pt x="460896" y="114300"/>
                </a:cubicBezTo>
                <a:cubicBezTo>
                  <a:pt x="636911" y="260979"/>
                  <a:pt x="427785" y="115086"/>
                  <a:pt x="598056" y="228600"/>
                </a:cubicBezTo>
                <a:cubicBezTo>
                  <a:pt x="575196" y="259080"/>
                  <a:pt x="566234" y="310015"/>
                  <a:pt x="529476" y="320040"/>
                </a:cubicBezTo>
                <a:cubicBezTo>
                  <a:pt x="428464" y="347589"/>
                  <a:pt x="363388" y="295663"/>
                  <a:pt x="278016" y="274320"/>
                </a:cubicBezTo>
                <a:cubicBezTo>
                  <a:pt x="240322" y="264896"/>
                  <a:pt x="201201" y="261683"/>
                  <a:pt x="163716" y="251460"/>
                </a:cubicBezTo>
                <a:cubicBezTo>
                  <a:pt x="117221" y="238780"/>
                  <a:pt x="26556" y="205740"/>
                  <a:pt x="26556" y="205740"/>
                </a:cubicBezTo>
                <a:cubicBezTo>
                  <a:pt x="0" y="99515"/>
                  <a:pt x="3696" y="145718"/>
                  <a:pt x="3696" y="68580"/>
                </a:cubicBezTo>
              </a:path>
            </a:pathLst>
          </a:cu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044190" y="3909060"/>
            <a:ext cx="521970" cy="330816"/>
          </a:xfrm>
          <a:custGeom>
            <a:avLst/>
            <a:gdLst>
              <a:gd name="connsiteX0" fmla="*/ 19050 w 521970"/>
              <a:gd name="connsiteY0" fmla="*/ 45720 h 330816"/>
              <a:gd name="connsiteX1" fmla="*/ 156210 w 521970"/>
              <a:gd name="connsiteY1" fmla="*/ 22860 h 330816"/>
              <a:gd name="connsiteX2" fmla="*/ 224790 w 521970"/>
              <a:gd name="connsiteY2" fmla="*/ 0 h 330816"/>
              <a:gd name="connsiteX3" fmla="*/ 384810 w 521970"/>
              <a:gd name="connsiteY3" fmla="*/ 22860 h 330816"/>
              <a:gd name="connsiteX4" fmla="*/ 453390 w 521970"/>
              <a:gd name="connsiteY4" fmla="*/ 45720 h 330816"/>
              <a:gd name="connsiteX5" fmla="*/ 521970 w 521970"/>
              <a:gd name="connsiteY5" fmla="*/ 182880 h 330816"/>
              <a:gd name="connsiteX6" fmla="*/ 453390 w 521970"/>
              <a:gd name="connsiteY6" fmla="*/ 228600 h 330816"/>
              <a:gd name="connsiteX7" fmla="*/ 156210 w 521970"/>
              <a:gd name="connsiteY7" fmla="*/ 320040 h 330816"/>
              <a:gd name="connsiteX8" fmla="*/ 87630 w 521970"/>
              <a:gd name="connsiteY8" fmla="*/ 297180 h 330816"/>
              <a:gd name="connsiteX9" fmla="*/ 64770 w 521970"/>
              <a:gd name="connsiteY9" fmla="*/ 205740 h 330816"/>
              <a:gd name="connsiteX10" fmla="*/ 41910 w 521970"/>
              <a:gd name="connsiteY10" fmla="*/ 137160 h 330816"/>
              <a:gd name="connsiteX11" fmla="*/ 19050 w 521970"/>
              <a:gd name="connsiteY11" fmla="*/ 45720 h 33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1970" h="330816">
                <a:moveTo>
                  <a:pt x="19050" y="45720"/>
                </a:moveTo>
                <a:cubicBezTo>
                  <a:pt x="38100" y="26670"/>
                  <a:pt x="110963" y="32915"/>
                  <a:pt x="156210" y="22860"/>
                </a:cubicBezTo>
                <a:cubicBezTo>
                  <a:pt x="179733" y="17633"/>
                  <a:pt x="200693" y="0"/>
                  <a:pt x="224790" y="0"/>
                </a:cubicBezTo>
                <a:cubicBezTo>
                  <a:pt x="278672" y="0"/>
                  <a:pt x="331470" y="15240"/>
                  <a:pt x="384810" y="22860"/>
                </a:cubicBezTo>
                <a:cubicBezTo>
                  <a:pt x="407670" y="30480"/>
                  <a:pt x="434574" y="30667"/>
                  <a:pt x="453390" y="45720"/>
                </a:cubicBezTo>
                <a:cubicBezTo>
                  <a:pt x="493676" y="77949"/>
                  <a:pt x="506911" y="137702"/>
                  <a:pt x="521970" y="182880"/>
                </a:cubicBezTo>
                <a:cubicBezTo>
                  <a:pt x="499110" y="198120"/>
                  <a:pt x="479649" y="220520"/>
                  <a:pt x="453390" y="228600"/>
                </a:cubicBezTo>
                <a:cubicBezTo>
                  <a:pt x="121187" y="330816"/>
                  <a:pt x="316552" y="213145"/>
                  <a:pt x="156210" y="320040"/>
                </a:cubicBezTo>
                <a:cubicBezTo>
                  <a:pt x="133350" y="312420"/>
                  <a:pt x="102683" y="315996"/>
                  <a:pt x="87630" y="297180"/>
                </a:cubicBezTo>
                <a:cubicBezTo>
                  <a:pt x="68003" y="272647"/>
                  <a:pt x="73401" y="235949"/>
                  <a:pt x="64770" y="205740"/>
                </a:cubicBezTo>
                <a:cubicBezTo>
                  <a:pt x="58150" y="182571"/>
                  <a:pt x="48530" y="160329"/>
                  <a:pt x="41910" y="137160"/>
                </a:cubicBezTo>
                <a:cubicBezTo>
                  <a:pt x="13672" y="38328"/>
                  <a:pt x="0" y="64770"/>
                  <a:pt x="19050" y="4572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788920" y="2228591"/>
            <a:ext cx="875128" cy="240289"/>
          </a:xfrm>
          <a:custGeom>
            <a:avLst/>
            <a:gdLst>
              <a:gd name="connsiteX0" fmla="*/ 68580 w 875128"/>
              <a:gd name="connsiteY0" fmla="*/ 80269 h 240289"/>
              <a:gd name="connsiteX1" fmla="*/ 457200 w 875128"/>
              <a:gd name="connsiteY1" fmla="*/ 103129 h 240289"/>
              <a:gd name="connsiteX2" fmla="*/ 548640 w 875128"/>
              <a:gd name="connsiteY2" fmla="*/ 125989 h 240289"/>
              <a:gd name="connsiteX3" fmla="*/ 594360 w 875128"/>
              <a:gd name="connsiteY3" fmla="*/ 194569 h 240289"/>
              <a:gd name="connsiteX4" fmla="*/ 662940 w 875128"/>
              <a:gd name="connsiteY4" fmla="*/ 240289 h 240289"/>
              <a:gd name="connsiteX5" fmla="*/ 800100 w 875128"/>
              <a:gd name="connsiteY5" fmla="*/ 217429 h 240289"/>
              <a:gd name="connsiteX6" fmla="*/ 800100 w 875128"/>
              <a:gd name="connsiteY6" fmla="*/ 80269 h 240289"/>
              <a:gd name="connsiteX7" fmla="*/ 731520 w 875128"/>
              <a:gd name="connsiteY7" fmla="*/ 57409 h 240289"/>
              <a:gd name="connsiteX8" fmla="*/ 571500 w 875128"/>
              <a:gd name="connsiteY8" fmla="*/ 11689 h 240289"/>
              <a:gd name="connsiteX9" fmla="*/ 251460 w 875128"/>
              <a:gd name="connsiteY9" fmla="*/ 34549 h 240289"/>
              <a:gd name="connsiteX10" fmla="*/ 160020 w 875128"/>
              <a:gd name="connsiteY10" fmla="*/ 80269 h 240289"/>
              <a:gd name="connsiteX11" fmla="*/ 0 w 875128"/>
              <a:gd name="connsiteY11" fmla="*/ 103129 h 240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28" h="240289">
                <a:moveTo>
                  <a:pt x="68580" y="80269"/>
                </a:moveTo>
                <a:cubicBezTo>
                  <a:pt x="198120" y="87889"/>
                  <a:pt x="328021" y="90826"/>
                  <a:pt x="457200" y="103129"/>
                </a:cubicBezTo>
                <a:cubicBezTo>
                  <a:pt x="488477" y="106108"/>
                  <a:pt x="522499" y="108561"/>
                  <a:pt x="548640" y="125989"/>
                </a:cubicBezTo>
                <a:cubicBezTo>
                  <a:pt x="571500" y="141229"/>
                  <a:pt x="574933" y="175142"/>
                  <a:pt x="594360" y="194569"/>
                </a:cubicBezTo>
                <a:cubicBezTo>
                  <a:pt x="613787" y="213996"/>
                  <a:pt x="640080" y="225049"/>
                  <a:pt x="662940" y="240289"/>
                </a:cubicBezTo>
                <a:cubicBezTo>
                  <a:pt x="708660" y="232669"/>
                  <a:pt x="758643" y="238158"/>
                  <a:pt x="800100" y="217429"/>
                </a:cubicBezTo>
                <a:cubicBezTo>
                  <a:pt x="875128" y="179915"/>
                  <a:pt x="846992" y="117783"/>
                  <a:pt x="800100" y="80269"/>
                </a:cubicBezTo>
                <a:cubicBezTo>
                  <a:pt x="781284" y="65216"/>
                  <a:pt x="754689" y="64029"/>
                  <a:pt x="731520" y="57409"/>
                </a:cubicBezTo>
                <a:cubicBezTo>
                  <a:pt x="530590" y="0"/>
                  <a:pt x="735931" y="66499"/>
                  <a:pt x="571500" y="11689"/>
                </a:cubicBezTo>
                <a:cubicBezTo>
                  <a:pt x="464820" y="19309"/>
                  <a:pt x="356957" y="16966"/>
                  <a:pt x="251460" y="34549"/>
                </a:cubicBezTo>
                <a:cubicBezTo>
                  <a:pt x="217846" y="40151"/>
                  <a:pt x="191342" y="66845"/>
                  <a:pt x="160020" y="80269"/>
                </a:cubicBezTo>
                <a:cubicBezTo>
                  <a:pt x="84190" y="112768"/>
                  <a:pt x="88131" y="103129"/>
                  <a:pt x="0" y="103129"/>
                </a:cubicBezTo>
              </a:path>
            </a:pathLst>
          </a:custGeom>
          <a:solidFill>
            <a:schemeClr val="accent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324036" y="1917332"/>
            <a:ext cx="797513" cy="487195"/>
          </a:xfrm>
          <a:custGeom>
            <a:avLst/>
            <a:gdLst>
              <a:gd name="connsiteX0" fmla="*/ 225104 w 797513"/>
              <a:gd name="connsiteY0" fmla="*/ 460108 h 487195"/>
              <a:gd name="connsiteX1" fmla="*/ 362264 w 797513"/>
              <a:gd name="connsiteY1" fmla="*/ 414388 h 487195"/>
              <a:gd name="connsiteX2" fmla="*/ 499424 w 797513"/>
              <a:gd name="connsiteY2" fmla="*/ 345808 h 487195"/>
              <a:gd name="connsiteX3" fmla="*/ 590864 w 797513"/>
              <a:gd name="connsiteY3" fmla="*/ 231508 h 487195"/>
              <a:gd name="connsiteX4" fmla="*/ 636584 w 797513"/>
              <a:gd name="connsiteY4" fmla="*/ 162928 h 487195"/>
              <a:gd name="connsiteX5" fmla="*/ 750884 w 797513"/>
              <a:gd name="connsiteY5" fmla="*/ 71488 h 487195"/>
              <a:gd name="connsiteX6" fmla="*/ 773744 w 797513"/>
              <a:gd name="connsiteY6" fmla="*/ 2908 h 487195"/>
              <a:gd name="connsiteX7" fmla="*/ 545144 w 797513"/>
              <a:gd name="connsiteY7" fmla="*/ 71488 h 487195"/>
              <a:gd name="connsiteX8" fmla="*/ 339404 w 797513"/>
              <a:gd name="connsiteY8" fmla="*/ 208648 h 487195"/>
              <a:gd name="connsiteX9" fmla="*/ 225104 w 797513"/>
              <a:gd name="connsiteY9" fmla="*/ 231508 h 487195"/>
              <a:gd name="connsiteX10" fmla="*/ 19364 w 797513"/>
              <a:gd name="connsiteY10" fmla="*/ 277228 h 487195"/>
              <a:gd name="connsiteX11" fmla="*/ 156524 w 797513"/>
              <a:gd name="connsiteY11" fmla="*/ 368668 h 487195"/>
              <a:gd name="connsiteX12" fmla="*/ 179384 w 797513"/>
              <a:gd name="connsiteY12" fmla="*/ 437248 h 487195"/>
              <a:gd name="connsiteX13" fmla="*/ 270824 w 797513"/>
              <a:gd name="connsiteY13" fmla="*/ 482968 h 48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97513" h="487195">
                <a:moveTo>
                  <a:pt x="225104" y="460108"/>
                </a:moveTo>
                <a:lnTo>
                  <a:pt x="362264" y="414388"/>
                </a:lnTo>
                <a:cubicBezTo>
                  <a:pt x="418042" y="395795"/>
                  <a:pt x="455109" y="390123"/>
                  <a:pt x="499424" y="345808"/>
                </a:cubicBezTo>
                <a:cubicBezTo>
                  <a:pt x="533925" y="311307"/>
                  <a:pt x="561589" y="270541"/>
                  <a:pt x="590864" y="231508"/>
                </a:cubicBezTo>
                <a:cubicBezTo>
                  <a:pt x="607349" y="209529"/>
                  <a:pt x="617157" y="182355"/>
                  <a:pt x="636584" y="162928"/>
                </a:cubicBezTo>
                <a:cubicBezTo>
                  <a:pt x="671085" y="128427"/>
                  <a:pt x="712784" y="101968"/>
                  <a:pt x="750884" y="71488"/>
                </a:cubicBezTo>
                <a:cubicBezTo>
                  <a:pt x="758504" y="48628"/>
                  <a:pt x="797513" y="6869"/>
                  <a:pt x="773744" y="2908"/>
                </a:cubicBezTo>
                <a:cubicBezTo>
                  <a:pt x="756297" y="0"/>
                  <a:pt x="594358" y="55083"/>
                  <a:pt x="545144" y="71488"/>
                </a:cubicBezTo>
                <a:cubicBezTo>
                  <a:pt x="473307" y="128957"/>
                  <a:pt x="426242" y="179702"/>
                  <a:pt x="339404" y="208648"/>
                </a:cubicBezTo>
                <a:cubicBezTo>
                  <a:pt x="302543" y="220935"/>
                  <a:pt x="262798" y="222084"/>
                  <a:pt x="225104" y="231508"/>
                </a:cubicBezTo>
                <a:cubicBezTo>
                  <a:pt x="0" y="287784"/>
                  <a:pt x="396791" y="214324"/>
                  <a:pt x="19364" y="277228"/>
                </a:cubicBezTo>
                <a:cubicBezTo>
                  <a:pt x="65084" y="307708"/>
                  <a:pt x="139148" y="316539"/>
                  <a:pt x="156524" y="368668"/>
                </a:cubicBezTo>
                <a:cubicBezTo>
                  <a:pt x="164144" y="391528"/>
                  <a:pt x="164331" y="418432"/>
                  <a:pt x="179384" y="437248"/>
                </a:cubicBezTo>
                <a:cubicBezTo>
                  <a:pt x="219341" y="487195"/>
                  <a:pt x="230187" y="482968"/>
                  <a:pt x="270824" y="482968"/>
                </a:cubicBezTo>
              </a:path>
            </a:pathLst>
          </a:custGeom>
          <a:solidFill>
            <a:schemeClr val="accent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699510" y="1874520"/>
            <a:ext cx="613116" cy="228600"/>
          </a:xfrm>
          <a:custGeom>
            <a:avLst/>
            <a:gdLst>
              <a:gd name="connsiteX0" fmla="*/ 72390 w 613116"/>
              <a:gd name="connsiteY0" fmla="*/ 228600 h 228600"/>
              <a:gd name="connsiteX1" fmla="*/ 438150 w 613116"/>
              <a:gd name="connsiteY1" fmla="*/ 182880 h 228600"/>
              <a:gd name="connsiteX2" fmla="*/ 506730 w 613116"/>
              <a:gd name="connsiteY2" fmla="*/ 137160 h 228600"/>
              <a:gd name="connsiteX3" fmla="*/ 483870 w 613116"/>
              <a:gd name="connsiteY3" fmla="*/ 0 h 228600"/>
              <a:gd name="connsiteX4" fmla="*/ 369570 w 613116"/>
              <a:gd name="connsiteY4" fmla="*/ 45720 h 228600"/>
              <a:gd name="connsiteX5" fmla="*/ 232410 w 613116"/>
              <a:gd name="connsiteY5" fmla="*/ 137160 h 228600"/>
              <a:gd name="connsiteX6" fmla="*/ 49530 w 613116"/>
              <a:gd name="connsiteY6" fmla="*/ 114300 h 228600"/>
              <a:gd name="connsiteX7" fmla="*/ 3810 w 613116"/>
              <a:gd name="connsiteY7" fmla="*/ 182880 h 228600"/>
              <a:gd name="connsiteX8" fmla="*/ 72390 w 613116"/>
              <a:gd name="connsiteY8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116" h="228600">
                <a:moveTo>
                  <a:pt x="72390" y="228600"/>
                </a:moveTo>
                <a:cubicBezTo>
                  <a:pt x="144780" y="228600"/>
                  <a:pt x="362567" y="211224"/>
                  <a:pt x="438150" y="182880"/>
                </a:cubicBezTo>
                <a:cubicBezTo>
                  <a:pt x="463875" y="173233"/>
                  <a:pt x="483870" y="152400"/>
                  <a:pt x="506730" y="137160"/>
                </a:cubicBezTo>
                <a:cubicBezTo>
                  <a:pt x="524659" y="101301"/>
                  <a:pt x="613116" y="0"/>
                  <a:pt x="483870" y="0"/>
                </a:cubicBezTo>
                <a:cubicBezTo>
                  <a:pt x="442835" y="0"/>
                  <a:pt x="405594" y="26070"/>
                  <a:pt x="369570" y="45720"/>
                </a:cubicBezTo>
                <a:cubicBezTo>
                  <a:pt x="321331" y="72032"/>
                  <a:pt x="232410" y="137160"/>
                  <a:pt x="232410" y="137160"/>
                </a:cubicBezTo>
                <a:cubicBezTo>
                  <a:pt x="171450" y="129540"/>
                  <a:pt x="109771" y="102252"/>
                  <a:pt x="49530" y="114300"/>
                </a:cubicBezTo>
                <a:cubicBezTo>
                  <a:pt x="22589" y="119688"/>
                  <a:pt x="3810" y="155406"/>
                  <a:pt x="3810" y="182880"/>
                </a:cubicBezTo>
                <a:cubicBezTo>
                  <a:pt x="3810" y="210354"/>
                  <a:pt x="0" y="228600"/>
                  <a:pt x="72390" y="22860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sz="3600" dirty="0" err="1" smtClean="0"/>
              <a:t>Karena</a:t>
            </a:r>
            <a:r>
              <a:rPr lang="en-US" sz="3600" dirty="0" smtClean="0"/>
              <a:t> </a:t>
            </a:r>
            <a:r>
              <a:rPr lang="en-US" sz="3600" dirty="0" err="1" smtClean="0"/>
              <a:t>adanya</a:t>
            </a:r>
            <a:r>
              <a:rPr lang="en-US" sz="3600" dirty="0" smtClean="0"/>
              <a:t> </a:t>
            </a:r>
            <a:r>
              <a:rPr lang="en-US" sz="3600" dirty="0" err="1" smtClean="0"/>
              <a:t>suatu</a:t>
            </a:r>
            <a:r>
              <a:rPr lang="en-US" sz="3600" dirty="0" smtClean="0"/>
              <a:t> delta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konsisi</a:t>
            </a:r>
            <a:r>
              <a:rPr lang="en-US" sz="3600" dirty="0" smtClean="0"/>
              <a:t> </a:t>
            </a:r>
            <a:r>
              <a:rPr lang="en-US" sz="3600" dirty="0" err="1" smtClean="0"/>
              <a:t>alam</a:t>
            </a:r>
            <a:r>
              <a:rPr lang="en-US" sz="3600" dirty="0" smtClean="0"/>
              <a:t> </a:t>
            </a:r>
            <a:r>
              <a:rPr lang="en-US" sz="3600" dirty="0" err="1" smtClean="0"/>
              <a:t>lainnya</a:t>
            </a:r>
            <a:r>
              <a:rPr lang="en-US" sz="3600" dirty="0" smtClean="0"/>
              <a:t> yang </a:t>
            </a:r>
            <a:r>
              <a:rPr lang="en-US" sz="3600" dirty="0" err="1" smtClean="0"/>
              <a:t>menimbulkan</a:t>
            </a:r>
            <a:r>
              <a:rPr lang="en-US" sz="3600" dirty="0" smtClean="0"/>
              <a:t> </a:t>
            </a:r>
            <a:r>
              <a:rPr lang="en-US" sz="3600" dirty="0" err="1" smtClean="0"/>
              <a:t>garis</a:t>
            </a:r>
            <a:r>
              <a:rPr lang="en-US" sz="3600" dirty="0" smtClean="0"/>
              <a:t> </a:t>
            </a:r>
            <a:r>
              <a:rPr lang="en-US" sz="3600" dirty="0" err="1" smtClean="0"/>
              <a:t>pantai</a:t>
            </a:r>
            <a:r>
              <a:rPr lang="en-US" sz="3600" dirty="0" smtClean="0"/>
              <a:t> </a:t>
            </a:r>
            <a:r>
              <a:rPr lang="en-US" sz="3600" dirty="0" err="1" smtClean="0"/>
              <a:t>tidak</a:t>
            </a:r>
            <a:r>
              <a:rPr lang="en-US" sz="3600" dirty="0" smtClean="0"/>
              <a:t> </a:t>
            </a:r>
            <a:r>
              <a:rPr lang="en-US" sz="3600" dirty="0" err="1" smtClean="0"/>
              <a:t>tetap</a:t>
            </a:r>
            <a:endParaRPr lang="en-US" sz="36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981199"/>
            <a:ext cx="6172200" cy="434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r>
              <a:rPr lang="en-US" dirty="0" smtClean="0"/>
              <a:t>Delta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r>
              <a:rPr lang="en-US" dirty="0" smtClean="0"/>
              <a:t>Tanah </a:t>
            </a:r>
            <a:r>
              <a:rPr lang="en-US" dirty="0" err="1" smtClean="0"/>
              <a:t>datar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endapan</a:t>
            </a:r>
            <a:r>
              <a:rPr lang="en-US" dirty="0" smtClean="0"/>
              <a:t> yang di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sungai</a:t>
            </a:r>
            <a:r>
              <a:rPr lang="en-US" dirty="0" smtClean="0"/>
              <a:t>, </a:t>
            </a:r>
            <a:r>
              <a:rPr lang="en-US" dirty="0" err="1" smtClean="0"/>
              <a:t>muara</a:t>
            </a:r>
            <a:r>
              <a:rPr lang="en-US" dirty="0" smtClean="0"/>
              <a:t> </a:t>
            </a:r>
            <a:r>
              <a:rPr lang="en-US" dirty="0" err="1" smtClean="0"/>
              <a:t>sungai</a:t>
            </a:r>
            <a:r>
              <a:rPr lang="en-US" dirty="0" smtClean="0"/>
              <a:t> </a:t>
            </a:r>
            <a:r>
              <a:rPr lang="en-US" dirty="0" err="1" smtClean="0"/>
              <a:t>dimn</a:t>
            </a:r>
            <a:r>
              <a:rPr lang="en-US" dirty="0" smtClean="0"/>
              <a:t> </a:t>
            </a:r>
            <a:r>
              <a:rPr lang="en-US" dirty="0" err="1" smtClean="0"/>
              <a:t>timbunan</a:t>
            </a:r>
            <a:r>
              <a:rPr lang="en-US" dirty="0" smtClean="0"/>
              <a:t> </a:t>
            </a:r>
            <a:r>
              <a:rPr lang="en-US" dirty="0" err="1" smtClean="0"/>
              <a:t>sedimen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propogradasi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teratur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pantai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Syarat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err="1" smtClean="0"/>
              <a:t>Adanya</a:t>
            </a:r>
            <a:r>
              <a:rPr lang="en-US" sz="2000" dirty="0" smtClean="0"/>
              <a:t> </a:t>
            </a:r>
            <a:r>
              <a:rPr lang="en-US" sz="2000" dirty="0" err="1" smtClean="0"/>
              <a:t>sungai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menuju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laut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danau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err="1" smtClean="0"/>
              <a:t>Lautnya</a:t>
            </a:r>
            <a:r>
              <a:rPr lang="en-US" sz="2000" dirty="0" smtClean="0"/>
              <a:t> </a:t>
            </a:r>
            <a:r>
              <a:rPr lang="en-US" sz="2000" dirty="0" err="1" smtClean="0"/>
              <a:t>dangkal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err="1" smtClean="0"/>
              <a:t>Glombang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arus</a:t>
            </a:r>
            <a:r>
              <a:rPr lang="en-US" sz="2000" dirty="0" smtClean="0"/>
              <a:t> </a:t>
            </a:r>
            <a:r>
              <a:rPr lang="en-US" sz="2000" dirty="0" err="1" smtClean="0"/>
              <a:t>laut</a:t>
            </a:r>
            <a:r>
              <a:rPr lang="en-US" sz="2000" dirty="0" smtClean="0"/>
              <a:t> yang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sangat</a:t>
            </a:r>
            <a:r>
              <a:rPr lang="en-US" sz="2000" dirty="0" smtClean="0"/>
              <a:t> </a:t>
            </a:r>
            <a:r>
              <a:rPr lang="en-US" sz="2000" dirty="0" err="1" smtClean="0"/>
              <a:t>kecil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gerakan</a:t>
            </a:r>
            <a:r>
              <a:rPr lang="en-US" sz="2000" dirty="0" smtClean="0"/>
              <a:t> </a:t>
            </a:r>
            <a:r>
              <a:rPr lang="en-US" sz="2000" dirty="0" err="1" smtClean="0"/>
              <a:t>tektonik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menyebabkan</a:t>
            </a:r>
            <a:r>
              <a:rPr lang="en-US" sz="2000" dirty="0" smtClean="0"/>
              <a:t> </a:t>
            </a:r>
            <a:r>
              <a:rPr lang="en-US" sz="2000" dirty="0" err="1" smtClean="0"/>
              <a:t>penurunaan</a:t>
            </a:r>
            <a:r>
              <a:rPr lang="en-US" sz="2000" dirty="0" smtClean="0"/>
              <a:t> </a:t>
            </a:r>
            <a:r>
              <a:rPr lang="en-US" sz="2000" dirty="0" err="1" smtClean="0"/>
              <a:t>dasar</a:t>
            </a:r>
            <a:r>
              <a:rPr lang="en-US" sz="2000" dirty="0" smtClean="0"/>
              <a:t> </a:t>
            </a:r>
            <a:r>
              <a:rPr lang="en-US" sz="2000" dirty="0" err="1" smtClean="0"/>
              <a:t>laut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danau</a:t>
            </a:r>
            <a:r>
              <a:rPr lang="en-US" sz="2000" dirty="0" smtClean="0"/>
              <a:t> di </a:t>
            </a:r>
            <a:r>
              <a:rPr lang="en-US" sz="2000" dirty="0" err="1" smtClean="0"/>
              <a:t>tempat</a:t>
            </a:r>
            <a:r>
              <a:rPr lang="en-US" sz="2000" dirty="0" smtClean="0"/>
              <a:t> </a:t>
            </a:r>
            <a:r>
              <a:rPr lang="en-US" sz="2000" dirty="0" err="1" smtClean="0"/>
              <a:t>muara</a:t>
            </a:r>
            <a:r>
              <a:rPr lang="en-US" sz="2000" dirty="0" smtClean="0"/>
              <a:t> </a:t>
            </a:r>
            <a:r>
              <a:rPr lang="en-US" sz="2000" dirty="0" err="1" smtClean="0"/>
              <a:t>sungai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err="1" smtClean="0"/>
              <a:t>Arus</a:t>
            </a:r>
            <a:r>
              <a:rPr lang="en-US" sz="2000" dirty="0" smtClean="0"/>
              <a:t> </a:t>
            </a:r>
            <a:r>
              <a:rPr lang="en-US" sz="2000" dirty="0" err="1" smtClean="0"/>
              <a:t>pasang</a:t>
            </a:r>
            <a:r>
              <a:rPr lang="en-US" sz="2000" dirty="0" smtClean="0"/>
              <a:t> </a:t>
            </a:r>
            <a:r>
              <a:rPr lang="en-US" sz="2000" dirty="0" err="1" smtClean="0"/>
              <a:t>surut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kuat</a:t>
            </a:r>
            <a:r>
              <a:rPr lang="en-US" sz="20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Dari </a:t>
            </a:r>
            <a:r>
              <a:rPr lang="en-US" sz="2000" dirty="0" err="1" smtClean="0"/>
              <a:t>waktu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waktu</a:t>
            </a:r>
            <a:r>
              <a:rPr lang="en-US" sz="2000" dirty="0" smtClean="0"/>
              <a:t> material </a:t>
            </a:r>
            <a:r>
              <a:rPr lang="en-US" sz="2000" dirty="0" err="1" smtClean="0"/>
              <a:t>batuan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diendapkan</a:t>
            </a:r>
            <a:r>
              <a:rPr lang="en-US" sz="2000" dirty="0" smtClean="0"/>
              <a:t> di </a:t>
            </a:r>
            <a:r>
              <a:rPr lang="en-US" sz="2000" dirty="0" err="1" smtClean="0"/>
              <a:t>laut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danau</a:t>
            </a:r>
            <a:r>
              <a:rPr lang="en-US" sz="2000" dirty="0" smtClean="0"/>
              <a:t> </a:t>
            </a:r>
            <a:r>
              <a:rPr lang="en-US" sz="2000" dirty="0" err="1" smtClean="0"/>
              <a:t>cukup</a:t>
            </a:r>
            <a:r>
              <a:rPr lang="en-US" sz="2000" dirty="0" smtClean="0"/>
              <a:t> </a:t>
            </a:r>
            <a:r>
              <a:rPr lang="en-US" sz="2000" dirty="0" err="1" smtClean="0"/>
              <a:t>besar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87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pangkal</a:t>
            </a:r>
            <a:r>
              <a:rPr lang="en-US" dirty="0" smtClean="0"/>
              <a:t> </a:t>
            </a:r>
            <a:r>
              <a:rPr lang="en-US" dirty="0" err="1" smtClean="0"/>
              <a:t>lurus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dipertimbangkan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yang </a:t>
            </a:r>
            <a:r>
              <a:rPr lang="en-US" dirty="0" err="1" smtClean="0"/>
              <a:t>khusus</a:t>
            </a:r>
            <a:r>
              <a:rPr lang="en-US" dirty="0" smtClean="0"/>
              <a:t> yang </a:t>
            </a:r>
            <a:r>
              <a:rPr lang="en-US" dirty="0" err="1" smtClean="0"/>
              <a:t>dibuktikan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praktek</a:t>
            </a:r>
            <a:r>
              <a:rPr lang="en-US" dirty="0" smtClean="0"/>
              <a:t>  yang </a:t>
            </a:r>
            <a:r>
              <a:rPr lang="en-US" dirty="0" err="1" smtClean="0"/>
              <a:t>berlangsung</a:t>
            </a:r>
            <a:r>
              <a:rPr lang="en-US" dirty="0" smtClean="0"/>
              <a:t> lama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: </a:t>
            </a:r>
            <a:r>
              <a:rPr lang="en-US" i="1" dirty="0" err="1" smtClean="0"/>
              <a:t>Norwegia</a:t>
            </a:r>
            <a:r>
              <a:rPr lang="en-US" i="1" dirty="0" smtClean="0"/>
              <a:t> Fisheries case 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err="1" smtClean="0"/>
              <a:t>Penerapannya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menyimpang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pantai</a:t>
            </a:r>
            <a:r>
              <a:rPr lang="en-US" dirty="0" smtClean="0"/>
              <a:t> </a:t>
            </a:r>
          </a:p>
          <a:p>
            <a:pPr>
              <a:buFontTx/>
              <a:buChar char="-"/>
            </a:pP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yang </a:t>
            </a:r>
            <a:r>
              <a:rPr lang="en-US" dirty="0" err="1" smtClean="0"/>
              <a:t>tertutup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pangkal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dekat</a:t>
            </a:r>
            <a:r>
              <a:rPr lang="en-US" dirty="0" smtClean="0"/>
              <a:t> </a:t>
            </a:r>
            <a:r>
              <a:rPr lang="en-US" dirty="0" err="1" smtClean="0"/>
              <a:t>ikatannya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daratan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ditarik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elevasi</a:t>
            </a:r>
            <a:r>
              <a:rPr lang="en-US" dirty="0" smtClean="0"/>
              <a:t> </a:t>
            </a:r>
            <a:r>
              <a:rPr lang="en-US" dirty="0" err="1" smtClean="0"/>
              <a:t>surut</a:t>
            </a:r>
            <a:r>
              <a:rPr lang="en-US" dirty="0" smtClean="0"/>
              <a:t>, </a:t>
            </a:r>
            <a:r>
              <a:rPr lang="en-US" dirty="0" err="1" smtClean="0"/>
              <a:t>kecuali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bangunaan</a:t>
            </a:r>
            <a:r>
              <a:rPr lang="en-US" dirty="0" smtClean="0"/>
              <a:t> </a:t>
            </a:r>
            <a:r>
              <a:rPr lang="en-US" dirty="0" err="1" smtClean="0"/>
              <a:t>permanen</a:t>
            </a:r>
            <a:r>
              <a:rPr lang="en-US" dirty="0" smtClean="0"/>
              <a:t> </a:t>
            </a:r>
            <a:r>
              <a:rPr lang="en-US" dirty="0" err="1" smtClean="0"/>
              <a:t>diatasnya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demikian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pengakuan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memotong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teritorial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lain </a:t>
            </a:r>
            <a:r>
              <a:rPr lang="en-US" dirty="0" err="1" smtClean="0"/>
              <a:t>dari</a:t>
            </a:r>
            <a:r>
              <a:rPr lang="en-US" dirty="0" smtClean="0"/>
              <a:t> ZEE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lepas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ZEE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57200"/>
            <a:ext cx="7036131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5715000"/>
            <a:ext cx="2133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Contoh</a:t>
            </a:r>
            <a:r>
              <a:rPr lang="en-US" sz="3200" dirty="0" smtClean="0"/>
              <a:t> </a:t>
            </a:r>
            <a:r>
              <a:rPr lang="en-US" sz="3200" dirty="0" err="1" smtClean="0"/>
              <a:t>negara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791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905000" y="4267200"/>
            <a:ext cx="6248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Garis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pangkal</a:t>
            </a:r>
            <a:endParaRPr lang="en-US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en-US" sz="54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kepulauan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304800"/>
          <a:ext cx="86868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0313" y="274638"/>
            <a:ext cx="6186487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33601" y="381000"/>
          <a:ext cx="65532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81000"/>
            <a:ext cx="5715000" cy="603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05000"/>
            <a:ext cx="863294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Case </a:t>
            </a:r>
            <a:r>
              <a:rPr lang="en-US" i="1" dirty="0"/>
              <a:t>Anglo Norwegian </a:t>
            </a:r>
            <a:r>
              <a:rPr lang="en-US" i="1" dirty="0" smtClean="0"/>
              <a:t>fisheries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>
              <a:buFont typeface="Wingdings" charset="2"/>
              <a:buChar char="u"/>
            </a:pPr>
            <a:r>
              <a:rPr lang="en-US" i="1" dirty="0" err="1" smtClean="0"/>
              <a:t>para</a:t>
            </a:r>
            <a:r>
              <a:rPr lang="en-US" i="1" dirty="0" smtClean="0"/>
              <a:t> </a:t>
            </a:r>
            <a:r>
              <a:rPr lang="en-US" i="1" dirty="0" err="1" smtClean="0"/>
              <a:t>pihak</a:t>
            </a:r>
            <a:r>
              <a:rPr lang="en-US" i="1" dirty="0" smtClean="0"/>
              <a:t> : </a:t>
            </a:r>
            <a:r>
              <a:rPr lang="en-US" i="1" dirty="0" err="1" smtClean="0"/>
              <a:t>Inggris</a:t>
            </a:r>
            <a:r>
              <a:rPr lang="en-US" i="1" dirty="0" smtClean="0"/>
              <a:t> v. </a:t>
            </a:r>
            <a:r>
              <a:rPr lang="en-US" i="1" dirty="0" err="1" smtClean="0"/>
              <a:t>Norwegia</a:t>
            </a:r>
            <a:endParaRPr lang="en-US" i="1" dirty="0" smtClean="0"/>
          </a:p>
          <a:p>
            <a:pPr>
              <a:buFont typeface="Wingdings" charset="2"/>
              <a:buChar char="u"/>
            </a:pPr>
            <a:r>
              <a:rPr lang="en-US" i="1" dirty="0" err="1" smtClean="0"/>
              <a:t>Persoalan</a:t>
            </a:r>
            <a:r>
              <a:rPr lang="en-US" i="1" dirty="0" smtClean="0"/>
              <a:t> :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/>
              <a:t>penarikan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pangkal</a:t>
            </a:r>
            <a:r>
              <a:rPr lang="en-US" dirty="0"/>
              <a:t> </a:t>
            </a:r>
            <a:r>
              <a:rPr lang="en-US" dirty="0" err="1"/>
              <a:t>lurus</a:t>
            </a:r>
            <a:r>
              <a:rPr lang="en-US" dirty="0"/>
              <a:t> yang </a:t>
            </a:r>
            <a:r>
              <a:rPr lang="en-US" dirty="0" err="1"/>
              <a:t>menghubungkan</a:t>
            </a:r>
            <a:r>
              <a:rPr lang="en-US" dirty="0"/>
              <a:t> </a:t>
            </a:r>
            <a:r>
              <a:rPr lang="en-US" dirty="0" err="1"/>
              <a:t>titik-titik</a:t>
            </a:r>
            <a:r>
              <a:rPr lang="en-US" dirty="0"/>
              <a:t> </a:t>
            </a:r>
            <a:r>
              <a:rPr lang="en-US" dirty="0" err="1"/>
              <a:t>terluar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pantai</a:t>
            </a:r>
            <a:r>
              <a:rPr lang="en-US" dirty="0"/>
              <a:t> </a:t>
            </a:r>
            <a:r>
              <a:rPr lang="en-US" dirty="0" err="1"/>
              <a:t>Norwegia</a:t>
            </a:r>
            <a:r>
              <a:rPr lang="en-US" dirty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inggris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berpendapat</a:t>
            </a:r>
            <a:r>
              <a:rPr lang="en-US" dirty="0" smtClean="0">
                <a:sym typeface="Wingdings"/>
              </a:rPr>
              <a:t> “</a:t>
            </a:r>
            <a:r>
              <a:rPr lang="en-US" dirty="0" err="1" smtClean="0">
                <a:sym typeface="Wingdings"/>
              </a:rPr>
              <a:t>bahwa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/>
              <a:t>satu-satunya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penetapan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pangkal</a:t>
            </a:r>
            <a:r>
              <a:rPr lang="en-US" dirty="0"/>
              <a:t> yang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kaidah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surut</a:t>
            </a:r>
            <a:r>
              <a:rPr lang="en-US" dirty="0"/>
              <a:t>,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terotirial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b="1" dirty="0" err="1"/>
              <a:t>segala</a:t>
            </a:r>
            <a:r>
              <a:rPr lang="en-US" b="1" dirty="0"/>
              <a:t> </a:t>
            </a:r>
            <a:r>
              <a:rPr lang="en-US" b="1" dirty="0" err="1"/>
              <a:t>liku-liku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pangkal</a:t>
            </a:r>
            <a:r>
              <a:rPr lang="en-US" dirty="0"/>
              <a:t> yang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identik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b="1" dirty="0" err="1"/>
              <a:t>garis</a:t>
            </a:r>
            <a:r>
              <a:rPr lang="en-US" b="1" dirty="0"/>
              <a:t> </a:t>
            </a:r>
            <a:r>
              <a:rPr lang="en-US" b="1" dirty="0" err="1"/>
              <a:t>pasang</a:t>
            </a:r>
            <a:r>
              <a:rPr lang="en-US" b="1" dirty="0"/>
              <a:t> </a:t>
            </a:r>
            <a:r>
              <a:rPr lang="en-US" b="1" dirty="0" err="1"/>
              <a:t>surut</a:t>
            </a:r>
            <a:r>
              <a:rPr lang="en-US" b="1" dirty="0"/>
              <a:t> </a:t>
            </a:r>
            <a:r>
              <a:rPr lang="en-US" b="1" dirty="0" smtClean="0">
                <a:sym typeface="Wingdings"/>
              </a:rPr>
              <a:t> </a:t>
            </a:r>
            <a:endParaRPr lang="en-US" b="1" dirty="0" smtClean="0"/>
          </a:p>
          <a:p>
            <a:pPr>
              <a:buFont typeface="Wingdings" charset="2"/>
              <a:buChar char="u"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Putusan</a:t>
            </a:r>
            <a:r>
              <a:rPr lang="en-US" dirty="0" smtClean="0"/>
              <a:t> </a:t>
            </a:r>
            <a:r>
              <a:rPr lang="en-US" dirty="0" err="1" smtClean="0"/>
              <a:t>Mahkaman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Dasar</a:t>
            </a:r>
            <a:r>
              <a:rPr lang="en-US" dirty="0" smtClean="0"/>
              <a:t> :</a:t>
            </a:r>
          </a:p>
          <a:p>
            <a:r>
              <a:rPr lang="en-US" sz="2400" dirty="0" err="1">
                <a:latin typeface="Wingdings"/>
              </a:rPr>
              <a:t>ü</a:t>
            </a:r>
            <a:r>
              <a:rPr lang="en-US" sz="2400" dirty="0"/>
              <a:t>      Cara </a:t>
            </a:r>
            <a:r>
              <a:rPr lang="en-US" sz="2400" b="1" i="1" dirty="0"/>
              <a:t>Trace </a:t>
            </a:r>
            <a:r>
              <a:rPr lang="en-US" sz="2400" b="1" i="1" dirty="0" err="1"/>
              <a:t>Parallele</a:t>
            </a:r>
            <a:r>
              <a:rPr lang="en-US" sz="2400" dirty="0"/>
              <a:t> </a:t>
            </a:r>
            <a:r>
              <a:rPr lang="en-US" sz="2400" dirty="0" err="1"/>
              <a:t>dimana</a:t>
            </a:r>
            <a:r>
              <a:rPr lang="en-US" sz="2400" dirty="0"/>
              <a:t> </a:t>
            </a:r>
            <a:r>
              <a:rPr lang="en-US" sz="2400" dirty="0" err="1"/>
              <a:t>garis</a:t>
            </a:r>
            <a:r>
              <a:rPr lang="en-US" sz="2400" dirty="0"/>
              <a:t> </a:t>
            </a:r>
            <a:r>
              <a:rPr lang="en-US" sz="2400" dirty="0" err="1"/>
              <a:t>batas</a:t>
            </a:r>
            <a:r>
              <a:rPr lang="en-US" sz="2400" dirty="0"/>
              <a:t> </a:t>
            </a:r>
            <a:r>
              <a:rPr lang="en-US" sz="2400" dirty="0" err="1"/>
              <a:t>luar</a:t>
            </a:r>
            <a:r>
              <a:rPr lang="en-US" sz="2400" dirty="0"/>
              <a:t> </a:t>
            </a:r>
            <a:r>
              <a:rPr lang="en-US" sz="2400" dirty="0" err="1"/>
              <a:t>mengikuti</a:t>
            </a:r>
            <a:r>
              <a:rPr lang="en-US" sz="2400" dirty="0"/>
              <a:t> </a:t>
            </a:r>
            <a:r>
              <a:rPr lang="en-US" sz="2400" dirty="0" err="1"/>
              <a:t>segala</a:t>
            </a:r>
            <a:r>
              <a:rPr lang="en-US" sz="2400" dirty="0"/>
              <a:t> </a:t>
            </a:r>
            <a:r>
              <a:rPr lang="en-US" sz="2400" dirty="0" err="1"/>
              <a:t>liku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garis</a:t>
            </a:r>
            <a:r>
              <a:rPr lang="en-US" sz="2400" dirty="0"/>
              <a:t> </a:t>
            </a:r>
            <a:r>
              <a:rPr lang="en-US" sz="2400" dirty="0" err="1"/>
              <a:t>pasang</a:t>
            </a:r>
            <a:r>
              <a:rPr lang="en-US" sz="2400" dirty="0"/>
              <a:t> </a:t>
            </a:r>
            <a:r>
              <a:rPr lang="en-US" sz="2400" dirty="0" err="1"/>
              <a:t>surut</a:t>
            </a:r>
            <a:r>
              <a:rPr lang="en-US" sz="2400" dirty="0"/>
              <a:t>.</a:t>
            </a:r>
          </a:p>
          <a:p>
            <a:r>
              <a:rPr lang="en-US" sz="2400" dirty="0" err="1">
                <a:latin typeface="Wingdings"/>
              </a:rPr>
              <a:t>ü</a:t>
            </a:r>
            <a:r>
              <a:rPr lang="en-US" sz="2400" dirty="0"/>
              <a:t>      Cara </a:t>
            </a:r>
            <a:r>
              <a:rPr lang="en-US" sz="2400" b="1" i="1" dirty="0"/>
              <a:t>Arcs of Circles</a:t>
            </a:r>
            <a:r>
              <a:rPr lang="en-US" sz="2400" dirty="0"/>
              <a:t> </a:t>
            </a:r>
            <a:r>
              <a:rPr lang="en-US" sz="2400" dirty="0" err="1"/>
              <a:t>dimana</a:t>
            </a:r>
            <a:r>
              <a:rPr lang="en-US" sz="2400" dirty="0"/>
              <a:t> </a:t>
            </a:r>
            <a:r>
              <a:rPr lang="en-US" sz="2400" dirty="0" err="1"/>
              <a:t>lansung</a:t>
            </a:r>
            <a:r>
              <a:rPr lang="en-US" sz="2400" dirty="0"/>
              <a:t> </a:t>
            </a:r>
            <a:r>
              <a:rPr lang="en-US" sz="2400" dirty="0" err="1"/>
              <a:t>ditetapkan</a:t>
            </a:r>
            <a:r>
              <a:rPr lang="en-US" sz="2400" dirty="0"/>
              <a:t> </a:t>
            </a:r>
            <a:r>
              <a:rPr lang="en-US" sz="2400" dirty="0" err="1"/>
              <a:t>batas</a:t>
            </a:r>
            <a:r>
              <a:rPr lang="en-US" sz="2400" dirty="0"/>
              <a:t> </a:t>
            </a:r>
            <a:r>
              <a:rPr lang="en-US" sz="2400" dirty="0" err="1"/>
              <a:t>luar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garis</a:t>
            </a:r>
            <a:r>
              <a:rPr lang="en-US" sz="2400" dirty="0"/>
              <a:t> </a:t>
            </a:r>
            <a:r>
              <a:rPr lang="en-US" sz="2400" dirty="0" err="1"/>
              <a:t>pangkal</a:t>
            </a:r>
            <a:r>
              <a:rPr lang="en-US" sz="2400" dirty="0"/>
              <a:t> </a:t>
            </a:r>
            <a:r>
              <a:rPr lang="en-US" sz="2400" dirty="0" err="1"/>
              <a:t>terlebih</a:t>
            </a:r>
            <a:r>
              <a:rPr lang="en-US" sz="2400" dirty="0"/>
              <a:t> </a:t>
            </a:r>
            <a:r>
              <a:rPr lang="en-US" sz="2400" dirty="0" err="1"/>
              <a:t>dulu</a:t>
            </a:r>
            <a:r>
              <a:rPr lang="en-US" sz="2400" dirty="0"/>
              <a:t>. (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dikesampingkan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Mahkamah</a:t>
            </a:r>
            <a:r>
              <a:rPr lang="en-US" sz="2400" dirty="0"/>
              <a:t> </a:t>
            </a:r>
            <a:r>
              <a:rPr lang="en-US" sz="2400" dirty="0" err="1"/>
              <a:t>Internasional</a:t>
            </a:r>
            <a:r>
              <a:rPr lang="en-US" sz="2400" dirty="0"/>
              <a:t> </a:t>
            </a:r>
            <a:r>
              <a:rPr lang="en-US" sz="2400" dirty="0" err="1"/>
              <a:t>karna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relevan</a:t>
            </a:r>
            <a:r>
              <a:rPr lang="en-US" sz="2400" dirty="0"/>
              <a:t> </a:t>
            </a:r>
            <a:r>
              <a:rPr lang="en-US" sz="2400" dirty="0" err="1"/>
              <a:t>lagi</a:t>
            </a:r>
            <a:r>
              <a:rPr lang="en-US" sz="2400" dirty="0"/>
              <a:t>).</a:t>
            </a:r>
          </a:p>
          <a:p>
            <a:r>
              <a:rPr lang="en-US" sz="2400" dirty="0" err="1">
                <a:latin typeface="Wingdings"/>
              </a:rPr>
              <a:t>ü</a:t>
            </a:r>
            <a:r>
              <a:rPr lang="en-US" sz="2400" dirty="0"/>
              <a:t>      Cara </a:t>
            </a:r>
            <a:r>
              <a:rPr lang="en-US" sz="2400" b="1" i="1" dirty="0"/>
              <a:t>Straight Base Line</a:t>
            </a:r>
            <a:r>
              <a:rPr lang="en-US" sz="2400" dirty="0"/>
              <a:t> (</a:t>
            </a:r>
            <a:r>
              <a:rPr lang="en-US" sz="2400" dirty="0" err="1"/>
              <a:t>garis</a:t>
            </a:r>
            <a:r>
              <a:rPr lang="en-US" sz="2400" dirty="0"/>
              <a:t> </a:t>
            </a:r>
            <a:r>
              <a:rPr lang="en-US" sz="2400" dirty="0" err="1"/>
              <a:t>pangkal</a:t>
            </a:r>
            <a:r>
              <a:rPr lang="en-US" sz="2400" dirty="0"/>
              <a:t> </a:t>
            </a:r>
            <a:r>
              <a:rPr lang="en-US" sz="2400" dirty="0" err="1"/>
              <a:t>lurus</a:t>
            </a:r>
            <a:r>
              <a:rPr lang="en-US" sz="2400" dirty="0"/>
              <a:t>) </a:t>
            </a:r>
            <a:r>
              <a:rPr lang="en-US" sz="2400" dirty="0" err="1"/>
              <a:t>dimana</a:t>
            </a:r>
            <a:r>
              <a:rPr lang="en-US" sz="2400" dirty="0"/>
              <a:t> </a:t>
            </a:r>
            <a:r>
              <a:rPr lang="en-US" sz="2400" dirty="0" err="1"/>
              <a:t>garis</a:t>
            </a:r>
            <a:r>
              <a:rPr lang="en-US" sz="2400" dirty="0"/>
              <a:t> </a:t>
            </a:r>
            <a:r>
              <a:rPr lang="en-US" sz="2400" dirty="0" err="1"/>
              <a:t>pangkal</a:t>
            </a:r>
            <a:r>
              <a:rPr lang="en-US" sz="2400" dirty="0"/>
              <a:t> </a:t>
            </a:r>
            <a:r>
              <a:rPr lang="en-US" sz="2400" dirty="0" err="1"/>
              <a:t>ditarik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tepat</a:t>
            </a:r>
            <a:r>
              <a:rPr lang="en-US" sz="2400" dirty="0"/>
              <a:t> </a:t>
            </a:r>
            <a:r>
              <a:rPr lang="en-US" sz="2400" dirty="0" err="1"/>
              <a:t>menurut</a:t>
            </a:r>
            <a:r>
              <a:rPr lang="en-US" sz="2400" dirty="0"/>
              <a:t> </a:t>
            </a:r>
            <a:r>
              <a:rPr lang="en-US" sz="2400" dirty="0" err="1"/>
              <a:t>garis</a:t>
            </a:r>
            <a:r>
              <a:rPr lang="en-US" sz="2400" dirty="0"/>
              <a:t> </a:t>
            </a:r>
            <a:r>
              <a:rPr lang="en-US" sz="2400" dirty="0" err="1"/>
              <a:t>pasang</a:t>
            </a:r>
            <a:r>
              <a:rPr lang="en-US" sz="2400" dirty="0"/>
              <a:t> </a:t>
            </a:r>
            <a:r>
              <a:rPr lang="en-US" sz="2400" dirty="0" err="1"/>
              <a:t>surut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segala</a:t>
            </a:r>
            <a:r>
              <a:rPr lang="en-US" sz="2400" dirty="0"/>
              <a:t> </a:t>
            </a:r>
            <a:r>
              <a:rPr lang="en-US" sz="2400" dirty="0" err="1"/>
              <a:t>likunya</a:t>
            </a:r>
            <a:r>
              <a:rPr lang="en-US" sz="2400" dirty="0"/>
              <a:t> </a:t>
            </a:r>
            <a:r>
              <a:rPr lang="en-US" sz="2400" dirty="0" err="1"/>
              <a:t>melainkan</a:t>
            </a:r>
            <a:r>
              <a:rPr lang="en-US" sz="2400" dirty="0"/>
              <a:t> </a:t>
            </a:r>
            <a:r>
              <a:rPr lang="en-US" sz="2400" dirty="0" err="1"/>
              <a:t>ditarik</a:t>
            </a:r>
            <a:r>
              <a:rPr lang="en-US" sz="2400" dirty="0"/>
              <a:t> </a:t>
            </a:r>
            <a:r>
              <a:rPr lang="en-US" sz="2400" dirty="0" err="1"/>
              <a:t>garis-garis</a:t>
            </a:r>
            <a:r>
              <a:rPr lang="en-US" sz="2400" dirty="0"/>
              <a:t> </a:t>
            </a:r>
            <a:r>
              <a:rPr lang="en-US" sz="2400" dirty="0" err="1"/>
              <a:t>lurus</a:t>
            </a:r>
            <a:r>
              <a:rPr lang="en-US" sz="2400" dirty="0"/>
              <a:t> yang </a:t>
            </a:r>
            <a:r>
              <a:rPr lang="en-US" sz="2400" dirty="0" err="1"/>
              <a:t>menghubungkan</a:t>
            </a:r>
            <a:r>
              <a:rPr lang="en-US" sz="2400" dirty="0"/>
              <a:t> </a:t>
            </a:r>
            <a:r>
              <a:rPr lang="en-US" sz="2400" dirty="0" err="1"/>
              <a:t>titik-titik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 yang </a:t>
            </a:r>
            <a:r>
              <a:rPr lang="en-US" sz="2400" dirty="0" err="1"/>
              <a:t>berada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garis</a:t>
            </a:r>
            <a:r>
              <a:rPr lang="en-US" sz="2400" dirty="0"/>
              <a:t> </a:t>
            </a:r>
            <a:r>
              <a:rPr lang="en-US" sz="2400" dirty="0" err="1"/>
              <a:t>pasang</a:t>
            </a:r>
            <a:r>
              <a:rPr lang="en-US" sz="2400" dirty="0"/>
              <a:t> </a:t>
            </a:r>
            <a:r>
              <a:rPr lang="en-US" sz="2400" dirty="0" err="1"/>
              <a:t>surut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6448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Memenangkan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Norwegia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max </a:t>
            </a:r>
            <a:r>
              <a:rPr lang="en-US" dirty="0" err="1" smtClean="0"/>
              <a:t>penarikan</a:t>
            </a:r>
            <a:r>
              <a:rPr lang="en-US" dirty="0" smtClean="0"/>
              <a:t> </a:t>
            </a:r>
            <a:r>
              <a:rPr lang="en-US" dirty="0" err="1" smtClean="0"/>
              <a:t>sejauh</a:t>
            </a:r>
            <a:r>
              <a:rPr lang="en-US" dirty="0" smtClean="0"/>
              <a:t> 10 mil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elevasi</a:t>
            </a:r>
            <a:r>
              <a:rPr lang="en-US" dirty="0" smtClean="0"/>
              <a:t> </a:t>
            </a:r>
            <a:r>
              <a:rPr lang="en-US" dirty="0" err="1" smtClean="0"/>
              <a:t>surut</a:t>
            </a:r>
            <a:r>
              <a:rPr lang="en-US" dirty="0" smtClean="0"/>
              <a:t> (</a:t>
            </a:r>
            <a:r>
              <a:rPr lang="en-US" dirty="0" err="1" smtClean="0"/>
              <a:t>garis</a:t>
            </a:r>
            <a:r>
              <a:rPr lang="en-US" dirty="0" smtClean="0"/>
              <a:t> air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sepanjang</a:t>
            </a:r>
            <a:r>
              <a:rPr lang="en-US" dirty="0" smtClean="0"/>
              <a:t> </a:t>
            </a:r>
            <a:r>
              <a:rPr lang="en-US" dirty="0" err="1" smtClean="0"/>
              <a:t>pantai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46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63" y="274638"/>
            <a:ext cx="8186737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fr-F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189037"/>
          <a:ext cx="8229600" cy="5668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671"/>
            <a:ext cx="8229600" cy="1143000"/>
          </a:xfrm>
        </p:spPr>
        <p:txBody>
          <a:bodyPr/>
          <a:lstStyle/>
          <a:p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Pangkal</a:t>
            </a:r>
            <a:r>
              <a:rPr lang="en-US" dirty="0" smtClean="0"/>
              <a:t> </a:t>
            </a:r>
            <a:r>
              <a:rPr lang="en-US" dirty="0" err="1" smtClean="0"/>
              <a:t>Biasa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geografis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bentuk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daratan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tidak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terlalu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menjorok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kedalam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Cara </a:t>
            </a:r>
            <a:r>
              <a:rPr lang="en-US" dirty="0" err="1" smtClean="0">
                <a:sym typeface="Wingdings" pitchFamily="2" charset="2"/>
              </a:rPr>
              <a:t>penarikan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diambil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sejajar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arah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lekukan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pantai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Dasar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hukum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pasal</a:t>
            </a:r>
            <a:r>
              <a:rPr lang="en-US" dirty="0" smtClean="0">
                <a:sym typeface="Wingdings" pitchFamily="2" charset="2"/>
              </a:rPr>
              <a:t> 5 KLH ’82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Pangkal</a:t>
            </a:r>
            <a:r>
              <a:rPr lang="en-US" dirty="0" smtClean="0"/>
              <a:t> </a:t>
            </a:r>
            <a:r>
              <a:rPr lang="en-US" dirty="0" err="1" smtClean="0"/>
              <a:t>Biasa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Garis</a:t>
            </a:r>
            <a:r>
              <a:rPr lang="en-US" dirty="0" smtClean="0"/>
              <a:t> air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sepanjang</a:t>
            </a:r>
            <a:r>
              <a:rPr lang="en-US" dirty="0" smtClean="0"/>
              <a:t> </a:t>
            </a:r>
            <a:r>
              <a:rPr lang="en-US" dirty="0" err="1" smtClean="0"/>
              <a:t>Pantai</a:t>
            </a:r>
            <a:r>
              <a:rPr lang="en-US" dirty="0" smtClean="0"/>
              <a:t> </a:t>
            </a:r>
            <a:r>
              <a:rPr lang="en-US" dirty="0" err="1" smtClean="0"/>
              <a:t>sebagaimana</a:t>
            </a:r>
            <a:r>
              <a:rPr lang="en-US" dirty="0" smtClean="0"/>
              <a:t> </a:t>
            </a:r>
            <a:r>
              <a:rPr lang="en-US" dirty="0" err="1" smtClean="0"/>
              <a:t>terlihat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peta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sekala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yang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akui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428596" y="4286256"/>
            <a:ext cx="8138160" cy="1520190"/>
          </a:xfrm>
          <a:custGeom>
            <a:avLst/>
            <a:gdLst>
              <a:gd name="connsiteX0" fmla="*/ 22860 w 8138160"/>
              <a:gd name="connsiteY0" fmla="*/ 727710 h 1520190"/>
              <a:gd name="connsiteX1" fmla="*/ 0 w 8138160"/>
              <a:gd name="connsiteY1" fmla="*/ 201930 h 1520190"/>
              <a:gd name="connsiteX2" fmla="*/ 0 w 8138160"/>
              <a:gd name="connsiteY2" fmla="*/ 201930 h 1520190"/>
              <a:gd name="connsiteX3" fmla="*/ 388620 w 8138160"/>
              <a:gd name="connsiteY3" fmla="*/ 407670 h 1520190"/>
              <a:gd name="connsiteX4" fmla="*/ 914400 w 8138160"/>
              <a:gd name="connsiteY4" fmla="*/ 64770 h 1520190"/>
              <a:gd name="connsiteX5" fmla="*/ 2834640 w 8138160"/>
              <a:gd name="connsiteY5" fmla="*/ 64770 h 1520190"/>
              <a:gd name="connsiteX6" fmla="*/ 3406140 w 8138160"/>
              <a:gd name="connsiteY6" fmla="*/ 453390 h 1520190"/>
              <a:gd name="connsiteX7" fmla="*/ 3657600 w 8138160"/>
              <a:gd name="connsiteY7" fmla="*/ 224790 h 1520190"/>
              <a:gd name="connsiteX8" fmla="*/ 4983480 w 8138160"/>
              <a:gd name="connsiteY8" fmla="*/ 544830 h 1520190"/>
              <a:gd name="connsiteX9" fmla="*/ 4983480 w 8138160"/>
              <a:gd name="connsiteY9" fmla="*/ 544830 h 1520190"/>
              <a:gd name="connsiteX10" fmla="*/ 6012180 w 8138160"/>
              <a:gd name="connsiteY10" fmla="*/ 316230 h 1520190"/>
              <a:gd name="connsiteX11" fmla="*/ 6675120 w 8138160"/>
              <a:gd name="connsiteY11" fmla="*/ 1230630 h 1520190"/>
              <a:gd name="connsiteX12" fmla="*/ 7932420 w 8138160"/>
              <a:gd name="connsiteY12" fmla="*/ 1482090 h 1520190"/>
              <a:gd name="connsiteX13" fmla="*/ 7909560 w 8138160"/>
              <a:gd name="connsiteY13" fmla="*/ 1459230 h 152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38160" h="1520190">
                <a:moveTo>
                  <a:pt x="22860" y="727710"/>
                </a:moveTo>
                <a:lnTo>
                  <a:pt x="0" y="201930"/>
                </a:lnTo>
                <a:lnTo>
                  <a:pt x="0" y="201930"/>
                </a:lnTo>
                <a:cubicBezTo>
                  <a:pt x="64770" y="236220"/>
                  <a:pt x="236220" y="430530"/>
                  <a:pt x="388620" y="407670"/>
                </a:cubicBezTo>
                <a:cubicBezTo>
                  <a:pt x="541020" y="384810"/>
                  <a:pt x="506730" y="121920"/>
                  <a:pt x="914400" y="64770"/>
                </a:cubicBezTo>
                <a:cubicBezTo>
                  <a:pt x="1322070" y="7620"/>
                  <a:pt x="2419350" y="0"/>
                  <a:pt x="2834640" y="64770"/>
                </a:cubicBezTo>
                <a:cubicBezTo>
                  <a:pt x="3249930" y="129540"/>
                  <a:pt x="3268980" y="426720"/>
                  <a:pt x="3406140" y="453390"/>
                </a:cubicBezTo>
                <a:cubicBezTo>
                  <a:pt x="3543300" y="480060"/>
                  <a:pt x="3394710" y="209550"/>
                  <a:pt x="3657600" y="224790"/>
                </a:cubicBezTo>
                <a:cubicBezTo>
                  <a:pt x="3920490" y="240030"/>
                  <a:pt x="4983480" y="544830"/>
                  <a:pt x="4983480" y="544830"/>
                </a:cubicBezTo>
                <a:lnTo>
                  <a:pt x="4983480" y="544830"/>
                </a:lnTo>
                <a:cubicBezTo>
                  <a:pt x="5154930" y="506730"/>
                  <a:pt x="5730240" y="201930"/>
                  <a:pt x="6012180" y="316230"/>
                </a:cubicBezTo>
                <a:cubicBezTo>
                  <a:pt x="6294120" y="430530"/>
                  <a:pt x="6355080" y="1036320"/>
                  <a:pt x="6675120" y="1230630"/>
                </a:cubicBezTo>
                <a:cubicBezTo>
                  <a:pt x="6995160" y="1424940"/>
                  <a:pt x="7726680" y="1443990"/>
                  <a:pt x="7932420" y="1482090"/>
                </a:cubicBezTo>
                <a:cubicBezTo>
                  <a:pt x="8138160" y="1520190"/>
                  <a:pt x="8023860" y="1489710"/>
                  <a:pt x="7909560" y="145923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8596" y="457200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57224" y="471488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43108" y="435769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000496" y="464344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357950" y="471488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72330" y="557214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429652" y="585789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16200000" flipH="1">
            <a:off x="71406" y="5072074"/>
            <a:ext cx="1214446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650057" y="5079221"/>
            <a:ext cx="1071570" cy="485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1571604" y="5000636"/>
            <a:ext cx="1428760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</p:cNvCxnSpPr>
          <p:nvPr/>
        </p:nvCxnSpPr>
        <p:spPr>
          <a:xfrm rot="16200000" flipH="1">
            <a:off x="3411132" y="5339966"/>
            <a:ext cx="1285884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5" idx="8"/>
          </p:cNvCxnSpPr>
          <p:nvPr/>
        </p:nvCxnSpPr>
        <p:spPr>
          <a:xfrm flipH="1">
            <a:off x="5214942" y="4831086"/>
            <a:ext cx="197135" cy="13125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0" idx="4"/>
          </p:cNvCxnSpPr>
          <p:nvPr/>
        </p:nvCxnSpPr>
        <p:spPr>
          <a:xfrm rot="5400000">
            <a:off x="5447116" y="5197091"/>
            <a:ext cx="1357322" cy="535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1" idx="3"/>
          </p:cNvCxnSpPr>
          <p:nvPr/>
        </p:nvCxnSpPr>
        <p:spPr>
          <a:xfrm rot="5400000">
            <a:off x="6393669" y="5740273"/>
            <a:ext cx="796280" cy="5819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 flipV="1">
            <a:off x="7572396" y="5929330"/>
            <a:ext cx="857256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>
            <a:off x="525780" y="4831080"/>
            <a:ext cx="7635240" cy="1546860"/>
          </a:xfrm>
          <a:custGeom>
            <a:avLst/>
            <a:gdLst>
              <a:gd name="connsiteX0" fmla="*/ 0 w 7635240"/>
              <a:gd name="connsiteY0" fmla="*/ 426720 h 1546860"/>
              <a:gd name="connsiteX1" fmla="*/ 457200 w 7635240"/>
              <a:gd name="connsiteY1" fmla="*/ 335280 h 1546860"/>
              <a:gd name="connsiteX2" fmla="*/ 822960 w 7635240"/>
              <a:gd name="connsiteY2" fmla="*/ 358140 h 1546860"/>
              <a:gd name="connsiteX3" fmla="*/ 2057400 w 7635240"/>
              <a:gd name="connsiteY3" fmla="*/ 15240 h 1546860"/>
              <a:gd name="connsiteX4" fmla="*/ 3520440 w 7635240"/>
              <a:gd name="connsiteY4" fmla="*/ 449580 h 1546860"/>
              <a:gd name="connsiteX5" fmla="*/ 4777740 w 7635240"/>
              <a:gd name="connsiteY5" fmla="*/ 655320 h 1546860"/>
              <a:gd name="connsiteX6" fmla="*/ 5760720 w 7635240"/>
              <a:gd name="connsiteY6" fmla="*/ 381000 h 1546860"/>
              <a:gd name="connsiteX7" fmla="*/ 6309360 w 7635240"/>
              <a:gd name="connsiteY7" fmla="*/ 1158240 h 1546860"/>
              <a:gd name="connsiteX8" fmla="*/ 7566660 w 7635240"/>
              <a:gd name="connsiteY8" fmla="*/ 1546860 h 1546860"/>
              <a:gd name="connsiteX9" fmla="*/ 7566660 w 7635240"/>
              <a:gd name="connsiteY9" fmla="*/ 1546860 h 1546860"/>
              <a:gd name="connsiteX10" fmla="*/ 7635240 w 7635240"/>
              <a:gd name="connsiteY10" fmla="*/ 1546860 h 154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35240" h="1546860">
                <a:moveTo>
                  <a:pt x="0" y="426720"/>
                </a:moveTo>
                <a:cubicBezTo>
                  <a:pt x="160020" y="386715"/>
                  <a:pt x="320040" y="346710"/>
                  <a:pt x="457200" y="335280"/>
                </a:cubicBezTo>
                <a:cubicBezTo>
                  <a:pt x="594360" y="323850"/>
                  <a:pt x="556260" y="411480"/>
                  <a:pt x="822960" y="358140"/>
                </a:cubicBezTo>
                <a:cubicBezTo>
                  <a:pt x="1089660" y="304800"/>
                  <a:pt x="1607820" y="0"/>
                  <a:pt x="2057400" y="15240"/>
                </a:cubicBezTo>
                <a:cubicBezTo>
                  <a:pt x="2506980" y="30480"/>
                  <a:pt x="3067050" y="342900"/>
                  <a:pt x="3520440" y="449580"/>
                </a:cubicBezTo>
                <a:cubicBezTo>
                  <a:pt x="3973830" y="556260"/>
                  <a:pt x="4404360" y="666750"/>
                  <a:pt x="4777740" y="655320"/>
                </a:cubicBezTo>
                <a:cubicBezTo>
                  <a:pt x="5151120" y="643890"/>
                  <a:pt x="5505450" y="297180"/>
                  <a:pt x="5760720" y="381000"/>
                </a:cubicBezTo>
                <a:cubicBezTo>
                  <a:pt x="6015990" y="464820"/>
                  <a:pt x="6008370" y="963930"/>
                  <a:pt x="6309360" y="1158240"/>
                </a:cubicBezTo>
                <a:cubicBezTo>
                  <a:pt x="6610350" y="1352550"/>
                  <a:pt x="7566660" y="1546860"/>
                  <a:pt x="7566660" y="1546860"/>
                </a:cubicBezTo>
                <a:lnTo>
                  <a:pt x="7566660" y="1546860"/>
                </a:lnTo>
                <a:lnTo>
                  <a:pt x="7635240" y="1546860"/>
                </a:lnTo>
              </a:path>
            </a:pathLst>
          </a:custGeom>
          <a:ln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4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penentuan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air </a:t>
            </a:r>
            <a:r>
              <a:rPr lang="en-US" dirty="0" err="1" smtClean="0"/>
              <a:t>surut</a:t>
            </a:r>
            <a:r>
              <a:rPr lang="en-US" dirty="0" smtClean="0"/>
              <a:t>/</a:t>
            </a:r>
            <a:r>
              <a:rPr lang="en-US" dirty="0" err="1" smtClean="0"/>
              <a:t>garis</a:t>
            </a:r>
            <a:r>
              <a:rPr lang="en-US" dirty="0" smtClean="0"/>
              <a:t> Air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Lowest astronomical tide </a:t>
            </a:r>
            <a:r>
              <a:rPr lang="en-US" dirty="0" smtClean="0"/>
              <a:t>(LAT) ;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tarik</a:t>
            </a:r>
            <a:r>
              <a:rPr lang="en-US" dirty="0" smtClean="0"/>
              <a:t> </a:t>
            </a:r>
            <a:r>
              <a:rPr lang="en-US" dirty="0" err="1" smtClean="0"/>
              <a:t>bumi&amp;bindang</a:t>
            </a:r>
            <a:r>
              <a:rPr lang="en-US" dirty="0" smtClean="0"/>
              <a:t> (+-18,5thn)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Mean law-water springs </a:t>
            </a:r>
            <a:r>
              <a:rPr lang="en-US" dirty="0" smtClean="0"/>
              <a:t>(MLWS) ; </a:t>
            </a:r>
            <a:r>
              <a:rPr lang="en-US" dirty="0" err="1" smtClean="0"/>
              <a:t>lingkarang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rata2 </a:t>
            </a:r>
            <a:r>
              <a:rPr lang="en-US" dirty="0" err="1" smtClean="0"/>
              <a:t>ketinggian</a:t>
            </a:r>
            <a:r>
              <a:rPr lang="en-US" dirty="0" smtClean="0"/>
              <a:t> air &amp; </a:t>
            </a:r>
            <a:r>
              <a:rPr lang="en-US" dirty="0" err="1" smtClean="0"/>
              <a:t>diukur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24 jam &amp;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tingggi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Mean lower low wate</a:t>
            </a:r>
            <a:r>
              <a:rPr lang="en-US" dirty="0" smtClean="0"/>
              <a:t>r (MLLW);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surut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Mean sea level </a:t>
            </a:r>
            <a:r>
              <a:rPr lang="en-US" dirty="0" smtClean="0"/>
              <a:t>(MSL); rata2 </a:t>
            </a:r>
            <a:r>
              <a:rPr lang="en-US" dirty="0" err="1" smtClean="0"/>
              <a:t>ketinggian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air 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Negara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6687708" cy="497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447800" y="2971800"/>
            <a:ext cx="6878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Garis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pangkal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Lurus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Pangkal</a:t>
            </a:r>
            <a:r>
              <a:rPr lang="en-US" dirty="0" smtClean="0"/>
              <a:t> </a:t>
            </a:r>
            <a:r>
              <a:rPr lang="en-US" dirty="0" err="1" smtClean="0"/>
              <a:t>Lurus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pasal</a:t>
            </a:r>
            <a:r>
              <a:rPr lang="en-US" dirty="0" smtClean="0">
                <a:sym typeface="Wingdings" pitchFamily="2" charset="2"/>
              </a:rPr>
              <a:t> 7 KLH ‘82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642910" y="1285860"/>
            <a:ext cx="8046720" cy="3071834"/>
          </a:xfrm>
          <a:custGeom>
            <a:avLst/>
            <a:gdLst>
              <a:gd name="connsiteX0" fmla="*/ 0 w 8046720"/>
              <a:gd name="connsiteY0" fmla="*/ 598170 h 2278380"/>
              <a:gd name="connsiteX1" fmla="*/ 1645920 w 8046720"/>
              <a:gd name="connsiteY1" fmla="*/ 1489710 h 2278380"/>
              <a:gd name="connsiteX2" fmla="*/ 3406140 w 8046720"/>
              <a:gd name="connsiteY2" fmla="*/ 369570 h 2278380"/>
              <a:gd name="connsiteX3" fmla="*/ 3977640 w 8046720"/>
              <a:gd name="connsiteY3" fmla="*/ 895350 h 2278380"/>
              <a:gd name="connsiteX4" fmla="*/ 6400800 w 8046720"/>
              <a:gd name="connsiteY4" fmla="*/ 2175510 h 2278380"/>
              <a:gd name="connsiteX5" fmla="*/ 6949440 w 8046720"/>
              <a:gd name="connsiteY5" fmla="*/ 278130 h 2278380"/>
              <a:gd name="connsiteX6" fmla="*/ 8046720 w 8046720"/>
              <a:gd name="connsiteY6" fmla="*/ 506730 h 2278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46720" h="2278380">
                <a:moveTo>
                  <a:pt x="0" y="598170"/>
                </a:moveTo>
                <a:cubicBezTo>
                  <a:pt x="539115" y="1062990"/>
                  <a:pt x="1078230" y="1527810"/>
                  <a:pt x="1645920" y="1489710"/>
                </a:cubicBezTo>
                <a:cubicBezTo>
                  <a:pt x="2213610" y="1451610"/>
                  <a:pt x="3017520" y="468630"/>
                  <a:pt x="3406140" y="369570"/>
                </a:cubicBezTo>
                <a:cubicBezTo>
                  <a:pt x="3794760" y="270510"/>
                  <a:pt x="3478530" y="594360"/>
                  <a:pt x="3977640" y="895350"/>
                </a:cubicBezTo>
                <a:cubicBezTo>
                  <a:pt x="4476750" y="1196340"/>
                  <a:pt x="5905500" y="2278380"/>
                  <a:pt x="6400800" y="2175510"/>
                </a:cubicBezTo>
                <a:cubicBezTo>
                  <a:pt x="6896100" y="2072640"/>
                  <a:pt x="6675120" y="556260"/>
                  <a:pt x="6949440" y="278130"/>
                </a:cubicBezTo>
                <a:cubicBezTo>
                  <a:pt x="7223760" y="0"/>
                  <a:pt x="7635240" y="253365"/>
                  <a:pt x="8046720" y="50673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2910" y="200024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86182" y="3286124"/>
            <a:ext cx="142876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643966" y="1928802"/>
            <a:ext cx="142876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43108" y="3286124"/>
            <a:ext cx="214314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00892" y="4214818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143504" y="3071810"/>
            <a:ext cx="214314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6" idx="1"/>
          </p:cNvCxnSpPr>
          <p:nvPr/>
        </p:nvCxnSpPr>
        <p:spPr>
          <a:xfrm rot="16200000" flipH="1" flipV="1">
            <a:off x="-622050" y="2928934"/>
            <a:ext cx="2193654" cy="378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2" idx="5"/>
          </p:cNvCxnSpPr>
          <p:nvPr/>
        </p:nvCxnSpPr>
        <p:spPr>
          <a:xfrm rot="5400000">
            <a:off x="1081102" y="3755702"/>
            <a:ext cx="1592560" cy="8973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5"/>
          </p:cNvCxnSpPr>
          <p:nvPr/>
        </p:nvCxnSpPr>
        <p:spPr>
          <a:xfrm rot="5400000">
            <a:off x="2617019" y="4066711"/>
            <a:ext cx="1888774" cy="693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4" idx="5"/>
          </p:cNvCxnSpPr>
          <p:nvPr/>
        </p:nvCxnSpPr>
        <p:spPr>
          <a:xfrm rot="5400000">
            <a:off x="3821004" y="4138149"/>
            <a:ext cx="2327863" cy="682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5"/>
          </p:cNvCxnSpPr>
          <p:nvPr/>
        </p:nvCxnSpPr>
        <p:spPr>
          <a:xfrm rot="5400000">
            <a:off x="6040812" y="4714884"/>
            <a:ext cx="1460146" cy="825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1" idx="5"/>
          </p:cNvCxnSpPr>
          <p:nvPr/>
        </p:nvCxnSpPr>
        <p:spPr>
          <a:xfrm rot="16200000" flipH="1">
            <a:off x="8082010" y="2795638"/>
            <a:ext cx="1745898" cy="378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434340" y="3360420"/>
            <a:ext cx="8366760" cy="1497330"/>
          </a:xfrm>
          <a:custGeom>
            <a:avLst/>
            <a:gdLst>
              <a:gd name="connsiteX0" fmla="*/ 0 w 8366760"/>
              <a:gd name="connsiteY0" fmla="*/ 0 h 1497330"/>
              <a:gd name="connsiteX1" fmla="*/ 1371600 w 8366760"/>
              <a:gd name="connsiteY1" fmla="*/ 914400 h 1497330"/>
              <a:gd name="connsiteX2" fmla="*/ 2994660 w 8366760"/>
              <a:gd name="connsiteY2" fmla="*/ 1120140 h 1497330"/>
              <a:gd name="connsiteX3" fmla="*/ 4526280 w 8366760"/>
              <a:gd name="connsiteY3" fmla="*/ 1211580 h 1497330"/>
              <a:gd name="connsiteX4" fmla="*/ 6537960 w 8366760"/>
              <a:gd name="connsiteY4" fmla="*/ 1440180 h 1497330"/>
              <a:gd name="connsiteX5" fmla="*/ 7978140 w 8366760"/>
              <a:gd name="connsiteY5" fmla="*/ 868680 h 1497330"/>
              <a:gd name="connsiteX6" fmla="*/ 8366760 w 8366760"/>
              <a:gd name="connsiteY6" fmla="*/ 571500 h 1497330"/>
              <a:gd name="connsiteX7" fmla="*/ 8366760 w 8366760"/>
              <a:gd name="connsiteY7" fmla="*/ 571500 h 1497330"/>
              <a:gd name="connsiteX8" fmla="*/ 8366760 w 8366760"/>
              <a:gd name="connsiteY8" fmla="*/ 571500 h 149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66760" h="1497330">
                <a:moveTo>
                  <a:pt x="0" y="0"/>
                </a:moveTo>
                <a:cubicBezTo>
                  <a:pt x="436245" y="363855"/>
                  <a:pt x="872490" y="727710"/>
                  <a:pt x="1371600" y="914400"/>
                </a:cubicBezTo>
                <a:cubicBezTo>
                  <a:pt x="1870710" y="1101090"/>
                  <a:pt x="2468880" y="1070610"/>
                  <a:pt x="2994660" y="1120140"/>
                </a:cubicBezTo>
                <a:cubicBezTo>
                  <a:pt x="3520440" y="1169670"/>
                  <a:pt x="3935730" y="1158240"/>
                  <a:pt x="4526280" y="1211580"/>
                </a:cubicBezTo>
                <a:cubicBezTo>
                  <a:pt x="5116830" y="1264920"/>
                  <a:pt x="5962650" y="1497330"/>
                  <a:pt x="6537960" y="1440180"/>
                </a:cubicBezTo>
                <a:cubicBezTo>
                  <a:pt x="7113270" y="1383030"/>
                  <a:pt x="7673340" y="1013460"/>
                  <a:pt x="7978140" y="868680"/>
                </a:cubicBezTo>
                <a:cubicBezTo>
                  <a:pt x="8282940" y="723900"/>
                  <a:pt x="8366760" y="571500"/>
                  <a:pt x="8366760" y="571500"/>
                </a:cubicBezTo>
                <a:lnTo>
                  <a:pt x="8366760" y="571500"/>
                </a:lnTo>
                <a:lnTo>
                  <a:pt x="8366760" y="57150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2286000" y="3177540"/>
            <a:ext cx="3086100" cy="205740"/>
          </a:xfrm>
          <a:custGeom>
            <a:avLst/>
            <a:gdLst>
              <a:gd name="connsiteX0" fmla="*/ 0 w 3086100"/>
              <a:gd name="connsiteY0" fmla="*/ 205740 h 205740"/>
              <a:gd name="connsiteX1" fmla="*/ 3086100 w 3086100"/>
              <a:gd name="connsiteY1" fmla="*/ 0 h 205740"/>
              <a:gd name="connsiteX2" fmla="*/ 3086100 w 3086100"/>
              <a:gd name="connsiteY2" fmla="*/ 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86100" h="205740">
                <a:moveTo>
                  <a:pt x="0" y="205740"/>
                </a:moveTo>
                <a:lnTo>
                  <a:pt x="3086100" y="0"/>
                </a:lnTo>
                <a:lnTo>
                  <a:pt x="3086100" y="0"/>
                </a:ln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7200900" y="1965960"/>
            <a:ext cx="1554480" cy="2286000"/>
          </a:xfrm>
          <a:custGeom>
            <a:avLst/>
            <a:gdLst>
              <a:gd name="connsiteX0" fmla="*/ 0 w 1554480"/>
              <a:gd name="connsiteY0" fmla="*/ 2286000 h 2286000"/>
              <a:gd name="connsiteX1" fmla="*/ 1554480 w 1554480"/>
              <a:gd name="connsiteY1" fmla="*/ 0 h 2286000"/>
              <a:gd name="connsiteX2" fmla="*/ 1554480 w 1554480"/>
              <a:gd name="connsiteY2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480" h="2286000">
                <a:moveTo>
                  <a:pt x="0" y="2286000"/>
                </a:moveTo>
                <a:lnTo>
                  <a:pt x="1554480" y="0"/>
                </a:lnTo>
                <a:lnTo>
                  <a:pt x="1554480" y="0"/>
                </a:lnTo>
              </a:path>
            </a:pathLst>
          </a:cu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0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108</Template>
  <TotalTime>904</TotalTime>
  <Words>603</Words>
  <Application>Microsoft Macintosh PowerPoint</Application>
  <PresentationFormat>On-screen Show (4:3)</PresentationFormat>
  <Paragraphs>69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108</vt:lpstr>
      <vt:lpstr>Garis Pangkal (Baseline)</vt:lpstr>
      <vt:lpstr>PowerPoint Presentation</vt:lpstr>
      <vt:lpstr>PowerPoint Presentation</vt:lpstr>
      <vt:lpstr>Garis Pangkal Biasa</vt:lpstr>
      <vt:lpstr>Garis Pangkal Biasa</vt:lpstr>
      <vt:lpstr>4 cara penentuan garis air surut/garis Air rendah </vt:lpstr>
      <vt:lpstr>Contoh Negara </vt:lpstr>
      <vt:lpstr>PowerPoint Presentation</vt:lpstr>
      <vt:lpstr>Garis Pangkal Lurus</vt:lpstr>
      <vt:lpstr>PowerPoint Presentation</vt:lpstr>
      <vt:lpstr>ditempat-tempat dimana garis pantai menjorok ke dalam dan menikung ke dalam</vt:lpstr>
      <vt:lpstr>Terdapat deretan pulau sepanjang pantai di dekatnya</vt:lpstr>
      <vt:lpstr>Karena adanya suatu delta dan konsisi alam lainnya yang menimbulkan garis pantai tidak tetap</vt:lpstr>
      <vt:lpstr>Delta </vt:lpstr>
      <vt:lpstr>Garis pangkal lurus</vt:lpstr>
      <vt:lpstr> Penerapannya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Anglo Norwegian fisheries</vt:lpstr>
      <vt:lpstr>Putusan Mahkaman</vt:lpstr>
      <vt:lpstr>PowerPoint Presentation</vt:lpstr>
    </vt:vector>
  </TitlesOfParts>
  <Company>Deftones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Garis Pangkal (Baseline)</dc:title>
  <dc:creator>Rehulina</dc:creator>
  <cp:lastModifiedBy>Rehulina Tarigan</cp:lastModifiedBy>
  <cp:revision>36</cp:revision>
  <dcterms:created xsi:type="dcterms:W3CDTF">2015-03-24T15:15:40Z</dcterms:created>
  <dcterms:modified xsi:type="dcterms:W3CDTF">2018-03-26T04:47:59Z</dcterms:modified>
</cp:coreProperties>
</file>