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tableStyles" Target="tableStyles.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49" name=""/>
        <p:cNvGrpSpPr/>
        <p:nvPr/>
      </p:nvGrpSpPr>
      <p:grpSpPr>
        <a:xfrm>
          <a:off x="0" y="0"/>
          <a:ext cx="0" cy="0"/>
          <a:chOff x="0" y="0"/>
          <a:chExt cx="0" cy="0"/>
        </a:xfrm>
      </p:grpSpPr>
      <p:sp>
        <p:nvSpPr>
          <p:cNvPr id="1048674"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75"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76"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77"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78"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79"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3" name=""/>
        <p:cNvGrpSpPr/>
        <p:nvPr/>
      </p:nvGrpSpPr>
      <p:grpSpPr>
        <a:xfrm>
          <a:off x="0" y="0"/>
          <a:ext cx="0" cy="0"/>
          <a:chOff x="0" y="0"/>
          <a:chExt cx="0" cy="0"/>
        </a:xfrm>
      </p:grpSpPr>
      <p:sp>
        <p:nvSpPr>
          <p:cNvPr id="1048581" name="Subtitle 8"/>
          <p:cNvSpPr>
            <a:spLocks noGrp="1"/>
          </p:cNvSpPr>
          <p:nvPr>
            <p:ph type="subTitle" idx="1"/>
          </p:nvPr>
        </p:nvSpPr>
        <p:spPr>
          <a:xfrm>
            <a:off x="457200" y="3699804"/>
            <a:ext cx="8305800" cy="1143000"/>
          </a:xfrm>
        </p:spPr>
        <p:txBody>
          <a:bodyPr>
            <a:noAutofit/>
          </a:bodyPr>
          <a:lstStyle>
            <a:lvl1pPr algn="ctr" indent="0" marL="0">
              <a:buNone/>
              <a:defRPr baseline="0" sz="2200" spc="100">
                <a:solidFill>
                  <a:schemeClr val="tx2"/>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sp>
        <p:nvSpPr>
          <p:cNvPr id="1048582" name="Title 27"/>
          <p:cNvSpPr>
            <a:spLocks noGrp="1"/>
          </p:cNvSpPr>
          <p:nvPr>
            <p:ph type="ctrTitle"/>
          </p:nvPr>
        </p:nvSpPr>
        <p:spPr>
          <a:xfrm>
            <a:off x="457200" y="1433732"/>
            <a:ext cx="8305800" cy="1981200"/>
          </a:xfrm>
          <a:ln w="6350" cap="rnd">
            <a:noFill/>
          </a:ln>
        </p:spPr>
        <p:txBody>
          <a:bodyPr anchor="b" anchorCtr="0">
            <a:noAutofit/>
          </a:bodyPr>
          <a:lstStyle>
            <a:lvl1pPr algn="ctr">
              <a:defRPr b="0" dirty="0" sz="4800" lang="en-US">
                <a:ln w="3200">
                  <a:solidFill>
                    <a:schemeClr val="bg2">
                      <a:shade val="75000"/>
                      <a:alpha val="25000"/>
                    </a:schemeClr>
                  </a:solidFill>
                  <a:prstDash val="solid"/>
                  <a:round/>
                </a:ln>
                <a:solidFill>
                  <a:srgbClr val="F9F9F9"/>
                </a:solidFill>
                <a:effectLst>
                  <a:innerShdw blurRad="50800" dir="13500000" dist="25400">
                    <a:srgbClr val="000000">
                      <a:alpha val="70000"/>
                    </a:srgbClr>
                  </a:innerShdw>
                </a:effectLst>
              </a:defRPr>
            </a:lvl1pPr>
          </a:lstStyle>
          <a:p>
            <a:r>
              <a:rPr kumimoji="0" lang="en-US" smtClean="0"/>
              <a:t>Click to edit Master title style</a:t>
            </a:r>
            <a:endParaRPr kumimoji="0" lang="en-US"/>
          </a:p>
        </p:txBody>
      </p:sp>
      <p:cxnSp>
        <p:nvCxnSpPr>
          <p:cNvPr id="3145728" name="Straight Connector 7"/>
          <p:cNvCxnSpPr>
            <a:cxnSpLocks/>
          </p:cNvCxnSpPr>
          <p:nvPr/>
        </p:nvCxnSpPr>
        <p:spPr>
          <a:xfrm>
            <a:off x="1463626" y="3550126"/>
            <a:ext cx="2971800" cy="1588"/>
          </a:xfrm>
          <a:prstGeom prst="line"/>
          <a:ln w="9525" cap="flat" cmpd="sng" algn="ctr">
            <a:solidFill>
              <a:schemeClr val="bg2">
                <a:tint val="20000"/>
              </a:schemeClr>
            </a:solidFill>
            <a:prstDash val="solid"/>
          </a:ln>
          <a:effectLst>
            <a:outerShdw algn="tl" blurRad="31750" dir="2700000"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3145729" name="Straight Connector 12"/>
          <p:cNvCxnSpPr>
            <a:cxnSpLocks/>
          </p:cNvCxnSpPr>
          <p:nvPr/>
        </p:nvCxnSpPr>
        <p:spPr>
          <a:xfrm>
            <a:off x="4708574" y="3550126"/>
            <a:ext cx="2971800" cy="1588"/>
          </a:xfrm>
          <a:prstGeom prst="line"/>
          <a:ln w="9525" cap="flat" cmpd="sng" algn="ctr">
            <a:solidFill>
              <a:schemeClr val="bg2">
                <a:tint val="20000"/>
              </a:schemeClr>
            </a:solidFill>
            <a:prstDash val="solid"/>
          </a:ln>
          <a:effectLst>
            <a:outerShdw algn="tl" blurRad="31750" dir="2700000"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048583" name="Oval 13"/>
          <p:cNvSpPr/>
          <p:nvPr/>
        </p:nvSpPr>
        <p:spPr>
          <a:xfrm>
            <a:off x="4540348" y="3526302"/>
            <a:ext cx="45720" cy="45720"/>
          </a:xfrm>
          <a:prstGeom prst="ellipse"/>
          <a:effectLst>
            <a:outerShdw algn="tl" blurRad="31750" dir="2700000"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rtlCol="0"/>
          <a:p>
            <a:pPr algn="ctr" eaLnBrk="1" hangingPunct="1" latinLnBrk="0"/>
            <a:endParaRPr kumimoji="0" lang="en-US"/>
          </a:p>
        </p:txBody>
      </p:sp>
      <p:sp>
        <p:nvSpPr>
          <p:cNvPr id="1048584" name="Date Placeholder 14"/>
          <p:cNvSpPr>
            <a:spLocks noGrp="1"/>
          </p:cNvSpPr>
          <p:nvPr>
            <p:ph type="dt" sz="half" idx="10"/>
          </p:nvPr>
        </p:nvSpPr>
        <p:spPr/>
        <p:txBody>
          <a:bodyPr/>
          <a:p>
            <a:fld id="{8C6DB6F3-792B-47CC-AD05-EB4C60550145}" type="datetimeFigureOut">
              <a:rPr lang="en-US" smtClean="0"/>
              <a:t>4/23/2021</a:t>
            </a:fld>
            <a:endParaRPr lang="en-US"/>
          </a:p>
        </p:txBody>
      </p:sp>
      <p:sp>
        <p:nvSpPr>
          <p:cNvPr id="1048585" name="Slide Number Placeholder 15"/>
          <p:cNvSpPr>
            <a:spLocks noGrp="1"/>
          </p:cNvSpPr>
          <p:nvPr>
            <p:ph type="sldNum" sz="quarter" idx="11"/>
          </p:nvPr>
        </p:nvSpPr>
        <p:spPr/>
        <p:txBody>
          <a:bodyPr/>
          <a:p>
            <a:fld id="{F66276A7-A71A-4AC4-BDCB-5913202D0779}" type="slidenum">
              <a:rPr lang="en-US" smtClean="0"/>
              <a:t>‹#›</a:t>
            </a:fld>
            <a:endParaRPr lang="en-US"/>
          </a:p>
        </p:txBody>
      </p:sp>
      <p:sp>
        <p:nvSpPr>
          <p:cNvPr id="1048586" name="Footer Placeholder 16"/>
          <p:cNvSpPr>
            <a:spLocks noGrp="1"/>
          </p:cNvSpPr>
          <p:nvPr>
            <p:ph type="ftr" sz="quarter" idx="12"/>
          </p:nvPr>
        </p:nvSpPr>
        <p:spPr/>
        <p:txBody>
          <a:bodyPr/>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42" name=""/>
        <p:cNvGrpSpPr/>
        <p:nvPr/>
      </p:nvGrpSpPr>
      <p:grpSpPr>
        <a:xfrm>
          <a:off x="0" y="0"/>
          <a:ext cx="0" cy="0"/>
          <a:chOff x="0" y="0"/>
          <a:chExt cx="0" cy="0"/>
        </a:xfrm>
      </p:grpSpPr>
      <p:sp>
        <p:nvSpPr>
          <p:cNvPr id="1048641" name="Title 1"/>
          <p:cNvSpPr>
            <a:spLocks noGrp="1"/>
          </p:cNvSpPr>
          <p:nvPr>
            <p:ph type="title"/>
          </p:nvPr>
        </p:nvSpPr>
        <p:spPr/>
        <p:txBody>
          <a:bodyPr/>
          <a:p>
            <a:r>
              <a:rPr kumimoji="0" lang="en-US" smtClean="0"/>
              <a:t>Click to edit Master title style</a:t>
            </a:r>
            <a:endParaRPr kumimoji="0" lang="en-US"/>
          </a:p>
        </p:txBody>
      </p:sp>
      <p:sp>
        <p:nvSpPr>
          <p:cNvPr id="1048642"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43" name="Date Placeholder 3"/>
          <p:cNvSpPr>
            <a:spLocks noGrp="1"/>
          </p:cNvSpPr>
          <p:nvPr>
            <p:ph type="dt" sz="half" idx="10"/>
          </p:nvPr>
        </p:nvSpPr>
        <p:spPr/>
        <p:txBody>
          <a:bodyPr/>
          <a:p>
            <a:fld id="{8C6DB6F3-792B-47CC-AD05-EB4C60550145}" type="datetimeFigureOut">
              <a:rPr lang="en-US" smtClean="0"/>
              <a:t>4/23/2021</a:t>
            </a:fld>
            <a:endParaRPr lang="en-US"/>
          </a:p>
        </p:txBody>
      </p:sp>
      <p:sp>
        <p:nvSpPr>
          <p:cNvPr id="1048644" name="Footer Placeholder 4"/>
          <p:cNvSpPr>
            <a:spLocks noGrp="1"/>
          </p:cNvSpPr>
          <p:nvPr>
            <p:ph type="ftr" sz="quarter" idx="11"/>
          </p:nvPr>
        </p:nvSpPr>
        <p:spPr/>
        <p:txBody>
          <a:bodyPr/>
          <a:p>
            <a:endParaRPr lang="en-US"/>
          </a:p>
        </p:txBody>
      </p:sp>
      <p:sp>
        <p:nvSpPr>
          <p:cNvPr id="1048645" name="Slide Number Placeholder 5"/>
          <p:cNvSpPr>
            <a:spLocks noGrp="1"/>
          </p:cNvSpPr>
          <p:nvPr>
            <p:ph type="sldNum" sz="quarter" idx="12"/>
          </p:nvPr>
        </p:nvSpPr>
        <p:spPr/>
        <p:txBody>
          <a:bodyPr/>
          <a:p>
            <a:fld id="{F66276A7-A71A-4AC4-BDCB-5913202D077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40" name=""/>
        <p:cNvGrpSpPr/>
        <p:nvPr/>
      </p:nvGrpSpPr>
      <p:grpSpPr>
        <a:xfrm>
          <a:off x="0" y="0"/>
          <a:ext cx="0" cy="0"/>
          <a:chOff x="0" y="0"/>
          <a:chExt cx="0" cy="0"/>
        </a:xfrm>
      </p:grpSpPr>
      <p:sp>
        <p:nvSpPr>
          <p:cNvPr id="1048630" name="Vertical Title 1"/>
          <p:cNvSpPr>
            <a:spLocks noGrp="1"/>
          </p:cNvSpPr>
          <p:nvPr>
            <p:ph type="title" orient="vert"/>
          </p:nvPr>
        </p:nvSpPr>
        <p:spPr>
          <a:xfrm>
            <a:off x="6629400" y="274638"/>
            <a:ext cx="2057400" cy="5851525"/>
          </a:xfrm>
        </p:spPr>
        <p:txBody>
          <a:bodyPr vert="eaVert"/>
          <a:p>
            <a:r>
              <a:rPr kumimoji="0" lang="en-US" smtClean="0"/>
              <a:t>Click to edit Master title style</a:t>
            </a:r>
            <a:endParaRPr kumimoji="0" lang="en-US"/>
          </a:p>
        </p:txBody>
      </p:sp>
      <p:sp>
        <p:nvSpPr>
          <p:cNvPr id="1048631" name="Vertical Text Placeholder 2"/>
          <p:cNvSpPr>
            <a:spLocks noGrp="1"/>
          </p:cNvSpPr>
          <p:nvPr>
            <p:ph type="body" orient="vert" idx="1"/>
          </p:nvPr>
        </p:nvSpPr>
        <p:spPr>
          <a:xfrm>
            <a:off x="457200" y="274638"/>
            <a:ext cx="60198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32" name="Date Placeholder 3"/>
          <p:cNvSpPr>
            <a:spLocks noGrp="1"/>
          </p:cNvSpPr>
          <p:nvPr>
            <p:ph type="dt" sz="half" idx="10"/>
          </p:nvPr>
        </p:nvSpPr>
        <p:spPr/>
        <p:txBody>
          <a:bodyPr/>
          <a:p>
            <a:fld id="{8C6DB6F3-792B-47CC-AD05-EB4C60550145}" type="datetimeFigureOut">
              <a:rPr lang="en-US" smtClean="0"/>
              <a:t>4/23/2021</a:t>
            </a:fld>
            <a:endParaRPr lang="en-US"/>
          </a:p>
        </p:txBody>
      </p:sp>
      <p:sp>
        <p:nvSpPr>
          <p:cNvPr id="1048633" name="Footer Placeholder 4"/>
          <p:cNvSpPr>
            <a:spLocks noGrp="1"/>
          </p:cNvSpPr>
          <p:nvPr>
            <p:ph type="ftr" sz="quarter" idx="11"/>
          </p:nvPr>
        </p:nvSpPr>
        <p:spPr/>
        <p:txBody>
          <a:bodyPr/>
          <a:p>
            <a:endParaRPr lang="en-US"/>
          </a:p>
        </p:txBody>
      </p:sp>
      <p:sp>
        <p:nvSpPr>
          <p:cNvPr id="1048634" name="Slide Number Placeholder 5"/>
          <p:cNvSpPr>
            <a:spLocks noGrp="1"/>
          </p:cNvSpPr>
          <p:nvPr>
            <p:ph type="sldNum" sz="quarter" idx="12"/>
          </p:nvPr>
        </p:nvSpPr>
        <p:spPr/>
        <p:txBody>
          <a:bodyPr/>
          <a:p>
            <a:fld id="{F66276A7-A71A-4AC4-BDCB-5913202D077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7" name=""/>
        <p:cNvGrpSpPr/>
        <p:nvPr/>
      </p:nvGrpSpPr>
      <p:grpSpPr>
        <a:xfrm>
          <a:off x="0" y="0"/>
          <a:ext cx="0" cy="0"/>
          <a:chOff x="0" y="0"/>
          <a:chExt cx="0" cy="0"/>
        </a:xfrm>
      </p:grpSpPr>
      <p:sp>
        <p:nvSpPr>
          <p:cNvPr id="1048589" name="Content Placeholder 8"/>
          <p:cNvSpPr>
            <a:spLocks noGrp="1"/>
          </p:cNvSpPr>
          <p:nvPr>
            <p:ph idx="1"/>
          </p:nvPr>
        </p:nvSpPr>
        <p:spPr>
          <a:xfrm>
            <a:off x="457200" y="1524000"/>
            <a:ext cx="8229600"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590" name="Date Placeholder 13"/>
          <p:cNvSpPr>
            <a:spLocks noGrp="1"/>
          </p:cNvSpPr>
          <p:nvPr>
            <p:ph type="dt" sz="half" idx="14"/>
          </p:nvPr>
        </p:nvSpPr>
        <p:spPr/>
        <p:txBody>
          <a:bodyPr/>
          <a:p>
            <a:fld id="{8C6DB6F3-792B-47CC-AD05-EB4C60550145}" type="datetimeFigureOut">
              <a:rPr lang="en-US" smtClean="0"/>
              <a:t>4/23/2021</a:t>
            </a:fld>
            <a:endParaRPr lang="en-US"/>
          </a:p>
        </p:txBody>
      </p:sp>
      <p:sp>
        <p:nvSpPr>
          <p:cNvPr id="1048591" name="Slide Number Placeholder 14"/>
          <p:cNvSpPr>
            <a:spLocks noGrp="1"/>
          </p:cNvSpPr>
          <p:nvPr>
            <p:ph type="sldNum" sz="quarter" idx="15"/>
          </p:nvPr>
        </p:nvSpPr>
        <p:spPr/>
        <p:txBody>
          <a:bodyPr/>
          <a:lstStyle>
            <a:lvl1pPr algn="ctr"/>
          </a:lstStyle>
          <a:p>
            <a:fld id="{F66276A7-A71A-4AC4-BDCB-5913202D0779}" type="slidenum">
              <a:rPr lang="en-US" smtClean="0"/>
              <a:t>‹#›</a:t>
            </a:fld>
            <a:endParaRPr lang="en-US"/>
          </a:p>
        </p:txBody>
      </p:sp>
      <p:sp>
        <p:nvSpPr>
          <p:cNvPr id="1048592" name="Footer Placeholder 15"/>
          <p:cNvSpPr>
            <a:spLocks noGrp="1"/>
          </p:cNvSpPr>
          <p:nvPr>
            <p:ph type="ftr" sz="quarter" idx="16"/>
          </p:nvPr>
        </p:nvSpPr>
        <p:spPr/>
        <p:txBody>
          <a:bodyPr/>
          <a:p>
            <a:endParaRPr lang="en-US"/>
          </a:p>
        </p:txBody>
      </p:sp>
      <p:sp>
        <p:nvSpPr>
          <p:cNvPr id="1048593" name="Title 16"/>
          <p:cNvSpPr>
            <a:spLocks noGrp="1"/>
          </p:cNvSpPr>
          <p:nvPr>
            <p:ph type="title"/>
          </p:nvPr>
        </p:nvSpPr>
        <p:spPr/>
        <p:txBody>
          <a:bodyPr anchor="b" anchorCtr="0" rtlCol="0"/>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43" name=""/>
        <p:cNvGrpSpPr/>
        <p:nvPr/>
      </p:nvGrpSpPr>
      <p:grpSpPr>
        <a:xfrm>
          <a:off x="0" y="0"/>
          <a:ext cx="0" cy="0"/>
          <a:chOff x="0" y="0"/>
          <a:chExt cx="0" cy="0"/>
        </a:xfrm>
      </p:grpSpPr>
      <p:sp>
        <p:nvSpPr>
          <p:cNvPr id="1048646" name="Date Placeholder 3"/>
          <p:cNvSpPr>
            <a:spLocks noGrp="1"/>
          </p:cNvSpPr>
          <p:nvPr>
            <p:ph type="dt" sz="half" idx="10"/>
          </p:nvPr>
        </p:nvSpPr>
        <p:spPr/>
        <p:txBody>
          <a:bodyPr/>
          <a:p>
            <a:fld id="{8C6DB6F3-792B-47CC-AD05-EB4C60550145}" type="datetimeFigureOut">
              <a:rPr lang="en-US" smtClean="0"/>
              <a:t>4/23/2021</a:t>
            </a:fld>
            <a:endParaRPr lang="en-US"/>
          </a:p>
        </p:txBody>
      </p:sp>
      <p:sp>
        <p:nvSpPr>
          <p:cNvPr id="1048647" name="Footer Placeholder 4"/>
          <p:cNvSpPr>
            <a:spLocks noGrp="1"/>
          </p:cNvSpPr>
          <p:nvPr>
            <p:ph type="ftr" sz="quarter" idx="11"/>
          </p:nvPr>
        </p:nvSpPr>
        <p:spPr/>
        <p:txBody>
          <a:bodyPr/>
          <a:p>
            <a:endParaRPr lang="en-US"/>
          </a:p>
        </p:txBody>
      </p:sp>
      <p:sp>
        <p:nvSpPr>
          <p:cNvPr id="1048648" name="Slide Number Placeholder 5"/>
          <p:cNvSpPr>
            <a:spLocks noGrp="1"/>
          </p:cNvSpPr>
          <p:nvPr>
            <p:ph type="sldNum" sz="quarter" idx="12"/>
          </p:nvPr>
        </p:nvSpPr>
        <p:spPr/>
        <p:txBody>
          <a:bodyPr/>
          <a:p>
            <a:fld id="{F66276A7-A71A-4AC4-BDCB-5913202D0779}" type="slidenum">
              <a:rPr lang="en-US" smtClean="0"/>
              <a:t>‹#›</a:t>
            </a:fld>
            <a:endParaRPr lang="en-US"/>
          </a:p>
        </p:txBody>
      </p:sp>
      <p:sp>
        <p:nvSpPr>
          <p:cNvPr id="1048649" name="Title 1"/>
          <p:cNvSpPr>
            <a:spLocks noGrp="1"/>
          </p:cNvSpPr>
          <p:nvPr>
            <p:ph type="title"/>
          </p:nvPr>
        </p:nvSpPr>
        <p:spPr>
          <a:xfrm>
            <a:off x="685800" y="3505200"/>
            <a:ext cx="7924800" cy="1371600"/>
          </a:xfrm>
        </p:spPr>
        <p:txBody>
          <a:bodyPr>
            <a:noAutofit/>
          </a:bodyPr>
          <a:lstStyle>
            <a:lvl1pPr algn="l" rtl="0">
              <a:spcBef>
                <a:spcPct val="0"/>
              </a:spcBef>
              <a:buNone/>
              <a:defRPr b="0" dirty="0" sz="4800" lang="en-US">
                <a:ln w="3200">
                  <a:solidFill>
                    <a:schemeClr val="bg2">
                      <a:shade val="25000"/>
                      <a:alpha val="25000"/>
                    </a:schemeClr>
                  </a:solidFill>
                  <a:prstDash val="solid"/>
                  <a:round/>
                </a:ln>
                <a:solidFill>
                  <a:srgbClr val="F9F9F9"/>
                </a:solidFill>
                <a:effectLst>
                  <a:innerShdw blurRad="38100" dir="13500000" dist="25400">
                    <a:prstClr val="black">
                      <a:alpha val="70000"/>
                    </a:prstClr>
                  </a:innerShdw>
                </a:effectLst>
              </a:defRPr>
            </a:lvl1pPr>
          </a:lstStyle>
          <a:p>
            <a:r>
              <a:rPr kumimoji="0" lang="en-US" smtClean="0"/>
              <a:t>Click to edit Master title style</a:t>
            </a:r>
            <a:endParaRPr kumimoji="0" lang="en-US"/>
          </a:p>
        </p:txBody>
      </p:sp>
      <p:sp>
        <p:nvSpPr>
          <p:cNvPr id="1048650" name="Text Placeholder 2"/>
          <p:cNvSpPr>
            <a:spLocks noGrp="1"/>
          </p:cNvSpPr>
          <p:nvPr>
            <p:ph type="body" idx="1"/>
          </p:nvPr>
        </p:nvSpPr>
        <p:spPr>
          <a:xfrm>
            <a:off x="685800" y="4958864"/>
            <a:ext cx="7924800" cy="984736"/>
          </a:xfrm>
        </p:spPr>
        <p:txBody>
          <a:bodyPr anchor="t"/>
          <a:lstStyle>
            <a:lvl1pPr indent="0" marL="0">
              <a:buNone/>
              <a:defRPr baseline="0" sz="2000" spc="1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cxnSp>
        <p:nvCxnSpPr>
          <p:cNvPr id="3145730" name="Straight Connector 6"/>
          <p:cNvCxnSpPr>
            <a:cxnSpLocks/>
          </p:cNvCxnSpPr>
          <p:nvPr/>
        </p:nvCxnSpPr>
        <p:spPr>
          <a:xfrm>
            <a:off x="685800" y="4916992"/>
            <a:ext cx="7924800" cy="4301"/>
          </a:xfrm>
          <a:prstGeom prst="line"/>
          <a:noFill/>
          <a:ln w="9525" cap="flat" cmpd="sng" algn="ctr">
            <a:solidFill>
              <a:srgbClr val="E9E9E8"/>
            </a:solidFill>
            <a:prstDash val="solid"/>
          </a:ln>
          <a:effectLst>
            <a:outerShdw algn="tl" blurRad="31750" dir="2700000"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44" name=""/>
        <p:cNvGrpSpPr/>
        <p:nvPr/>
      </p:nvGrpSpPr>
      <p:grpSpPr>
        <a:xfrm>
          <a:off x="0" y="0"/>
          <a:ext cx="0" cy="0"/>
          <a:chOff x="0" y="0"/>
          <a:chExt cx="0" cy="0"/>
        </a:xfrm>
      </p:grpSpPr>
      <p:sp>
        <p:nvSpPr>
          <p:cNvPr id="1048651" name="Date Placeholder 4"/>
          <p:cNvSpPr>
            <a:spLocks noGrp="1"/>
          </p:cNvSpPr>
          <p:nvPr>
            <p:ph type="dt" sz="half" idx="10"/>
          </p:nvPr>
        </p:nvSpPr>
        <p:spPr/>
        <p:txBody>
          <a:bodyPr/>
          <a:p>
            <a:fld id="{8C6DB6F3-792B-47CC-AD05-EB4C60550145}" type="datetimeFigureOut">
              <a:rPr lang="en-US" smtClean="0"/>
              <a:t>4/23/2021</a:t>
            </a:fld>
            <a:endParaRPr lang="en-US"/>
          </a:p>
        </p:txBody>
      </p:sp>
      <p:sp>
        <p:nvSpPr>
          <p:cNvPr id="1048652" name="Footer Placeholder 5"/>
          <p:cNvSpPr>
            <a:spLocks noGrp="1"/>
          </p:cNvSpPr>
          <p:nvPr>
            <p:ph type="ftr" sz="quarter" idx="11"/>
          </p:nvPr>
        </p:nvSpPr>
        <p:spPr/>
        <p:txBody>
          <a:bodyPr/>
          <a:p>
            <a:endParaRPr lang="en-US"/>
          </a:p>
        </p:txBody>
      </p:sp>
      <p:sp>
        <p:nvSpPr>
          <p:cNvPr id="1048653" name="Slide Number Placeholder 6"/>
          <p:cNvSpPr>
            <a:spLocks noGrp="1"/>
          </p:cNvSpPr>
          <p:nvPr>
            <p:ph type="sldNum" sz="quarter" idx="12"/>
          </p:nvPr>
        </p:nvSpPr>
        <p:spPr/>
        <p:txBody>
          <a:bodyPr/>
          <a:p>
            <a:fld id="{F66276A7-A71A-4AC4-BDCB-5913202D0779}" type="slidenum">
              <a:rPr lang="en-US" smtClean="0"/>
              <a:t>‹#›</a:t>
            </a:fld>
            <a:endParaRPr lang="en-US"/>
          </a:p>
        </p:txBody>
      </p:sp>
      <p:sp>
        <p:nvSpPr>
          <p:cNvPr id="1048654" name="Title 1"/>
          <p:cNvSpPr>
            <a:spLocks noGrp="1"/>
          </p:cNvSpPr>
          <p:nvPr>
            <p:ph type="title"/>
          </p:nvPr>
        </p:nvSpPr>
        <p:spPr/>
        <p:txBody>
          <a:bodyPr/>
          <a:p>
            <a:r>
              <a:rPr kumimoji="0" lang="en-US" smtClean="0"/>
              <a:t>Click to edit Master title style</a:t>
            </a:r>
            <a:endParaRPr kumimoji="0" lang="en-US"/>
          </a:p>
        </p:txBody>
      </p:sp>
      <p:sp>
        <p:nvSpPr>
          <p:cNvPr id="1048655" name="Content Placeholder 10"/>
          <p:cNvSpPr>
            <a:spLocks noGrp="1"/>
          </p:cNvSpPr>
          <p:nvPr>
            <p:ph sz="half" idx="1"/>
          </p:nvPr>
        </p:nvSpPr>
        <p:spPr>
          <a:xfrm>
            <a:off x="457200" y="1524000"/>
            <a:ext cx="4059936"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56" name="Content Placeholder 12"/>
          <p:cNvSpPr>
            <a:spLocks noGrp="1"/>
          </p:cNvSpPr>
          <p:nvPr>
            <p:ph sz="half" idx="2"/>
          </p:nvPr>
        </p:nvSpPr>
        <p:spPr>
          <a:xfrm>
            <a:off x="4648200" y="1524000"/>
            <a:ext cx="4059936"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45" name=""/>
        <p:cNvGrpSpPr/>
        <p:nvPr/>
      </p:nvGrpSpPr>
      <p:grpSpPr>
        <a:xfrm>
          <a:off x="0" y="0"/>
          <a:ext cx="0" cy="0"/>
          <a:chOff x="0" y="0"/>
          <a:chExt cx="0" cy="0"/>
        </a:xfrm>
      </p:grpSpPr>
      <p:sp>
        <p:nvSpPr>
          <p:cNvPr id="1048657" name="Slide Number Placeholder 8"/>
          <p:cNvSpPr>
            <a:spLocks noGrp="1"/>
          </p:cNvSpPr>
          <p:nvPr>
            <p:ph type="sldNum" sz="quarter" idx="12"/>
          </p:nvPr>
        </p:nvSpPr>
        <p:spPr/>
        <p:txBody>
          <a:bodyPr/>
          <a:p>
            <a:fld id="{F66276A7-A71A-4AC4-BDCB-5913202D0779}" type="slidenum">
              <a:rPr lang="en-US" smtClean="0"/>
              <a:t>‹#›</a:t>
            </a:fld>
            <a:endParaRPr lang="en-US"/>
          </a:p>
        </p:txBody>
      </p:sp>
      <p:sp>
        <p:nvSpPr>
          <p:cNvPr id="1048658" name="Footer Placeholder 7"/>
          <p:cNvSpPr>
            <a:spLocks noGrp="1"/>
          </p:cNvSpPr>
          <p:nvPr>
            <p:ph type="ftr" sz="quarter" idx="11"/>
          </p:nvPr>
        </p:nvSpPr>
        <p:spPr/>
        <p:txBody>
          <a:bodyPr/>
          <a:p>
            <a:endParaRPr lang="en-US"/>
          </a:p>
        </p:txBody>
      </p:sp>
      <p:sp>
        <p:nvSpPr>
          <p:cNvPr id="1048659" name="Date Placeholder 6"/>
          <p:cNvSpPr>
            <a:spLocks noGrp="1"/>
          </p:cNvSpPr>
          <p:nvPr>
            <p:ph type="dt" sz="half" idx="10"/>
          </p:nvPr>
        </p:nvSpPr>
        <p:spPr/>
        <p:txBody>
          <a:bodyPr/>
          <a:p>
            <a:fld id="{8C6DB6F3-792B-47CC-AD05-EB4C60550145}" type="datetimeFigureOut">
              <a:rPr lang="en-US" smtClean="0"/>
              <a:t>4/23/2021</a:t>
            </a:fld>
            <a:endParaRPr lang="en-US"/>
          </a:p>
        </p:txBody>
      </p:sp>
      <p:sp>
        <p:nvSpPr>
          <p:cNvPr id="1048660"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bIns="45720" lIns="91440" rIns="91440" tIns="45720">
            <a:noAutofit/>
          </a:bodyPr>
          <a:lstStyle>
            <a:lvl1pPr algn="l" indent="0" marL="0">
              <a:spcBef>
                <a:spcPts val="0"/>
              </a:spcBef>
              <a:buNone/>
              <a:defRPr b="1" sz="2600">
                <a:solidFill>
                  <a:schemeClr val="tx2"/>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661" name="Content Placeholder 31"/>
          <p:cNvSpPr>
            <a:spLocks noGrp="1"/>
          </p:cNvSpPr>
          <p:nvPr>
            <p:ph sz="half" idx="2"/>
          </p:nvPr>
        </p:nvSpPr>
        <p:spPr>
          <a:xfrm>
            <a:off x="457200" y="2201896"/>
            <a:ext cx="4038600" cy="3913632"/>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62" name="Content Placeholder 33"/>
          <p:cNvSpPr>
            <a:spLocks noGrp="1"/>
          </p:cNvSpPr>
          <p:nvPr>
            <p:ph sz="quarter" idx="4"/>
          </p:nvPr>
        </p:nvSpPr>
        <p:spPr>
          <a:xfrm>
            <a:off x="4649788" y="2201896"/>
            <a:ext cx="4038600" cy="3913632"/>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63" name="Title 1"/>
          <p:cNvSpPr>
            <a:spLocks noGrp="1"/>
          </p:cNvSpPr>
          <p:nvPr>
            <p:ph type="title"/>
          </p:nvPr>
        </p:nvSpPr>
        <p:spPr>
          <a:xfrm>
            <a:off x="457200" y="155448"/>
            <a:ext cx="8229600" cy="1143000"/>
          </a:xfrm>
        </p:spPr>
        <p:txBody>
          <a:bodyPr anchor="b" anchorCtr="0"/>
          <a:p>
            <a:r>
              <a:rPr kumimoji="0" lang="en-US" smtClean="0"/>
              <a:t>Click to edit Master title style</a:t>
            </a:r>
            <a:endParaRPr kumimoji="0" lang="en-US"/>
          </a:p>
        </p:txBody>
      </p:sp>
      <p:sp>
        <p:nvSpPr>
          <p:cNvPr id="1048664"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bIns="45720" lIns="91440" rIns="91440" tIns="45720">
            <a:noAutofit/>
          </a:bodyPr>
          <a:lstStyle>
            <a:lvl1pPr algn="l" indent="0" marL="0">
              <a:spcBef>
                <a:spcPts val="0"/>
              </a:spcBef>
              <a:buNone/>
              <a:defRPr baseline="0" b="1" sz="2600">
                <a:solidFill>
                  <a:schemeClr val="tx2"/>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cxnSp>
        <p:nvCxnSpPr>
          <p:cNvPr id="3145731" name="Straight Connector 9"/>
          <p:cNvCxnSpPr>
            <a:cxnSpLocks/>
          </p:cNvCxnSpPr>
          <p:nvPr/>
        </p:nvCxnSpPr>
        <p:spPr>
          <a:xfrm>
            <a:off x="562945" y="2180219"/>
            <a:ext cx="3749040" cy="1588"/>
          </a:xfrm>
          <a:prstGeom prst="line"/>
          <a:noFill/>
          <a:ln w="12700" cap="flat" cmpd="sng" algn="ctr">
            <a:solidFill>
              <a:schemeClr val="bg2">
                <a:tint val="20000"/>
              </a:schemeClr>
            </a:solidFill>
            <a:prstDash val="solid"/>
          </a:ln>
          <a:effectLst>
            <a:outerShdw algn="tl" blurRad="34925" dir="2700000"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3145732" name="Straight Connector 16"/>
          <p:cNvCxnSpPr>
            <a:cxnSpLocks/>
          </p:cNvCxnSpPr>
          <p:nvPr/>
        </p:nvCxnSpPr>
        <p:spPr>
          <a:xfrm>
            <a:off x="4754880" y="2180219"/>
            <a:ext cx="3749040" cy="1588"/>
          </a:xfrm>
          <a:prstGeom prst="line"/>
          <a:noFill/>
          <a:ln w="12700" cap="flat" cmpd="sng" algn="ctr">
            <a:solidFill>
              <a:schemeClr val="bg2">
                <a:tint val="20000"/>
              </a:schemeClr>
            </a:solidFill>
            <a:prstDash val="solid"/>
          </a:ln>
          <a:effectLst>
            <a:outerShdw algn="tl" blurRad="34925" dir="2700000"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39" name=""/>
        <p:cNvGrpSpPr/>
        <p:nvPr/>
      </p:nvGrpSpPr>
      <p:grpSpPr>
        <a:xfrm>
          <a:off x="0" y="0"/>
          <a:ext cx="0" cy="0"/>
          <a:chOff x="0" y="0"/>
          <a:chExt cx="0" cy="0"/>
        </a:xfrm>
      </p:grpSpPr>
      <p:sp>
        <p:nvSpPr>
          <p:cNvPr id="1048626" name="Date Placeholder 2"/>
          <p:cNvSpPr>
            <a:spLocks noGrp="1"/>
          </p:cNvSpPr>
          <p:nvPr>
            <p:ph type="dt" sz="half" idx="10"/>
          </p:nvPr>
        </p:nvSpPr>
        <p:spPr/>
        <p:txBody>
          <a:bodyPr/>
          <a:p>
            <a:fld id="{8C6DB6F3-792B-47CC-AD05-EB4C60550145}" type="datetimeFigureOut">
              <a:rPr lang="en-US" smtClean="0"/>
              <a:t>4/23/2021</a:t>
            </a:fld>
            <a:endParaRPr lang="en-US"/>
          </a:p>
        </p:txBody>
      </p:sp>
      <p:sp>
        <p:nvSpPr>
          <p:cNvPr id="1048627" name="Footer Placeholder 3"/>
          <p:cNvSpPr>
            <a:spLocks noGrp="1"/>
          </p:cNvSpPr>
          <p:nvPr>
            <p:ph type="ftr" sz="quarter" idx="11"/>
          </p:nvPr>
        </p:nvSpPr>
        <p:spPr/>
        <p:txBody>
          <a:bodyPr/>
          <a:p>
            <a:endParaRPr lang="en-US"/>
          </a:p>
        </p:txBody>
      </p:sp>
      <p:sp>
        <p:nvSpPr>
          <p:cNvPr id="1048628" name="Slide Number Placeholder 4"/>
          <p:cNvSpPr>
            <a:spLocks noGrp="1"/>
          </p:cNvSpPr>
          <p:nvPr>
            <p:ph type="sldNum" sz="quarter" idx="12"/>
          </p:nvPr>
        </p:nvSpPr>
        <p:spPr/>
        <p:txBody>
          <a:bodyPr/>
          <a:p>
            <a:fld id="{F66276A7-A71A-4AC4-BDCB-5913202D0779}" type="slidenum">
              <a:rPr lang="en-US" smtClean="0"/>
              <a:t>‹#›</a:t>
            </a:fld>
            <a:endParaRPr lang="en-US"/>
          </a:p>
        </p:txBody>
      </p:sp>
      <p:sp>
        <p:nvSpPr>
          <p:cNvPr id="1048629" name="Title 1"/>
          <p:cNvSpPr>
            <a:spLocks noGrp="1"/>
          </p:cNvSpPr>
          <p:nvPr>
            <p:ph type="title"/>
          </p:nvPr>
        </p:nvSpPr>
        <p:spPr/>
        <p:txBody>
          <a:bodyPr/>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46" name=""/>
        <p:cNvGrpSpPr/>
        <p:nvPr/>
      </p:nvGrpSpPr>
      <p:grpSpPr>
        <a:xfrm>
          <a:off x="0" y="0"/>
          <a:ext cx="0" cy="0"/>
          <a:chOff x="0" y="0"/>
          <a:chExt cx="0" cy="0"/>
        </a:xfrm>
      </p:grpSpPr>
      <p:sp>
        <p:nvSpPr>
          <p:cNvPr id="1048665" name="Date Placeholder 1"/>
          <p:cNvSpPr>
            <a:spLocks noGrp="1"/>
          </p:cNvSpPr>
          <p:nvPr>
            <p:ph type="dt" sz="half" idx="10"/>
          </p:nvPr>
        </p:nvSpPr>
        <p:spPr/>
        <p:txBody>
          <a:bodyPr/>
          <a:p>
            <a:fld id="{8C6DB6F3-792B-47CC-AD05-EB4C60550145}" type="datetimeFigureOut">
              <a:rPr lang="en-US" smtClean="0"/>
              <a:t>4/23/2021</a:t>
            </a:fld>
            <a:endParaRPr lang="en-US"/>
          </a:p>
        </p:txBody>
      </p:sp>
      <p:sp>
        <p:nvSpPr>
          <p:cNvPr id="1048666" name="Footer Placeholder 2"/>
          <p:cNvSpPr>
            <a:spLocks noGrp="1"/>
          </p:cNvSpPr>
          <p:nvPr>
            <p:ph type="ftr" sz="quarter" idx="11"/>
          </p:nvPr>
        </p:nvSpPr>
        <p:spPr/>
        <p:txBody>
          <a:bodyPr/>
          <a:p>
            <a:endParaRPr lang="en-US"/>
          </a:p>
        </p:txBody>
      </p:sp>
      <p:sp>
        <p:nvSpPr>
          <p:cNvPr id="1048667" name="Slide Number Placeholder 3"/>
          <p:cNvSpPr>
            <a:spLocks noGrp="1"/>
          </p:cNvSpPr>
          <p:nvPr>
            <p:ph type="sldNum" sz="quarter" idx="12"/>
          </p:nvPr>
        </p:nvSpPr>
        <p:spPr/>
        <p:txBody>
          <a:bodyPr/>
          <a:p>
            <a:fld id="{F66276A7-A71A-4AC4-BDCB-5913202D077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spTree>
      <p:nvGrpSpPr>
        <p:cNvPr id="47" name=""/>
        <p:cNvGrpSpPr/>
        <p:nvPr/>
      </p:nvGrpSpPr>
      <p:grpSpPr>
        <a:xfrm>
          <a:off x="0" y="0"/>
          <a:ext cx="0" cy="0"/>
          <a:chOff x="0" y="0"/>
          <a:chExt cx="0" cy="0"/>
        </a:xfrm>
      </p:grpSpPr>
      <p:sp>
        <p:nvSpPr>
          <p:cNvPr id="1048668" name="Content Placeholder 28"/>
          <p:cNvSpPr>
            <a:spLocks noGrp="1"/>
          </p:cNvSpPr>
          <p:nvPr>
            <p:ph sz="quarter" idx="1"/>
          </p:nvPr>
        </p:nvSpPr>
        <p:spPr>
          <a:xfrm>
            <a:off x="457200" y="457200"/>
            <a:ext cx="6248400" cy="5715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69" name="Text Placeholder 2"/>
          <p:cNvSpPr>
            <a:spLocks noGrp="1"/>
          </p:cNvSpPr>
          <p:nvPr>
            <p:ph type="body" idx="2"/>
          </p:nvPr>
        </p:nvSpPr>
        <p:spPr>
          <a:xfrm>
            <a:off x="6781800" y="1600200"/>
            <a:ext cx="1984248" cy="3733800"/>
          </a:xfrm>
        </p:spPr>
        <p:txBody>
          <a:bodyPr anchor="t" anchorCtr="0" bIns="45720" tIns="45720"/>
          <a:lstStyle>
            <a:lvl1pPr indent="0" marL="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670" name="Title 30"/>
          <p:cNvSpPr>
            <a:spLocks noGrp="1"/>
          </p:cNvSpPr>
          <p:nvPr>
            <p:ph type="title"/>
          </p:nvPr>
        </p:nvSpPr>
        <p:spPr>
          <a:xfrm>
            <a:off x="6781800" y="457200"/>
            <a:ext cx="1981200" cy="1066800"/>
          </a:xfrm>
        </p:spPr>
        <p:txBody>
          <a:bodyPr anchor="b" anchorCtr="0" lIns="91440" tIns="91440"/>
          <a:lstStyle>
            <a:lvl1pPr algn="l">
              <a:buNone/>
              <a:defRPr baseline="0" b="1" sz="1800" spc="-5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1048671" name="Date Placeholder 7"/>
          <p:cNvSpPr>
            <a:spLocks noGrp="1"/>
          </p:cNvSpPr>
          <p:nvPr>
            <p:ph type="dt" sz="half" idx="14"/>
          </p:nvPr>
        </p:nvSpPr>
        <p:spPr/>
        <p:txBody>
          <a:bodyPr/>
          <a:p>
            <a:fld id="{8C6DB6F3-792B-47CC-AD05-EB4C60550145}" type="datetimeFigureOut">
              <a:rPr lang="en-US" smtClean="0"/>
              <a:t>4/23/2021</a:t>
            </a:fld>
            <a:endParaRPr lang="en-US"/>
          </a:p>
        </p:txBody>
      </p:sp>
      <p:sp>
        <p:nvSpPr>
          <p:cNvPr id="1048672" name="Slide Number Placeholder 8"/>
          <p:cNvSpPr>
            <a:spLocks noGrp="1"/>
          </p:cNvSpPr>
          <p:nvPr>
            <p:ph type="sldNum" sz="quarter" idx="15"/>
          </p:nvPr>
        </p:nvSpPr>
        <p:spPr/>
        <p:txBody>
          <a:bodyPr/>
          <a:p>
            <a:fld id="{F66276A7-A71A-4AC4-BDCB-5913202D0779}" type="slidenum">
              <a:rPr lang="en-US" smtClean="0"/>
              <a:t>‹#›</a:t>
            </a:fld>
            <a:endParaRPr lang="en-US"/>
          </a:p>
        </p:txBody>
      </p:sp>
      <p:sp>
        <p:nvSpPr>
          <p:cNvPr id="1048673" name="Footer Placeholder 9"/>
          <p:cNvSpPr>
            <a:spLocks noGrp="1"/>
          </p:cNvSpPr>
          <p:nvPr>
            <p:ph type="ftr" sz="quarter" idx="16"/>
          </p:nvPr>
        </p:nvSpPr>
        <p:spPr/>
        <p:txBody>
          <a:bodyPr/>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spTree>
      <p:nvGrpSpPr>
        <p:cNvPr id="41" name=""/>
        <p:cNvGrpSpPr/>
        <p:nvPr/>
      </p:nvGrpSpPr>
      <p:grpSpPr>
        <a:xfrm>
          <a:off x="0" y="0"/>
          <a:ext cx="0" cy="0"/>
          <a:chOff x="0" y="0"/>
          <a:chExt cx="0" cy="0"/>
        </a:xfrm>
      </p:grpSpPr>
      <p:sp>
        <p:nvSpPr>
          <p:cNvPr id="1048635" name="Title 1"/>
          <p:cNvSpPr>
            <a:spLocks noGrp="1"/>
          </p:cNvSpPr>
          <p:nvPr>
            <p:ph type="title"/>
          </p:nvPr>
        </p:nvSpPr>
        <p:spPr>
          <a:xfrm>
            <a:off x="6629400" y="457200"/>
            <a:ext cx="2057400" cy="1066800"/>
          </a:xfrm>
        </p:spPr>
        <p:txBody>
          <a:bodyPr anchor="b" anchorCtr="0" lIns="91440" tIns="91440"/>
          <a:lstStyle>
            <a:lvl1pPr algn="l">
              <a:buNone/>
              <a:defRPr baseline="0" b="1" sz="1800" spc="-5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1048636" name="Picture Placeholder 2"/>
          <p:cNvSpPr>
            <a:spLocks noGrp="1"/>
          </p:cNvSpPr>
          <p:nvPr>
            <p:ph type="pic" idx="1"/>
          </p:nvPr>
        </p:nvSpPr>
        <p:spPr>
          <a:xfrm>
            <a:off x="457200" y="457200"/>
            <a:ext cx="6019800" cy="5562600"/>
          </a:xfrm>
          <a:solidFill>
            <a:schemeClr val="tx2">
              <a:tint val="40000"/>
            </a:schemeClr>
          </a:solidFill>
          <a:effectLst>
            <a:outerShdw algn="ctr" blurRad="88900" rotWithShape="0" sx="103000" sy="103000">
              <a:prstClr val="black">
                <a:alpha val="32000"/>
              </a:prstClr>
            </a:outerShdw>
            <a:softEdge rad="127000"/>
          </a:effectLst>
        </p:spPr>
        <p:txBody>
          <a:bodyPr/>
          <a:lstStyle>
            <a:lvl1pPr indent="0" marL="0">
              <a:buNone/>
              <a:defRPr sz="3200">
                <a:solidFill>
                  <a:schemeClr val="bg1"/>
                </a:solidFill>
              </a:defRPr>
            </a:lvl1pPr>
          </a:lstStyle>
          <a:p>
            <a:r>
              <a:rPr kumimoji="0" lang="en-US" smtClean="0"/>
              <a:t>Click icon to add picture</a:t>
            </a:r>
            <a:endParaRPr kumimoji="0" lang="en-US"/>
          </a:p>
        </p:txBody>
      </p:sp>
      <p:sp>
        <p:nvSpPr>
          <p:cNvPr id="1048637" name="Text Placeholder 3"/>
          <p:cNvSpPr>
            <a:spLocks noGrp="1"/>
          </p:cNvSpPr>
          <p:nvPr>
            <p:ph type="body" sz="half" idx="2"/>
          </p:nvPr>
        </p:nvSpPr>
        <p:spPr>
          <a:xfrm>
            <a:off x="6629400" y="1600200"/>
            <a:ext cx="2057400" cy="4419600"/>
          </a:xfrm>
        </p:spPr>
        <p:txBody>
          <a:bodyPr anchor="t" anchorCtr="0"/>
          <a:lstStyle>
            <a:lvl1pPr indent="0" marL="0">
              <a:lnSpc>
                <a:spcPct val="125000"/>
              </a:lnSpc>
              <a:spcAft>
                <a:spcPts val="1000"/>
              </a:spcAft>
              <a:buFontTx/>
              <a:buNone/>
              <a:defRPr b="0" sz="1600">
                <a:solidFill>
                  <a:schemeClr val="tx2"/>
                </a:solidFill>
              </a:defRPr>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
        <p:nvSpPr>
          <p:cNvPr id="1048638" name="Date Placeholder 7"/>
          <p:cNvSpPr>
            <a:spLocks noGrp="1"/>
          </p:cNvSpPr>
          <p:nvPr>
            <p:ph type="dt" sz="half" idx="10"/>
          </p:nvPr>
        </p:nvSpPr>
        <p:spPr/>
        <p:txBody>
          <a:bodyPr/>
          <a:p>
            <a:fld id="{8C6DB6F3-792B-47CC-AD05-EB4C60550145}" type="datetimeFigureOut">
              <a:rPr lang="en-US" smtClean="0"/>
              <a:t>4/23/2021</a:t>
            </a:fld>
            <a:endParaRPr lang="en-US"/>
          </a:p>
        </p:txBody>
      </p:sp>
      <p:sp>
        <p:nvSpPr>
          <p:cNvPr id="1048639" name="Slide Number Placeholder 8"/>
          <p:cNvSpPr>
            <a:spLocks noGrp="1"/>
          </p:cNvSpPr>
          <p:nvPr>
            <p:ph type="sldNum" sz="quarter" idx="11"/>
          </p:nvPr>
        </p:nvSpPr>
        <p:spPr/>
        <p:txBody>
          <a:bodyPr/>
          <a:p>
            <a:fld id="{F66276A7-A71A-4AC4-BDCB-5913202D0779}" type="slidenum">
              <a:rPr lang="en-US" smtClean="0"/>
              <a:t>‹#›</a:t>
            </a:fld>
            <a:endParaRPr lang="en-US"/>
          </a:p>
        </p:txBody>
      </p:sp>
      <p:sp>
        <p:nvSpPr>
          <p:cNvPr id="1048640" name="Footer Placeholder 9"/>
          <p:cNvSpPr>
            <a:spLocks noGrp="1"/>
          </p:cNvSpPr>
          <p:nvPr>
            <p:ph type="ftr" sz="quarter" idx="12"/>
          </p:nvPr>
        </p:nvSpPr>
        <p:spPr/>
        <p:txBody>
          <a:bodyPr/>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1" name=""/>
        <p:cNvGrpSpPr/>
        <p:nvPr/>
      </p:nvGrpSpPr>
      <p:grpSpPr>
        <a:xfrm>
          <a:off x="0" y="0"/>
          <a:ext cx="0" cy="0"/>
          <a:chOff x="0" y="0"/>
          <a:chExt cx="0" cy="0"/>
        </a:xfrm>
      </p:grpSpPr>
      <p:sp>
        <p:nvSpPr>
          <p:cNvPr id="1048576" name="Text Placeholder 8"/>
          <p:cNvSpPr>
            <a:spLocks noGrp="1"/>
          </p:cNvSpPr>
          <p:nvPr>
            <p:ph type="body" idx="1"/>
          </p:nvPr>
        </p:nvSpPr>
        <p:spPr>
          <a:xfrm>
            <a:off x="457200" y="1447800"/>
            <a:ext cx="8229600" cy="4678363"/>
          </a:xfrm>
          <a:prstGeom prst="rect"/>
        </p:spPr>
        <p:txBody>
          <a:bodyPr vert="horz">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77" name="Date Placeholder 23"/>
          <p:cNvSpPr>
            <a:spLocks noGrp="1"/>
          </p:cNvSpPr>
          <p:nvPr>
            <p:ph type="dt" sz="half" idx="2"/>
          </p:nvPr>
        </p:nvSpPr>
        <p:spPr>
          <a:xfrm>
            <a:off x="5791200" y="6203667"/>
            <a:ext cx="2590800" cy="384048"/>
          </a:xfrm>
          <a:prstGeom prst="rect"/>
        </p:spPr>
        <p:txBody>
          <a:bodyPr anchor="ctr" anchorCtr="0" vert="horz"/>
          <a:lstStyle>
            <a:lvl1pPr algn="l" eaLnBrk="1" hangingPunct="1" latinLnBrk="0">
              <a:defRPr sz="1200" kumimoji="0">
                <a:solidFill>
                  <a:schemeClr val="tx2"/>
                </a:solidFill>
              </a:defRPr>
            </a:lvl1pPr>
          </a:lstStyle>
          <a:p>
            <a:fld id="{8C6DB6F3-792B-47CC-AD05-EB4C60550145}" type="datetimeFigureOut">
              <a:rPr lang="en-US" smtClean="0"/>
              <a:t>4/23/2021</a:t>
            </a:fld>
            <a:endParaRPr lang="en-US"/>
          </a:p>
        </p:txBody>
      </p:sp>
      <p:sp>
        <p:nvSpPr>
          <p:cNvPr id="1048578" name="Footer Placeholder 9"/>
          <p:cNvSpPr>
            <a:spLocks noGrp="1"/>
          </p:cNvSpPr>
          <p:nvPr>
            <p:ph type="ftr" sz="quarter" idx="3"/>
          </p:nvPr>
        </p:nvSpPr>
        <p:spPr>
          <a:xfrm>
            <a:off x="2133600" y="6203667"/>
            <a:ext cx="3581400" cy="384048"/>
          </a:xfrm>
          <a:prstGeom prst="rect"/>
        </p:spPr>
        <p:txBody>
          <a:bodyPr anchor="ctr" anchorCtr="0" vert="horz"/>
          <a:lstStyle>
            <a:lvl1pPr algn="r" eaLnBrk="1" hangingPunct="1" latinLnBrk="0">
              <a:defRPr sz="1200" kumimoji="0">
                <a:solidFill>
                  <a:schemeClr val="tx2"/>
                </a:solidFill>
              </a:defRPr>
            </a:lvl1pPr>
          </a:lstStyle>
          <a:p>
            <a:endParaRPr lang="en-US"/>
          </a:p>
        </p:txBody>
      </p:sp>
      <p:sp>
        <p:nvSpPr>
          <p:cNvPr id="1048579" name="Slide Number Placeholder 21"/>
          <p:cNvSpPr>
            <a:spLocks noGrp="1"/>
          </p:cNvSpPr>
          <p:nvPr>
            <p:ph type="sldNum" sz="quarter" idx="4"/>
          </p:nvPr>
        </p:nvSpPr>
        <p:spPr>
          <a:xfrm>
            <a:off x="8410575" y="6181531"/>
            <a:ext cx="609600" cy="457200"/>
          </a:xfrm>
          <a:prstGeom prst="rect"/>
          <a:noFill/>
        </p:spPr>
        <p:txBody>
          <a:bodyPr anchor="ctr" anchorCtr="0" bIns="0" lIns="0" rIns="0" tIns="0" vert="horz">
            <a:noAutofit/>
          </a:bodyPr>
          <a:lstStyle>
            <a:lvl1pPr algn="ctr" eaLnBrk="1" hangingPunct="1" latinLnBrk="0">
              <a:defRPr baseline="0" sz="1600" kumimoji="0">
                <a:solidFill>
                  <a:schemeClr val="tx2"/>
                </a:solidFill>
              </a:defRPr>
            </a:lvl1pPr>
          </a:lstStyle>
          <a:p>
            <a:fld id="{F66276A7-A71A-4AC4-BDCB-5913202D0779}" type="slidenum">
              <a:rPr lang="en-US" smtClean="0"/>
              <a:t>‹#›</a:t>
            </a:fld>
            <a:endParaRPr lang="en-US"/>
          </a:p>
        </p:txBody>
      </p:sp>
      <p:sp>
        <p:nvSpPr>
          <p:cNvPr id="1048580" name="Title Placeholder 4"/>
          <p:cNvSpPr>
            <a:spLocks noGrp="1"/>
          </p:cNvSpPr>
          <p:nvPr>
            <p:ph type="title"/>
          </p:nvPr>
        </p:nvSpPr>
        <p:spPr>
          <a:xfrm>
            <a:off x="457200" y="152400"/>
            <a:ext cx="8229600" cy="1219200"/>
          </a:xfrm>
          <a:prstGeom prst="rect"/>
          <a:ln w="6350" cap="rnd">
            <a:noFill/>
          </a:ln>
        </p:spPr>
        <p:txBody>
          <a:bodyPr anchor="b" anchorCtr="0" vert="horz">
            <a:normAutofit/>
          </a:bodyPr>
          <a:p>
            <a:r>
              <a:rPr kumimoji="0" lang="en-US" smtClean="0"/>
              <a:t>Click to edit Master title style</a:t>
            </a:r>
            <a:endParaRPr kumimoji="0" lang="en-US"/>
          </a:p>
        </p:txBody>
      </p:sp>
    </p:spTree>
  </p:cSld>
  <p:clrMap accent1="accent1" accent2="accent2" accent3="accent3" accent4="accent4" accent5="accent5" accent6="accent6" bg1="dk1" bg2="dk2" tx1="lt1" tx2="lt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eaLnBrk="1" hangingPunct="1" latinLnBrk="0" rtl="0">
        <a:spcBef>
          <a:spcPct val="0"/>
        </a:spcBef>
        <a:buNone/>
        <a:defRPr baseline="0" b="0" dirty="0" sz="4200" kern="1200" kumimoji="0" lang="en-US" spc="-100">
          <a:ln w="3200">
            <a:solidFill>
              <a:schemeClr val="bg2">
                <a:shade val="75000"/>
                <a:alpha val="25000"/>
              </a:schemeClr>
            </a:solidFill>
            <a:prstDash val="solid"/>
            <a:round/>
          </a:ln>
          <a:solidFill>
            <a:srgbClr val="F9F9F9"/>
          </a:solidFill>
          <a:effectLst>
            <a:innerShdw blurRad="50800" dir="13500000" dist="25400">
              <a:prstClr val="black">
                <a:alpha val="70000"/>
              </a:prstClr>
            </a:innerShdw>
          </a:effectLst>
          <a:latin typeface="+mj-lt"/>
          <a:ea typeface="+mj-ea"/>
          <a:cs typeface="+mj-cs"/>
        </a:defRPr>
      </a:lvl1pPr>
    </p:titleStyle>
    <p:bodyStyle>
      <a:lvl1pPr algn="l" eaLnBrk="1" hangingPunct="1" indent="-274320" latinLnBrk="0" marL="274320" rtl="0">
        <a:spcBef>
          <a:spcPts val="600"/>
        </a:spcBef>
        <a:buClr>
          <a:schemeClr val="accent2"/>
        </a:buClr>
        <a:buSzPct val="85000"/>
        <a:buFont typeface="Wingdings 2"/>
        <a:buChar char=""/>
        <a:defRPr sz="2600" kern="1200" kumimoji="0">
          <a:solidFill>
            <a:schemeClr val="tx1"/>
          </a:solidFill>
          <a:latin typeface="+mn-lt"/>
          <a:ea typeface="+mn-ea"/>
          <a:cs typeface="+mn-cs"/>
        </a:defRPr>
      </a:lvl1pPr>
      <a:lvl2pPr algn="l" eaLnBrk="1" hangingPunct="1" indent="-274320" latinLnBrk="0" marL="640080" rtl="0">
        <a:spcBef>
          <a:spcPts val="300"/>
        </a:spcBef>
        <a:buClr>
          <a:schemeClr val="accent2">
            <a:shade val="75000"/>
          </a:schemeClr>
        </a:buClr>
        <a:buSzPct val="85000"/>
        <a:buFont typeface="Wingdings 2"/>
        <a:buChar char=""/>
        <a:defRPr sz="2400" kern="1200" kumimoji="0">
          <a:solidFill>
            <a:schemeClr val="tx2"/>
          </a:solidFill>
          <a:latin typeface="+mn-lt"/>
          <a:ea typeface="+mn-ea"/>
          <a:cs typeface="+mn-cs"/>
        </a:defRPr>
      </a:lvl2pPr>
      <a:lvl3pPr algn="l" eaLnBrk="1" hangingPunct="1" indent="-228600" latinLnBrk="0" marL="1005840" rtl="0">
        <a:spcBef>
          <a:spcPts val="300"/>
        </a:spcBef>
        <a:buClr>
          <a:schemeClr val="accent2">
            <a:shade val="50000"/>
          </a:schemeClr>
        </a:buClr>
        <a:buSzPct val="85000"/>
        <a:buFont typeface="Wingdings 2"/>
        <a:buChar char=""/>
        <a:defRPr sz="2100" kern="1200" kumimoji="0">
          <a:solidFill>
            <a:schemeClr val="tx1"/>
          </a:solidFill>
          <a:latin typeface="+mn-lt"/>
          <a:ea typeface="+mn-ea"/>
          <a:cs typeface="+mn-cs"/>
        </a:defRPr>
      </a:lvl3pPr>
      <a:lvl4pPr algn="l" eaLnBrk="1" hangingPunct="1" indent="-228600" latinLnBrk="0" marL="1280160" rtl="0">
        <a:spcBef>
          <a:spcPts val="300"/>
        </a:spcBef>
        <a:buClr>
          <a:schemeClr val="accent2">
            <a:shade val="75000"/>
          </a:schemeClr>
        </a:buClr>
        <a:buSzPct val="85000"/>
        <a:buFont typeface="Wingdings 2" pitchFamily="18" charset="2"/>
        <a:buChar char=""/>
        <a:defRPr sz="1900" kern="1200" kumimoji="0">
          <a:solidFill>
            <a:schemeClr val="tx1"/>
          </a:solidFill>
          <a:latin typeface="+mn-lt"/>
          <a:ea typeface="+mn-ea"/>
          <a:cs typeface="+mn-cs"/>
        </a:defRPr>
      </a:lvl4pPr>
      <a:lvl5pPr algn="l" eaLnBrk="1" hangingPunct="1" indent="-228600" latinLnBrk="0" marL="1554480" rtl="0">
        <a:spcBef>
          <a:spcPts val="340"/>
        </a:spcBef>
        <a:buClr>
          <a:schemeClr val="accent2">
            <a:shade val="75000"/>
          </a:schemeClr>
        </a:buClr>
        <a:buSzPct val="85000"/>
        <a:buFont typeface="Wingdings 2" pitchFamily="18" charset="2"/>
        <a:buChar char=""/>
        <a:defRPr sz="1600" kern="1200" kumimoji="0">
          <a:solidFill>
            <a:schemeClr val="tx1"/>
          </a:solidFill>
          <a:latin typeface="+mn-lt"/>
          <a:ea typeface="+mn-ea"/>
          <a:cs typeface="+mn-cs"/>
        </a:defRPr>
      </a:lvl5pPr>
      <a:lvl6pPr algn="l" eaLnBrk="1" hangingPunct="1" indent="-228600" latinLnBrk="0" marL="1828800" rtl="0">
        <a:spcBef>
          <a:spcPts val="340"/>
        </a:spcBef>
        <a:buClr>
          <a:schemeClr val="accent2">
            <a:shade val="75000"/>
          </a:schemeClr>
        </a:buClr>
        <a:buSzPct val="85000"/>
        <a:buFont typeface="Wingdings 2" pitchFamily="18" charset="2"/>
        <a:buChar char="?"/>
        <a:defRPr sz="1700" kern="1200" kumimoji="0">
          <a:solidFill>
            <a:schemeClr val="tx1"/>
          </a:solidFill>
          <a:latin typeface="+mn-lt"/>
          <a:ea typeface="+mn-ea"/>
          <a:cs typeface="+mn-cs"/>
        </a:defRPr>
      </a:lvl6pPr>
      <a:lvl7pPr algn="l" eaLnBrk="1" hangingPunct="1" indent="-182880" latinLnBrk="0" marL="2011680" rtl="0">
        <a:spcBef>
          <a:spcPts val="340"/>
        </a:spcBef>
        <a:buClr>
          <a:schemeClr val="accent2">
            <a:shade val="75000"/>
          </a:schemeClr>
        </a:buClr>
        <a:buSzPct val="85000"/>
        <a:buFont typeface="Wingdings 2" pitchFamily="18" charset="2"/>
        <a:buChar char="?"/>
        <a:defRPr baseline="0" sz="1600" kern="1200" kumimoji="0">
          <a:solidFill>
            <a:schemeClr val="tx1"/>
          </a:solidFill>
          <a:latin typeface="+mn-lt"/>
          <a:ea typeface="+mn-ea"/>
          <a:cs typeface="+mn-cs"/>
        </a:defRPr>
      </a:lvl7pPr>
      <a:lvl8pPr algn="l" eaLnBrk="1" hangingPunct="1" indent="-182880" latinLnBrk="0" marL="2286000" rtl="0">
        <a:spcBef>
          <a:spcPts val="340"/>
        </a:spcBef>
        <a:buClr>
          <a:schemeClr val="accent2">
            <a:shade val="75000"/>
          </a:schemeClr>
        </a:buClr>
        <a:buSzPct val="85000"/>
        <a:buFont typeface="Wingdings 2" pitchFamily="18" charset="2"/>
        <a:buChar char="?"/>
        <a:defRPr sz="1500" kern="1200" kumimoji="0">
          <a:solidFill>
            <a:schemeClr val="tx1"/>
          </a:solidFill>
          <a:latin typeface="+mn-lt"/>
          <a:ea typeface="+mn-ea"/>
          <a:cs typeface="+mn-cs"/>
        </a:defRPr>
      </a:lvl8pPr>
      <a:lvl9pPr algn="l" eaLnBrk="1" hangingPunct="1" indent="-182880" latinLnBrk="0" marL="2560320" rtl="0">
        <a:spcBef>
          <a:spcPts val="340"/>
        </a:spcBef>
        <a:buClr>
          <a:schemeClr val="accent2">
            <a:shade val="75000"/>
          </a:schemeClr>
        </a:buClr>
        <a:buSzPct val="85000"/>
        <a:buFont typeface="Wingdings 2" pitchFamily="18" charset="2"/>
        <a:buChar char="?"/>
        <a:defRPr sz="15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a:off x="0" y="0"/>
          <a:ext cx="0" cy="0"/>
          <a:chOff x="0" y="0"/>
          <a:chExt cx="0" cy="0"/>
        </a:xfrm>
      </p:grpSpPr>
      <p:sp>
        <p:nvSpPr>
          <p:cNvPr id="1048587" name="Subtitle 2"/>
          <p:cNvSpPr>
            <a:spLocks noGrp="1"/>
          </p:cNvSpPr>
          <p:nvPr>
            <p:ph type="subTitle" idx="1"/>
          </p:nvPr>
        </p:nvSpPr>
        <p:spPr>
          <a:xfrm>
            <a:off x="2667000" y="3962400"/>
            <a:ext cx="3886200" cy="2514600"/>
          </a:xfrm>
        </p:spPr>
        <p:style>
          <a:lnRef idx="3">
            <a:schemeClr val="lt1"/>
          </a:lnRef>
          <a:fillRef idx="1">
            <a:schemeClr val="accent1"/>
          </a:fillRef>
          <a:effectRef idx="1">
            <a:schemeClr val="accent1"/>
          </a:effectRef>
          <a:fontRef idx="minor">
            <a:schemeClr val="lt1"/>
          </a:fontRef>
        </p:style>
        <p:txBody>
          <a:bodyPr>
            <a:scene3d>
              <a:camera prst="orthographicFront"/>
              <a:lightRig dir="t" rig="balanced">
                <a:rot lat="0" lon="0" rev="2100000"/>
              </a:lightRig>
            </a:scene3d>
            <a:sp3d extrusionH="57150" prstMaterial="metal">
              <a:bevelT w="38100" h="25400"/>
              <a:contourClr>
                <a:schemeClr val="bg2"/>
              </a:contourClr>
            </a:sp3d>
          </a:bodyPr>
          <a:p>
            <a:r>
              <a:rPr b="1" dirty="0" lang="id-ID" spc="0" smtClean="0">
                <a:ln w="50800"/>
                <a:solidFill>
                  <a:schemeClr val="bg1"/>
                </a:solidFill>
                <a:effectLst>
                  <a:outerShdw algn="tl" blurRad="38100" dir="2700000" dist="38100">
                    <a:srgbClr val="000000">
                      <a:alpha val="43137"/>
                    </a:srgbClr>
                  </a:outerShdw>
                </a:effectLst>
              </a:rPr>
              <a:t>Kelompok 4 :</a:t>
            </a:r>
          </a:p>
          <a:p>
            <a:endParaRPr b="1" dirty="0" lang="id-ID" spc="0" smtClean="0">
              <a:ln w="50800"/>
              <a:solidFill>
                <a:schemeClr val="bg1"/>
              </a:solidFill>
              <a:effectLst>
                <a:outerShdw algn="tl" blurRad="38100" dir="2700000" dist="38100">
                  <a:srgbClr val="000000">
                    <a:alpha val="43137"/>
                  </a:srgbClr>
                </a:outerShdw>
              </a:effectLst>
            </a:endParaRPr>
          </a:p>
          <a:p>
            <a:r>
              <a:rPr b="1" dirty="0" lang="en-ID" spc="0" err="1" smtClean="0">
                <a:ln w="50800"/>
                <a:solidFill>
                  <a:schemeClr val="bg1"/>
                </a:solidFill>
                <a:effectLst>
                  <a:outerShdw algn="tl" blurRad="38100" dir="2700000" dist="38100">
                    <a:srgbClr val="000000">
                      <a:alpha val="43137"/>
                    </a:srgbClr>
                  </a:outerShdw>
                </a:effectLst>
              </a:rPr>
              <a:t>Ita</a:t>
            </a:r>
            <a:r>
              <a:rPr b="1" dirty="0" lang="en-ID" spc="0" smtClean="0">
                <a:ln w="50800"/>
                <a:solidFill>
                  <a:schemeClr val="bg1"/>
                </a:solidFill>
                <a:effectLst>
                  <a:outerShdw algn="tl" blurRad="38100" dir="2700000" dist="38100">
                    <a:srgbClr val="000000">
                      <a:alpha val="43137"/>
                    </a:srgbClr>
                  </a:outerShdw>
                </a:effectLst>
              </a:rPr>
              <a:t> </a:t>
            </a:r>
            <a:r>
              <a:rPr b="1" dirty="0" lang="en-ID" spc="0" err="1" smtClean="0">
                <a:ln w="50800"/>
                <a:solidFill>
                  <a:schemeClr val="bg1"/>
                </a:solidFill>
                <a:effectLst>
                  <a:outerShdw algn="tl" blurRad="38100" dir="2700000" dist="38100">
                    <a:srgbClr val="000000">
                      <a:alpha val="43137"/>
                    </a:srgbClr>
                  </a:outerShdw>
                </a:effectLst>
              </a:rPr>
              <a:t>Puspitasari</a:t>
            </a:r>
            <a:endParaRPr b="1" dirty="0" lang="id-ID" spc="0" smtClean="0">
              <a:ln w="50800"/>
              <a:solidFill>
                <a:schemeClr val="bg1"/>
              </a:solidFill>
              <a:effectLst>
                <a:outerShdw algn="tl" blurRad="38100" dir="2700000" dist="38100">
                  <a:srgbClr val="000000">
                    <a:alpha val="43137"/>
                  </a:srgbClr>
                </a:outerShdw>
              </a:effectLst>
            </a:endParaRPr>
          </a:p>
          <a:p>
            <a:r>
              <a:rPr b="1" dirty="0" lang="en-ID" err="1" smtClean="0">
                <a:solidFill>
                  <a:schemeClr val="bg1"/>
                </a:solidFill>
                <a:effectLst>
                  <a:outerShdw algn="tl" blurRad="38100" dir="2700000" dist="38100">
                    <a:srgbClr val="000000">
                      <a:alpha val="43137"/>
                    </a:srgbClr>
                  </a:outerShdw>
                </a:effectLst>
              </a:rPr>
              <a:t>Lutfi</a:t>
            </a:r>
            <a:r>
              <a:rPr b="1" dirty="0" lang="en-ID" smtClean="0">
                <a:solidFill>
                  <a:schemeClr val="bg1"/>
                </a:solidFill>
                <a:effectLst>
                  <a:outerShdw algn="tl" blurRad="38100" dir="2700000" dist="38100">
                    <a:srgbClr val="000000">
                      <a:alpha val="43137"/>
                    </a:srgbClr>
                  </a:outerShdw>
                </a:effectLst>
              </a:rPr>
              <a:t> </a:t>
            </a:r>
            <a:r>
              <a:rPr b="1" dirty="0" lang="en-ID" err="1" smtClean="0">
                <a:solidFill>
                  <a:schemeClr val="bg1"/>
                </a:solidFill>
                <a:effectLst>
                  <a:outerShdw algn="tl" blurRad="38100" dir="2700000" dist="38100">
                    <a:srgbClr val="000000">
                      <a:alpha val="43137"/>
                    </a:srgbClr>
                  </a:outerShdw>
                </a:effectLst>
              </a:rPr>
              <a:t>Iqrimah</a:t>
            </a:r>
            <a:r>
              <a:rPr b="1" dirty="0" lang="en-ID" smtClean="0">
                <a:solidFill>
                  <a:schemeClr val="bg1"/>
                </a:solidFill>
                <a:effectLst>
                  <a:outerShdw algn="tl" blurRad="38100" dir="2700000" dist="38100">
                    <a:srgbClr val="000000">
                      <a:alpha val="43137"/>
                    </a:srgbClr>
                  </a:outerShdw>
                </a:effectLst>
              </a:rPr>
              <a:t> </a:t>
            </a:r>
            <a:endParaRPr b="1" dirty="0" lang="en-US" smtClean="0">
              <a:solidFill>
                <a:schemeClr val="bg1"/>
              </a:solidFill>
              <a:effectLst>
                <a:outerShdw algn="tl" blurRad="38100" dir="2700000" dist="38100">
                  <a:srgbClr val="000000">
                    <a:alpha val="43137"/>
                  </a:srgbClr>
                </a:outerShdw>
              </a:effectLst>
            </a:endParaRPr>
          </a:p>
          <a:p>
            <a:r>
              <a:rPr b="1" dirty="0" lang="en-ID" err="1" smtClean="0">
                <a:solidFill>
                  <a:schemeClr val="bg1"/>
                </a:solidFill>
                <a:effectLst>
                  <a:outerShdw algn="tl" blurRad="38100" dir="2700000" dist="38100">
                    <a:srgbClr val="000000">
                      <a:alpha val="43137"/>
                    </a:srgbClr>
                  </a:outerShdw>
                </a:effectLst>
              </a:rPr>
              <a:t>Ridho</a:t>
            </a:r>
            <a:r>
              <a:rPr b="1" dirty="0" lang="en-ID" smtClean="0">
                <a:solidFill>
                  <a:schemeClr val="bg1"/>
                </a:solidFill>
                <a:effectLst>
                  <a:outerShdw algn="tl" blurRad="38100" dir="2700000" dist="38100">
                    <a:srgbClr val="000000">
                      <a:alpha val="43137"/>
                    </a:srgbClr>
                  </a:outerShdw>
                </a:effectLst>
              </a:rPr>
              <a:t> </a:t>
            </a:r>
            <a:r>
              <a:rPr b="1" dirty="0" lang="en-ID" err="1" smtClean="0">
                <a:solidFill>
                  <a:schemeClr val="bg1"/>
                </a:solidFill>
                <a:effectLst>
                  <a:outerShdw algn="tl" blurRad="38100" dir="2700000" dist="38100">
                    <a:srgbClr val="000000">
                      <a:alpha val="43137"/>
                    </a:srgbClr>
                  </a:outerShdw>
                </a:effectLst>
              </a:rPr>
              <a:t>Taufiqur</a:t>
            </a:r>
            <a:r>
              <a:rPr b="1" dirty="0" lang="en-ID" smtClean="0">
                <a:solidFill>
                  <a:schemeClr val="bg1"/>
                </a:solidFill>
                <a:effectLst>
                  <a:outerShdw algn="tl" blurRad="38100" dir="2700000" dist="38100">
                    <a:srgbClr val="000000">
                      <a:alpha val="43137"/>
                    </a:srgbClr>
                  </a:outerShdw>
                </a:effectLst>
              </a:rPr>
              <a:t> </a:t>
            </a:r>
            <a:r>
              <a:rPr b="1" dirty="0" lang="en-ID" smtClean="0">
                <a:solidFill>
                  <a:schemeClr val="bg1"/>
                </a:solidFill>
                <a:effectLst>
                  <a:outerShdw algn="tl" blurRad="38100" dir="2700000" dist="38100">
                    <a:srgbClr val="000000">
                      <a:alpha val="43137"/>
                    </a:srgbClr>
                  </a:outerShdw>
                </a:effectLst>
              </a:rPr>
              <a:t>R</a:t>
            </a:r>
            <a:r>
              <a:rPr b="1" lang="id-ID" smtClean="0">
                <a:solidFill>
                  <a:schemeClr val="bg1"/>
                </a:solidFill>
                <a:effectLst>
                  <a:outerShdw algn="tl" blurRad="38100" dir="2700000" dist="38100">
                    <a:srgbClr val="000000">
                      <a:alpha val="43137"/>
                    </a:srgbClr>
                  </a:outerShdw>
                </a:effectLst>
              </a:rPr>
              <a:t>ochman</a:t>
            </a:r>
            <a:endParaRPr b="1" dirty="0" lang="en-US" smtClean="0">
              <a:solidFill>
                <a:schemeClr val="bg1"/>
              </a:solidFill>
              <a:effectLst>
                <a:outerShdw algn="tl" blurRad="38100" dir="2700000" dist="38100">
                  <a:srgbClr val="000000">
                    <a:alpha val="43137"/>
                  </a:srgbClr>
                </a:outerShdw>
              </a:effectLst>
            </a:endParaRPr>
          </a:p>
        </p:txBody>
      </p:sp>
      <p:sp>
        <p:nvSpPr>
          <p:cNvPr id="1048588" name="Title 1"/>
          <p:cNvSpPr>
            <a:spLocks noGrp="1"/>
          </p:cNvSpPr>
          <p:nvPr>
            <p:ph type="ctrTitle"/>
          </p:nvPr>
        </p:nvSpPr>
        <p:spPr>
          <a:xfrm>
            <a:off x="381000" y="762000"/>
            <a:ext cx="8305800" cy="2348132"/>
          </a:xfrm>
        </p:spPr>
        <p:style>
          <a:lnRef idx="3">
            <a:schemeClr val="lt1"/>
          </a:lnRef>
          <a:fillRef idx="1">
            <a:schemeClr val="accent1"/>
          </a:fillRef>
          <a:effectRef idx="1">
            <a:schemeClr val="accent1"/>
          </a:effectRef>
          <a:fontRef idx="minor">
            <a:schemeClr val="lt1"/>
          </a:fontRef>
        </p:style>
        <p:txBody>
          <a:bodyPr/>
          <a:p>
            <a:r>
              <a:rPr b="1" dirty="0" sz="4400" lang="en-ID" smtClean="0"/>
              <a:t>KONSEP IPS DAN PENANAMAN NILAI-NILAI DAN SIKAP DALAM PEMBELAJARAN IPS SD</a:t>
            </a:r>
            <a:endParaRPr b="1" dirty="0" sz="4400" lang="en-US" spc="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algn="tl" blurRad="38100" dir="2700000" dist="38100">
                  <a:srgbClr val="000000">
                    <a:alpha val="43137"/>
                  </a:srgbClr>
                </a:outerShdw>
              </a:effectLst>
              <a:latin typeface="Bahnschrift SemiBold SemiConden" pitchFamily="34" charset="0"/>
            </a:endParaRPr>
          </a:p>
        </p:txBody>
      </p:sp>
    </p:spTree>
  </p:cSld>
  <p:clrMapOvr>
    <a:masterClrMapping/>
  </p:clrMapOvr>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619" name="Rounded Rectangle 5"/>
          <p:cNvSpPr/>
          <p:nvPr/>
        </p:nvSpPr>
        <p:spPr>
          <a:xfrm>
            <a:off x="533400" y="533400"/>
            <a:ext cx="8077200" cy="5867400"/>
          </a:xfrm>
          <a:prstGeom prst="round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20" name="TextBox 3"/>
          <p:cNvSpPr txBox="1"/>
          <p:nvPr/>
        </p:nvSpPr>
        <p:spPr>
          <a:xfrm>
            <a:off x="762000" y="2133600"/>
            <a:ext cx="6248400" cy="1158240"/>
          </a:xfrm>
          <a:prstGeom prst="rect"/>
          <a:ln>
            <a:noFill/>
          </a:ln>
        </p:spPr>
        <p:style>
          <a:lnRef idx="2">
            <a:schemeClr val="accent1">
              <a:shade val="50000"/>
            </a:schemeClr>
          </a:lnRef>
          <a:fillRef idx="1">
            <a:schemeClr val="accent1"/>
          </a:fillRef>
          <a:effectRef idx="0">
            <a:schemeClr val="accent1"/>
          </a:effectRef>
          <a:fontRef idx="minor">
            <a:schemeClr val="lt1"/>
          </a:fontRef>
        </p:style>
        <p:txBody>
          <a:bodyPr rtlCol="0" wrap="square">
            <a:spAutoFit/>
          </a:bodyPr>
          <a:p>
            <a:pPr indent="-457200" lvl="3" marL="1828800">
              <a:buFont typeface="+mj-lt"/>
              <a:buAutoNum type="arabicParenR"/>
            </a:pPr>
            <a:r>
              <a:rPr dirty="0" sz="2400" lang="id-ID" smtClean="0"/>
              <a:t>Sosiologi bersifat </a:t>
            </a:r>
            <a:r>
              <a:rPr dirty="0" sz="2400" lang="id-ID" smtClean="0"/>
              <a:t>empirik</a:t>
            </a:r>
          </a:p>
          <a:p>
            <a:pPr indent="-457200" lvl="3" marL="1828800">
              <a:buFont typeface="+mj-lt"/>
              <a:buAutoNum type="arabicParenR"/>
            </a:pPr>
            <a:r>
              <a:rPr dirty="0" sz="2400" lang="id-ID" smtClean="0"/>
              <a:t>Sosiologi </a:t>
            </a:r>
            <a:r>
              <a:rPr dirty="0" sz="2400" lang="id-ID" smtClean="0"/>
              <a:t>teoritis</a:t>
            </a:r>
            <a:r>
              <a:rPr dirty="0" sz="2400" lang="id-ID" smtClean="0"/>
              <a:t>,</a:t>
            </a:r>
          </a:p>
          <a:p>
            <a:pPr indent="-457200" lvl="3" marL="1828800">
              <a:buFont typeface="+mj-lt"/>
              <a:buAutoNum type="arabicParenR"/>
            </a:pPr>
            <a:r>
              <a:rPr dirty="0" sz="2400" lang="id-ID" smtClean="0"/>
              <a:t>Sosiologi </a:t>
            </a:r>
            <a:r>
              <a:rPr dirty="0" sz="2400" lang="id-ID" smtClean="0"/>
              <a:t>bersifat nonetis</a:t>
            </a:r>
            <a:r>
              <a:rPr dirty="0" sz="2400" lang="id-ID" smtClean="0"/>
              <a:t>,</a:t>
            </a:r>
            <a:endParaRPr dirty="0" sz="2400" lang="en-US" smtClean="0"/>
          </a:p>
        </p:txBody>
      </p:sp>
      <p:sp>
        <p:nvSpPr>
          <p:cNvPr id="1048621" name="TextBox 4"/>
          <p:cNvSpPr txBox="1"/>
          <p:nvPr/>
        </p:nvSpPr>
        <p:spPr>
          <a:xfrm>
            <a:off x="1371600" y="1219200"/>
            <a:ext cx="5562600" cy="584775"/>
          </a:xfrm>
          <a:prstGeom prst="rect"/>
        </p:spPr>
        <p:style>
          <a:lnRef idx="2">
            <a:schemeClr val="accent1">
              <a:shade val="50000"/>
            </a:schemeClr>
          </a:lnRef>
          <a:fillRef idx="1">
            <a:schemeClr val="accent1"/>
          </a:fillRef>
          <a:effectRef idx="0">
            <a:schemeClr val="accent1"/>
          </a:effectRef>
          <a:fontRef idx="minor">
            <a:schemeClr val="lt1"/>
          </a:fontRef>
        </p:style>
        <p:txBody>
          <a:bodyPr rtlCol="0" wrap="square">
            <a:spAutoFit/>
          </a:bodyPr>
          <a:p>
            <a:r>
              <a:rPr dirty="0" sz="3200" lang="id-ID" smtClean="0">
                <a:latin typeface="Algerian" pitchFamily="82" charset="0"/>
              </a:rPr>
              <a:t>Ciri-ciri utama sosiologi</a:t>
            </a:r>
            <a:endParaRPr dirty="0" sz="3200" lang="en-US">
              <a:latin typeface="Algerian" pitchFamily="82" charset="0"/>
            </a:endParaRPr>
          </a:p>
        </p:txBody>
      </p:sp>
    </p:spTree>
  </p:cSld>
  <p:clrMapOvr>
    <a:masterClrMapping/>
  </p:clrMapOvr>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622" name="Flowchart: Document 3"/>
          <p:cNvSpPr/>
          <p:nvPr/>
        </p:nvSpPr>
        <p:spPr>
          <a:xfrm>
            <a:off x="609600" y="381000"/>
            <a:ext cx="8077200" cy="6172200"/>
          </a:xfrm>
          <a:prstGeom prst="flowChartDocumen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23" name="TextBox 4"/>
          <p:cNvSpPr txBox="1"/>
          <p:nvPr/>
        </p:nvSpPr>
        <p:spPr>
          <a:xfrm>
            <a:off x="914400" y="417493"/>
            <a:ext cx="6781800" cy="954107"/>
          </a:xfrm>
          <a:prstGeom prst="rect"/>
          <a:noFill/>
        </p:spPr>
        <p:txBody>
          <a:bodyPr rtlCol="0" wrap="square">
            <a:spAutoFit/>
          </a:bodyPr>
          <a:p>
            <a:pPr indent="-342900" lvl="2" marL="342900">
              <a:buFont typeface="+mj-lt"/>
              <a:buAutoNum type="arabicPeriod" startAt="5"/>
            </a:pPr>
            <a:r>
              <a:rPr b="1" dirty="0" sz="2800" lang="id-ID" smtClean="0"/>
              <a:t>Konsep Antropologi Dalam Konteks Lokal, Nasional, Dan Global </a:t>
            </a:r>
            <a:endParaRPr dirty="0" sz="2800" lang="en-US" smtClean="0"/>
          </a:p>
        </p:txBody>
      </p:sp>
      <p:sp>
        <p:nvSpPr>
          <p:cNvPr id="1048624" name="TextBox 5"/>
          <p:cNvSpPr txBox="1"/>
          <p:nvPr/>
        </p:nvSpPr>
        <p:spPr>
          <a:xfrm>
            <a:off x="1295400" y="1371600"/>
            <a:ext cx="7239000" cy="4358640"/>
          </a:xfrm>
          <a:prstGeom prst="rect"/>
          <a:noFill/>
        </p:spPr>
        <p:txBody>
          <a:bodyPr rtlCol="0" wrap="square">
            <a:spAutoFit/>
          </a:bodyPr>
          <a:p>
            <a:r>
              <a:rPr dirty="0" sz="2000" lang="id-ID" smtClean="0"/>
              <a:t>Secara harafiah antropologi, adalah ilmu tentang manusia, yaitu ilmu yang mempelajari tentang manusia sebagai makhluk masyarakat. Artinya bahwa manusia dapat ditinjau dari dua segi, yaitu sudut biologi dan sudut sosio- budaya. Namun dalam peninjauannya, tidak melihat manusia sebagai makhluk biologis dan makhluk sosio-budaya secara terpisah-pisah, melainkan secara keseluruhan yaitu sebagai satu kesatuan fenomena biososial</a:t>
            </a:r>
            <a:r>
              <a:rPr dirty="0" sz="2000" lang="id-ID" smtClean="0"/>
              <a:t>.</a:t>
            </a:r>
          </a:p>
          <a:p>
            <a:r>
              <a:rPr dirty="0" sz="2000" lang="id-ID" smtClean="0"/>
              <a:t>Pada hakikatnya, perkembangan aspek kehidupan apa pun yang mengarus mulai dari tingkat lokal sampai tingkat global, dasarnya terletak pada budaya dengan kebudayaan yang menjadi milik otentik umat manusia. Makhluk hidup, selain manusia, tidak mungkin dapat mengubah tatanan kehidupannya sampai mengglobal</a:t>
            </a:r>
            <a:r>
              <a:rPr dirty="0" sz="2000" lang="id-ID" smtClean="0"/>
              <a:t>.</a:t>
            </a:r>
            <a:endParaRPr dirty="0" sz="2000"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25" name="Title 2"/>
          <p:cNvSpPr>
            <a:spLocks noGrp="1"/>
          </p:cNvSpPr>
          <p:nvPr>
            <p:ph type="ctrTitle"/>
          </p:nvPr>
        </p:nvSpPr>
        <p:spPr>
          <a:xfrm>
            <a:off x="1371600" y="1371600"/>
            <a:ext cx="6324600" cy="1676400"/>
          </a:xfrm>
        </p:spPr>
        <p:style>
          <a:lnRef idx="1">
            <a:schemeClr val="accent1"/>
          </a:lnRef>
          <a:fillRef idx="3">
            <a:schemeClr val="accent1"/>
          </a:fillRef>
          <a:effectRef idx="2">
            <a:schemeClr val="accent1"/>
          </a:effectRef>
          <a:fontRef idx="minor">
            <a:schemeClr val="lt1"/>
          </a:fontRef>
        </p:style>
        <p:txBody>
          <a:bodyPr/>
          <a:p>
            <a:r>
              <a:rPr b="1" dirty="0" lang="id-ID" spc="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algn="tl" blurRad="41275" dir="12000000" dist="12700" rotWithShape="0">
                    <a:srgbClr val="000000">
                      <a:alpha val="40000"/>
                    </a:srgbClr>
                  </a:outerShdw>
                </a:effectLst>
              </a:rPr>
              <a:t>TERIMAKASIH</a:t>
            </a:r>
            <a:endParaRPr b="1" dirty="0" lang="en-US" spc="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algn="tl" blurRad="41275" dir="12000000" dist="12700" rotWithShape="0">
                  <a:srgbClr val="000000">
                    <a:alpha val="40000"/>
                  </a:srgbClr>
                </a:outerShdw>
              </a:effectLst>
            </a:endParaRPr>
          </a:p>
        </p:txBody>
      </p:sp>
    </p:spTree>
  </p:cSld>
  <p:clrMapOvr>
    <a:masterClrMapping/>
  </p:clrMapOvr>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594" name="Title 1"/>
          <p:cNvSpPr>
            <a:spLocks noGrp="1"/>
          </p:cNvSpPr>
          <p:nvPr>
            <p:ph type="title"/>
          </p:nvPr>
        </p:nvSpPr>
        <p:spPr>
          <a:xfrm>
            <a:off x="457200" y="457200"/>
            <a:ext cx="7239000" cy="685800"/>
          </a:xfrm>
        </p:spPr>
        <p:style>
          <a:lnRef idx="3">
            <a:schemeClr val="lt1"/>
          </a:lnRef>
          <a:fillRef idx="1">
            <a:schemeClr val="accent1"/>
          </a:fillRef>
          <a:effectRef idx="1">
            <a:schemeClr val="accent1"/>
          </a:effectRef>
          <a:fontRef idx="minor">
            <a:schemeClr val="lt1"/>
          </a:fontRef>
        </p:style>
        <p:txBody>
          <a:bodyPr>
            <a:noAutofit/>
          </a:bodyPr>
          <a:p>
            <a:pPr algn="ctr" lvl="1" rtl="0">
              <a:spcBef>
                <a:spcPct val="0"/>
              </a:spcBef>
            </a:pPr>
            <a:r>
              <a:rPr b="1" dirty="0" sz="3600" lang="id-ID">
                <a:solidFill>
                  <a:schemeClr val="lt1"/>
                </a:solidFill>
                <a:latin typeface="Bahnschrift" pitchFamily="34" charset="0"/>
              </a:rPr>
              <a:t>Konsep Ilmu </a:t>
            </a:r>
            <a:r>
              <a:rPr b="1" dirty="0" sz="3600" lang="id-ID" smtClean="0">
                <a:solidFill>
                  <a:schemeClr val="lt1"/>
                </a:solidFill>
                <a:latin typeface="Bahnschrift" pitchFamily="34" charset="0"/>
              </a:rPr>
              <a:t>Pendidikan </a:t>
            </a:r>
            <a:r>
              <a:rPr b="1" dirty="0" sz="3600" lang="id-ID">
                <a:solidFill>
                  <a:schemeClr val="lt1"/>
                </a:solidFill>
                <a:latin typeface="Bahnschrift" pitchFamily="34" charset="0"/>
              </a:rPr>
              <a:t>Sosial </a:t>
            </a:r>
            <a:endParaRPr dirty="0" sz="3600" lang="en-US">
              <a:latin typeface="Bahnschrift" pitchFamily="34" charset="0"/>
            </a:endParaRPr>
          </a:p>
        </p:txBody>
      </p:sp>
      <p:sp>
        <p:nvSpPr>
          <p:cNvPr id="1048595" name="Flowchart: Multidocument 3"/>
          <p:cNvSpPr/>
          <p:nvPr/>
        </p:nvSpPr>
        <p:spPr>
          <a:xfrm>
            <a:off x="457200" y="1371600"/>
            <a:ext cx="8153400" cy="5105400"/>
          </a:xfrm>
          <a:prstGeom prst="flowChartMultidocumen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596" name="TextBox 4"/>
          <p:cNvSpPr txBox="1"/>
          <p:nvPr/>
        </p:nvSpPr>
        <p:spPr>
          <a:xfrm>
            <a:off x="609600" y="2286000"/>
            <a:ext cx="6858000" cy="3266441"/>
          </a:xfrm>
          <a:prstGeom prst="rect"/>
          <a:noFill/>
        </p:spPr>
        <p:txBody>
          <a:bodyPr rtlCol="0" wrap="square">
            <a:spAutoFit/>
          </a:bodyPr>
          <a:p>
            <a:r>
              <a:rPr dirty="0" sz="2200" lang="id-ID" smtClean="0"/>
              <a:t>Konsep adalah suatu pengertian yang disimpulkan dari sekumpulan data yang memiliki ciri-ciri yang sama.</a:t>
            </a:r>
          </a:p>
          <a:p>
            <a:endParaRPr dirty="0" sz="2200" lang="id-ID" smtClean="0"/>
          </a:p>
          <a:p>
            <a:r>
              <a:rPr dirty="0" sz="2200" lang="id-ID" smtClean="0"/>
              <a:t>Pendapat Banks (1977:85) bahwa “</a:t>
            </a:r>
            <a:r>
              <a:rPr dirty="0" sz="2200" i="1" lang="id-ID" smtClean="0"/>
              <a:t>a concept is an abstract word or phrase that is useful for classifying or categorizing a group of things, ideas, or events</a:t>
            </a:r>
            <a:r>
              <a:rPr dirty="0" sz="2200" lang="id-ID" smtClean="0"/>
              <a:t>”, yang berarti bahwa konsep itu merupakan suatu kata atau frase abstrak yang bermanfaat untuk mengklasifikasikan atau menggolongkan sejumlah hal, gagasan, atau peristiwa.  </a:t>
            </a:r>
            <a:endParaRPr dirty="0" sz="2200" lang="id-ID" smtClean="0">
              <a:effectLst>
                <a:outerShdw algn="tl" blurRad="38100" dir="2700000" dist="38100">
                  <a:srgbClr val="000000">
                    <a:alpha val="43137"/>
                  </a:srgbClr>
                </a:outerShdw>
              </a:effectLst>
              <a:latin typeface="Bahnschrift SemiBold SemiConden" pitchFamily="34" charset="0"/>
            </a:endParaRPr>
          </a:p>
        </p:txBody>
      </p:sp>
    </p:spTree>
  </p:cSld>
  <p:clrMapOvr>
    <a:masterClrMapping/>
  </p:clrMapOvr>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597" name="Title 1"/>
          <p:cNvSpPr>
            <a:spLocks noGrp="1"/>
          </p:cNvSpPr>
          <p:nvPr>
            <p:ph type="title"/>
          </p:nvPr>
        </p:nvSpPr>
        <p:spPr>
          <a:xfrm>
            <a:off x="457200" y="457200"/>
            <a:ext cx="7239000" cy="685800"/>
          </a:xfrm>
        </p:spPr>
        <p:style>
          <a:lnRef idx="3">
            <a:schemeClr val="lt1"/>
          </a:lnRef>
          <a:fillRef idx="1">
            <a:schemeClr val="accent1"/>
          </a:fillRef>
          <a:effectRef idx="1">
            <a:schemeClr val="accent1"/>
          </a:effectRef>
          <a:fontRef idx="minor">
            <a:schemeClr val="lt1"/>
          </a:fontRef>
        </p:style>
        <p:txBody>
          <a:bodyPr>
            <a:noAutofit/>
          </a:bodyPr>
          <a:p>
            <a:pPr algn="ctr" lvl="1" rtl="0">
              <a:spcBef>
                <a:spcPct val="0"/>
              </a:spcBef>
            </a:pPr>
            <a:r>
              <a:rPr b="1" dirty="0" sz="3600" lang="id-ID">
                <a:solidFill>
                  <a:schemeClr val="lt1"/>
                </a:solidFill>
                <a:latin typeface="Bahnschrift" pitchFamily="34" charset="0"/>
              </a:rPr>
              <a:t>Konsep Ilmu </a:t>
            </a:r>
            <a:r>
              <a:rPr b="1" dirty="0" sz="3600" lang="id-ID" smtClean="0">
                <a:solidFill>
                  <a:schemeClr val="lt1"/>
                </a:solidFill>
                <a:latin typeface="Bahnschrift" pitchFamily="34" charset="0"/>
              </a:rPr>
              <a:t>Pendidikan </a:t>
            </a:r>
            <a:r>
              <a:rPr b="1" dirty="0" sz="3600" lang="id-ID">
                <a:solidFill>
                  <a:schemeClr val="lt1"/>
                </a:solidFill>
                <a:latin typeface="Bahnschrift" pitchFamily="34" charset="0"/>
              </a:rPr>
              <a:t>Sosial </a:t>
            </a:r>
            <a:endParaRPr dirty="0" sz="3600" lang="en-US">
              <a:latin typeface="Bahnschrift" pitchFamily="34" charset="0"/>
            </a:endParaRPr>
          </a:p>
        </p:txBody>
      </p:sp>
      <p:sp>
        <p:nvSpPr>
          <p:cNvPr id="1048598" name="Flowchart: Multidocument 3"/>
          <p:cNvSpPr/>
          <p:nvPr/>
        </p:nvSpPr>
        <p:spPr>
          <a:xfrm>
            <a:off x="457200" y="1371600"/>
            <a:ext cx="8153400" cy="5105400"/>
          </a:xfrm>
          <a:prstGeom prst="flowChartMultidocumen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599" name="TextBox 4"/>
          <p:cNvSpPr txBox="1"/>
          <p:nvPr/>
        </p:nvSpPr>
        <p:spPr>
          <a:xfrm>
            <a:off x="609600" y="2286000"/>
            <a:ext cx="6858000" cy="3444240"/>
          </a:xfrm>
          <a:prstGeom prst="rect"/>
          <a:noFill/>
        </p:spPr>
        <p:txBody>
          <a:bodyPr rtlCol="0" wrap="square">
            <a:spAutoFit/>
          </a:bodyPr>
          <a:p>
            <a:r>
              <a:rPr dirty="0" sz="2000" lang="id-ID" smtClean="0"/>
              <a:t>Schwab (1969: 12-14) menyatakan bahwa konsep merupakan abstraksi, yaitu suatu konstruksi logis yang terbentuk dari kesan, tanggapan, dan pengalaman-pengalaman kompleks.</a:t>
            </a:r>
          </a:p>
          <a:p>
            <a:endParaRPr dirty="0" sz="2000" lang="id-ID" smtClean="0"/>
          </a:p>
          <a:p>
            <a:r>
              <a:rPr dirty="0" sz="2000" lang="id-ID" smtClean="0"/>
              <a:t>Dengan demikian, pengertian konsep menunjuk pada suatu abstraksi, penggambaran dari sesuatu yang konkret maupun abstrak (tampak maupun tidak tampak) dapat berbentuk pengertian atau definisi ataupun gambaran mental, atribut esensial dari suatu kategori yang memiliki ciri-ciri esensial relatif sama.</a:t>
            </a:r>
            <a:endParaRPr dirty="0" sz="2000" lang="en-US" smtClean="0"/>
          </a:p>
        </p:txBody>
      </p:sp>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00" name="Rounded Rectangle 5"/>
          <p:cNvSpPr/>
          <p:nvPr/>
        </p:nvSpPr>
        <p:spPr>
          <a:xfrm>
            <a:off x="533400" y="533400"/>
            <a:ext cx="8077200" cy="5867400"/>
          </a:xfrm>
          <a:prstGeom prst="round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01" name="TextBox 7"/>
          <p:cNvSpPr txBox="1"/>
          <p:nvPr/>
        </p:nvSpPr>
        <p:spPr>
          <a:xfrm>
            <a:off x="990600" y="770721"/>
            <a:ext cx="7162800" cy="5577840"/>
          </a:xfrm>
          <a:prstGeom prst="rect"/>
          <a:noFill/>
        </p:spPr>
        <p:txBody>
          <a:bodyPr rtlCol="0" wrap="square">
            <a:spAutoFit/>
          </a:bodyPr>
          <a:p>
            <a:pPr algn="just"/>
            <a:r>
              <a:rPr dirty="0" sz="2300" lang="id-ID" smtClean="0"/>
              <a:t>Menurut </a:t>
            </a:r>
            <a:r>
              <a:rPr dirty="0" sz="2300" i="1" lang="id-ID" smtClean="0"/>
              <a:t>Mars (Depdiknas,2006)</a:t>
            </a:r>
            <a:r>
              <a:rPr dirty="0" sz="2300" lang="id-ID" smtClean="0"/>
              <a:t>, pengajaran IPS lebih cenderung sebagai Pendidikan Pengetahuan Sosial. Mars mengemukakan bahwa Pendidikan IPS adalah studi tentang manusia sebagai makhluk sosial yang tersusun dalam masyarakat, dan interaksi antara satu dengan lainnya, serta dengan lingkungan mereka pada suatu tempat dan waktu tertentu. Ditambahkan bahwa pendidikan IPS berkenaan dengan kehidupan manusia yang kompleks, yang tidak dapat dipandang dari satu dimensi belaka, karena keterpaduan merupakan sifat alami dari pendidikan IPS. Dengan belajar IPS diharapkan dapat membantu generasi muda mengembangkan kemampuannya menjadi orang yang cerdas dalam mengambil keputusan untuk kehidupan di masyarakat.</a:t>
            </a:r>
            <a:endParaRPr dirty="0" sz="2300" lang="en-US" smtClean="0">
              <a:effectLst>
                <a:outerShdw algn="tl" blurRad="38100" dir="2700000" dist="38100">
                  <a:srgbClr val="000000">
                    <a:alpha val="43137"/>
                  </a:srgbClr>
                </a:outerShdw>
              </a:effectLst>
              <a:latin typeface="Bahnschrift SemiBold SemiConden" pitchFamily="34" charset="0"/>
            </a:endParaRPr>
          </a:p>
        </p:txBody>
      </p:sp>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02" name="Vertical Scroll 3"/>
          <p:cNvSpPr/>
          <p:nvPr/>
        </p:nvSpPr>
        <p:spPr>
          <a:xfrm>
            <a:off x="304800" y="1524000"/>
            <a:ext cx="8458200" cy="4800600"/>
          </a:xfrm>
          <a:prstGeom prst="verticalScroll">
            <a:avLst>
              <a:gd name="adj" fmla="val 12180"/>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03" name="TextBox 4"/>
          <p:cNvSpPr txBox="1"/>
          <p:nvPr/>
        </p:nvSpPr>
        <p:spPr>
          <a:xfrm>
            <a:off x="685800" y="304800"/>
            <a:ext cx="7924800" cy="1077218"/>
          </a:xfrm>
          <a:prstGeom prst="rect"/>
        </p:spPr>
        <p:style>
          <a:lnRef idx="2">
            <a:schemeClr val="accent1">
              <a:shade val="50000"/>
            </a:schemeClr>
          </a:lnRef>
          <a:fillRef idx="1">
            <a:schemeClr val="accent1"/>
          </a:fillRef>
          <a:effectRef idx="0">
            <a:schemeClr val="accent1"/>
          </a:effectRef>
          <a:fontRef idx="minor">
            <a:schemeClr val="lt1"/>
          </a:fontRef>
        </p:style>
        <p:txBody>
          <a:bodyPr rtlCol="0" wrap="square">
            <a:spAutoFit/>
          </a:bodyPr>
          <a:p>
            <a:pPr algn="ctr"/>
            <a:r>
              <a:rPr b="1" dirty="0" sz="3200" lang="id-ID" smtClean="0"/>
              <a:t>Menumbuhkan Kepekaan Sosial Melalui Belajar IPS</a:t>
            </a:r>
            <a:endParaRPr dirty="0" sz="3200" lang="en-US">
              <a:effectLst>
                <a:outerShdw algn="tl" blurRad="38100" dir="2700000" dist="38100">
                  <a:srgbClr val="000000">
                    <a:alpha val="43137"/>
                  </a:srgbClr>
                </a:outerShdw>
              </a:effectLst>
              <a:latin typeface="Bahnschrift SemiBold" pitchFamily="34" charset="0"/>
            </a:endParaRPr>
          </a:p>
        </p:txBody>
      </p:sp>
      <p:sp>
        <p:nvSpPr>
          <p:cNvPr id="1048604" name="TextBox 5"/>
          <p:cNvSpPr txBox="1"/>
          <p:nvPr/>
        </p:nvSpPr>
        <p:spPr>
          <a:xfrm>
            <a:off x="1374284" y="2324910"/>
            <a:ext cx="6319230" cy="3558540"/>
          </a:xfrm>
          <a:prstGeom prst="rect"/>
          <a:noFill/>
        </p:spPr>
        <p:txBody>
          <a:bodyPr rtlCol="0" wrap="square">
            <a:spAutoFit/>
          </a:bodyPr>
          <a:p>
            <a:r>
              <a:rPr dirty="0" sz="1800" lang="id-ID" smtClean="0"/>
              <a:t>Pada anak-anak usia sekolah dasar akan sangat baik untuk dibiasakan hidup gotong royong dan bekerjasama melalui bimbingan dan tugas </a:t>
            </a:r>
            <a:r>
              <a:rPr sz="1800" lang="id-ID" smtClean="0"/>
              <a:t>dari pendidik. </a:t>
            </a:r>
            <a:r>
              <a:rPr dirty="0" sz="1800" lang="id-ID" smtClean="0"/>
              <a:t>Melalui konsep-konsep ilmu sosial sebagai dasar pengajaran IPS siswa diberi pengetahuan dan keterampilan untuk dapat bersikap dan menjawab tantangan serta problematika sosial yang ada di lingkungan siswa. Guru IPS harus dapat melihat isu-isu dan permasalahan sosial yang sedang berkembang, khususnya di lingkungan siswa guna dijadikan bahan mengajar di kelas. Tentu saja bahan pengajaran yang diambil dari permasalahan yang terjadi di masyarakat (lingkungan sekitar siswa) tersebut ada korelasinya dengan materi bahasan yang ada pada kurikulum/GBPP.</a:t>
            </a:r>
            <a:endParaRPr dirty="0" sz="1800" lang="en-US" smtClean="0"/>
          </a:p>
        </p:txBody>
      </p:sp>
    </p:spTree>
  </p:cSld>
  <p:clrMapOvr>
    <a:masterClrMapping/>
  </p:clrMapOvr>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05" name="Rounded Rectangle 3"/>
          <p:cNvSpPr/>
          <p:nvPr/>
        </p:nvSpPr>
        <p:spPr>
          <a:xfrm>
            <a:off x="533400" y="381000"/>
            <a:ext cx="8001000" cy="1066800"/>
          </a:xfrm>
          <a:prstGeom prst="round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06" name="Rounded Rectangle 5"/>
          <p:cNvSpPr/>
          <p:nvPr/>
        </p:nvSpPr>
        <p:spPr>
          <a:xfrm>
            <a:off x="533400" y="1752600"/>
            <a:ext cx="8077200" cy="4648200"/>
          </a:xfrm>
          <a:prstGeom prst="round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07" name="TextBox 6"/>
          <p:cNvSpPr txBox="1"/>
          <p:nvPr/>
        </p:nvSpPr>
        <p:spPr>
          <a:xfrm>
            <a:off x="685800" y="619780"/>
            <a:ext cx="7467600" cy="646331"/>
          </a:xfrm>
          <a:prstGeom prst="rect"/>
          <a:noFill/>
        </p:spPr>
        <p:txBody>
          <a:bodyPr rtlCol="0" wrap="square">
            <a:spAutoFit/>
          </a:bodyPr>
          <a:p>
            <a:pPr algn="ctr" lvl="0"/>
            <a:r>
              <a:rPr b="1" dirty="0" sz="3600" lang="id-ID" smtClean="0"/>
              <a:t>Konsep-Konsep Dasar Ilmu Sosial </a:t>
            </a:r>
            <a:endParaRPr dirty="0" sz="3600" lang="en-US" smtClean="0">
              <a:effectLst>
                <a:outerShdw algn="tl" blurRad="38100" dir="2700000" dist="38100">
                  <a:srgbClr val="000000">
                    <a:alpha val="43137"/>
                  </a:srgbClr>
                </a:outerShdw>
              </a:effectLst>
              <a:latin typeface="Bahnschrift" pitchFamily="34" charset="0"/>
            </a:endParaRPr>
          </a:p>
        </p:txBody>
      </p:sp>
      <p:sp>
        <p:nvSpPr>
          <p:cNvPr id="1048608" name="TextBox 8"/>
          <p:cNvSpPr txBox="1"/>
          <p:nvPr/>
        </p:nvSpPr>
        <p:spPr>
          <a:xfrm>
            <a:off x="914400" y="1905000"/>
            <a:ext cx="7162800" cy="954107"/>
          </a:xfrm>
          <a:prstGeom prst="rect"/>
          <a:noFill/>
        </p:spPr>
        <p:txBody>
          <a:bodyPr rtlCol="0" wrap="square">
            <a:spAutoFit/>
          </a:bodyPr>
          <a:p>
            <a:pPr indent="-342900" lvl="0" marL="342900">
              <a:buFont typeface="+mj-lt"/>
              <a:buAutoNum type="arabicPeriod"/>
            </a:pPr>
            <a:r>
              <a:rPr b="1" dirty="0" sz="2800" lang="id-ID" smtClean="0"/>
              <a:t>Konsep Geografi Dalam Konteks Lokal, Nasional Dan </a:t>
            </a:r>
            <a:r>
              <a:rPr b="1" dirty="0" sz="2800" lang="id-ID" smtClean="0"/>
              <a:t>Global</a:t>
            </a:r>
            <a:endParaRPr dirty="0" sz="2800" lang="en-US" smtClean="0">
              <a:effectLst>
                <a:outerShdw algn="tl" blurRad="38100" dir="2700000" dist="38100">
                  <a:srgbClr val="000000">
                    <a:alpha val="43137"/>
                  </a:srgbClr>
                </a:outerShdw>
              </a:effectLst>
              <a:latin typeface="Bahnschrift SemiBold Condensed" pitchFamily="34" charset="0"/>
            </a:endParaRPr>
          </a:p>
        </p:txBody>
      </p:sp>
      <p:sp>
        <p:nvSpPr>
          <p:cNvPr id="1048609" name="TextBox 9"/>
          <p:cNvSpPr txBox="1"/>
          <p:nvPr/>
        </p:nvSpPr>
        <p:spPr>
          <a:xfrm>
            <a:off x="1295400" y="2895600"/>
            <a:ext cx="7162800" cy="3291840"/>
          </a:xfrm>
          <a:prstGeom prst="rect"/>
          <a:noFill/>
        </p:spPr>
        <p:txBody>
          <a:bodyPr rtlCol="0" wrap="square">
            <a:spAutoFit/>
          </a:bodyPr>
          <a:p>
            <a:r>
              <a:rPr dirty="0" sz="2400" lang="id-ID" smtClean="0"/>
              <a:t>Geografi adalah ilmu keruangan yang mengkaji berbagai fenomena dalam konteks keruangannya. Ruang yang dikonsepkan dalam geografi yaitu permukaan bumi yang tiga dimensi, terdiri atas muka bumi yang berupa darat dan perairan serta udara di atasnya.</a:t>
            </a:r>
            <a:endParaRPr dirty="0" sz="2400" lang="en-US" smtClean="0"/>
          </a:p>
          <a:p>
            <a:r>
              <a:rPr dirty="0" sz="2400" lang="id-ID" smtClean="0"/>
              <a:t>Ruang permukaan bumi ini secara bertahap ukuran dan jaraknya mulai dari tingkat lokal, regional sampai ke tingkat global.</a:t>
            </a:r>
            <a:endParaRPr dirty="0" sz="2400" lang="en-US"/>
          </a:p>
        </p:txBody>
      </p:sp>
    </p:spTree>
  </p:cSld>
  <p:clrMapOvr>
    <a:masterClrMapping/>
  </p:clrMapOvr>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10" name="Vertical Scroll 3"/>
          <p:cNvSpPr/>
          <p:nvPr/>
        </p:nvSpPr>
        <p:spPr>
          <a:xfrm>
            <a:off x="304800" y="381000"/>
            <a:ext cx="8610600" cy="5943600"/>
          </a:xfrm>
          <a:prstGeom prst="verticalScroll">
            <a:avLst>
              <a:gd name="adj" fmla="val 12180"/>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11" name="TextBox 5"/>
          <p:cNvSpPr txBox="1"/>
          <p:nvPr/>
        </p:nvSpPr>
        <p:spPr>
          <a:xfrm>
            <a:off x="1219200" y="1295400"/>
            <a:ext cx="6781800" cy="954107"/>
          </a:xfrm>
          <a:prstGeom prst="rect"/>
          <a:noFill/>
        </p:spPr>
        <p:txBody>
          <a:bodyPr rtlCol="0" wrap="square">
            <a:spAutoFit/>
          </a:bodyPr>
          <a:p>
            <a:pPr indent="-514350" marL="514350">
              <a:buFont typeface="+mj-lt"/>
              <a:buAutoNum type="arabicPeriod" startAt="2"/>
            </a:pPr>
            <a:r>
              <a:rPr b="1" dirty="0" sz="2800" lang="id-ID" smtClean="0"/>
              <a:t>Konsep Sejarah Dalam Konteks Lokal, Nasional, Dan Global</a:t>
            </a:r>
            <a:endParaRPr dirty="0" sz="2800" lang="en-US" smtClean="0">
              <a:effectLst>
                <a:outerShdw algn="tl" blurRad="38100" dir="2700000" dist="38100">
                  <a:srgbClr val="000000">
                    <a:alpha val="43137"/>
                  </a:srgbClr>
                </a:outerShdw>
              </a:effectLst>
              <a:latin typeface="Bahnschrift" pitchFamily="34" charset="0"/>
            </a:endParaRPr>
          </a:p>
        </p:txBody>
      </p:sp>
      <p:sp>
        <p:nvSpPr>
          <p:cNvPr id="1048612" name="TextBox 6"/>
          <p:cNvSpPr txBox="1"/>
          <p:nvPr/>
        </p:nvSpPr>
        <p:spPr>
          <a:xfrm>
            <a:off x="1828800" y="2362200"/>
            <a:ext cx="5867400" cy="3647441"/>
          </a:xfrm>
          <a:prstGeom prst="rect"/>
          <a:noFill/>
        </p:spPr>
        <p:txBody>
          <a:bodyPr rtlCol="0" wrap="square">
            <a:spAutoFit/>
          </a:bodyPr>
          <a:p>
            <a:r>
              <a:rPr dirty="0" sz="2400" lang="id-ID" smtClean="0"/>
              <a:t>Sejarah dan geografi merupakan ilmu “Dwitunggal” artinya jika sejarah mempertanyakan suatu peristiwa itu “kapan” terjadi, pengungkapan itu masih belum </a:t>
            </a:r>
            <a:r>
              <a:rPr dirty="0" sz="2400" lang="id-ID" smtClean="0"/>
              <a:t>lengkap, jika </a:t>
            </a:r>
            <a:r>
              <a:rPr dirty="0" sz="2400" lang="id-ID" smtClean="0"/>
              <a:t>tidak dipertanyakan “dimana” tempat terjadinya. Dalam hal ini, dimensi waktu dengan ruang saling melengkapi</a:t>
            </a:r>
            <a:r>
              <a:rPr dirty="0" sz="2400" lang="id-ID" smtClean="0"/>
              <a:t>.</a:t>
            </a:r>
          </a:p>
          <a:p>
            <a:r>
              <a:rPr dirty="0" sz="2400" lang="id-ID" smtClean="0"/>
              <a:t>konsep sejarah mengacu pada konsep waktu, terutama waktu yang telah lampau. </a:t>
            </a:r>
            <a:endParaRPr dirty="0" sz="2400" lang="en-US"/>
          </a:p>
        </p:txBody>
      </p:sp>
    </p:spTree>
  </p:cSld>
  <p:clrMapOvr>
    <a:masterClrMapping/>
  </p:clrMapOvr>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13" name="Rounded Rectangle 5"/>
          <p:cNvSpPr/>
          <p:nvPr/>
        </p:nvSpPr>
        <p:spPr>
          <a:xfrm>
            <a:off x="533400" y="533400"/>
            <a:ext cx="8077200" cy="5867400"/>
          </a:xfrm>
          <a:prstGeom prst="round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14" name="TextBox 7"/>
          <p:cNvSpPr txBox="1"/>
          <p:nvPr/>
        </p:nvSpPr>
        <p:spPr>
          <a:xfrm>
            <a:off x="990600" y="770721"/>
            <a:ext cx="7162800" cy="802640"/>
          </a:xfrm>
          <a:prstGeom prst="rect"/>
          <a:noFill/>
        </p:spPr>
        <p:txBody>
          <a:bodyPr rtlCol="0" wrap="square">
            <a:spAutoFit/>
          </a:bodyPr>
          <a:p>
            <a:pPr algn="just" indent="-457200" marL="457200">
              <a:buFont typeface="+mj-lt"/>
              <a:buAutoNum type="arabicPeriod" startAt="3"/>
            </a:pPr>
            <a:r>
              <a:rPr b="1" dirty="0" sz="2400" lang="id-ID" smtClean="0"/>
              <a:t>Konsep ekonomi dalam konteks lokal, nasional, dan global</a:t>
            </a:r>
            <a:endParaRPr dirty="0" sz="2300" lang="en-US" smtClean="0">
              <a:effectLst>
                <a:outerShdw algn="tl" blurRad="38100" dir="2700000" dist="38100">
                  <a:srgbClr val="000000">
                    <a:alpha val="43137"/>
                  </a:srgbClr>
                </a:outerShdw>
              </a:effectLst>
              <a:latin typeface="Bahnschrift SemiBold SemiConden" pitchFamily="34" charset="0"/>
            </a:endParaRPr>
          </a:p>
        </p:txBody>
      </p:sp>
      <p:sp>
        <p:nvSpPr>
          <p:cNvPr id="1048615" name="TextBox 3"/>
          <p:cNvSpPr txBox="1"/>
          <p:nvPr/>
        </p:nvSpPr>
        <p:spPr>
          <a:xfrm>
            <a:off x="1600200" y="1828800"/>
            <a:ext cx="6248400" cy="2936240"/>
          </a:xfrm>
          <a:prstGeom prst="rect"/>
        </p:spPr>
        <p:style>
          <a:lnRef idx="2">
            <a:schemeClr val="accent1">
              <a:shade val="50000"/>
            </a:schemeClr>
          </a:lnRef>
          <a:fillRef idx="1">
            <a:schemeClr val="accent1"/>
          </a:fillRef>
          <a:effectRef idx="0">
            <a:schemeClr val="accent1"/>
          </a:effectRef>
          <a:fontRef idx="minor">
            <a:schemeClr val="lt1"/>
          </a:fontRef>
        </p:style>
        <p:txBody>
          <a:bodyPr rtlCol="0" wrap="square">
            <a:spAutoFit/>
          </a:bodyPr>
          <a:p>
            <a:r>
              <a:rPr dirty="0" sz="2400" lang="id-ID" smtClean="0"/>
              <a:t>pembahasan ilmu ekonomi menyangkut beberapa aspek yang meliputi:</a:t>
            </a:r>
            <a:endParaRPr dirty="0" sz="2400" lang="en-US" smtClean="0"/>
          </a:p>
          <a:p>
            <a:pPr indent="-342900" lvl="0" marL="342900">
              <a:buFont typeface="+mj-lt"/>
              <a:buAutoNum type="alphaLcParenR"/>
            </a:pPr>
            <a:r>
              <a:rPr dirty="0" sz="2400" lang="id-ID" smtClean="0"/>
              <a:t>Menentukan pilihan </a:t>
            </a:r>
            <a:endParaRPr dirty="0" sz="2400" lang="en-US" smtClean="0"/>
          </a:p>
          <a:p>
            <a:pPr indent="-342900" lvl="0" marL="342900">
              <a:buFont typeface="+mj-lt"/>
              <a:buAutoNum type="alphaLcParenR"/>
            </a:pPr>
            <a:r>
              <a:rPr dirty="0" sz="2400" lang="id-ID" smtClean="0"/>
              <a:t>Keinganan yang tidak terbatas</a:t>
            </a:r>
            <a:endParaRPr dirty="0" sz="2400" lang="en-US" smtClean="0"/>
          </a:p>
          <a:p>
            <a:pPr indent="-342900" lvl="0" marL="342900">
              <a:buFont typeface="+mj-lt"/>
              <a:buAutoNum type="alphaLcParenR"/>
            </a:pPr>
            <a:r>
              <a:rPr dirty="0" sz="2400" lang="id-ID" smtClean="0"/>
              <a:t>Persediaan sumber daya terbatas, bahkan  ada yang  langka </a:t>
            </a:r>
            <a:endParaRPr dirty="0" sz="2400" lang="en-US" smtClean="0"/>
          </a:p>
          <a:p>
            <a:pPr indent="-342900" lvl="0" marL="342900">
              <a:buFont typeface="+mj-lt"/>
              <a:buAutoNum type="alphaLcParenR"/>
            </a:pPr>
            <a:r>
              <a:rPr dirty="0" sz="2400" lang="id-ID" smtClean="0"/>
              <a:t>Kegunaan alternatif sumber daya </a:t>
            </a:r>
            <a:endParaRPr dirty="0" sz="2400" lang="en-US" smtClean="0"/>
          </a:p>
          <a:p>
            <a:pPr indent="-342900" marL="342900">
              <a:buFont typeface="+mj-lt"/>
              <a:buAutoNum type="alphaLcParenR"/>
            </a:pPr>
            <a:r>
              <a:rPr dirty="0" sz="2400" lang="id-ID" smtClean="0"/>
              <a:t>Penggunaan hari </a:t>
            </a:r>
            <a:r>
              <a:rPr dirty="0" sz="2400" lang="id-ID" smtClean="0"/>
              <a:t>esok</a:t>
            </a:r>
            <a:endParaRPr dirty="0" sz="2400" lang="en-US"/>
          </a:p>
        </p:txBody>
      </p:sp>
    </p:spTree>
  </p:cSld>
  <p:clrMapOvr>
    <a:masterClrMapping/>
  </p:clrMapOvr>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16" name="Vertical Scroll 3"/>
          <p:cNvSpPr/>
          <p:nvPr/>
        </p:nvSpPr>
        <p:spPr>
          <a:xfrm>
            <a:off x="304800" y="381000"/>
            <a:ext cx="8610600" cy="5943600"/>
          </a:xfrm>
          <a:prstGeom prst="verticalScroll">
            <a:avLst>
              <a:gd name="adj" fmla="val 12180"/>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17" name="TextBox 5"/>
          <p:cNvSpPr txBox="1"/>
          <p:nvPr/>
        </p:nvSpPr>
        <p:spPr>
          <a:xfrm>
            <a:off x="1219200" y="1295400"/>
            <a:ext cx="6781800" cy="954107"/>
          </a:xfrm>
          <a:prstGeom prst="rect"/>
          <a:noFill/>
        </p:spPr>
        <p:txBody>
          <a:bodyPr rtlCol="0" wrap="square">
            <a:spAutoFit/>
          </a:bodyPr>
          <a:p>
            <a:pPr indent="-514350" marL="514350">
              <a:buFont typeface="+mj-lt"/>
              <a:buAutoNum type="arabicPeriod" startAt="4"/>
            </a:pPr>
            <a:r>
              <a:rPr b="1" dirty="0" sz="2800" lang="id-ID" smtClean="0"/>
              <a:t>Konsep Sosiologi Dalam Konteks Lokal, Nasional, Dan Global</a:t>
            </a:r>
            <a:endParaRPr dirty="0" sz="2800" lang="en-US" smtClean="0">
              <a:effectLst>
                <a:outerShdw algn="tl" blurRad="38100" dir="2700000" dist="38100">
                  <a:srgbClr val="000000">
                    <a:alpha val="43137"/>
                  </a:srgbClr>
                </a:outerShdw>
              </a:effectLst>
              <a:latin typeface="Bahnschrift" pitchFamily="34" charset="0"/>
            </a:endParaRPr>
          </a:p>
        </p:txBody>
      </p:sp>
      <p:sp>
        <p:nvSpPr>
          <p:cNvPr id="1048618" name="TextBox 6"/>
          <p:cNvSpPr txBox="1"/>
          <p:nvPr/>
        </p:nvSpPr>
        <p:spPr>
          <a:xfrm>
            <a:off x="1828800" y="2362200"/>
            <a:ext cx="5867400" cy="3291840"/>
          </a:xfrm>
          <a:prstGeom prst="rect"/>
          <a:noFill/>
        </p:spPr>
        <p:txBody>
          <a:bodyPr rtlCol="0" wrap="square">
            <a:spAutoFit/>
          </a:bodyPr>
          <a:p>
            <a:r>
              <a:rPr dirty="0" sz="2400" lang="id-ID" smtClean="0"/>
              <a:t>sosiologi adalah ilmu yang mempelajari masyarakat dalam keseluruhannya dan hubungan-hubungan antara orang-orang dalam masyarakat. Pengertian lain, sosiologi adalah ilmu pengetahuan tentang relasi-relasi </a:t>
            </a:r>
            <a:r>
              <a:rPr dirty="0" sz="2400" lang="id-ID" smtClean="0"/>
              <a:t>sosial.</a:t>
            </a:r>
          </a:p>
          <a:p>
            <a:r>
              <a:rPr dirty="0" sz="2400" lang="id-ID" smtClean="0"/>
              <a:t>Pengalaman hubungan sosial mempunyai peranan besar untuk membantu dan mengembangkan kepribadian individu.</a:t>
            </a:r>
            <a:endParaRPr dirty="0" sz="2400" lang="id-ID" smtClean="0"/>
          </a:p>
        </p:txBody>
      </p:sp>
    </p:spTree>
  </p:cSld>
  <p:clrMapOvr>
    <a:masterClrMapping/>
  </p:clrMapOvr>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Paper">
      <a:dk1>
        <a:sysClr lastClr="000000" val="windowText"/>
      </a:dk1>
      <a:lt1>
        <a:sysClr lastClr="FFFFFF" val="window"/>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algn="tl" flip="none" sx="40000" sy="40000" tx="0" ty="0"/>
        </a:blipFill>
        <a:blipFill>
          <a:blip xmlns:r="http://schemas.openxmlformats.org/officeDocument/2006/relationships" r:embed="rId1">
            <a:duotone>
              <a:schemeClr val="phClr">
                <a:shade val="40000"/>
              </a:schemeClr>
              <a:schemeClr val="phClr">
                <a:tint val="42000"/>
              </a:schemeClr>
            </a:duotone>
          </a:blip>
          <a:tile algn="tl" flip="none" sx="40000" sy="40000" tx="0" ty="0"/>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algn="tl" blurRad="95000" rotWithShape="0">
              <a:srgbClr val="000000">
                <a:alpha val="50000"/>
              </a:srgbClr>
            </a:outerShdw>
          </a:effectLst>
          <a:scene3d>
            <a:camera prst="orthographicFront"/>
            <a:lightRig dir="t" rig="sof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algn="tl" flip="none" sx="58000" sy="38000" tx="0" ty="0"/>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Company>Microsoft</Company>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DASAR-DASAR PEMILIHAN MATERI PEMBELAJARAN BAHASA INDONESIA SD</dc:title>
  <dc:creator>Microsoft</dc:creator>
  <cp:lastModifiedBy>Microsoft</cp:lastModifiedBy>
  <dcterms:created xsi:type="dcterms:W3CDTF">2020-10-12T18:04:01Z</dcterms:created>
  <dcterms:modified xsi:type="dcterms:W3CDTF">2021-04-23T13:56:29Z</dcterms:modified>
</cp:coreProperties>
</file>