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94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85" r:id="rId9"/>
    <p:sldId id="262" r:id="rId10"/>
    <p:sldId id="263" r:id="rId11"/>
    <p:sldId id="264" r:id="rId12"/>
    <p:sldId id="286" r:id="rId13"/>
    <p:sldId id="265" r:id="rId14"/>
    <p:sldId id="266" r:id="rId15"/>
    <p:sldId id="287" r:id="rId16"/>
    <p:sldId id="268" r:id="rId17"/>
    <p:sldId id="272" r:id="rId18"/>
    <p:sldId id="305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Microsoft YaHei" panose="020B0503020204020204" pitchFamily="34" charset="-122"/>
      <p:regular r:id="rId29"/>
      <p:bold r:id="rId30"/>
    </p:embeddedFont>
    <p:embeddedFont>
      <p:font typeface="Raleway" pitchFamily="2" charset="77"/>
      <p:regular r:id="rId31"/>
      <p:bold r:id="rId32"/>
      <p:italic r:id="rId33"/>
      <p:boldItalic r:id="rId34"/>
    </p:embeddedFont>
    <p:embeddedFont>
      <p:font typeface="Raleway ExtraBold" panose="020F0502020204030204" pitchFamily="34" charset="0"/>
      <p:bold r:id="rId35"/>
      <p:boldItalic r:id="rId36"/>
    </p:embeddedFont>
    <p:embeddedFont>
      <p:font typeface="Wingdings 3" pitchFamily="2" charset="2"/>
      <p:regular r:id="rId37"/>
    </p:embeddedFont>
    <p:embeddedFont>
      <p:font typeface="Work Sans" pitchFamily="2" charset="77"/>
      <p:regular r:id="rId38"/>
      <p:bold r:id="rId39"/>
      <p:italic r:id="rId40"/>
      <p:boldItalic r:id="rId41"/>
    </p:embeddedFont>
    <p:embeddedFont>
      <p:font typeface="Work Sans Regular" pitchFamily="2" charset="77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EF96083-20C6-4CBD-AE06-0CBBAD899A39}">
  <a:tblStyle styleId="{3EF96083-20C6-4CBD-AE06-0CBBAD899A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04" autoAdjust="0"/>
  </p:normalViewPr>
  <p:slideViewPr>
    <p:cSldViewPr snapToGrid="0">
      <p:cViewPr varScale="1">
        <p:scale>
          <a:sx n="142" d="100"/>
          <a:sy n="142" d="100"/>
        </p:scale>
        <p:origin x="760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69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55648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825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657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1890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6102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1109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0951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8619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1249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231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8655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1812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51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964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794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0714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1639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353775" y="3795498"/>
            <a:ext cx="1722922" cy="16986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6654971" y="-410153"/>
            <a:ext cx="2805957" cy="2661973"/>
          </a:xfrm>
          <a:custGeom>
            <a:avLst/>
            <a:gdLst/>
            <a:ahLst/>
            <a:cxnLst/>
            <a:rect l="l" t="t" r="r" b="b"/>
            <a:pathLst>
              <a:path w="1899125" h="1801674" extrusionOk="0">
                <a:moveTo>
                  <a:pt x="1818538" y="707752"/>
                </a:moveTo>
                <a:cubicBezTo>
                  <a:pt x="1831074" y="497125"/>
                  <a:pt x="1753858" y="325519"/>
                  <a:pt x="1578309" y="205746"/>
                </a:cubicBezTo>
                <a:cubicBezTo>
                  <a:pt x="1408528" y="89914"/>
                  <a:pt x="1198250" y="22552"/>
                  <a:pt x="994519" y="4769"/>
                </a:cubicBezTo>
                <a:cubicBezTo>
                  <a:pt x="827085" y="-9839"/>
                  <a:pt x="652527" y="8307"/>
                  <a:pt x="495522" y="70381"/>
                </a:cubicBezTo>
                <a:cubicBezTo>
                  <a:pt x="429934" y="95571"/>
                  <a:pt x="368486" y="130433"/>
                  <a:pt x="313219" y="173809"/>
                </a:cubicBezTo>
                <a:cubicBezTo>
                  <a:pt x="239976" y="232551"/>
                  <a:pt x="210471" y="301682"/>
                  <a:pt x="158916" y="375104"/>
                </a:cubicBezTo>
                <a:cubicBezTo>
                  <a:pt x="103122" y="454565"/>
                  <a:pt x="46440" y="506438"/>
                  <a:pt x="18368" y="605174"/>
                </a:cubicBezTo>
                <a:cubicBezTo>
                  <a:pt x="-14565" y="720999"/>
                  <a:pt x="5923" y="819242"/>
                  <a:pt x="10454" y="934958"/>
                </a:cubicBezTo>
                <a:cubicBezTo>
                  <a:pt x="14758" y="1044814"/>
                  <a:pt x="-1278" y="1145825"/>
                  <a:pt x="25122" y="1255759"/>
                </a:cubicBezTo>
                <a:cubicBezTo>
                  <a:pt x="47323" y="1350745"/>
                  <a:pt x="90532" y="1439548"/>
                  <a:pt x="151572" y="1515641"/>
                </a:cubicBezTo>
                <a:cubicBezTo>
                  <a:pt x="422033" y="1849229"/>
                  <a:pt x="943761" y="1837532"/>
                  <a:pt x="1324630" y="1747856"/>
                </a:cubicBezTo>
                <a:cubicBezTo>
                  <a:pt x="1538265" y="1697565"/>
                  <a:pt x="1682812" y="1551189"/>
                  <a:pt x="1774457" y="1356692"/>
                </a:cubicBezTo>
                <a:cubicBezTo>
                  <a:pt x="1865783" y="1162882"/>
                  <a:pt x="1991560" y="890940"/>
                  <a:pt x="1818538" y="707752"/>
                </a:cubicBezTo>
                <a:close/>
                <a:moveTo>
                  <a:pt x="1780057" y="1013000"/>
                </a:moveTo>
                <a:cubicBezTo>
                  <a:pt x="1773893" y="989902"/>
                  <a:pt x="1783298" y="964666"/>
                  <a:pt x="1787413" y="941387"/>
                </a:cubicBezTo>
                <a:cubicBezTo>
                  <a:pt x="1787430" y="965448"/>
                  <a:pt x="1784958" y="989447"/>
                  <a:pt x="1780037" y="1013000"/>
                </a:cubicBezTo>
                <a:close/>
                <a:moveTo>
                  <a:pt x="1240206" y="1350652"/>
                </a:moveTo>
                <a:cubicBezTo>
                  <a:pt x="1199929" y="1367787"/>
                  <a:pt x="1164079" y="1357269"/>
                  <a:pt x="1121896" y="1347528"/>
                </a:cubicBezTo>
                <a:cubicBezTo>
                  <a:pt x="1185325" y="1323272"/>
                  <a:pt x="1246595" y="1293709"/>
                  <a:pt x="1305055" y="1259156"/>
                </a:cubicBezTo>
                <a:cubicBezTo>
                  <a:pt x="1286530" y="1291734"/>
                  <a:pt x="1264799" y="1322383"/>
                  <a:pt x="1240186" y="1350646"/>
                </a:cubicBezTo>
                <a:close/>
                <a:moveTo>
                  <a:pt x="1291243" y="1489342"/>
                </a:moveTo>
                <a:cubicBezTo>
                  <a:pt x="1273962" y="1493315"/>
                  <a:pt x="1256501" y="1496665"/>
                  <a:pt x="1238987" y="1499452"/>
                </a:cubicBezTo>
                <a:cubicBezTo>
                  <a:pt x="1256980" y="1483982"/>
                  <a:pt x="1267701" y="1489167"/>
                  <a:pt x="1291223" y="1489348"/>
                </a:cubicBezTo>
                <a:close/>
                <a:moveTo>
                  <a:pt x="1066251" y="829391"/>
                </a:moveTo>
                <a:cubicBezTo>
                  <a:pt x="1043961" y="799579"/>
                  <a:pt x="1027361" y="796436"/>
                  <a:pt x="1043676" y="759852"/>
                </a:cubicBezTo>
                <a:cubicBezTo>
                  <a:pt x="1056548" y="779930"/>
                  <a:pt x="1068915" y="804660"/>
                  <a:pt x="1066251" y="829391"/>
                </a:cubicBezTo>
                <a:close/>
                <a:moveTo>
                  <a:pt x="131680" y="905133"/>
                </a:moveTo>
                <a:cubicBezTo>
                  <a:pt x="135569" y="877323"/>
                  <a:pt x="140671" y="849592"/>
                  <a:pt x="146822" y="822178"/>
                </a:cubicBezTo>
                <a:cubicBezTo>
                  <a:pt x="168547" y="893395"/>
                  <a:pt x="196336" y="962619"/>
                  <a:pt x="229884" y="1029092"/>
                </a:cubicBezTo>
                <a:cubicBezTo>
                  <a:pt x="262843" y="1095845"/>
                  <a:pt x="272015" y="1165598"/>
                  <a:pt x="298810" y="1235112"/>
                </a:cubicBezTo>
                <a:cubicBezTo>
                  <a:pt x="217288" y="1140213"/>
                  <a:pt x="159946" y="1026998"/>
                  <a:pt x="131680" y="905133"/>
                </a:cubicBezTo>
                <a:close/>
                <a:moveTo>
                  <a:pt x="263413" y="518227"/>
                </a:moveTo>
                <a:cubicBezTo>
                  <a:pt x="267756" y="601097"/>
                  <a:pt x="263265" y="667409"/>
                  <a:pt x="254417" y="750351"/>
                </a:cubicBezTo>
                <a:cubicBezTo>
                  <a:pt x="242890" y="706980"/>
                  <a:pt x="235842" y="662542"/>
                  <a:pt x="233384" y="617733"/>
                </a:cubicBezTo>
                <a:cubicBezTo>
                  <a:pt x="231686" y="584111"/>
                  <a:pt x="263660" y="522899"/>
                  <a:pt x="263413" y="518207"/>
                </a:cubicBezTo>
                <a:close/>
                <a:moveTo>
                  <a:pt x="454798" y="739444"/>
                </a:moveTo>
                <a:cubicBezTo>
                  <a:pt x="460884" y="691751"/>
                  <a:pt x="468441" y="598388"/>
                  <a:pt x="506592" y="564461"/>
                </a:cubicBezTo>
                <a:cubicBezTo>
                  <a:pt x="560559" y="516503"/>
                  <a:pt x="618427" y="559464"/>
                  <a:pt x="661686" y="596690"/>
                </a:cubicBezTo>
                <a:cubicBezTo>
                  <a:pt x="571591" y="647105"/>
                  <a:pt x="494711" y="685938"/>
                  <a:pt x="463872" y="794233"/>
                </a:cubicBezTo>
                <a:cubicBezTo>
                  <a:pt x="451181" y="778945"/>
                  <a:pt x="447713" y="758006"/>
                  <a:pt x="454797" y="739444"/>
                </a:cubicBezTo>
                <a:close/>
                <a:moveTo>
                  <a:pt x="731461" y="908134"/>
                </a:moveTo>
                <a:cubicBezTo>
                  <a:pt x="722308" y="910395"/>
                  <a:pt x="744800" y="779767"/>
                  <a:pt x="748890" y="771388"/>
                </a:cubicBezTo>
                <a:cubicBezTo>
                  <a:pt x="760771" y="795114"/>
                  <a:pt x="730521" y="879935"/>
                  <a:pt x="731435" y="908134"/>
                </a:cubicBezTo>
                <a:close/>
                <a:moveTo>
                  <a:pt x="845227" y="1379142"/>
                </a:moveTo>
                <a:cubicBezTo>
                  <a:pt x="857758" y="1385458"/>
                  <a:pt x="870425" y="1391522"/>
                  <a:pt x="883229" y="1397334"/>
                </a:cubicBezTo>
                <a:cubicBezTo>
                  <a:pt x="752707" y="1462829"/>
                  <a:pt x="626011" y="1370055"/>
                  <a:pt x="553798" y="1260257"/>
                </a:cubicBezTo>
                <a:cubicBezTo>
                  <a:pt x="638530" y="1325267"/>
                  <a:pt x="739171" y="1366326"/>
                  <a:pt x="845201" y="1379142"/>
                </a:cubicBezTo>
                <a:close/>
                <a:moveTo>
                  <a:pt x="900431" y="1221080"/>
                </a:moveTo>
                <a:cubicBezTo>
                  <a:pt x="851903" y="1224269"/>
                  <a:pt x="735408" y="1064244"/>
                  <a:pt x="764601" y="1038036"/>
                </a:cubicBezTo>
                <a:cubicBezTo>
                  <a:pt x="801100" y="1107529"/>
                  <a:pt x="838959" y="1170361"/>
                  <a:pt x="900405" y="1221080"/>
                </a:cubicBezTo>
                <a:close/>
                <a:moveTo>
                  <a:pt x="868554" y="883856"/>
                </a:moveTo>
                <a:cubicBezTo>
                  <a:pt x="876831" y="858244"/>
                  <a:pt x="875101" y="846987"/>
                  <a:pt x="894416" y="825528"/>
                </a:cubicBezTo>
                <a:cubicBezTo>
                  <a:pt x="912798" y="846164"/>
                  <a:pt x="891065" y="881406"/>
                  <a:pt x="868528" y="883856"/>
                </a:cubicBezTo>
                <a:close/>
                <a:moveTo>
                  <a:pt x="728486" y="1608635"/>
                </a:moveTo>
                <a:cubicBezTo>
                  <a:pt x="649811" y="1617598"/>
                  <a:pt x="547608" y="1627157"/>
                  <a:pt x="504071" y="1545122"/>
                </a:cubicBezTo>
                <a:cubicBezTo>
                  <a:pt x="575905" y="1575650"/>
                  <a:pt x="651306" y="1596990"/>
                  <a:pt x="728486" y="1608635"/>
                </a:cubicBezTo>
                <a:close/>
                <a:moveTo>
                  <a:pt x="613968" y="944705"/>
                </a:moveTo>
                <a:cubicBezTo>
                  <a:pt x="601558" y="949388"/>
                  <a:pt x="589242" y="954311"/>
                  <a:pt x="577022" y="959475"/>
                </a:cubicBezTo>
                <a:cubicBezTo>
                  <a:pt x="563190" y="872093"/>
                  <a:pt x="576374" y="816384"/>
                  <a:pt x="638384" y="749956"/>
                </a:cubicBezTo>
                <a:cubicBezTo>
                  <a:pt x="611193" y="810726"/>
                  <a:pt x="608452" y="879287"/>
                  <a:pt x="613968" y="944705"/>
                </a:cubicBezTo>
                <a:close/>
                <a:moveTo>
                  <a:pt x="591846" y="303276"/>
                </a:moveTo>
                <a:cubicBezTo>
                  <a:pt x="628408" y="288330"/>
                  <a:pt x="667749" y="281390"/>
                  <a:pt x="707219" y="282926"/>
                </a:cubicBezTo>
                <a:cubicBezTo>
                  <a:pt x="663312" y="299699"/>
                  <a:pt x="637373" y="298999"/>
                  <a:pt x="591846" y="303276"/>
                </a:cubicBezTo>
                <a:close/>
                <a:moveTo>
                  <a:pt x="1317850" y="417689"/>
                </a:moveTo>
                <a:lnTo>
                  <a:pt x="1307285" y="402472"/>
                </a:lnTo>
                <a:cubicBezTo>
                  <a:pt x="1317340" y="410681"/>
                  <a:pt x="1327462" y="418817"/>
                  <a:pt x="1337651" y="426879"/>
                </a:cubicBezTo>
                <a:cubicBezTo>
                  <a:pt x="1330187" y="426198"/>
                  <a:pt x="1323189" y="422950"/>
                  <a:pt x="1317850" y="417689"/>
                </a:cubicBezTo>
                <a:close/>
                <a:moveTo>
                  <a:pt x="1632061" y="731809"/>
                </a:moveTo>
                <a:cubicBezTo>
                  <a:pt x="1624353" y="721440"/>
                  <a:pt x="1616512" y="711161"/>
                  <a:pt x="1608539" y="700973"/>
                </a:cubicBezTo>
                <a:cubicBezTo>
                  <a:pt x="1627021" y="705221"/>
                  <a:pt x="1634861" y="715499"/>
                  <a:pt x="1632061" y="731809"/>
                </a:cubicBezTo>
                <a:close/>
                <a:moveTo>
                  <a:pt x="1164124" y="1111237"/>
                </a:moveTo>
                <a:cubicBezTo>
                  <a:pt x="1193935" y="1064028"/>
                  <a:pt x="1216052" y="1012382"/>
                  <a:pt x="1229647" y="958230"/>
                </a:cubicBezTo>
                <a:cubicBezTo>
                  <a:pt x="1274209" y="1032391"/>
                  <a:pt x="1272861" y="1190594"/>
                  <a:pt x="1155108" y="1191904"/>
                </a:cubicBezTo>
                <a:cubicBezTo>
                  <a:pt x="1160632" y="1165356"/>
                  <a:pt x="1163651" y="1138349"/>
                  <a:pt x="1164124" y="1111237"/>
                </a:cubicBezTo>
                <a:close/>
                <a:moveTo>
                  <a:pt x="1241023" y="537578"/>
                </a:moveTo>
                <a:lnTo>
                  <a:pt x="1217041" y="518933"/>
                </a:lnTo>
                <a:cubicBezTo>
                  <a:pt x="1228622" y="518119"/>
                  <a:pt x="1238958" y="526155"/>
                  <a:pt x="1241023" y="537578"/>
                </a:cubicBezTo>
                <a:close/>
                <a:moveTo>
                  <a:pt x="1601403" y="917090"/>
                </a:moveTo>
                <a:cubicBezTo>
                  <a:pt x="1587347" y="952543"/>
                  <a:pt x="1569018" y="986148"/>
                  <a:pt x="1546821" y="1017161"/>
                </a:cubicBezTo>
                <a:cubicBezTo>
                  <a:pt x="1537578" y="966383"/>
                  <a:pt x="1516869" y="922009"/>
                  <a:pt x="1501184" y="873403"/>
                </a:cubicBezTo>
                <a:cubicBezTo>
                  <a:pt x="1486723" y="828600"/>
                  <a:pt x="1481836" y="780448"/>
                  <a:pt x="1468853" y="734622"/>
                </a:cubicBezTo>
                <a:cubicBezTo>
                  <a:pt x="1518813" y="791032"/>
                  <a:pt x="1563203" y="852139"/>
                  <a:pt x="1601403" y="917090"/>
                </a:cubicBezTo>
                <a:close/>
                <a:moveTo>
                  <a:pt x="1506499" y="1277230"/>
                </a:moveTo>
                <a:cubicBezTo>
                  <a:pt x="1528504" y="1241119"/>
                  <a:pt x="1535426" y="1195876"/>
                  <a:pt x="1557892" y="1163168"/>
                </a:cubicBezTo>
                <a:cubicBezTo>
                  <a:pt x="1581226" y="1129254"/>
                  <a:pt x="1618521" y="1102410"/>
                  <a:pt x="1643080" y="1067996"/>
                </a:cubicBezTo>
                <a:cubicBezTo>
                  <a:pt x="1627336" y="1135145"/>
                  <a:pt x="1607386" y="1202526"/>
                  <a:pt x="1575930" y="1264204"/>
                </a:cubicBezTo>
                <a:cubicBezTo>
                  <a:pt x="1539633" y="1335351"/>
                  <a:pt x="1511412" y="1355584"/>
                  <a:pt x="1428460" y="1365590"/>
                </a:cubicBezTo>
                <a:cubicBezTo>
                  <a:pt x="1459219" y="1340695"/>
                  <a:pt x="1485597" y="1310830"/>
                  <a:pt x="1506499" y="1277231"/>
                </a:cubicBezTo>
                <a:close/>
                <a:moveTo>
                  <a:pt x="1533521" y="332875"/>
                </a:moveTo>
                <a:cubicBezTo>
                  <a:pt x="1592389" y="376330"/>
                  <a:pt x="1638930" y="434359"/>
                  <a:pt x="1668566" y="501253"/>
                </a:cubicBezTo>
                <a:cubicBezTo>
                  <a:pt x="1556693" y="420243"/>
                  <a:pt x="1442466" y="350191"/>
                  <a:pt x="1337301" y="259356"/>
                </a:cubicBezTo>
                <a:cubicBezTo>
                  <a:pt x="1295598" y="223329"/>
                  <a:pt x="1253688" y="183977"/>
                  <a:pt x="1199974" y="166680"/>
                </a:cubicBezTo>
                <a:cubicBezTo>
                  <a:pt x="1173730" y="158255"/>
                  <a:pt x="1150189" y="159985"/>
                  <a:pt x="1123763" y="157555"/>
                </a:cubicBezTo>
                <a:cubicBezTo>
                  <a:pt x="1079629" y="153498"/>
                  <a:pt x="1075922" y="156051"/>
                  <a:pt x="1034964" y="129201"/>
                </a:cubicBezTo>
                <a:cubicBezTo>
                  <a:pt x="1213839" y="155578"/>
                  <a:pt x="1388941" y="223361"/>
                  <a:pt x="1533521" y="332875"/>
                </a:cubicBezTo>
                <a:close/>
                <a:moveTo>
                  <a:pt x="982366" y="363652"/>
                </a:moveTo>
                <a:cubicBezTo>
                  <a:pt x="945492" y="365499"/>
                  <a:pt x="954592" y="374177"/>
                  <a:pt x="913563" y="371507"/>
                </a:cubicBezTo>
                <a:cubicBezTo>
                  <a:pt x="884920" y="369640"/>
                  <a:pt x="855455" y="358389"/>
                  <a:pt x="826709" y="354657"/>
                </a:cubicBezTo>
                <a:cubicBezTo>
                  <a:pt x="894008" y="332557"/>
                  <a:pt x="916603" y="332751"/>
                  <a:pt x="982366" y="363652"/>
                </a:cubicBezTo>
                <a:close/>
                <a:moveTo>
                  <a:pt x="881751" y="188974"/>
                </a:moveTo>
                <a:lnTo>
                  <a:pt x="896899" y="196440"/>
                </a:lnTo>
                <a:cubicBezTo>
                  <a:pt x="837460" y="176929"/>
                  <a:pt x="775327" y="166870"/>
                  <a:pt x="712768" y="166628"/>
                </a:cubicBezTo>
                <a:cubicBezTo>
                  <a:pt x="682225" y="166870"/>
                  <a:pt x="651806" y="170526"/>
                  <a:pt x="622076" y="177529"/>
                </a:cubicBezTo>
                <a:lnTo>
                  <a:pt x="592449" y="185876"/>
                </a:lnTo>
                <a:cubicBezTo>
                  <a:pt x="573172" y="201637"/>
                  <a:pt x="555272" y="200598"/>
                  <a:pt x="538748" y="182759"/>
                </a:cubicBezTo>
                <a:cubicBezTo>
                  <a:pt x="644580" y="132072"/>
                  <a:pt x="776936" y="139758"/>
                  <a:pt x="881751" y="188974"/>
                </a:cubicBezTo>
                <a:close/>
                <a:moveTo>
                  <a:pt x="214866" y="1384255"/>
                </a:moveTo>
                <a:cubicBezTo>
                  <a:pt x="191487" y="1347181"/>
                  <a:pt x="172644" y="1307435"/>
                  <a:pt x="158741" y="1265869"/>
                </a:cubicBezTo>
                <a:cubicBezTo>
                  <a:pt x="193513" y="1313954"/>
                  <a:pt x="233150" y="1358325"/>
                  <a:pt x="277025" y="1398280"/>
                </a:cubicBezTo>
                <a:cubicBezTo>
                  <a:pt x="297559" y="1416945"/>
                  <a:pt x="339489" y="1436944"/>
                  <a:pt x="352465" y="1459115"/>
                </a:cubicBezTo>
                <a:cubicBezTo>
                  <a:pt x="364450" y="1479582"/>
                  <a:pt x="363024" y="1519795"/>
                  <a:pt x="369155" y="1542718"/>
                </a:cubicBezTo>
                <a:cubicBezTo>
                  <a:pt x="307803" y="1500558"/>
                  <a:pt x="255371" y="1446708"/>
                  <a:pt x="214866" y="1384255"/>
                </a:cubicBezTo>
                <a:close/>
                <a:moveTo>
                  <a:pt x="1479256" y="1570216"/>
                </a:moveTo>
                <a:cubicBezTo>
                  <a:pt x="1327449" y="1670760"/>
                  <a:pt x="1099366" y="1675297"/>
                  <a:pt x="923778" y="1679872"/>
                </a:cubicBezTo>
                <a:cubicBezTo>
                  <a:pt x="988666" y="1657403"/>
                  <a:pt x="1038030" y="1628207"/>
                  <a:pt x="1106904" y="1625329"/>
                </a:cubicBezTo>
                <a:cubicBezTo>
                  <a:pt x="1170621" y="1623535"/>
                  <a:pt x="1234050" y="1616067"/>
                  <a:pt x="1296441" y="1603016"/>
                </a:cubicBezTo>
                <a:cubicBezTo>
                  <a:pt x="1353688" y="1590948"/>
                  <a:pt x="1408748" y="1570185"/>
                  <a:pt x="1459708" y="1541448"/>
                </a:cubicBezTo>
                <a:cubicBezTo>
                  <a:pt x="1518269" y="1507573"/>
                  <a:pt x="1559791" y="1451805"/>
                  <a:pt x="1617257" y="1420042"/>
                </a:cubicBezTo>
                <a:cubicBezTo>
                  <a:pt x="1581556" y="1478325"/>
                  <a:pt x="1536658" y="1532193"/>
                  <a:pt x="1479256" y="1570216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017770" y="693100"/>
            <a:ext cx="1910145" cy="170122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986735">
            <a:off x="654370" y="3671524"/>
            <a:ext cx="2361497" cy="1160970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 rot="7283088">
            <a:off x="8001790" y="3285780"/>
            <a:ext cx="1578088" cy="1381267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-10155561">
            <a:off x="-945733" y="1047694"/>
            <a:ext cx="3985308" cy="1963944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-271725" y="550602"/>
            <a:ext cx="1123676" cy="1157073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216025" y="1991825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scribbles 3">
  <p:cSld name="BLANK_1_1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3" name="Google Shape;103;p13"/>
          <p:cNvSpPr/>
          <p:nvPr/>
        </p:nvSpPr>
        <p:spPr>
          <a:xfrm flipH="1">
            <a:off x="7835213" y="336185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 rot="-5400000" flipH="1">
            <a:off x="161815" y="3378547"/>
            <a:ext cx="1825737" cy="2198998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 flipH="1">
            <a:off x="6793464" y="-380376"/>
            <a:ext cx="1780528" cy="158578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 flipH="1">
            <a:off x="-544275" y="645938"/>
            <a:ext cx="1566292" cy="1544222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 flipH="1">
            <a:off x="6244184" y="4423655"/>
            <a:ext cx="2574272" cy="1045975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-257175"/>
            <a:fld id="{566ABCEB-ACFC-4714-9973-3DA970169C29}" type="datetime1">
              <a:rPr lang="zh-CN" altLang="en-US" sz="900" smtClean="0">
                <a:solidFill>
                  <a:srgbClr val="898989"/>
                </a:solidFill>
              </a:rPr>
              <a:pPr indent="-257175"/>
              <a:t>2021/10/31</a:t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57175" algn="ctr"/>
            <a:r>
              <a:rPr lang="zh-CN" altLang="en-US" sz="900">
                <a:solidFill>
                  <a:srgbClr val="898989"/>
                </a:solidFill>
              </a:rPr>
              <a:t> 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-257175"/>
            <a:fld id="{566ABCEB-ACFC-4714-9973-3DA970169C29}" type="slidenum">
              <a:rPr lang="zh-CN" altLang="en-US" sz="900" smtClean="0">
                <a:solidFill>
                  <a:srgbClr val="898989"/>
                </a:solidFill>
              </a:rPr>
              <a:pPr indent="-257175"/>
              <a:t>‹#›</a:t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3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-363974" y="-139386"/>
            <a:ext cx="2380859" cy="2120450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538350" y="1180336"/>
            <a:ext cx="1722922" cy="16986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3886626">
            <a:off x="5504907" y="3800569"/>
            <a:ext cx="2184896" cy="191239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-10114520">
            <a:off x="6110162" y="-457878"/>
            <a:ext cx="3531172" cy="1733961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6891075" y="3047950"/>
            <a:ext cx="1416809" cy="1458918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1216025" y="1888150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216025" y="3144854"/>
            <a:ext cx="6711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 rot="-1859257">
            <a:off x="7432020" y="368594"/>
            <a:ext cx="1201023" cy="1494418"/>
          </a:xfrm>
          <a:custGeom>
            <a:avLst/>
            <a:gdLst/>
            <a:ahLst/>
            <a:cxnLst/>
            <a:rect l="l" t="t" r="r" b="b"/>
            <a:pathLst>
              <a:path w="1166698" h="1451708" extrusionOk="0">
                <a:moveTo>
                  <a:pt x="1104371" y="837588"/>
                </a:moveTo>
                <a:cubicBezTo>
                  <a:pt x="1157339" y="839253"/>
                  <a:pt x="1194466" y="769072"/>
                  <a:pt x="1156120" y="730764"/>
                </a:cubicBezTo>
                <a:cubicBezTo>
                  <a:pt x="1131024" y="705703"/>
                  <a:pt x="1056796" y="697790"/>
                  <a:pt x="1025113" y="689689"/>
                </a:cubicBezTo>
                <a:cubicBezTo>
                  <a:pt x="976107" y="677159"/>
                  <a:pt x="926719" y="666291"/>
                  <a:pt x="876948" y="657083"/>
                </a:cubicBezTo>
                <a:cubicBezTo>
                  <a:pt x="677677" y="619877"/>
                  <a:pt x="474788" y="606805"/>
                  <a:pt x="272508" y="599333"/>
                </a:cubicBezTo>
                <a:cubicBezTo>
                  <a:pt x="414956" y="553740"/>
                  <a:pt x="571313" y="560979"/>
                  <a:pt x="717526" y="532275"/>
                </a:cubicBezTo>
                <a:cubicBezTo>
                  <a:pt x="794658" y="517136"/>
                  <a:pt x="1076999" y="472088"/>
                  <a:pt x="1093897" y="375770"/>
                </a:cubicBezTo>
                <a:cubicBezTo>
                  <a:pt x="1113789" y="262426"/>
                  <a:pt x="822127" y="319425"/>
                  <a:pt x="765977" y="325964"/>
                </a:cubicBezTo>
                <a:cubicBezTo>
                  <a:pt x="606897" y="344506"/>
                  <a:pt x="447882" y="374454"/>
                  <a:pt x="287053" y="368537"/>
                </a:cubicBezTo>
                <a:cubicBezTo>
                  <a:pt x="439431" y="292342"/>
                  <a:pt x="597233" y="251823"/>
                  <a:pt x="756649" y="195920"/>
                </a:cubicBezTo>
                <a:cubicBezTo>
                  <a:pt x="814693" y="175563"/>
                  <a:pt x="895694" y="138493"/>
                  <a:pt x="910718" y="70515"/>
                </a:cubicBezTo>
                <a:cubicBezTo>
                  <a:pt x="930876" y="-20754"/>
                  <a:pt x="835343" y="1047"/>
                  <a:pt x="776717" y="5383"/>
                </a:cubicBezTo>
                <a:cubicBezTo>
                  <a:pt x="687594" y="11976"/>
                  <a:pt x="598499" y="18960"/>
                  <a:pt x="509432" y="26335"/>
                </a:cubicBezTo>
                <a:cubicBezTo>
                  <a:pt x="431931" y="32752"/>
                  <a:pt x="306479" y="19855"/>
                  <a:pt x="236334" y="53937"/>
                </a:cubicBezTo>
                <a:cubicBezTo>
                  <a:pt x="208463" y="67482"/>
                  <a:pt x="182471" y="96160"/>
                  <a:pt x="192129" y="129919"/>
                </a:cubicBezTo>
                <a:cubicBezTo>
                  <a:pt x="204289" y="172414"/>
                  <a:pt x="242686" y="162822"/>
                  <a:pt x="276281" y="161610"/>
                </a:cubicBezTo>
                <a:cubicBezTo>
                  <a:pt x="372209" y="158143"/>
                  <a:pt x="468786" y="144812"/>
                  <a:pt x="564475" y="137119"/>
                </a:cubicBezTo>
                <a:cubicBezTo>
                  <a:pt x="412228" y="187543"/>
                  <a:pt x="265424" y="253112"/>
                  <a:pt x="126269" y="332840"/>
                </a:cubicBezTo>
                <a:cubicBezTo>
                  <a:pt x="90944" y="353093"/>
                  <a:pt x="24111" y="392030"/>
                  <a:pt x="52047" y="444674"/>
                </a:cubicBezTo>
                <a:cubicBezTo>
                  <a:pt x="77365" y="492392"/>
                  <a:pt x="227551" y="483676"/>
                  <a:pt x="273435" y="484376"/>
                </a:cubicBezTo>
                <a:cubicBezTo>
                  <a:pt x="220065" y="499314"/>
                  <a:pt x="-60435" y="618289"/>
                  <a:pt x="47225" y="703305"/>
                </a:cubicBezTo>
                <a:cubicBezTo>
                  <a:pt x="88559" y="735949"/>
                  <a:pt x="224823" y="715074"/>
                  <a:pt x="277084" y="717213"/>
                </a:cubicBezTo>
                <a:cubicBezTo>
                  <a:pt x="367380" y="720900"/>
                  <a:pt x="457637" y="725897"/>
                  <a:pt x="547655" y="733998"/>
                </a:cubicBezTo>
                <a:cubicBezTo>
                  <a:pt x="432420" y="747080"/>
                  <a:pt x="319072" y="773366"/>
                  <a:pt x="209844" y="812339"/>
                </a:cubicBezTo>
                <a:cubicBezTo>
                  <a:pt x="152455" y="833395"/>
                  <a:pt x="3869" y="871742"/>
                  <a:pt x="78" y="949979"/>
                </a:cubicBezTo>
                <a:cubicBezTo>
                  <a:pt x="-4226" y="1038941"/>
                  <a:pt x="171193" y="998229"/>
                  <a:pt x="226618" y="998585"/>
                </a:cubicBezTo>
                <a:cubicBezTo>
                  <a:pt x="358205" y="999423"/>
                  <a:pt x="489566" y="1006593"/>
                  <a:pt x="620703" y="1020095"/>
                </a:cubicBezTo>
                <a:lnTo>
                  <a:pt x="343859" y="1065701"/>
                </a:lnTo>
                <a:cubicBezTo>
                  <a:pt x="293567" y="1073983"/>
                  <a:pt x="218970" y="1068449"/>
                  <a:pt x="193776" y="1122952"/>
                </a:cubicBezTo>
                <a:cubicBezTo>
                  <a:pt x="159896" y="1196238"/>
                  <a:pt x="239990" y="1199050"/>
                  <a:pt x="288304" y="1207126"/>
                </a:cubicBezTo>
                <a:lnTo>
                  <a:pt x="693829" y="1274915"/>
                </a:lnTo>
                <a:cubicBezTo>
                  <a:pt x="633090" y="1284831"/>
                  <a:pt x="504240" y="1280385"/>
                  <a:pt x="458545" y="1324364"/>
                </a:cubicBezTo>
                <a:cubicBezTo>
                  <a:pt x="416096" y="1365193"/>
                  <a:pt x="436721" y="1406761"/>
                  <a:pt x="481807" y="1429710"/>
                </a:cubicBezTo>
                <a:cubicBezTo>
                  <a:pt x="540629" y="1459645"/>
                  <a:pt x="629803" y="1468154"/>
                  <a:pt x="683076" y="1426418"/>
                </a:cubicBezTo>
                <a:lnTo>
                  <a:pt x="693220" y="1408239"/>
                </a:lnTo>
                <a:cubicBezTo>
                  <a:pt x="691327" y="1385228"/>
                  <a:pt x="703536" y="1376803"/>
                  <a:pt x="729848" y="1382964"/>
                </a:cubicBezTo>
                <a:cubicBezTo>
                  <a:pt x="766793" y="1367650"/>
                  <a:pt x="820934" y="1368097"/>
                  <a:pt x="860544" y="1361635"/>
                </a:cubicBezTo>
                <a:cubicBezTo>
                  <a:pt x="920823" y="1351797"/>
                  <a:pt x="1017030" y="1355505"/>
                  <a:pt x="1070673" y="1324837"/>
                </a:cubicBezTo>
                <a:cubicBezTo>
                  <a:pt x="1105855" y="1304746"/>
                  <a:pt x="1127621" y="1251267"/>
                  <a:pt x="1092185" y="1222155"/>
                </a:cubicBezTo>
                <a:cubicBezTo>
                  <a:pt x="1051435" y="1188675"/>
                  <a:pt x="922048" y="1190891"/>
                  <a:pt x="872393" y="1182622"/>
                </a:cubicBezTo>
                <a:lnTo>
                  <a:pt x="601180" y="1137256"/>
                </a:lnTo>
                <a:lnTo>
                  <a:pt x="936334" y="1082045"/>
                </a:lnTo>
                <a:cubicBezTo>
                  <a:pt x="979858" y="1074878"/>
                  <a:pt x="1108889" y="1042376"/>
                  <a:pt x="1044312" y="968747"/>
                </a:cubicBezTo>
                <a:cubicBezTo>
                  <a:pt x="1020517" y="941618"/>
                  <a:pt x="933320" y="941716"/>
                  <a:pt x="899997" y="936343"/>
                </a:cubicBezTo>
                <a:cubicBezTo>
                  <a:pt x="841490" y="926881"/>
                  <a:pt x="782803" y="918642"/>
                  <a:pt x="723936" y="911625"/>
                </a:cubicBezTo>
                <a:cubicBezTo>
                  <a:pt x="600353" y="896901"/>
                  <a:pt x="476300" y="887594"/>
                  <a:pt x="351779" y="883706"/>
                </a:cubicBezTo>
                <a:cubicBezTo>
                  <a:pt x="597012" y="821094"/>
                  <a:pt x="853485" y="829701"/>
                  <a:pt x="1104371" y="8375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841169" y="534700"/>
            <a:ext cx="1445085" cy="1017492"/>
          </a:xfrm>
          <a:custGeom>
            <a:avLst/>
            <a:gdLst/>
            <a:ahLst/>
            <a:cxnLst/>
            <a:rect l="l" t="t" r="r" b="b"/>
            <a:pathLst>
              <a:path w="3176012" h="1017492" extrusionOk="0">
                <a:moveTo>
                  <a:pt x="3132430" y="666969"/>
                </a:moveTo>
                <a:cubicBezTo>
                  <a:pt x="3048872" y="666537"/>
                  <a:pt x="2965324" y="665692"/>
                  <a:pt x="2881784" y="664435"/>
                </a:cubicBezTo>
                <a:cubicBezTo>
                  <a:pt x="2911457" y="560567"/>
                  <a:pt x="2629330" y="585051"/>
                  <a:pt x="2573160" y="581778"/>
                </a:cubicBezTo>
                <a:cubicBezTo>
                  <a:pt x="2431445" y="573528"/>
                  <a:pt x="2289782" y="566179"/>
                  <a:pt x="2148177" y="556069"/>
                </a:cubicBezTo>
                <a:cubicBezTo>
                  <a:pt x="2240727" y="555874"/>
                  <a:pt x="2333276" y="556663"/>
                  <a:pt x="2425825" y="558434"/>
                </a:cubicBezTo>
                <a:cubicBezTo>
                  <a:pt x="2478456" y="559458"/>
                  <a:pt x="2566166" y="581688"/>
                  <a:pt x="2608316" y="544824"/>
                </a:cubicBezTo>
                <a:cubicBezTo>
                  <a:pt x="2634593" y="521856"/>
                  <a:pt x="2642475" y="479653"/>
                  <a:pt x="2616256" y="454663"/>
                </a:cubicBezTo>
                <a:cubicBezTo>
                  <a:pt x="2579265" y="419407"/>
                  <a:pt x="2438011" y="441313"/>
                  <a:pt x="2389146" y="440574"/>
                </a:cubicBezTo>
                <a:lnTo>
                  <a:pt x="2590602" y="434326"/>
                </a:lnTo>
                <a:cubicBezTo>
                  <a:pt x="2632162" y="433030"/>
                  <a:pt x="2693051" y="443302"/>
                  <a:pt x="2728454" y="417158"/>
                </a:cubicBezTo>
                <a:cubicBezTo>
                  <a:pt x="2747899" y="402816"/>
                  <a:pt x="2767078" y="370360"/>
                  <a:pt x="2757894" y="345130"/>
                </a:cubicBezTo>
                <a:cubicBezTo>
                  <a:pt x="2742714" y="303452"/>
                  <a:pt x="2686115" y="313698"/>
                  <a:pt x="2651477" y="312804"/>
                </a:cubicBezTo>
                <a:cubicBezTo>
                  <a:pt x="2660837" y="294068"/>
                  <a:pt x="2663839" y="264911"/>
                  <a:pt x="2646986" y="248728"/>
                </a:cubicBezTo>
                <a:cubicBezTo>
                  <a:pt x="2680120" y="248423"/>
                  <a:pt x="3024562" y="270607"/>
                  <a:pt x="2933268" y="147860"/>
                </a:cubicBezTo>
                <a:cubicBezTo>
                  <a:pt x="2897146" y="99292"/>
                  <a:pt x="2784741" y="141185"/>
                  <a:pt x="2733730" y="129746"/>
                </a:cubicBezTo>
                <a:cubicBezTo>
                  <a:pt x="2687191" y="119318"/>
                  <a:pt x="2712340" y="113978"/>
                  <a:pt x="2674228" y="92714"/>
                </a:cubicBezTo>
                <a:cubicBezTo>
                  <a:pt x="2645243" y="76512"/>
                  <a:pt x="2577937" y="90329"/>
                  <a:pt x="2545541" y="90608"/>
                </a:cubicBezTo>
                <a:cubicBezTo>
                  <a:pt x="2178679" y="93790"/>
                  <a:pt x="1798168" y="126162"/>
                  <a:pt x="1433755" y="84322"/>
                </a:cubicBezTo>
                <a:cubicBezTo>
                  <a:pt x="1250435" y="63272"/>
                  <a:pt x="1068009" y="35204"/>
                  <a:pt x="884694" y="14329"/>
                </a:cubicBezTo>
                <a:cubicBezTo>
                  <a:pt x="735538" y="-2670"/>
                  <a:pt x="577346" y="-17628"/>
                  <a:pt x="437822" y="50816"/>
                </a:cubicBezTo>
                <a:cubicBezTo>
                  <a:pt x="408273" y="65313"/>
                  <a:pt x="379241" y="98372"/>
                  <a:pt x="350878" y="109668"/>
                </a:cubicBezTo>
                <a:cubicBezTo>
                  <a:pt x="319765" y="122060"/>
                  <a:pt x="256894" y="110485"/>
                  <a:pt x="223021" y="110776"/>
                </a:cubicBezTo>
                <a:cubicBezTo>
                  <a:pt x="169871" y="111243"/>
                  <a:pt x="91482" y="94445"/>
                  <a:pt x="65516" y="156032"/>
                </a:cubicBezTo>
                <a:cubicBezTo>
                  <a:pt x="14771" y="276459"/>
                  <a:pt x="346820" y="226382"/>
                  <a:pt x="407333" y="225857"/>
                </a:cubicBezTo>
                <a:cubicBezTo>
                  <a:pt x="382988" y="261223"/>
                  <a:pt x="391356" y="241942"/>
                  <a:pt x="371547" y="263673"/>
                </a:cubicBezTo>
                <a:cubicBezTo>
                  <a:pt x="362285" y="273835"/>
                  <a:pt x="349860" y="279920"/>
                  <a:pt x="342859" y="293031"/>
                </a:cubicBezTo>
                <a:cubicBezTo>
                  <a:pt x="330422" y="316362"/>
                  <a:pt x="329650" y="341741"/>
                  <a:pt x="348609" y="360995"/>
                </a:cubicBezTo>
                <a:cubicBezTo>
                  <a:pt x="372423" y="385175"/>
                  <a:pt x="435347" y="372596"/>
                  <a:pt x="466199" y="373400"/>
                </a:cubicBezTo>
                <a:lnTo>
                  <a:pt x="651867" y="378221"/>
                </a:lnTo>
                <a:cubicBezTo>
                  <a:pt x="573879" y="380645"/>
                  <a:pt x="441213" y="359583"/>
                  <a:pt x="368747" y="390892"/>
                </a:cubicBezTo>
                <a:cubicBezTo>
                  <a:pt x="343385" y="401851"/>
                  <a:pt x="318806" y="428856"/>
                  <a:pt x="321827" y="458480"/>
                </a:cubicBezTo>
                <a:cubicBezTo>
                  <a:pt x="326746" y="506685"/>
                  <a:pt x="371898" y="503503"/>
                  <a:pt x="409582" y="508026"/>
                </a:cubicBezTo>
                <a:cubicBezTo>
                  <a:pt x="386553" y="531241"/>
                  <a:pt x="371943" y="584630"/>
                  <a:pt x="411339" y="600884"/>
                </a:cubicBezTo>
                <a:cubicBezTo>
                  <a:pt x="343405" y="598350"/>
                  <a:pt x="166928" y="556814"/>
                  <a:pt x="131772" y="635880"/>
                </a:cubicBezTo>
                <a:cubicBezTo>
                  <a:pt x="90289" y="729204"/>
                  <a:pt x="255649" y="721246"/>
                  <a:pt x="307801" y="727908"/>
                </a:cubicBezTo>
                <a:cubicBezTo>
                  <a:pt x="246264" y="741738"/>
                  <a:pt x="233864" y="812043"/>
                  <a:pt x="286249" y="840461"/>
                </a:cubicBezTo>
                <a:cubicBezTo>
                  <a:pt x="316266" y="856741"/>
                  <a:pt x="382177" y="852127"/>
                  <a:pt x="416433" y="856054"/>
                </a:cubicBezTo>
                <a:cubicBezTo>
                  <a:pt x="459851" y="861049"/>
                  <a:pt x="503294" y="865849"/>
                  <a:pt x="546760" y="870455"/>
                </a:cubicBezTo>
                <a:lnTo>
                  <a:pt x="307074" y="867571"/>
                </a:lnTo>
                <a:cubicBezTo>
                  <a:pt x="234078" y="866696"/>
                  <a:pt x="137690" y="848886"/>
                  <a:pt x="67396" y="864693"/>
                </a:cubicBezTo>
                <a:cubicBezTo>
                  <a:pt x="34339" y="872127"/>
                  <a:pt x="1522" y="890137"/>
                  <a:pt x="64" y="929676"/>
                </a:cubicBezTo>
                <a:cubicBezTo>
                  <a:pt x="-1912" y="983266"/>
                  <a:pt x="42072" y="980823"/>
                  <a:pt x="83198" y="981970"/>
                </a:cubicBezTo>
                <a:cubicBezTo>
                  <a:pt x="403995" y="990907"/>
                  <a:pt x="725407" y="989695"/>
                  <a:pt x="1046308" y="993552"/>
                </a:cubicBezTo>
                <a:lnTo>
                  <a:pt x="2007104" y="1005107"/>
                </a:lnTo>
                <a:lnTo>
                  <a:pt x="2216500" y="1007628"/>
                </a:lnTo>
                <a:cubicBezTo>
                  <a:pt x="2281116" y="1008406"/>
                  <a:pt x="2380661" y="1029870"/>
                  <a:pt x="2442301" y="1008062"/>
                </a:cubicBezTo>
                <a:cubicBezTo>
                  <a:pt x="2472610" y="997343"/>
                  <a:pt x="2504525" y="959819"/>
                  <a:pt x="2492366" y="924777"/>
                </a:cubicBezTo>
                <a:cubicBezTo>
                  <a:pt x="2474159" y="872366"/>
                  <a:pt x="2381750" y="891530"/>
                  <a:pt x="2340339" y="890376"/>
                </a:cubicBezTo>
                <a:cubicBezTo>
                  <a:pt x="2462000" y="767804"/>
                  <a:pt x="2123203" y="781913"/>
                  <a:pt x="2079834" y="779146"/>
                </a:cubicBezTo>
                <a:cubicBezTo>
                  <a:pt x="2324102" y="782416"/>
                  <a:pt x="2568385" y="784145"/>
                  <a:pt x="2812683" y="784331"/>
                </a:cubicBezTo>
                <a:cubicBezTo>
                  <a:pt x="2871480" y="784361"/>
                  <a:pt x="2930277" y="784307"/>
                  <a:pt x="2989075" y="784168"/>
                </a:cubicBezTo>
                <a:cubicBezTo>
                  <a:pt x="3032100" y="784065"/>
                  <a:pt x="3097105" y="797474"/>
                  <a:pt x="3136247" y="778206"/>
                </a:cubicBezTo>
                <a:cubicBezTo>
                  <a:pt x="3182345" y="755575"/>
                  <a:pt x="3205465" y="667332"/>
                  <a:pt x="3132430" y="666969"/>
                </a:cubicBezTo>
                <a:close/>
                <a:moveTo>
                  <a:pt x="587432" y="607728"/>
                </a:moveTo>
                <a:cubicBezTo>
                  <a:pt x="565083" y="606864"/>
                  <a:pt x="542732" y="605999"/>
                  <a:pt x="520380" y="605135"/>
                </a:cubicBezTo>
                <a:lnTo>
                  <a:pt x="750245" y="605135"/>
                </a:lnTo>
                <a:cubicBezTo>
                  <a:pt x="745967" y="625232"/>
                  <a:pt x="610922" y="608687"/>
                  <a:pt x="587432" y="60772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216025" y="1552200"/>
            <a:ext cx="5456700" cy="23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Char char="✘"/>
              <a:defRPr sz="3000"/>
            </a:lvl1pPr>
            <a:lvl2pPr marL="914400" lvl="1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/>
            </a:lvl2pPr>
            <a:lvl3pPr marL="1371600" lvl="2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1216025" y="6289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96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1482850" y="-478441"/>
            <a:ext cx="1691129" cy="1577178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7524748" y="2004302"/>
            <a:ext cx="2169605" cy="2139034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 rot="5828734">
            <a:off x="6579602" y="3865726"/>
            <a:ext cx="2358243" cy="1159370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 rot="2087446">
            <a:off x="-347111" y="4074972"/>
            <a:ext cx="1577102" cy="138040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000753" y="-218972"/>
            <a:ext cx="3409660" cy="862777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-258525" y="-549627"/>
            <a:ext cx="2337836" cy="230489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 rot="1832534">
            <a:off x="8091114" y="518904"/>
            <a:ext cx="1576304" cy="1379706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 rot="-2178819">
            <a:off x="7229719" y="2940743"/>
            <a:ext cx="2971008" cy="1464977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6757725" y="370475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-608751" y="1003175"/>
            <a:ext cx="1262060" cy="112402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-544275" y="322850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6"/>
          <p:cNvSpPr/>
          <p:nvPr/>
        </p:nvSpPr>
        <p:spPr>
          <a:xfrm rot="5400000">
            <a:off x="7272240" y="3378547"/>
            <a:ext cx="1825737" cy="2198998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685804" y="-380379"/>
            <a:ext cx="2346749" cy="209007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8237775" y="436811"/>
            <a:ext cx="1780932" cy="1755838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602736" y="4310518"/>
            <a:ext cx="2574272" cy="1045975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1"/>
          </p:nvPr>
        </p:nvSpPr>
        <p:spPr>
          <a:xfrm>
            <a:off x="1216025" y="1863125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body" idx="2"/>
          </p:nvPr>
        </p:nvSpPr>
        <p:spPr>
          <a:xfrm>
            <a:off x="4939920" y="1863125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/>
          <p:nvPr/>
        </p:nvSpPr>
        <p:spPr>
          <a:xfrm>
            <a:off x="7685537" y="1390705"/>
            <a:ext cx="2138785" cy="2202352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7"/>
          <p:cNvSpPr/>
          <p:nvPr/>
        </p:nvSpPr>
        <p:spPr>
          <a:xfrm>
            <a:off x="-628647" y="-96447"/>
            <a:ext cx="3409660" cy="862777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1183975" y="-519363"/>
            <a:ext cx="1832056" cy="1708609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133349" y="3953347"/>
            <a:ext cx="1543088" cy="15213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/>
          <p:nvPr/>
        </p:nvSpPr>
        <p:spPr>
          <a:xfrm rot="4213030">
            <a:off x="-435731" y="3147919"/>
            <a:ext cx="1834203" cy="901739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1"/>
          </p:nvPr>
        </p:nvSpPr>
        <p:spPr>
          <a:xfrm>
            <a:off x="1183975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2"/>
          </p:nvPr>
        </p:nvSpPr>
        <p:spPr>
          <a:xfrm>
            <a:off x="3542027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3"/>
          </p:nvPr>
        </p:nvSpPr>
        <p:spPr>
          <a:xfrm>
            <a:off x="5900079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/>
          <p:nvPr/>
        </p:nvSpPr>
        <p:spPr>
          <a:xfrm rot="3886626">
            <a:off x="-462593" y="-88356"/>
            <a:ext cx="2184896" cy="191239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8"/>
          <p:cNvSpPr/>
          <p:nvPr/>
        </p:nvSpPr>
        <p:spPr>
          <a:xfrm rot="-1859020">
            <a:off x="564045" y="369917"/>
            <a:ext cx="1439126" cy="1790687"/>
          </a:xfrm>
          <a:custGeom>
            <a:avLst/>
            <a:gdLst/>
            <a:ahLst/>
            <a:cxnLst/>
            <a:rect l="l" t="t" r="r" b="b"/>
            <a:pathLst>
              <a:path w="1166698" h="1451708" extrusionOk="0">
                <a:moveTo>
                  <a:pt x="1104371" y="837588"/>
                </a:moveTo>
                <a:cubicBezTo>
                  <a:pt x="1157339" y="839253"/>
                  <a:pt x="1194466" y="769072"/>
                  <a:pt x="1156120" y="730764"/>
                </a:cubicBezTo>
                <a:cubicBezTo>
                  <a:pt x="1131024" y="705703"/>
                  <a:pt x="1056796" y="697790"/>
                  <a:pt x="1025113" y="689689"/>
                </a:cubicBezTo>
                <a:cubicBezTo>
                  <a:pt x="976107" y="677159"/>
                  <a:pt x="926719" y="666291"/>
                  <a:pt x="876948" y="657083"/>
                </a:cubicBezTo>
                <a:cubicBezTo>
                  <a:pt x="677677" y="619877"/>
                  <a:pt x="474788" y="606805"/>
                  <a:pt x="272508" y="599333"/>
                </a:cubicBezTo>
                <a:cubicBezTo>
                  <a:pt x="414956" y="553740"/>
                  <a:pt x="571313" y="560979"/>
                  <a:pt x="717526" y="532275"/>
                </a:cubicBezTo>
                <a:cubicBezTo>
                  <a:pt x="794658" y="517136"/>
                  <a:pt x="1076999" y="472088"/>
                  <a:pt x="1093897" y="375770"/>
                </a:cubicBezTo>
                <a:cubicBezTo>
                  <a:pt x="1113789" y="262426"/>
                  <a:pt x="822127" y="319425"/>
                  <a:pt x="765977" y="325964"/>
                </a:cubicBezTo>
                <a:cubicBezTo>
                  <a:pt x="606897" y="344506"/>
                  <a:pt x="447882" y="374454"/>
                  <a:pt x="287053" y="368537"/>
                </a:cubicBezTo>
                <a:cubicBezTo>
                  <a:pt x="439431" y="292342"/>
                  <a:pt x="597233" y="251823"/>
                  <a:pt x="756649" y="195920"/>
                </a:cubicBezTo>
                <a:cubicBezTo>
                  <a:pt x="814693" y="175563"/>
                  <a:pt x="895694" y="138493"/>
                  <a:pt x="910718" y="70515"/>
                </a:cubicBezTo>
                <a:cubicBezTo>
                  <a:pt x="930876" y="-20754"/>
                  <a:pt x="835343" y="1047"/>
                  <a:pt x="776717" y="5383"/>
                </a:cubicBezTo>
                <a:cubicBezTo>
                  <a:pt x="687594" y="11976"/>
                  <a:pt x="598499" y="18960"/>
                  <a:pt x="509432" y="26335"/>
                </a:cubicBezTo>
                <a:cubicBezTo>
                  <a:pt x="431931" y="32752"/>
                  <a:pt x="306479" y="19855"/>
                  <a:pt x="236334" y="53937"/>
                </a:cubicBezTo>
                <a:cubicBezTo>
                  <a:pt x="208463" y="67482"/>
                  <a:pt x="182471" y="96160"/>
                  <a:pt x="192129" y="129919"/>
                </a:cubicBezTo>
                <a:cubicBezTo>
                  <a:pt x="204289" y="172414"/>
                  <a:pt x="242686" y="162822"/>
                  <a:pt x="276281" y="161610"/>
                </a:cubicBezTo>
                <a:cubicBezTo>
                  <a:pt x="372209" y="158143"/>
                  <a:pt x="468786" y="144812"/>
                  <a:pt x="564475" y="137119"/>
                </a:cubicBezTo>
                <a:cubicBezTo>
                  <a:pt x="412228" y="187543"/>
                  <a:pt x="265424" y="253112"/>
                  <a:pt x="126269" y="332840"/>
                </a:cubicBezTo>
                <a:cubicBezTo>
                  <a:pt x="90944" y="353093"/>
                  <a:pt x="24111" y="392030"/>
                  <a:pt x="52047" y="444674"/>
                </a:cubicBezTo>
                <a:cubicBezTo>
                  <a:pt x="77365" y="492392"/>
                  <a:pt x="227551" y="483676"/>
                  <a:pt x="273435" y="484376"/>
                </a:cubicBezTo>
                <a:cubicBezTo>
                  <a:pt x="220065" y="499314"/>
                  <a:pt x="-60435" y="618289"/>
                  <a:pt x="47225" y="703305"/>
                </a:cubicBezTo>
                <a:cubicBezTo>
                  <a:pt x="88559" y="735949"/>
                  <a:pt x="224823" y="715074"/>
                  <a:pt x="277084" y="717213"/>
                </a:cubicBezTo>
                <a:cubicBezTo>
                  <a:pt x="367380" y="720900"/>
                  <a:pt x="457637" y="725897"/>
                  <a:pt x="547655" y="733998"/>
                </a:cubicBezTo>
                <a:cubicBezTo>
                  <a:pt x="432420" y="747080"/>
                  <a:pt x="319072" y="773366"/>
                  <a:pt x="209844" y="812339"/>
                </a:cubicBezTo>
                <a:cubicBezTo>
                  <a:pt x="152455" y="833395"/>
                  <a:pt x="3869" y="871742"/>
                  <a:pt x="78" y="949979"/>
                </a:cubicBezTo>
                <a:cubicBezTo>
                  <a:pt x="-4226" y="1038941"/>
                  <a:pt x="171193" y="998229"/>
                  <a:pt x="226618" y="998585"/>
                </a:cubicBezTo>
                <a:cubicBezTo>
                  <a:pt x="358205" y="999423"/>
                  <a:pt x="489566" y="1006593"/>
                  <a:pt x="620703" y="1020095"/>
                </a:cubicBezTo>
                <a:lnTo>
                  <a:pt x="343859" y="1065701"/>
                </a:lnTo>
                <a:cubicBezTo>
                  <a:pt x="293567" y="1073983"/>
                  <a:pt x="218970" y="1068449"/>
                  <a:pt x="193776" y="1122952"/>
                </a:cubicBezTo>
                <a:cubicBezTo>
                  <a:pt x="159896" y="1196238"/>
                  <a:pt x="239990" y="1199050"/>
                  <a:pt x="288304" y="1207126"/>
                </a:cubicBezTo>
                <a:lnTo>
                  <a:pt x="693829" y="1274915"/>
                </a:lnTo>
                <a:cubicBezTo>
                  <a:pt x="633090" y="1284831"/>
                  <a:pt x="504240" y="1280385"/>
                  <a:pt x="458545" y="1324364"/>
                </a:cubicBezTo>
                <a:cubicBezTo>
                  <a:pt x="416096" y="1365193"/>
                  <a:pt x="436721" y="1406761"/>
                  <a:pt x="481807" y="1429710"/>
                </a:cubicBezTo>
                <a:cubicBezTo>
                  <a:pt x="540629" y="1459645"/>
                  <a:pt x="629803" y="1468154"/>
                  <a:pt x="683076" y="1426418"/>
                </a:cubicBezTo>
                <a:lnTo>
                  <a:pt x="693220" y="1408239"/>
                </a:lnTo>
                <a:cubicBezTo>
                  <a:pt x="691327" y="1385228"/>
                  <a:pt x="703536" y="1376803"/>
                  <a:pt x="729848" y="1382964"/>
                </a:cubicBezTo>
                <a:cubicBezTo>
                  <a:pt x="766793" y="1367650"/>
                  <a:pt x="820934" y="1368097"/>
                  <a:pt x="860544" y="1361635"/>
                </a:cubicBezTo>
                <a:cubicBezTo>
                  <a:pt x="920823" y="1351797"/>
                  <a:pt x="1017030" y="1355505"/>
                  <a:pt x="1070673" y="1324837"/>
                </a:cubicBezTo>
                <a:cubicBezTo>
                  <a:pt x="1105855" y="1304746"/>
                  <a:pt x="1127621" y="1251267"/>
                  <a:pt x="1092185" y="1222155"/>
                </a:cubicBezTo>
                <a:cubicBezTo>
                  <a:pt x="1051435" y="1188675"/>
                  <a:pt x="922048" y="1190891"/>
                  <a:pt x="872393" y="1182622"/>
                </a:cubicBezTo>
                <a:lnTo>
                  <a:pt x="601180" y="1137256"/>
                </a:lnTo>
                <a:lnTo>
                  <a:pt x="936334" y="1082045"/>
                </a:lnTo>
                <a:cubicBezTo>
                  <a:pt x="979858" y="1074878"/>
                  <a:pt x="1108889" y="1042376"/>
                  <a:pt x="1044312" y="968747"/>
                </a:cubicBezTo>
                <a:cubicBezTo>
                  <a:pt x="1020517" y="941618"/>
                  <a:pt x="933320" y="941716"/>
                  <a:pt x="899997" y="936343"/>
                </a:cubicBezTo>
                <a:cubicBezTo>
                  <a:pt x="841490" y="926881"/>
                  <a:pt x="782803" y="918642"/>
                  <a:pt x="723936" y="911625"/>
                </a:cubicBezTo>
                <a:cubicBezTo>
                  <a:pt x="600353" y="896901"/>
                  <a:pt x="476300" y="887594"/>
                  <a:pt x="351779" y="883706"/>
                </a:cubicBezTo>
                <a:cubicBezTo>
                  <a:pt x="597012" y="821094"/>
                  <a:pt x="853485" y="829701"/>
                  <a:pt x="1104371" y="8375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630174" y="4286374"/>
            <a:ext cx="2080693" cy="1853115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8"/>
          <p:cNvSpPr/>
          <p:nvPr/>
        </p:nvSpPr>
        <p:spPr>
          <a:xfrm>
            <a:off x="-327075" y="4286376"/>
            <a:ext cx="1543088" cy="15213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8"/>
          <p:cNvSpPr/>
          <p:nvPr/>
        </p:nvSpPr>
        <p:spPr>
          <a:xfrm rot="10039177">
            <a:off x="6208704" y="4295609"/>
            <a:ext cx="2660802" cy="1303235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8"/>
          <p:cNvSpPr/>
          <p:nvPr/>
        </p:nvSpPr>
        <p:spPr>
          <a:xfrm>
            <a:off x="7826250" y="448624"/>
            <a:ext cx="1857351" cy="1732199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scribbles 2">
  <p:cSld name="BLANK_1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2"/>
          <p:cNvSpPr/>
          <p:nvPr/>
        </p:nvSpPr>
        <p:spPr>
          <a:xfrm>
            <a:off x="-363975" y="-139378"/>
            <a:ext cx="1725952" cy="1537174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2"/>
          <p:cNvSpPr/>
          <p:nvPr/>
        </p:nvSpPr>
        <p:spPr>
          <a:xfrm>
            <a:off x="-833250" y="989836"/>
            <a:ext cx="1722922" cy="16986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2"/>
          <p:cNvSpPr/>
          <p:nvPr/>
        </p:nvSpPr>
        <p:spPr>
          <a:xfrm rot="3883627">
            <a:off x="5783707" y="3854784"/>
            <a:ext cx="1547313" cy="191239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2"/>
          <p:cNvSpPr/>
          <p:nvPr/>
        </p:nvSpPr>
        <p:spPr>
          <a:xfrm rot="-10111965">
            <a:off x="7102246" y="-359891"/>
            <a:ext cx="2575201" cy="1264627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4738425" y="4133800"/>
            <a:ext cx="1416809" cy="1458918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2"/>
          <p:cNvSpPr/>
          <p:nvPr/>
        </p:nvSpPr>
        <p:spPr>
          <a:xfrm rot="-1859643">
            <a:off x="7847841" y="325734"/>
            <a:ext cx="945912" cy="1176986"/>
          </a:xfrm>
          <a:custGeom>
            <a:avLst/>
            <a:gdLst/>
            <a:ahLst/>
            <a:cxnLst/>
            <a:rect l="l" t="t" r="r" b="b"/>
            <a:pathLst>
              <a:path w="1166698" h="1451708" extrusionOk="0">
                <a:moveTo>
                  <a:pt x="1104371" y="837588"/>
                </a:moveTo>
                <a:cubicBezTo>
                  <a:pt x="1157339" y="839253"/>
                  <a:pt x="1194466" y="769072"/>
                  <a:pt x="1156120" y="730764"/>
                </a:cubicBezTo>
                <a:cubicBezTo>
                  <a:pt x="1131024" y="705703"/>
                  <a:pt x="1056796" y="697790"/>
                  <a:pt x="1025113" y="689689"/>
                </a:cubicBezTo>
                <a:cubicBezTo>
                  <a:pt x="976107" y="677159"/>
                  <a:pt x="926719" y="666291"/>
                  <a:pt x="876948" y="657083"/>
                </a:cubicBezTo>
                <a:cubicBezTo>
                  <a:pt x="677677" y="619877"/>
                  <a:pt x="474788" y="606805"/>
                  <a:pt x="272508" y="599333"/>
                </a:cubicBezTo>
                <a:cubicBezTo>
                  <a:pt x="414956" y="553740"/>
                  <a:pt x="571313" y="560979"/>
                  <a:pt x="717526" y="532275"/>
                </a:cubicBezTo>
                <a:cubicBezTo>
                  <a:pt x="794658" y="517136"/>
                  <a:pt x="1076999" y="472088"/>
                  <a:pt x="1093897" y="375770"/>
                </a:cubicBezTo>
                <a:cubicBezTo>
                  <a:pt x="1113789" y="262426"/>
                  <a:pt x="822127" y="319425"/>
                  <a:pt x="765977" y="325964"/>
                </a:cubicBezTo>
                <a:cubicBezTo>
                  <a:pt x="606897" y="344506"/>
                  <a:pt x="447882" y="374454"/>
                  <a:pt x="287053" y="368537"/>
                </a:cubicBezTo>
                <a:cubicBezTo>
                  <a:pt x="439431" y="292342"/>
                  <a:pt x="597233" y="251823"/>
                  <a:pt x="756649" y="195920"/>
                </a:cubicBezTo>
                <a:cubicBezTo>
                  <a:pt x="814693" y="175563"/>
                  <a:pt x="895694" y="138493"/>
                  <a:pt x="910718" y="70515"/>
                </a:cubicBezTo>
                <a:cubicBezTo>
                  <a:pt x="930876" y="-20754"/>
                  <a:pt x="835343" y="1047"/>
                  <a:pt x="776717" y="5383"/>
                </a:cubicBezTo>
                <a:cubicBezTo>
                  <a:pt x="687594" y="11976"/>
                  <a:pt x="598499" y="18960"/>
                  <a:pt x="509432" y="26335"/>
                </a:cubicBezTo>
                <a:cubicBezTo>
                  <a:pt x="431931" y="32752"/>
                  <a:pt x="306479" y="19855"/>
                  <a:pt x="236334" y="53937"/>
                </a:cubicBezTo>
                <a:cubicBezTo>
                  <a:pt x="208463" y="67482"/>
                  <a:pt x="182471" y="96160"/>
                  <a:pt x="192129" y="129919"/>
                </a:cubicBezTo>
                <a:cubicBezTo>
                  <a:pt x="204289" y="172414"/>
                  <a:pt x="242686" y="162822"/>
                  <a:pt x="276281" y="161610"/>
                </a:cubicBezTo>
                <a:cubicBezTo>
                  <a:pt x="372209" y="158143"/>
                  <a:pt x="468786" y="144812"/>
                  <a:pt x="564475" y="137119"/>
                </a:cubicBezTo>
                <a:cubicBezTo>
                  <a:pt x="412228" y="187543"/>
                  <a:pt x="265424" y="253112"/>
                  <a:pt x="126269" y="332840"/>
                </a:cubicBezTo>
                <a:cubicBezTo>
                  <a:pt x="90944" y="353093"/>
                  <a:pt x="24111" y="392030"/>
                  <a:pt x="52047" y="444674"/>
                </a:cubicBezTo>
                <a:cubicBezTo>
                  <a:pt x="77365" y="492392"/>
                  <a:pt x="227551" y="483676"/>
                  <a:pt x="273435" y="484376"/>
                </a:cubicBezTo>
                <a:cubicBezTo>
                  <a:pt x="220065" y="499314"/>
                  <a:pt x="-60435" y="618289"/>
                  <a:pt x="47225" y="703305"/>
                </a:cubicBezTo>
                <a:cubicBezTo>
                  <a:pt x="88559" y="735949"/>
                  <a:pt x="224823" y="715074"/>
                  <a:pt x="277084" y="717213"/>
                </a:cubicBezTo>
                <a:cubicBezTo>
                  <a:pt x="367380" y="720900"/>
                  <a:pt x="457637" y="725897"/>
                  <a:pt x="547655" y="733998"/>
                </a:cubicBezTo>
                <a:cubicBezTo>
                  <a:pt x="432420" y="747080"/>
                  <a:pt x="319072" y="773366"/>
                  <a:pt x="209844" y="812339"/>
                </a:cubicBezTo>
                <a:cubicBezTo>
                  <a:pt x="152455" y="833395"/>
                  <a:pt x="3869" y="871742"/>
                  <a:pt x="78" y="949979"/>
                </a:cubicBezTo>
                <a:cubicBezTo>
                  <a:pt x="-4226" y="1038941"/>
                  <a:pt x="171193" y="998229"/>
                  <a:pt x="226618" y="998585"/>
                </a:cubicBezTo>
                <a:cubicBezTo>
                  <a:pt x="358205" y="999423"/>
                  <a:pt x="489566" y="1006593"/>
                  <a:pt x="620703" y="1020095"/>
                </a:cubicBezTo>
                <a:lnTo>
                  <a:pt x="343859" y="1065701"/>
                </a:lnTo>
                <a:cubicBezTo>
                  <a:pt x="293567" y="1073983"/>
                  <a:pt x="218970" y="1068449"/>
                  <a:pt x="193776" y="1122952"/>
                </a:cubicBezTo>
                <a:cubicBezTo>
                  <a:pt x="159896" y="1196238"/>
                  <a:pt x="239990" y="1199050"/>
                  <a:pt x="288304" y="1207126"/>
                </a:cubicBezTo>
                <a:lnTo>
                  <a:pt x="693829" y="1274915"/>
                </a:lnTo>
                <a:cubicBezTo>
                  <a:pt x="633090" y="1284831"/>
                  <a:pt x="504240" y="1280385"/>
                  <a:pt x="458545" y="1324364"/>
                </a:cubicBezTo>
                <a:cubicBezTo>
                  <a:pt x="416096" y="1365193"/>
                  <a:pt x="436721" y="1406761"/>
                  <a:pt x="481807" y="1429710"/>
                </a:cubicBezTo>
                <a:cubicBezTo>
                  <a:pt x="540629" y="1459645"/>
                  <a:pt x="629803" y="1468154"/>
                  <a:pt x="683076" y="1426418"/>
                </a:cubicBezTo>
                <a:lnTo>
                  <a:pt x="693220" y="1408239"/>
                </a:lnTo>
                <a:cubicBezTo>
                  <a:pt x="691327" y="1385228"/>
                  <a:pt x="703536" y="1376803"/>
                  <a:pt x="729848" y="1382964"/>
                </a:cubicBezTo>
                <a:cubicBezTo>
                  <a:pt x="766793" y="1367650"/>
                  <a:pt x="820934" y="1368097"/>
                  <a:pt x="860544" y="1361635"/>
                </a:cubicBezTo>
                <a:cubicBezTo>
                  <a:pt x="920823" y="1351797"/>
                  <a:pt x="1017030" y="1355505"/>
                  <a:pt x="1070673" y="1324837"/>
                </a:cubicBezTo>
                <a:cubicBezTo>
                  <a:pt x="1105855" y="1304746"/>
                  <a:pt x="1127621" y="1251267"/>
                  <a:pt x="1092185" y="1222155"/>
                </a:cubicBezTo>
                <a:cubicBezTo>
                  <a:pt x="1051435" y="1188675"/>
                  <a:pt x="922048" y="1190891"/>
                  <a:pt x="872393" y="1182622"/>
                </a:cubicBezTo>
                <a:lnTo>
                  <a:pt x="601180" y="1137256"/>
                </a:lnTo>
                <a:lnTo>
                  <a:pt x="936334" y="1082045"/>
                </a:lnTo>
                <a:cubicBezTo>
                  <a:pt x="979858" y="1074878"/>
                  <a:pt x="1108889" y="1042376"/>
                  <a:pt x="1044312" y="968747"/>
                </a:cubicBezTo>
                <a:cubicBezTo>
                  <a:pt x="1020517" y="941618"/>
                  <a:pt x="933320" y="941716"/>
                  <a:pt x="899997" y="936343"/>
                </a:cubicBezTo>
                <a:cubicBezTo>
                  <a:pt x="841490" y="926881"/>
                  <a:pt x="782803" y="918642"/>
                  <a:pt x="723936" y="911625"/>
                </a:cubicBezTo>
                <a:cubicBezTo>
                  <a:pt x="600353" y="896901"/>
                  <a:pt x="476300" y="887594"/>
                  <a:pt x="351779" y="883706"/>
                </a:cubicBezTo>
                <a:cubicBezTo>
                  <a:pt x="597012" y="821094"/>
                  <a:pt x="853485" y="829701"/>
                  <a:pt x="1104371" y="8375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✘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✗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8" r:id="rId9"/>
    <p:sldLayoutId id="2147483659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589"/>
            <a:ext cx="1767506" cy="514052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-257175" fontAlgn="base" latinLnBrk="1">
              <a:spcBef>
                <a:spcPct val="0"/>
              </a:spcBef>
              <a:spcAft>
                <a:spcPct val="0"/>
              </a:spcAft>
              <a:buClrTx/>
            </a:pPr>
            <a:fld id="{566ABCEB-ACFC-4714-9973-3DA970169C29}" type="datetime1">
              <a:rPr lang="zh-CN" altLang="en-US" sz="900" smtClean="0">
                <a:solidFill>
                  <a:srgbClr val="898989"/>
                </a:solidFill>
                <a:latin typeface="Calibri" pitchFamily="34" charset="0"/>
                <a:ea typeface="微软雅黑 Light" charset="-122"/>
              </a:rPr>
              <a:pPr indent="-257175" fontAlgn="base" latinLnBrk="1">
                <a:spcBef>
                  <a:spcPct val="0"/>
                </a:spcBef>
                <a:spcAft>
                  <a:spcPct val="0"/>
                </a:spcAft>
                <a:buClrTx/>
              </a:pPr>
              <a:t>2021/10/31</a:t>
            </a:fld>
            <a:endParaRPr lang="zh-CN" altLang="en-US" sz="900">
              <a:solidFill>
                <a:srgbClr val="898989"/>
              </a:solidFill>
              <a:latin typeface="Calibri" pitchFamily="34" charset="0"/>
              <a:ea typeface="微软雅黑 Light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-257175" algn="ctr" fontAlgn="base" latinLnBrk="1">
              <a:spcBef>
                <a:spcPct val="0"/>
              </a:spcBef>
              <a:spcAft>
                <a:spcPct val="0"/>
              </a:spcAft>
              <a:buClrTx/>
            </a:pPr>
            <a:r>
              <a:rPr lang="zh-CN" altLang="en-US" sz="900">
                <a:solidFill>
                  <a:srgbClr val="898989"/>
                </a:solidFill>
                <a:latin typeface="Calibri" pitchFamily="34" charset="0"/>
                <a:ea typeface="微软雅黑 Light" charset="-122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590837"/>
            <a:ext cx="584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pPr indent="-257175" fontAlgn="base" latinLnBrk="1">
              <a:spcBef>
                <a:spcPct val="0"/>
              </a:spcBef>
              <a:spcAft>
                <a:spcPct val="0"/>
              </a:spcAft>
              <a:buClrTx/>
            </a:pPr>
            <a:fld id="{566ABCEB-ACFC-4714-9973-3DA970169C29}" type="slidenum">
              <a:rPr lang="zh-CN" altLang="en-US" sz="900" smtClean="0">
                <a:solidFill>
                  <a:srgbClr val="898989"/>
                </a:solidFill>
                <a:latin typeface="Calibri" pitchFamily="34" charset="0"/>
                <a:ea typeface="微软雅黑 Light" charset="-122"/>
              </a:rPr>
              <a:pPr indent="-257175" fontAlgn="base" latinLnBrk="1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zh-CN" altLang="en-US" sz="900">
              <a:solidFill>
                <a:srgbClr val="898989"/>
              </a:solidFill>
              <a:latin typeface="Calibri" pitchFamily="34" charset="0"/>
              <a:ea typeface="微软雅黑 Light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642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ctrTitle"/>
          </p:nvPr>
        </p:nvSpPr>
        <p:spPr>
          <a:xfrm>
            <a:off x="1216025" y="1991825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Psikologi</a:t>
            </a:r>
            <a:r>
              <a:rPr lang="en" dirty="0"/>
              <a:t> Hukum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901965-F517-9347-B8C2-4719003C0FB8}"/>
              </a:ext>
            </a:extLst>
          </p:cNvPr>
          <p:cNvSpPr/>
          <p:nvPr/>
        </p:nvSpPr>
        <p:spPr>
          <a:xfrm flipH="1">
            <a:off x="286869" y="116542"/>
            <a:ext cx="27252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b="1" dirty="0" err="1"/>
              <a:t>Sepriyadi</a:t>
            </a:r>
            <a:r>
              <a:rPr lang="en" b="1" dirty="0"/>
              <a:t> Adhan S., S.H., M.H.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1183975" y="1222625"/>
            <a:ext cx="2031300" cy="37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0" lvl="0" indent="0">
              <a:buNone/>
            </a:pPr>
            <a:r>
              <a:rPr lang="en-US" altLang="zh-CN" b="1" dirty="0" err="1"/>
              <a:t>Psikologi</a:t>
            </a:r>
            <a:r>
              <a:rPr lang="en-US" altLang="zh-CN" b="1" dirty="0"/>
              <a:t> </a:t>
            </a:r>
            <a:r>
              <a:rPr lang="en-US" altLang="zh-CN" b="1" dirty="0" err="1"/>
              <a:t>Forensik</a:t>
            </a:r>
            <a:r>
              <a:rPr lang="en-US" altLang="zh-CN" b="1" dirty="0"/>
              <a:t> </a:t>
            </a:r>
            <a:r>
              <a:rPr lang="en-US" altLang="zh-CN" b="1" i="1" dirty="0"/>
              <a:t>(Forensic Psychology</a:t>
            </a:r>
            <a:r>
              <a:rPr lang="en-US" altLang="zh-CN" b="1" dirty="0"/>
              <a:t>),</a:t>
            </a:r>
            <a:r>
              <a:rPr lang="en-US" altLang="zh-CN" dirty="0"/>
              <a:t> </a:t>
            </a:r>
          </a:p>
          <a:p>
            <a:pPr marL="127000" lvl="0" indent="0">
              <a:buNone/>
            </a:pPr>
            <a:r>
              <a:rPr lang="en-US" altLang="zh-CN" sz="1400" dirty="0" err="1"/>
              <a:t>suatu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cabang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psikologi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untuk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penyiapan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informasi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bagi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pengadilan</a:t>
            </a:r>
            <a:r>
              <a:rPr lang="en-US" altLang="zh-CN" sz="1400" dirty="0"/>
              <a:t> (</a:t>
            </a:r>
            <a:r>
              <a:rPr lang="en-US" altLang="zh-CN" sz="1400" dirty="0" err="1"/>
              <a:t>psikologi</a:t>
            </a:r>
            <a:r>
              <a:rPr lang="en-US" altLang="zh-CN" sz="1400" dirty="0"/>
              <a:t> di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pengadilan</a:t>
            </a:r>
            <a:r>
              <a:rPr lang="en-US" altLang="zh-CN" sz="1400" dirty="0"/>
              <a:t>).</a:t>
            </a:r>
            <a:endParaRPr lang="en-US" sz="1400" dirty="0"/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2"/>
          </p:nvPr>
        </p:nvSpPr>
        <p:spPr>
          <a:xfrm>
            <a:off x="6180475" y="1222625"/>
            <a:ext cx="2031300" cy="37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altLang="zh-CN" b="1" dirty="0" err="1"/>
              <a:t>Psikologi</a:t>
            </a:r>
            <a:r>
              <a:rPr lang="en-US" altLang="zh-CN" b="1" dirty="0"/>
              <a:t> </a:t>
            </a:r>
            <a:r>
              <a:rPr lang="en-US" altLang="zh-CN" b="1" dirty="0" err="1"/>
              <a:t>Hukum</a:t>
            </a:r>
            <a:r>
              <a:rPr lang="en-US" altLang="zh-CN" b="1" dirty="0"/>
              <a:t> </a:t>
            </a:r>
            <a:r>
              <a:rPr lang="en-US" altLang="zh-CN" b="1" dirty="0" err="1"/>
              <a:t>Pidana</a:t>
            </a:r>
            <a:r>
              <a:rPr lang="en-US" altLang="zh-CN" b="1" dirty="0"/>
              <a:t> (</a:t>
            </a:r>
            <a:r>
              <a:rPr lang="en-US" altLang="zh-CN" b="1" i="1" dirty="0"/>
              <a:t>Criminal Psychology</a:t>
            </a:r>
            <a:r>
              <a:rPr lang="en-US" altLang="zh-CN" b="1" dirty="0"/>
              <a:t>), </a:t>
            </a:r>
            <a:r>
              <a:rPr lang="en-US" altLang="zh-CN" sz="1400" dirty="0" err="1"/>
              <a:t>sumbangan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psikologi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menggambarkan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dinamika</a:t>
            </a:r>
            <a:r>
              <a:rPr lang="en-US" altLang="zh-CN" sz="1400" dirty="0"/>
              <a:t> interpersonal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kelompok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dari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pembuatan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putusan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pada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suatu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tahapan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kunci</a:t>
            </a:r>
            <a:r>
              <a:rPr lang="en-US" altLang="zh-CN" sz="1400" dirty="0"/>
              <a:t> di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proses </a:t>
            </a:r>
            <a:r>
              <a:rPr lang="en-US" altLang="zh-CN" sz="1400" dirty="0" err="1"/>
              <a:t>mendakwa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seseorang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mulai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dari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waktu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penetapannya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sebagai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tersangka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hingga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pada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momen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penjatuhan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pidana</a:t>
            </a:r>
            <a:endParaRPr lang="en-U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7" name="Google Shape;177;p22"/>
          <p:cNvSpPr txBox="1">
            <a:spLocks noGrp="1"/>
          </p:cNvSpPr>
          <p:nvPr>
            <p:ph type="body" idx="3"/>
          </p:nvPr>
        </p:nvSpPr>
        <p:spPr>
          <a:xfrm>
            <a:off x="3682225" y="1222625"/>
            <a:ext cx="2031300" cy="37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altLang="zh-CN" b="1" dirty="0" err="1"/>
              <a:t>Psikologi</a:t>
            </a:r>
            <a:r>
              <a:rPr lang="en-US" altLang="zh-CN" b="1" dirty="0"/>
              <a:t> </a:t>
            </a:r>
            <a:r>
              <a:rPr lang="en-US" altLang="zh-CN" b="1" dirty="0" err="1"/>
              <a:t>Hukum</a:t>
            </a:r>
            <a:r>
              <a:rPr lang="en-US" altLang="zh-CN" b="1" dirty="0"/>
              <a:t> (</a:t>
            </a:r>
            <a:r>
              <a:rPr lang="en-US" altLang="zh-CN" b="1" i="1" dirty="0"/>
              <a:t>psychology of law</a:t>
            </a:r>
            <a:r>
              <a:rPr lang="en-US" altLang="zh-CN" b="1" dirty="0"/>
              <a:t>), </a:t>
            </a:r>
            <a:r>
              <a:rPr lang="en-US" altLang="zh-CN" sz="1400" dirty="0" err="1"/>
              <a:t>mengacu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pada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riset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psikologi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mengapa</a:t>
            </a:r>
            <a:r>
              <a:rPr lang="en-US" altLang="zh-CN" sz="1400" dirty="0"/>
              <a:t> orang-orang </a:t>
            </a:r>
            <a:r>
              <a:rPr lang="en-US" altLang="zh-CN" sz="1400" dirty="0" err="1"/>
              <a:t>mematuhi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atau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tidak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mematuhi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Undang-undang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tertentu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perkembangan</a:t>
            </a:r>
            <a:r>
              <a:rPr lang="en-US" altLang="zh-CN" sz="1400" dirty="0"/>
              <a:t> moral,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persepsi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sikap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publik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terhadap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berbagai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sanksi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pidana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seperti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apakah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mati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dapat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mempengaruhi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penurunan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kejahatan</a:t>
            </a:r>
            <a:r>
              <a:rPr lang="en-US" altLang="zh-CN" dirty="0"/>
              <a:t>.</a:t>
            </a:r>
            <a:endParaRPr lang="en-US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2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8" name="Google Shape;156;p20"/>
          <p:cNvSpPr txBox="1">
            <a:spLocks/>
          </p:cNvSpPr>
          <p:nvPr/>
        </p:nvSpPr>
        <p:spPr>
          <a:xfrm>
            <a:off x="2996324" y="235125"/>
            <a:ext cx="4234931" cy="99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✘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✗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 algn="ctr">
              <a:buFont typeface="Work Sans Regular"/>
              <a:buNone/>
            </a:pPr>
            <a:r>
              <a:rPr lang="en-US" b="1" dirty="0" err="1"/>
              <a:t>Penerapan</a:t>
            </a:r>
            <a:r>
              <a:rPr lang="en-US" b="1" dirty="0"/>
              <a:t> </a:t>
            </a:r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Psikologi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body" idx="1"/>
          </p:nvPr>
        </p:nvSpPr>
        <p:spPr>
          <a:xfrm>
            <a:off x="1216025" y="1695235"/>
            <a:ext cx="6711900" cy="267128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14300" indent="0">
              <a:buNone/>
            </a:pPr>
            <a:r>
              <a:rPr lang="en-US" altLang="zh-CN" sz="1600" b="1" i="1" dirty="0"/>
              <a:t>Neuroscience and law</a:t>
            </a:r>
            <a:r>
              <a:rPr lang="en-US" altLang="zh-CN" sz="1600" dirty="0"/>
              <a:t>,</a:t>
            </a:r>
            <a:r>
              <a:rPr lang="en-US" altLang="zh-CN" sz="1400" dirty="0"/>
              <a:t> </a:t>
            </a:r>
          </a:p>
          <a:p>
            <a:pPr marL="114300" indent="0">
              <a:buNone/>
            </a:pPr>
            <a:r>
              <a:rPr lang="en-US" altLang="zh-CN" sz="1400" dirty="0" err="1"/>
              <a:t>suatu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kajian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baru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tentang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keunikan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pentingnya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pengaruh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otak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syaraf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bagi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perilaku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manusia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masyarakat</a:t>
            </a:r>
            <a:r>
              <a:rPr lang="en-US" altLang="zh-CN" sz="1400" dirty="0"/>
              <a:t> ,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</a:t>
            </a:r>
            <a:r>
              <a:rPr lang="en-US" altLang="zh-CN" sz="1400" dirty="0"/>
              <a:t>. </a:t>
            </a:r>
            <a:r>
              <a:rPr lang="en-US" altLang="zh-CN" sz="1400" dirty="0" err="1"/>
              <a:t>Kajiannya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meliputi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wawasan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baru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tentang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isu-isu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pertanggungjawaban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meningkatkan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kemampuan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untuk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membaca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pikiran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prediksi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lebih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baik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terhadap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perilaku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akan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datang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prospek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terhadap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peningkatan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kemampuan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otak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manusia</a:t>
            </a:r>
            <a:r>
              <a:rPr lang="en-US" altLang="zh-CN" sz="1400" dirty="0"/>
              <a:t>.</a:t>
            </a:r>
            <a:endParaRPr lang="en-US" sz="1400" dirty="0"/>
          </a:p>
          <a:p>
            <a:pPr marL="114300" lvl="0" indent="0" algn="l" rtl="0"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400" dirty="0"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6" name="Google Shape;156;p20"/>
          <p:cNvSpPr txBox="1">
            <a:spLocks/>
          </p:cNvSpPr>
          <p:nvPr/>
        </p:nvSpPr>
        <p:spPr>
          <a:xfrm>
            <a:off x="2996324" y="235125"/>
            <a:ext cx="4234931" cy="99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✘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✗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 algn="ctr">
              <a:buFont typeface="Work Sans Regular"/>
              <a:buNone/>
            </a:pPr>
            <a:r>
              <a:rPr lang="en-US" b="1" dirty="0" err="1"/>
              <a:t>Penerapan</a:t>
            </a:r>
            <a:r>
              <a:rPr lang="en-US" b="1" dirty="0"/>
              <a:t> </a:t>
            </a:r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Psikologi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8654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>
            <a:spLocks noGrp="1"/>
          </p:cNvSpPr>
          <p:nvPr>
            <p:ph type="title"/>
          </p:nvPr>
        </p:nvSpPr>
        <p:spPr>
          <a:xfrm>
            <a:off x="1216025" y="747522"/>
            <a:ext cx="4075166" cy="141215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Faktor yang Mempengaruhi </a:t>
            </a:r>
            <a:br>
              <a:rPr lang="en" sz="2800" dirty="0"/>
            </a:br>
            <a:r>
              <a:rPr lang="en" sz="2800" dirty="0"/>
              <a:t>Tindak Pidana</a:t>
            </a:r>
            <a:endParaRPr sz="2800" dirty="0"/>
          </a:p>
        </p:txBody>
      </p:sp>
      <p:sp>
        <p:nvSpPr>
          <p:cNvPr id="184" name="Google Shape;184;p23"/>
          <p:cNvSpPr txBox="1">
            <a:spLocks noGrp="1"/>
          </p:cNvSpPr>
          <p:nvPr>
            <p:ph type="body" idx="1"/>
          </p:nvPr>
        </p:nvSpPr>
        <p:spPr>
          <a:xfrm>
            <a:off x="1216025" y="2396525"/>
            <a:ext cx="3741000" cy="235332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altLang="zh-CN" sz="1600" dirty="0" err="1"/>
              <a:t>Faktor</a:t>
            </a:r>
            <a:r>
              <a:rPr lang="en-US" altLang="zh-CN" sz="1600" dirty="0"/>
              <a:t> Personal: </a:t>
            </a:r>
            <a:r>
              <a:rPr lang="en-US" altLang="zh-CN" sz="1600" dirty="0" err="1"/>
              <a:t>Termasuk</a:t>
            </a:r>
            <a:r>
              <a:rPr lang="en-US" altLang="zh-CN" sz="1600" dirty="0"/>
              <a:t> di </a:t>
            </a:r>
            <a:r>
              <a:rPr lang="en-US" altLang="zh-CN" sz="1600" dirty="0" err="1"/>
              <a:t>dalamnya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faktor</a:t>
            </a:r>
            <a:r>
              <a:rPr lang="en-US" altLang="zh-CN" sz="1600" dirty="0"/>
              <a:t> </a:t>
            </a:r>
            <a:r>
              <a:rPr lang="en-US" altLang="zh-CN" sz="1600" dirty="0" err="1"/>
              <a:t>biologis</a:t>
            </a:r>
            <a:r>
              <a:rPr lang="en-US" altLang="zh-CN" sz="1600" dirty="0"/>
              <a:t> (</a:t>
            </a:r>
            <a:r>
              <a:rPr lang="en-US" altLang="zh-CN" sz="1600" dirty="0" err="1"/>
              <a:t>umur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jenis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kelamin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keadaan</a:t>
            </a:r>
            <a:r>
              <a:rPr lang="en-US" altLang="zh-CN" sz="1600" dirty="0"/>
              <a:t> mental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lain-lain)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psikologis</a:t>
            </a:r>
            <a:r>
              <a:rPr lang="en-US" altLang="zh-CN" sz="1600" dirty="0"/>
              <a:t> (</a:t>
            </a:r>
            <a:r>
              <a:rPr lang="en-US" altLang="zh-CN" sz="1600" dirty="0" err="1"/>
              <a:t>agresivitas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kecerobohan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keteransingan</a:t>
            </a:r>
            <a:r>
              <a:rPr lang="en-US" altLang="zh-CN" sz="1600" dirty="0"/>
              <a:t>).</a:t>
            </a:r>
            <a:endParaRPr lang="en-US" sz="1600" dirty="0"/>
          </a:p>
          <a:p>
            <a:r>
              <a:rPr lang="en-US" altLang="zh-CN" sz="1600" dirty="0" err="1"/>
              <a:t>Faktor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Situasional</a:t>
            </a:r>
            <a:r>
              <a:rPr lang="en-US" altLang="zh-CN" sz="1600" dirty="0"/>
              <a:t> : </a:t>
            </a:r>
            <a:r>
              <a:rPr lang="en-US" altLang="zh-CN" sz="1600" dirty="0" err="1"/>
              <a:t>Seperti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konflik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faktor</a:t>
            </a:r>
            <a:r>
              <a:rPr lang="en-US" altLang="zh-CN" sz="1600" dirty="0"/>
              <a:t> </a:t>
            </a:r>
            <a:r>
              <a:rPr lang="en-US" altLang="zh-CN" sz="1600" dirty="0" err="1"/>
              <a:t>tempat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waktu</a:t>
            </a:r>
            <a:r>
              <a:rPr lang="en-US" altLang="zh-CN" sz="1600" dirty="0"/>
              <a:t>.</a:t>
            </a:r>
            <a:endParaRPr lang="en-US" sz="16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186" name="Google Shape;186;p2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059" y="747522"/>
            <a:ext cx="2602071" cy="329800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>
            <a:spLocks noGrp="1"/>
          </p:cNvSpPr>
          <p:nvPr>
            <p:ph type="title" idx="4294967295"/>
          </p:nvPr>
        </p:nvSpPr>
        <p:spPr>
          <a:xfrm>
            <a:off x="1121425" y="400694"/>
            <a:ext cx="5330745" cy="133564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1"/>
                </a:solidFill>
              </a:rPr>
              <a:t>Manfaat Psikologi </a:t>
            </a:r>
            <a:br>
              <a:rPr lang="en" sz="2800" dirty="0">
                <a:solidFill>
                  <a:schemeClr val="tx1"/>
                </a:solidFill>
              </a:rPr>
            </a:br>
            <a:r>
              <a:rPr lang="en" sz="2800" dirty="0">
                <a:solidFill>
                  <a:schemeClr val="tx1"/>
                </a:solidFill>
              </a:rPr>
              <a:t>dalam Hukum</a:t>
            </a:r>
            <a:endParaRPr sz="2800" b="0" dirty="0">
              <a:solidFill>
                <a:schemeClr val="tx1"/>
              </a:solidFill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" name="Google Shape;147;p19"/>
          <p:cNvSpPr txBox="1">
            <a:spLocks/>
          </p:cNvSpPr>
          <p:nvPr/>
        </p:nvSpPr>
        <p:spPr>
          <a:xfrm>
            <a:off x="1216025" y="1695235"/>
            <a:ext cx="4085440" cy="267128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/>
            <a:r>
              <a:rPr lang="en-US" altLang="zh-CN" sz="1600" b="1" dirty="0" err="1">
                <a:solidFill>
                  <a:schemeClr val="tx1"/>
                </a:solidFill>
              </a:rPr>
              <a:t>Mematangkan</a:t>
            </a:r>
            <a:r>
              <a:rPr lang="en-US" altLang="zh-CN" sz="1600" b="1" dirty="0">
                <a:solidFill>
                  <a:schemeClr val="tx1"/>
                </a:solidFill>
              </a:rPr>
              <a:t> Proses </a:t>
            </a:r>
            <a:r>
              <a:rPr lang="en-US" altLang="zh-CN" sz="1600" b="1" dirty="0" err="1">
                <a:solidFill>
                  <a:schemeClr val="tx1"/>
                </a:solidFill>
              </a:rPr>
              <a:t>Hukum</a:t>
            </a:r>
            <a:r>
              <a:rPr lang="en-US" altLang="zh-CN" sz="1600" b="1" dirty="0">
                <a:solidFill>
                  <a:schemeClr val="tx1"/>
                </a:solidFill>
              </a:rPr>
              <a:t> </a:t>
            </a:r>
            <a:endParaRPr lang="en-US" altLang="zh-CN" dirty="0">
              <a:solidFill>
                <a:schemeClr val="tx1"/>
              </a:solidFill>
            </a:endParaRPr>
          </a:p>
          <a:p>
            <a:pPr marL="114300"/>
            <a:r>
              <a:rPr lang="en-US" altLang="zh-CN" dirty="0">
                <a:solidFill>
                  <a:schemeClr val="tx1"/>
                </a:solidFill>
              </a:rPr>
              <a:t>Proses </a:t>
            </a:r>
            <a:r>
              <a:rPr lang="en-US" altLang="zh-CN" dirty="0" err="1">
                <a:solidFill>
                  <a:schemeClr val="tx1"/>
                </a:solidFill>
              </a:rPr>
              <a:t>hukum</a:t>
            </a:r>
            <a:r>
              <a:rPr lang="en-US" altLang="zh-CN" dirty="0">
                <a:solidFill>
                  <a:schemeClr val="tx1"/>
                </a:solidFill>
              </a:rPr>
              <a:t> yang </a:t>
            </a:r>
            <a:r>
              <a:rPr lang="en-US" altLang="zh-CN" dirty="0" err="1">
                <a:solidFill>
                  <a:schemeClr val="tx1"/>
                </a:solidFill>
              </a:rPr>
              <a:t>lebih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matang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merupakan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salah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satu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kegunaan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psikologi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dalam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bidang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hukum</a:t>
            </a:r>
            <a:r>
              <a:rPr lang="en-US" altLang="zh-CN" dirty="0">
                <a:solidFill>
                  <a:schemeClr val="tx1"/>
                </a:solidFill>
              </a:rPr>
              <a:t>. Proses </a:t>
            </a:r>
            <a:r>
              <a:rPr lang="en-US" altLang="zh-CN" dirty="0" err="1">
                <a:solidFill>
                  <a:schemeClr val="tx1"/>
                </a:solidFill>
              </a:rPr>
              <a:t>hukum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akan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berjalan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dengan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lebih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lancar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dan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juga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mantap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manakala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aspek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psikologi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dari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setiap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pihak</a:t>
            </a:r>
            <a:r>
              <a:rPr lang="en-US" altLang="zh-CN" dirty="0">
                <a:solidFill>
                  <a:schemeClr val="tx1"/>
                </a:solidFill>
              </a:rPr>
              <a:t> yang </a:t>
            </a:r>
            <a:r>
              <a:rPr lang="en-US" altLang="zh-CN" dirty="0" err="1">
                <a:solidFill>
                  <a:schemeClr val="tx1"/>
                </a:solidFill>
              </a:rPr>
              <a:t>terlibat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dalam</a:t>
            </a:r>
            <a:r>
              <a:rPr lang="en-US" altLang="zh-CN" dirty="0">
                <a:solidFill>
                  <a:schemeClr val="tx1"/>
                </a:solidFill>
              </a:rPr>
              <a:t> proses </a:t>
            </a:r>
            <a:r>
              <a:rPr lang="en-US" altLang="zh-CN" dirty="0" err="1">
                <a:solidFill>
                  <a:schemeClr val="tx1"/>
                </a:solidFill>
              </a:rPr>
              <a:t>tersebut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dalam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kondisi</a:t>
            </a:r>
            <a:r>
              <a:rPr lang="en-US" altLang="zh-CN" dirty="0">
                <a:solidFill>
                  <a:schemeClr val="tx1"/>
                </a:solidFill>
              </a:rPr>
              <a:t> yang </a:t>
            </a:r>
            <a:r>
              <a:rPr lang="en-US" altLang="zh-CN" dirty="0" err="1">
                <a:solidFill>
                  <a:schemeClr val="tx1"/>
                </a:solidFill>
              </a:rPr>
              <a:t>baik</a:t>
            </a:r>
            <a:r>
              <a:rPr lang="en-US" altLang="zh-CN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marL="114300">
              <a:spcBef>
                <a:spcPts val="600"/>
              </a:spcBef>
              <a:buSzPts val="1800"/>
            </a:pP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"/>
          <p:cNvSpPr txBox="1">
            <a:spLocks noGrp="1"/>
          </p:cNvSpPr>
          <p:nvPr>
            <p:ph type="title"/>
          </p:nvPr>
        </p:nvSpPr>
        <p:spPr>
          <a:xfrm>
            <a:off x="1216025" y="8507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Peran Psikologi dalam Hukum</a:t>
            </a:r>
            <a:endParaRPr sz="3600" dirty="0"/>
          </a:p>
        </p:txBody>
      </p:sp>
      <p:sp>
        <p:nvSpPr>
          <p:cNvPr id="289" name="Google Shape;289;p31"/>
          <p:cNvSpPr txBox="1">
            <a:spLocks noGrp="1"/>
          </p:cNvSpPr>
          <p:nvPr>
            <p:ph type="body" idx="1"/>
          </p:nvPr>
        </p:nvSpPr>
        <p:spPr>
          <a:xfrm>
            <a:off x="1183975" y="1710725"/>
            <a:ext cx="2925038" cy="121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latin typeface="Work Sans"/>
                <a:ea typeface="Work Sans"/>
                <a:cs typeface="Work Sans"/>
                <a:sym typeface="Work Sans"/>
              </a:rPr>
              <a:t>P</a:t>
            </a: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enasihat 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indent="0">
              <a:buNone/>
            </a:pPr>
            <a:r>
              <a:rPr lang="en-US" altLang="zh-CN" sz="1400" dirty="0" err="1"/>
              <a:t>Psikolog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diminta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memberikan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masukan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apakah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seorang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terdakwa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atau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saksi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layak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dimintai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keterangan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proses </a:t>
            </a:r>
            <a:r>
              <a:rPr lang="en-US" altLang="zh-CN" sz="1400" dirty="0" err="1"/>
              <a:t>persidangan</a:t>
            </a:r>
            <a:r>
              <a:rPr lang="en-US" altLang="zh-CN" sz="1400" dirty="0"/>
              <a:t>. </a:t>
            </a:r>
            <a:endParaRPr lang="en-U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290" name="Google Shape;290;p31"/>
          <p:cNvSpPr txBox="1">
            <a:spLocks noGrp="1"/>
          </p:cNvSpPr>
          <p:nvPr>
            <p:ph type="body" idx="2"/>
          </p:nvPr>
        </p:nvSpPr>
        <p:spPr>
          <a:xfrm>
            <a:off x="4572000" y="1784150"/>
            <a:ext cx="2609636" cy="121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Evaluator</a:t>
            </a:r>
          </a:p>
          <a:p>
            <a:pPr marL="0" lvl="0" indent="0">
              <a:buNone/>
            </a:pPr>
            <a:r>
              <a:rPr lang="en-US" altLang="zh-CN" sz="1400" dirty="0" err="1"/>
              <a:t>Sebagai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seorang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ilmuwan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psikolog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dituntut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mampu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melakukan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evaluasi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terhadap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suatu</a:t>
            </a:r>
            <a:r>
              <a:rPr lang="en-US" altLang="zh-CN" sz="1400" dirty="0"/>
              <a:t> program</a:t>
            </a:r>
            <a:endParaRPr sz="14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92" name="Google Shape;292;p3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93" name="Google Shape;293;p31"/>
          <p:cNvSpPr txBox="1">
            <a:spLocks noGrp="1"/>
          </p:cNvSpPr>
          <p:nvPr>
            <p:ph type="body" idx="1"/>
          </p:nvPr>
        </p:nvSpPr>
        <p:spPr>
          <a:xfrm>
            <a:off x="2232873" y="3183976"/>
            <a:ext cx="5527497" cy="15658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Pembaharu</a:t>
            </a:r>
          </a:p>
          <a:p>
            <a:pPr marL="0" lvl="0" indent="0">
              <a:buNone/>
            </a:pPr>
            <a:r>
              <a:rPr lang="en-US" altLang="zh-CN" sz="1200" dirty="0" err="1"/>
              <a:t>Psikolog</a:t>
            </a:r>
            <a:r>
              <a:rPr lang="en-US" altLang="zh-CN" sz="1200" dirty="0"/>
              <a:t> </a:t>
            </a:r>
            <a:r>
              <a:rPr lang="en-US" altLang="zh-CN" sz="1200" dirty="0" err="1"/>
              <a:t>diharapkan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mampu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mengaplikasi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ilmu</a:t>
            </a:r>
            <a:r>
              <a:rPr lang="en-US" altLang="zh-CN" sz="1200" dirty="0"/>
              <a:t> </a:t>
            </a:r>
            <a:r>
              <a:rPr lang="en-US" altLang="zh-CN" sz="1200" dirty="0" err="1"/>
              <a:t>pengetahuannya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ke</a:t>
            </a:r>
            <a:r>
              <a:rPr lang="en-US" altLang="zh-CN" sz="1200" dirty="0"/>
              <a:t> </a:t>
            </a:r>
            <a:r>
              <a:rPr lang="en-US" altLang="zh-CN" sz="1200" dirty="0" err="1"/>
              <a:t>dalam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tataran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aplikatif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sehingga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sistem</a:t>
            </a:r>
            <a:r>
              <a:rPr lang="en-US" altLang="zh-CN" sz="1200" dirty="0"/>
              <a:t> </a:t>
            </a:r>
            <a:r>
              <a:rPr lang="en-US" altLang="zh-CN" sz="1200" dirty="0" err="1"/>
              <a:t>hukum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mulai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dari</a:t>
            </a:r>
            <a:r>
              <a:rPr lang="en-US" altLang="zh-CN" sz="1200" dirty="0"/>
              <a:t> proses </a:t>
            </a:r>
            <a:r>
              <a:rPr lang="en-US" altLang="zh-CN" sz="1200" dirty="0" err="1"/>
              <a:t>penangkapan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persidangan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pembinaan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dan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penghukuman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berlandaskan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kajian-kajian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ilmiah</a:t>
            </a:r>
            <a:r>
              <a:rPr lang="en-US" altLang="zh-CN" sz="1200" dirty="0"/>
              <a:t> (</a:t>
            </a:r>
            <a:r>
              <a:rPr lang="en-US" altLang="zh-CN" sz="1200" dirty="0" err="1"/>
              <a:t>psikologis</a:t>
            </a:r>
            <a:r>
              <a:rPr lang="en-US" altLang="zh-CN" sz="1200" dirty="0"/>
              <a:t>), </a:t>
            </a:r>
            <a:r>
              <a:rPr lang="en-US" altLang="zh-CN" sz="1200" dirty="0" err="1"/>
              <a:t>Ketika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seorang</a:t>
            </a:r>
            <a:r>
              <a:rPr lang="en-US" altLang="zh-CN" sz="1200" dirty="0"/>
              <a:t> </a:t>
            </a:r>
            <a:r>
              <a:rPr lang="en-US" altLang="zh-CN" sz="1200" dirty="0" err="1"/>
              <a:t>saksi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mata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memberi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keterangan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baik</a:t>
            </a:r>
            <a:r>
              <a:rPr lang="en-US" altLang="zh-CN" sz="1200" dirty="0"/>
              <a:t> di </a:t>
            </a:r>
            <a:r>
              <a:rPr lang="en-US" altLang="zh-CN" sz="1200" dirty="0" err="1"/>
              <a:t>tahap</a:t>
            </a:r>
            <a:r>
              <a:rPr lang="en-US" altLang="zh-CN" sz="1200" dirty="0"/>
              <a:t> </a:t>
            </a:r>
            <a:r>
              <a:rPr lang="en-US" altLang="zh-CN" sz="1200" dirty="0" err="1"/>
              <a:t>penyelidikan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penyidikan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maupun</a:t>
            </a:r>
            <a:r>
              <a:rPr lang="en-US" altLang="zh-CN" sz="1200" dirty="0"/>
              <a:t> di </a:t>
            </a:r>
            <a:r>
              <a:rPr lang="en-US" altLang="zh-CN" sz="1200" dirty="0" err="1"/>
              <a:t>persidangan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pengadilan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maka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Psikologi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Hukum</a:t>
            </a:r>
            <a:r>
              <a:rPr lang="en-US" altLang="zh-CN" sz="1200" dirty="0"/>
              <a:t> </a:t>
            </a:r>
            <a:r>
              <a:rPr lang="en-US" altLang="zh-CN" sz="1200" dirty="0" err="1"/>
              <a:t>akan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sangat</a:t>
            </a:r>
            <a:r>
              <a:rPr lang="en-US" altLang="zh-CN" sz="1200" dirty="0"/>
              <a:t> </a:t>
            </a:r>
            <a:r>
              <a:rPr lang="en-US" altLang="zh-CN" sz="1200" dirty="0" err="1"/>
              <a:t>banyak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membantu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menilai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keakuratan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kesaksian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tersebut</a:t>
            </a:r>
            <a:r>
              <a:rPr lang="en-US" altLang="zh-CN" sz="1200" dirty="0"/>
              <a:t>.</a:t>
            </a:r>
            <a:endParaRPr sz="12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47943444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>
            <a:spLocks noGrp="1"/>
          </p:cNvSpPr>
          <p:nvPr>
            <p:ph type="title"/>
          </p:nvPr>
        </p:nvSpPr>
        <p:spPr>
          <a:xfrm>
            <a:off x="1227600" y="562997"/>
            <a:ext cx="6711900" cy="95331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Peran Psikologi dalam Proses Hukum</a:t>
            </a:r>
            <a:endParaRPr sz="3200" dirty="0"/>
          </a:p>
        </p:txBody>
      </p:sp>
      <p:sp>
        <p:nvSpPr>
          <p:cNvPr id="232" name="Google Shape;232;p2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50318"/>
              </p:ext>
            </p:extLst>
          </p:nvPr>
        </p:nvGraphicFramePr>
        <p:xfrm>
          <a:off x="1378861" y="2123891"/>
          <a:ext cx="6096000" cy="2519936"/>
        </p:xfrm>
        <a:graphic>
          <a:graphicData uri="http://schemas.openxmlformats.org/drawingml/2006/table">
            <a:tbl>
              <a:tblPr firstRow="1" bandRow="1">
                <a:tableStyleId>{3EF96083-20C6-4CBD-AE06-0CBBAD899A39}</a:tableStyleId>
              </a:tblPr>
              <a:tblGrid>
                <a:gridCol w="1856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9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048">
                <a:tc>
                  <a:txBody>
                    <a:bodyPr/>
                    <a:lstStyle/>
                    <a:p>
                      <a:r>
                        <a:rPr lang="en-US" b="1" dirty="0"/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Peran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r>
                        <a:rPr lang="en-US" dirty="0" err="1"/>
                        <a:t>Polisi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Membantu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polisi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dalam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melakukan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penyidikan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pada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korban,saksi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pelaku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r>
                        <a:rPr lang="en-US" dirty="0" err="1"/>
                        <a:t>Kejaksaan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Membantu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jaksa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dalam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memahami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kondisi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psikologis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pelaku,korban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memberikan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perlatihan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tentang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gaya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bertanya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kepada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saksi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r>
                        <a:rPr lang="en-US" dirty="0" err="1"/>
                        <a:t>Pengadilan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Sebagai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saksi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ahli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dalam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persidangan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r>
                        <a:rPr lang="en-US" dirty="0" err="1"/>
                        <a:t>Lembaga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 err="1"/>
                        <a:t>Kemasyarakatan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Asesmen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dan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intervensi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psikologi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pada</a:t>
                      </a:r>
                      <a:r>
                        <a:rPr lang="en-US" altLang="zh-C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narapidana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0"/>
          <p:cNvSpPr txBox="1">
            <a:spLocks noGrp="1"/>
          </p:cNvSpPr>
          <p:nvPr>
            <p:ph type="title"/>
          </p:nvPr>
        </p:nvSpPr>
        <p:spPr>
          <a:xfrm>
            <a:off x="1216025" y="567159"/>
            <a:ext cx="6711900" cy="105911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Peran Psikologi dalam Penegakan Hukum</a:t>
            </a:r>
            <a:endParaRPr sz="3200" dirty="0"/>
          </a:p>
        </p:txBody>
      </p:sp>
      <p:sp>
        <p:nvSpPr>
          <p:cNvPr id="271" name="Google Shape;271;p3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pSp>
        <p:nvGrpSpPr>
          <p:cNvPr id="272" name="Google Shape;272;p30"/>
          <p:cNvGrpSpPr/>
          <p:nvPr/>
        </p:nvGrpSpPr>
        <p:grpSpPr>
          <a:xfrm>
            <a:off x="994162" y="1932764"/>
            <a:ext cx="6346360" cy="731700"/>
            <a:chOff x="1665225" y="1323164"/>
            <a:chExt cx="6346360" cy="731700"/>
          </a:xfrm>
        </p:grpSpPr>
        <p:sp>
          <p:nvSpPr>
            <p:cNvPr id="273" name="Google Shape;273;p30"/>
            <p:cNvSpPr txBox="1"/>
            <p:nvPr/>
          </p:nvSpPr>
          <p:spPr>
            <a:xfrm>
              <a:off x="1665225" y="1373350"/>
              <a:ext cx="10497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dk1"/>
                  </a:solidFill>
                  <a:latin typeface="Work Sans"/>
                  <a:ea typeface="Work Sans"/>
                  <a:cs typeface="Work Sans"/>
                  <a:sym typeface="Work Sans"/>
                </a:rPr>
                <a:t>Lorem </a:t>
              </a:r>
              <a:endParaRPr sz="18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2789785" y="1323164"/>
              <a:ext cx="5221800" cy="731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  <p:sp>
          <p:nvSpPr>
            <p:cNvPr id="275" name="Google Shape;275;p30"/>
            <p:cNvSpPr txBox="1"/>
            <p:nvPr/>
          </p:nvSpPr>
          <p:spPr>
            <a:xfrm>
              <a:off x="2914389" y="1407440"/>
              <a:ext cx="4765800" cy="5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CN" sz="1200" dirty="0" err="1">
                  <a:solidFill>
                    <a:schemeClr val="bg1"/>
                  </a:solidFill>
                </a:rPr>
                <a:t>Pertama</a:t>
              </a:r>
              <a:r>
                <a:rPr lang="en-US" altLang="zh-CN" sz="1200" dirty="0">
                  <a:solidFill>
                    <a:schemeClr val="bg1"/>
                  </a:solidFill>
                </a:rPr>
                <a:t>,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Psikologi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berperan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dalam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memperkuat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aparat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penegak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hukum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dalam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menegakkan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hukum</a:t>
              </a:r>
              <a:r>
                <a:rPr lang="en-US" altLang="zh-CN" sz="1200" dirty="0">
                  <a:solidFill>
                    <a:schemeClr val="bg1"/>
                  </a:solidFill>
                </a:rPr>
                <a:t>.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misalnya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bagaimana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peranan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intervensi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psikologis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dalam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meningkatkan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perfomance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polisi</a:t>
              </a:r>
              <a:r>
                <a:rPr lang="en-US" altLang="zh-CN" sz="1200" dirty="0">
                  <a:solidFill>
                    <a:schemeClr val="bg1"/>
                  </a:solidFill>
                </a:rPr>
                <a:t>.</a:t>
              </a:r>
              <a:r>
                <a:rPr lang="en" sz="1100" dirty="0">
                  <a:solidFill>
                    <a:schemeClr val="bg1"/>
                  </a:solidFill>
                  <a:latin typeface="Work Sans Regular"/>
                  <a:ea typeface="Work Sans Regular"/>
                  <a:cs typeface="Work Sans Regular"/>
                  <a:sym typeface="Work Sans Regular"/>
                </a:rPr>
                <a:t>.</a:t>
              </a:r>
              <a:endParaRPr sz="1100" dirty="0">
                <a:solidFill>
                  <a:schemeClr val="bg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</p:grpSp>
      <p:grpSp>
        <p:nvGrpSpPr>
          <p:cNvPr id="276" name="Google Shape;276;p30"/>
          <p:cNvGrpSpPr/>
          <p:nvPr/>
        </p:nvGrpSpPr>
        <p:grpSpPr>
          <a:xfrm>
            <a:off x="994162" y="2817125"/>
            <a:ext cx="5984861" cy="731700"/>
            <a:chOff x="1665226" y="2207525"/>
            <a:chExt cx="5984861" cy="731700"/>
          </a:xfrm>
        </p:grpSpPr>
        <p:sp>
          <p:nvSpPr>
            <p:cNvPr id="277" name="Google Shape;277;p30"/>
            <p:cNvSpPr txBox="1"/>
            <p:nvPr/>
          </p:nvSpPr>
          <p:spPr>
            <a:xfrm>
              <a:off x="1665226" y="2257725"/>
              <a:ext cx="10500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rgbClr val="434343"/>
                  </a:solidFill>
                  <a:latin typeface="Work Sans"/>
                  <a:ea typeface="Work Sans"/>
                  <a:cs typeface="Work Sans"/>
                  <a:sym typeface="Work Sans"/>
                </a:rPr>
                <a:t>Ipsum</a:t>
              </a:r>
              <a:endParaRPr sz="1800" b="1" dirty="0">
                <a:solidFill>
                  <a:srgbClr val="434343"/>
                </a:solidFill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2789787" y="2207525"/>
              <a:ext cx="4860300" cy="7317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  <p:sp>
          <p:nvSpPr>
            <p:cNvPr id="279" name="Google Shape;279;p30"/>
            <p:cNvSpPr txBox="1"/>
            <p:nvPr/>
          </p:nvSpPr>
          <p:spPr>
            <a:xfrm>
              <a:off x="2914387" y="2414096"/>
              <a:ext cx="43731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CN" sz="1200" dirty="0" err="1">
                  <a:solidFill>
                    <a:schemeClr val="bg1"/>
                  </a:solidFill>
                </a:rPr>
                <a:t>Kedua</a:t>
              </a:r>
              <a:r>
                <a:rPr lang="en-US" altLang="zh-CN" sz="1200" dirty="0">
                  <a:solidFill>
                    <a:schemeClr val="bg1"/>
                  </a:solidFill>
                </a:rPr>
                <a:t>,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Psikologi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berperan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dalam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menjelaskan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kondisi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psikologis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pelaku</a:t>
              </a:r>
              <a:r>
                <a:rPr lang="en-US" altLang="zh-CN" sz="1200" dirty="0">
                  <a:solidFill>
                    <a:schemeClr val="bg1"/>
                  </a:solidFill>
                </a:rPr>
                <a:t>,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korban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saksi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sehingga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aparat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penegak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hukum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dapat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mengambil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keputusan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dengan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tepat</a:t>
              </a:r>
              <a:r>
                <a:rPr lang="en" sz="1200" dirty="0">
                  <a:solidFill>
                    <a:schemeClr val="bg1"/>
                  </a:solidFill>
                  <a:latin typeface="Work Sans Regular"/>
                  <a:ea typeface="Work Sans Regular"/>
                  <a:cs typeface="Work Sans Regular"/>
                  <a:sym typeface="Work Sans Regular"/>
                </a:rPr>
                <a:t>.</a:t>
              </a:r>
              <a:endParaRPr sz="1200" dirty="0">
                <a:solidFill>
                  <a:schemeClr val="bg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</p:grpSp>
      <p:grpSp>
        <p:nvGrpSpPr>
          <p:cNvPr id="280" name="Google Shape;280;p30"/>
          <p:cNvGrpSpPr/>
          <p:nvPr/>
        </p:nvGrpSpPr>
        <p:grpSpPr>
          <a:xfrm>
            <a:off x="994164" y="3698225"/>
            <a:ext cx="5622160" cy="731700"/>
            <a:chOff x="1665227" y="3088625"/>
            <a:chExt cx="5622160" cy="731700"/>
          </a:xfrm>
        </p:grpSpPr>
        <p:sp>
          <p:nvSpPr>
            <p:cNvPr id="281" name="Google Shape;281;p30"/>
            <p:cNvSpPr txBox="1"/>
            <p:nvPr/>
          </p:nvSpPr>
          <p:spPr>
            <a:xfrm>
              <a:off x="1665227" y="3138825"/>
              <a:ext cx="10497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666666"/>
                </a:solidFill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2789787" y="3088625"/>
              <a:ext cx="4497600" cy="7317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  <p:sp>
          <p:nvSpPr>
            <p:cNvPr id="283" name="Google Shape;283;p30"/>
            <p:cNvSpPr txBox="1"/>
            <p:nvPr/>
          </p:nvSpPr>
          <p:spPr>
            <a:xfrm>
              <a:off x="2914388" y="3295180"/>
              <a:ext cx="38499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CN" sz="1200" dirty="0" err="1">
                  <a:solidFill>
                    <a:schemeClr val="bg1"/>
                  </a:solidFill>
                </a:rPr>
                <a:t>Ketiga</a:t>
              </a:r>
              <a:r>
                <a:rPr lang="en-US" altLang="zh-CN" sz="1200" dirty="0">
                  <a:solidFill>
                    <a:schemeClr val="bg1"/>
                  </a:solidFill>
                </a:rPr>
                <a:t>,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Psikologi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berperan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dalam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meningkatkan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kesadaran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masyarakat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dalam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mematuhi</a:t>
              </a:r>
              <a:r>
                <a:rPr lang="en-US" altLang="zh-CN" sz="1200" dirty="0">
                  <a:solidFill>
                    <a:schemeClr val="bg1"/>
                  </a:solidFill>
                </a:rPr>
                <a:t>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hukum</a:t>
              </a:r>
              <a:r>
                <a:rPr lang="en-US" altLang="zh-CN" sz="1200" dirty="0">
                  <a:solidFill>
                    <a:schemeClr val="bg1"/>
                  </a:solidFill>
                </a:rPr>
                <a:t> yang </a:t>
              </a:r>
              <a:r>
                <a:rPr lang="en-US" altLang="zh-CN" sz="1200" dirty="0" err="1">
                  <a:solidFill>
                    <a:schemeClr val="bg1"/>
                  </a:solidFill>
                </a:rPr>
                <a:t>berlaku</a:t>
              </a:r>
              <a:r>
                <a:rPr lang="en-US" altLang="zh-CN" sz="1200" dirty="0">
                  <a:solidFill>
                    <a:schemeClr val="bg1"/>
                  </a:solidFill>
                </a:rPr>
                <a:t>. </a:t>
              </a:r>
              <a:r>
                <a:rPr lang="en" sz="1200" dirty="0">
                  <a:solidFill>
                    <a:schemeClr val="bg1"/>
                  </a:solidFill>
                  <a:latin typeface="Work Sans Regular"/>
                  <a:ea typeface="Work Sans Regular"/>
                  <a:cs typeface="Work Sans Regular"/>
                  <a:sym typeface="Work Sans Regular"/>
                </a:rPr>
                <a:t>.</a:t>
              </a:r>
              <a:endParaRPr sz="1200" dirty="0">
                <a:solidFill>
                  <a:schemeClr val="bg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62" y="1932764"/>
            <a:ext cx="1049700" cy="7400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98" y="2817125"/>
            <a:ext cx="1098164" cy="679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24" y="3497025"/>
            <a:ext cx="942975" cy="932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7" name="Picture 2097196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98" name="Picture 2097197"/>
          <p:cNvPicPr>
            <a:picLocks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074" name="Freeform 1049073"/>
          <p:cNvSpPr/>
          <p:nvPr/>
        </p:nvSpPr>
        <p:spPr>
          <a:xfrm>
            <a:off x="5343525" y="3395662"/>
            <a:ext cx="3800475" cy="1747838"/>
          </a:xfrm>
          <a:custGeom>
            <a:avLst/>
            <a:gdLst/>
            <a:ahLst/>
            <a:cxnLst/>
            <a:rect l="0" t="0" r="r" b="b"/>
            <a:pathLst>
              <a:path w="5067301" h="2330133">
                <a:moveTo>
                  <a:pt x="2850980" y="0"/>
                </a:moveTo>
                <a:cubicBezTo>
                  <a:pt x="3249564" y="0"/>
                  <a:pt x="3594456" y="229667"/>
                  <a:pt x="3756668" y="565584"/>
                </a:cubicBezTo>
                <a:cubicBezTo>
                  <a:pt x="3884965" y="503272"/>
                  <a:pt x="4029158" y="469871"/>
                  <a:pt x="4181158" y="469871"/>
                </a:cubicBezTo>
                <a:cubicBezTo>
                  <a:pt x="4531322" y="469871"/>
                  <a:pt x="4840047" y="647128"/>
                  <a:pt x="5022350" y="916732"/>
                </a:cubicBezTo>
                <a:lnTo>
                  <a:pt x="5067301" y="999475"/>
                </a:lnTo>
                <a:lnTo>
                  <a:pt x="5067301" y="2330133"/>
                </a:lnTo>
                <a:lnTo>
                  <a:pt x="34883" y="2330133"/>
                </a:lnTo>
                <a:lnTo>
                  <a:pt x="14035" y="2258351"/>
                </a:lnTo>
                <a:cubicBezTo>
                  <a:pt x="4823" y="2210314"/>
                  <a:pt x="0" y="2160718"/>
                  <a:pt x="0" y="2109997"/>
                </a:cubicBezTo>
                <a:cubicBezTo>
                  <a:pt x="0" y="1677179"/>
                  <a:pt x="351180" y="1326310"/>
                  <a:pt x="784384" y="1326310"/>
                </a:cubicBezTo>
                <a:lnTo>
                  <a:pt x="934311" y="1341410"/>
                </a:lnTo>
                <a:cubicBezTo>
                  <a:pt x="1074188" y="1142204"/>
                  <a:pt x="1306436" y="1013544"/>
                  <a:pt x="1568766" y="1013544"/>
                </a:cubicBezTo>
                <a:cubicBezTo>
                  <a:pt x="1664766" y="1013544"/>
                  <a:pt x="1756739" y="1030773"/>
                  <a:pt x="1840822" y="1064814"/>
                </a:cubicBezTo>
                <a:cubicBezTo>
                  <a:pt x="1836971" y="1047932"/>
                  <a:pt x="1836538" y="1030788"/>
                  <a:pt x="1836538" y="1013544"/>
                </a:cubicBezTo>
                <a:cubicBezTo>
                  <a:pt x="1836538" y="453778"/>
                  <a:pt x="2290718" y="0"/>
                  <a:pt x="2850980" y="0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dist="38100" dir="13500000" algn="br">
              <a:srgbClr val="000000">
                <a:alpha val="39999"/>
              </a:srgbClr>
            </a:outerShdw>
          </a:effectLst>
        </p:spPr>
        <p:txBody>
          <a:bodyPr vert="horz" lIns="68580" tIns="34290" rIns="68580" bIns="3429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 algn="ctr">
              <a:buClrTx/>
            </a:pPr>
            <a:endParaRPr lang="zh-CN" altLang="en-US" sz="1350">
              <a:solidFill>
                <a:srgbClr val="FFFFFF"/>
              </a:solidFill>
              <a:ea typeface="微软雅黑 Light" charset="0"/>
            </a:endParaRPr>
          </a:p>
        </p:txBody>
      </p:sp>
      <p:sp>
        <p:nvSpPr>
          <p:cNvPr id="1049075" name="Freeform 1049074"/>
          <p:cNvSpPr/>
          <p:nvPr/>
        </p:nvSpPr>
        <p:spPr>
          <a:xfrm>
            <a:off x="2164557" y="3896915"/>
            <a:ext cx="3901678" cy="1246584"/>
          </a:xfrm>
          <a:custGeom>
            <a:avLst/>
            <a:gdLst/>
            <a:ahLst/>
            <a:cxnLst/>
            <a:rect l="0" t="0" r="r" b="b"/>
            <a:pathLst>
              <a:path w="5203211" h="1661797">
                <a:moveTo>
                  <a:pt x="2708735" y="0"/>
                </a:moveTo>
                <a:cubicBezTo>
                  <a:pt x="3107319" y="0"/>
                  <a:pt x="3452211" y="229667"/>
                  <a:pt x="3614422" y="565584"/>
                </a:cubicBezTo>
                <a:cubicBezTo>
                  <a:pt x="3742719" y="503272"/>
                  <a:pt x="3886912" y="469871"/>
                  <a:pt x="4038913" y="469871"/>
                </a:cubicBezTo>
                <a:cubicBezTo>
                  <a:pt x="4599175" y="469871"/>
                  <a:pt x="5053355" y="923649"/>
                  <a:pt x="5053355" y="1483412"/>
                </a:cubicBezTo>
                <a:lnTo>
                  <a:pt x="5048910" y="1527468"/>
                </a:lnTo>
                <a:cubicBezTo>
                  <a:pt x="5102035" y="1562393"/>
                  <a:pt x="5150622" y="1603620"/>
                  <a:pt x="5193619" y="1650084"/>
                </a:cubicBezTo>
                <a:lnTo>
                  <a:pt x="5203211" y="1661797"/>
                </a:lnTo>
                <a:lnTo>
                  <a:pt x="0" y="1661797"/>
                </a:lnTo>
                <a:lnTo>
                  <a:pt x="87495" y="1555847"/>
                </a:lnTo>
                <a:cubicBezTo>
                  <a:pt x="229441" y="1414027"/>
                  <a:pt x="425537" y="1326310"/>
                  <a:pt x="642139" y="1326310"/>
                </a:cubicBezTo>
                <a:lnTo>
                  <a:pt x="792065" y="1341410"/>
                </a:lnTo>
                <a:cubicBezTo>
                  <a:pt x="931942" y="1142204"/>
                  <a:pt x="1164190" y="1013544"/>
                  <a:pt x="1426522" y="1013544"/>
                </a:cubicBezTo>
                <a:cubicBezTo>
                  <a:pt x="1522520" y="1013544"/>
                  <a:pt x="1614494" y="1030773"/>
                  <a:pt x="1698577" y="1064814"/>
                </a:cubicBezTo>
                <a:cubicBezTo>
                  <a:pt x="1694725" y="1047932"/>
                  <a:pt x="1694293" y="1030788"/>
                  <a:pt x="1694293" y="1013544"/>
                </a:cubicBezTo>
                <a:cubicBezTo>
                  <a:pt x="1694293" y="453778"/>
                  <a:pt x="2148473" y="0"/>
                  <a:pt x="2708735" y="0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dist="38100" dir="13500000" algn="br">
              <a:srgbClr val="000000">
                <a:alpha val="39999"/>
              </a:srgbClr>
            </a:outerShdw>
          </a:effectLst>
        </p:spPr>
        <p:txBody>
          <a:bodyPr vert="horz" lIns="68580" tIns="34290" rIns="68580" bIns="3429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 algn="ctr">
              <a:buClrTx/>
            </a:pPr>
            <a:endParaRPr lang="zh-CN" altLang="en-US" sz="1350">
              <a:solidFill>
                <a:srgbClr val="FFFFFF"/>
              </a:solidFill>
              <a:ea typeface="微软雅黑 Light" charset="0"/>
            </a:endParaRPr>
          </a:p>
        </p:txBody>
      </p:sp>
      <p:sp>
        <p:nvSpPr>
          <p:cNvPr id="1049076" name="Freeform 1049075"/>
          <p:cNvSpPr/>
          <p:nvPr/>
        </p:nvSpPr>
        <p:spPr>
          <a:xfrm flipH="1">
            <a:off x="0" y="3423047"/>
            <a:ext cx="3700463" cy="1720453"/>
          </a:xfrm>
          <a:custGeom>
            <a:avLst/>
            <a:gdLst/>
            <a:ahLst/>
            <a:cxnLst/>
            <a:rect l="0" t="0" r="r" b="b"/>
            <a:pathLst>
              <a:path w="4933950" h="2294230">
                <a:moveTo>
                  <a:pt x="2850981" y="0"/>
                </a:moveTo>
                <a:cubicBezTo>
                  <a:pt x="2290719" y="0"/>
                  <a:pt x="1836538" y="453778"/>
                  <a:pt x="1836538" y="1013544"/>
                </a:cubicBezTo>
                <a:cubicBezTo>
                  <a:pt x="1836538" y="1030788"/>
                  <a:pt x="1836971" y="1047932"/>
                  <a:pt x="1840823" y="1064814"/>
                </a:cubicBezTo>
                <a:cubicBezTo>
                  <a:pt x="1756739" y="1030773"/>
                  <a:pt x="1664766" y="1013544"/>
                  <a:pt x="1568767" y="1013544"/>
                </a:cubicBezTo>
                <a:cubicBezTo>
                  <a:pt x="1306436" y="1013544"/>
                  <a:pt x="1074188" y="1142204"/>
                  <a:pt x="934311" y="1341410"/>
                </a:cubicBezTo>
                <a:lnTo>
                  <a:pt x="784384" y="1326310"/>
                </a:lnTo>
                <a:cubicBezTo>
                  <a:pt x="351180" y="1326310"/>
                  <a:pt x="0" y="1677179"/>
                  <a:pt x="0" y="2109997"/>
                </a:cubicBezTo>
                <a:cubicBezTo>
                  <a:pt x="0" y="2160718"/>
                  <a:pt x="4823" y="2210314"/>
                  <a:pt x="14035" y="2258351"/>
                </a:cubicBezTo>
                <a:lnTo>
                  <a:pt x="24456" y="2294230"/>
                </a:lnTo>
                <a:lnTo>
                  <a:pt x="4933950" y="2294230"/>
                </a:lnTo>
                <a:lnTo>
                  <a:pt x="4933950" y="809685"/>
                </a:lnTo>
                <a:lnTo>
                  <a:pt x="4898478" y="766731"/>
                </a:lnTo>
                <a:cubicBezTo>
                  <a:pt x="4714900" y="583316"/>
                  <a:pt x="4461290" y="469871"/>
                  <a:pt x="4181159" y="469871"/>
                </a:cubicBezTo>
                <a:cubicBezTo>
                  <a:pt x="4029158" y="469871"/>
                  <a:pt x="3884965" y="503272"/>
                  <a:pt x="3756668" y="565584"/>
                </a:cubicBezTo>
                <a:cubicBezTo>
                  <a:pt x="3594457" y="229667"/>
                  <a:pt x="3249564" y="0"/>
                  <a:pt x="2850981" y="0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dist="38100" dir="13500000" algn="br">
              <a:srgbClr val="000000">
                <a:alpha val="39999"/>
              </a:srgbClr>
            </a:outerShdw>
          </a:effectLst>
        </p:spPr>
        <p:txBody>
          <a:bodyPr vert="horz" lIns="68580" tIns="34290" rIns="68580" bIns="3429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 algn="ctr">
              <a:buClrTx/>
            </a:pPr>
            <a:endParaRPr lang="zh-CN" altLang="en-US" sz="1350">
              <a:solidFill>
                <a:srgbClr val="FFFFFF"/>
              </a:solidFill>
              <a:ea typeface="微软雅黑 Light" charset="0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5108972" y="94059"/>
            <a:ext cx="596503" cy="603647"/>
            <a:chOff x="8424357" y="140703"/>
            <a:chExt cx="2088920" cy="2113920"/>
          </a:xfrm>
        </p:grpSpPr>
        <p:sp>
          <p:nvSpPr>
            <p:cNvPr id="1049077" name="Isosceles Triangle 1049076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6"/>
              </a:avLst>
            </a:prstGeom>
            <a:solidFill>
              <a:srgbClr val="7030A0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78" name="Freeform 104907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/>
              <a:ahLst/>
              <a:cxnLst/>
              <a:rect l="0" t="0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</a:path>
              </a:pathLst>
            </a:custGeom>
            <a:solidFill>
              <a:srgbClr val="58267E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79" name="Freeform 1049078"/>
            <p:cNvSpPr/>
            <p:nvPr/>
          </p:nvSpPr>
          <p:spPr>
            <a:xfrm rot="2805906">
              <a:off x="9188812" y="262664"/>
              <a:ext cx="632874" cy="2016039"/>
            </a:xfrm>
            <a:custGeom>
              <a:avLst/>
              <a:gdLst/>
              <a:ahLst/>
              <a:cxnLst/>
              <a:rect l="0" t="0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</a:path>
              </a:pathLst>
            </a:custGeom>
            <a:solidFill>
              <a:srgbClr val="4C216D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1791890" y="3579019"/>
            <a:ext cx="947738" cy="958453"/>
            <a:chOff x="8424357" y="140703"/>
            <a:chExt cx="2088920" cy="2113920"/>
          </a:xfrm>
        </p:grpSpPr>
        <p:sp>
          <p:nvSpPr>
            <p:cNvPr id="1049080" name="Isosceles Triangle 1049079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81" name="Freeform 1049080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/>
              <a:ahLst/>
              <a:cxnLst/>
              <a:rect l="0" t="0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</a:path>
              </a:pathLst>
            </a:custGeom>
            <a:solidFill>
              <a:srgbClr val="F4B183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82" name="Freeform 1049081"/>
            <p:cNvSpPr/>
            <p:nvPr/>
          </p:nvSpPr>
          <p:spPr>
            <a:xfrm rot="2805906">
              <a:off x="9188812" y="262664"/>
              <a:ext cx="632874" cy="2016039"/>
            </a:xfrm>
            <a:custGeom>
              <a:avLst/>
              <a:gdLst/>
              <a:ahLst/>
              <a:cxnLst/>
              <a:rect l="0" t="0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6909196" y="3186113"/>
            <a:ext cx="594122" cy="601265"/>
            <a:chOff x="8424357" y="140703"/>
            <a:chExt cx="2088920" cy="2113920"/>
          </a:xfrm>
        </p:grpSpPr>
        <p:sp>
          <p:nvSpPr>
            <p:cNvPr id="1049083" name="Isosceles Triangle 1049082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6"/>
              </a:avLst>
            </a:prstGeom>
            <a:solidFill>
              <a:srgbClr val="FFC000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84" name="Freeform 1049083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/>
              <a:ahLst/>
              <a:cxnLst/>
              <a:rect l="0" t="0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85" name="Freeform 1049084"/>
            <p:cNvSpPr/>
            <p:nvPr/>
          </p:nvSpPr>
          <p:spPr>
            <a:xfrm rot="2805906">
              <a:off x="9188812" y="262664"/>
              <a:ext cx="632874" cy="2016039"/>
            </a:xfrm>
            <a:custGeom>
              <a:avLst/>
              <a:gdLst/>
              <a:ahLst/>
              <a:cxnLst/>
              <a:rect l="0" t="0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</p:grpSp>
      <p:sp>
        <p:nvSpPr>
          <p:cNvPr id="1049086" name="Rectangle 1049085"/>
          <p:cNvSpPr/>
          <p:nvPr/>
        </p:nvSpPr>
        <p:spPr>
          <a:xfrm>
            <a:off x="2337197" y="2934891"/>
            <a:ext cx="4629150" cy="345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vert="horz" lIns="68580" tIns="34290" rIns="68580" bIns="3429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 algn="ctr">
              <a:buClrTx/>
            </a:pPr>
            <a:endParaRPr lang="zh-CN" altLang="en-US" sz="1350">
              <a:solidFill>
                <a:srgbClr val="FFFFFF"/>
              </a:solidFill>
              <a:ea typeface="微软雅黑 Light" charset="0"/>
            </a:endParaRPr>
          </a:p>
        </p:txBody>
      </p:sp>
      <p:sp>
        <p:nvSpPr>
          <p:cNvPr id="1049087" name="Rectangle 1049086"/>
          <p:cNvSpPr/>
          <p:nvPr/>
        </p:nvSpPr>
        <p:spPr>
          <a:xfrm>
            <a:off x="2337197" y="2283619"/>
            <a:ext cx="4629150" cy="345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vert="horz" lIns="68580" tIns="34290" rIns="68580" bIns="3429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 algn="ctr">
              <a:buClrTx/>
            </a:pPr>
            <a:endParaRPr lang="zh-CN" altLang="en-US" sz="1350">
              <a:solidFill>
                <a:srgbClr val="FFFFFF"/>
              </a:solidFill>
              <a:ea typeface="微软雅黑 Light" charset="0"/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4572000" y="3158728"/>
            <a:ext cx="381000" cy="441722"/>
            <a:chOff x="6198632" y="4210985"/>
            <a:chExt cx="508254" cy="589254"/>
          </a:xfrm>
        </p:grpSpPr>
        <p:sp>
          <p:nvSpPr>
            <p:cNvPr id="1049088" name="Isosceles Triangle 1049087"/>
            <p:cNvSpPr/>
            <p:nvPr/>
          </p:nvSpPr>
          <p:spPr>
            <a:xfrm rot="10800000">
              <a:off x="6198632" y="4210985"/>
              <a:ext cx="508254" cy="438150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89" name="Isosceles Triangle 1049088"/>
            <p:cNvSpPr/>
            <p:nvPr/>
          </p:nvSpPr>
          <p:spPr>
            <a:xfrm rot="10800000">
              <a:off x="6198632" y="4362089"/>
              <a:ext cx="508254" cy="438150"/>
            </a:xfrm>
            <a:prstGeom prst="triangle">
              <a:avLst>
                <a:gd name="adj" fmla="val 50000"/>
              </a:avLst>
            </a:prstGeom>
            <a:solidFill>
              <a:srgbClr val="FFC000">
                <a:alpha val="60999"/>
              </a:srgbClr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3798094" y="1034653"/>
            <a:ext cx="1928813" cy="1314450"/>
            <a:chOff x="5433174" y="866803"/>
            <a:chExt cx="2088920" cy="2113920"/>
          </a:xfrm>
        </p:grpSpPr>
        <p:sp>
          <p:nvSpPr>
            <p:cNvPr id="1049090" name="Isosceles Triangle 1049089"/>
            <p:cNvSpPr/>
            <p:nvPr/>
          </p:nvSpPr>
          <p:spPr>
            <a:xfrm rot="2805906">
              <a:off x="5415875" y="904588"/>
              <a:ext cx="2113920" cy="2038350"/>
            </a:xfrm>
            <a:prstGeom prst="triangle">
              <a:avLst>
                <a:gd name="adj" fmla="val 68796"/>
              </a:avLst>
            </a:prstGeom>
            <a:solidFill>
              <a:srgbClr val="2E75B6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91" name="Freeform 1049090"/>
            <p:cNvSpPr/>
            <p:nvPr/>
          </p:nvSpPr>
          <p:spPr>
            <a:xfrm rot="2805906">
              <a:off x="6017727" y="889459"/>
              <a:ext cx="870047" cy="2039171"/>
            </a:xfrm>
            <a:custGeom>
              <a:avLst/>
              <a:gdLst/>
              <a:ahLst/>
              <a:cxnLst/>
              <a:rect l="0" t="0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</a:path>
              </a:pathLst>
            </a:custGeom>
            <a:solidFill>
              <a:srgbClr val="3484CC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92" name="Freeform 1049091"/>
            <p:cNvSpPr/>
            <p:nvPr/>
          </p:nvSpPr>
          <p:spPr>
            <a:xfrm rot="2805906">
              <a:off x="6197629" y="988764"/>
              <a:ext cx="632874" cy="2016039"/>
            </a:xfrm>
            <a:custGeom>
              <a:avLst/>
              <a:gdLst/>
              <a:ahLst/>
              <a:cxnLst/>
              <a:rect l="0" t="0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</a:path>
              </a:pathLst>
            </a:custGeom>
            <a:solidFill>
              <a:srgbClr val="1F4E79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</p:grpSp>
      <p:sp>
        <p:nvSpPr>
          <p:cNvPr id="1049093" name="TextBox 1049092"/>
          <p:cNvSpPr txBox="1"/>
          <p:nvPr/>
        </p:nvSpPr>
        <p:spPr>
          <a:xfrm>
            <a:off x="3153966" y="2318147"/>
            <a:ext cx="2870016" cy="623248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anchor="t">
            <a:spAutoFit/>
          </a:bodyPr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>
              <a:buClrTx/>
            </a:pPr>
            <a:r>
              <a:rPr lang="en-US" altLang="zh-CN" sz="3600" b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charset="-122"/>
                <a:ea typeface="微软雅黑" charset="-122"/>
              </a:rPr>
              <a:t>Thank you !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6549629" y="175021"/>
            <a:ext cx="596503" cy="603647"/>
            <a:chOff x="8424357" y="140703"/>
            <a:chExt cx="2088920" cy="2113920"/>
          </a:xfrm>
        </p:grpSpPr>
        <p:sp>
          <p:nvSpPr>
            <p:cNvPr id="1049098" name="Isosceles Triangle 1049097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6"/>
              </a:avLst>
            </a:prstGeom>
            <a:solidFill>
              <a:srgbClr val="FF4A4A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099" name="Freeform 1049098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/>
              <a:ahLst/>
              <a:cxnLst/>
              <a:rect l="0" t="0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</a:path>
              </a:pathLst>
            </a:custGeom>
            <a:solidFill>
              <a:srgbClr val="FF7D7D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  <p:sp>
          <p:nvSpPr>
            <p:cNvPr id="1049100" name="Freeform 1049099"/>
            <p:cNvSpPr/>
            <p:nvPr/>
          </p:nvSpPr>
          <p:spPr>
            <a:xfrm rot="2805906">
              <a:off x="9188812" y="262664"/>
              <a:ext cx="632874" cy="2016039"/>
            </a:xfrm>
            <a:custGeom>
              <a:avLst/>
              <a:gdLst/>
              <a:ahLst/>
              <a:cxnLst/>
              <a:rect l="0" t="0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lIns="68580" tIns="34290" rIns="68580" bIns="34290" anchor="ctr"/>
            <a:lstStyle>
              <a:lvl1pPr marL="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1pPr>
              <a:lvl2pPr marL="4572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2pPr>
              <a:lvl3pPr marL="9144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3pPr>
              <a:lvl4pPr marL="13716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4pPr>
              <a:lvl5pPr marL="1828800" indent="0" algn="l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>
                  <a:solidFill>
                    <a:schemeClr val="dk1"/>
                  </a:solidFill>
                  <a:latin typeface="Calibri" pitchFamily="34" charset="0"/>
                  <a:ea typeface="微软雅黑 Light" charset="-122"/>
                </a:defRPr>
              </a:lvl5pPr>
            </a:lstStyle>
            <a:p>
              <a:pPr indent="-257175" algn="ctr">
                <a:buClrTx/>
              </a:pPr>
              <a:endParaRPr lang="zh-CN" altLang="en-US" sz="1350">
                <a:solidFill>
                  <a:srgbClr val="FFFFFF"/>
                </a:solidFill>
                <a:ea typeface="微软雅黑 Light" charset="0"/>
              </a:endParaRPr>
            </a:p>
          </p:txBody>
        </p:sp>
      </p:grpSp>
      <p:sp>
        <p:nvSpPr>
          <p:cNvPr id="1049102" name="Footer Placeholder 1049101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1pPr>
            <a:lvl2pPr marL="3429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2pPr>
            <a:lvl3pPr marL="685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3pPr>
            <a:lvl4pPr marL="10287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4pPr>
            <a:lvl5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Calibri" pitchFamily="34" charset="0"/>
                <a:ea typeface="微软雅黑 Light" charset="-122"/>
              </a:defRPr>
            </a:lvl5pPr>
          </a:lstStyle>
          <a:p>
            <a:pPr indent="-257175" algn="ctr"/>
            <a:r>
              <a:rPr lang="zh-CN" altLang="en-US" sz="900">
                <a:solidFill>
                  <a:srgbClr val="898989"/>
                </a:solidFill>
              </a:rPr>
              <a:t>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9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9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9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49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49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9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9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9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4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4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6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6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074" grpId="0" animBg="1"/>
      <p:bldP spid="1049075" grpId="0" animBg="1"/>
      <p:bldP spid="1049076" grpId="0" animBg="1"/>
      <p:bldP spid="1049086" grpId="0" animBg="1"/>
      <p:bldP spid="1049087" grpId="0" animBg="1"/>
      <p:bldP spid="10490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Pengertian Psikologi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Hukum</a:t>
            </a:r>
            <a:endParaRPr sz="3200" dirty="0"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2"/>
          </p:nvPr>
        </p:nvSpPr>
        <p:spPr>
          <a:xfrm>
            <a:off x="4939923" y="1863125"/>
            <a:ext cx="2988000" cy="192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b="1" dirty="0"/>
              <a:t>Hukum</a:t>
            </a:r>
            <a:endParaRPr sz="1600" dirty="0"/>
          </a:p>
          <a:p>
            <a:pPr marL="0" indent="0">
              <a:buNone/>
            </a:pPr>
            <a:r>
              <a:rPr lang="en-US" altLang="zh-CN" sz="1400" dirty="0" err="1"/>
              <a:t>Menurut</a:t>
            </a:r>
            <a:r>
              <a:rPr lang="en-US" altLang="zh-CN" sz="1400" dirty="0"/>
              <a:t> </a:t>
            </a:r>
            <a:r>
              <a:rPr lang="en-US" altLang="zh-CN" sz="1400" b="1" dirty="0"/>
              <a:t>J.C.T. </a:t>
            </a:r>
            <a:r>
              <a:rPr lang="en-US" altLang="zh-CN" sz="1400" b="1" dirty="0" err="1"/>
              <a:t>simorangkir</a:t>
            </a:r>
            <a:r>
              <a:rPr lang="en-US" altLang="zh-CN" sz="1400" b="1" dirty="0"/>
              <a:t> </a:t>
            </a:r>
            <a:r>
              <a:rPr lang="en-US" altLang="zh-CN" sz="1400" b="1" dirty="0" err="1"/>
              <a:t>dan</a:t>
            </a:r>
            <a:r>
              <a:rPr lang="en-US" altLang="zh-CN" sz="1400" b="1" dirty="0"/>
              <a:t> </a:t>
            </a:r>
            <a:r>
              <a:rPr lang="en-US" altLang="zh-CN" sz="1400" b="1" dirty="0" err="1"/>
              <a:t>Woerjono</a:t>
            </a:r>
            <a:r>
              <a:rPr lang="en-US" altLang="zh-CN" sz="1400" b="1" dirty="0"/>
              <a:t> </a:t>
            </a:r>
            <a:r>
              <a:rPr lang="en-US" altLang="zh-CN" sz="1400" b="1" dirty="0" err="1"/>
              <a:t>Sastropranoto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adalah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peraturan-peraturan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bersifat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memaksa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dibuat</a:t>
            </a:r>
            <a:r>
              <a:rPr lang="en-US" altLang="zh-CN" sz="1400" dirty="0"/>
              <a:t> </a:t>
            </a:r>
            <a:r>
              <a:rPr lang="en-US" altLang="zh-CN" sz="1400" dirty="0" err="1"/>
              <a:t>oleh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badan-badan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resmi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berwajib</a:t>
            </a:r>
            <a:r>
              <a:rPr lang="en-US" altLang="zh-CN" sz="1400" dirty="0"/>
              <a:t>, yang </a:t>
            </a:r>
            <a:r>
              <a:rPr lang="en-US" altLang="zh-CN" sz="1400" dirty="0" err="1"/>
              <a:t>menentukan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tingkah</a:t>
            </a:r>
            <a:r>
              <a:rPr lang="en-US" altLang="zh-CN" sz="1400" dirty="0"/>
              <a:t> </a:t>
            </a:r>
            <a:r>
              <a:rPr lang="en-US" altLang="zh-CN" sz="1400" dirty="0" err="1"/>
              <a:t>laku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manusia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lingkungan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masyarakat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pelanggaran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terhadap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peraturan-peraturan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tadi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berakibat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diambilnya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tindakan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hukuman</a:t>
            </a:r>
            <a:r>
              <a:rPr lang="en-US" altLang="zh-CN" sz="1400" dirty="0"/>
              <a:t>. </a:t>
            </a:r>
            <a:endParaRPr lang="en-U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dirty="0"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1"/>
          </p:nvPr>
        </p:nvSpPr>
        <p:spPr>
          <a:xfrm>
            <a:off x="1216025" y="1863125"/>
            <a:ext cx="2988000" cy="21333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/>
              <a:t>Psikologi</a:t>
            </a:r>
            <a:endParaRPr sz="1600" dirty="0"/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US" altLang="zh-CN" sz="1400" dirty="0" err="1">
                <a:latin typeface="Work Sans Regular" panose="020B0604020202020204" charset="0"/>
              </a:rPr>
              <a:t>Diartikan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sebagai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ilmu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pengetahuan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tentang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jiwa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atau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ilmu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pengetahuan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tentang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perilaku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manusia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b="1" dirty="0">
                <a:latin typeface="Work Sans Regular" panose="020B0604020202020204" charset="0"/>
              </a:rPr>
              <a:t>“</a:t>
            </a:r>
            <a:r>
              <a:rPr lang="en-US" altLang="zh-CN" sz="1400" b="1" i="1" dirty="0">
                <a:latin typeface="Work Sans Regular" panose="020B0604020202020204" charset="0"/>
              </a:rPr>
              <a:t>Human </a:t>
            </a:r>
            <a:r>
              <a:rPr lang="en-US" altLang="zh-CN" sz="1400" b="1" i="1" dirty="0" err="1">
                <a:latin typeface="Work Sans Regular" panose="020B0604020202020204" charset="0"/>
              </a:rPr>
              <a:t>Behaviour</a:t>
            </a:r>
            <a:r>
              <a:rPr lang="zh-CN" altLang="en-US" sz="1400" dirty="0">
                <a:latin typeface="Work Sans Regular" panose="020B0604020202020204" charset="0"/>
              </a:rPr>
              <a:t>” </a:t>
            </a:r>
            <a:r>
              <a:rPr lang="en-US" altLang="zh-CN" sz="1400" dirty="0" err="1">
                <a:latin typeface="Work Sans Regular" panose="020B0604020202020204" charset="0"/>
              </a:rPr>
              <a:t>maka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dalam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kaitannya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dengan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studi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hukum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adalah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ia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akan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melihat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hukum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sebagai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salah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satu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dari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pencerminan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perilaku</a:t>
            </a:r>
            <a:r>
              <a:rPr lang="en-US" altLang="zh-CN" sz="1400" dirty="0">
                <a:latin typeface="Work Sans Regular" panose="020B0604020202020204" charset="0"/>
              </a:rPr>
              <a:t> </a:t>
            </a:r>
            <a:r>
              <a:rPr lang="en-US" altLang="zh-CN" sz="1400" dirty="0" err="1">
                <a:latin typeface="Work Sans Regular" panose="020B0604020202020204" charset="0"/>
              </a:rPr>
              <a:t>manusia</a:t>
            </a:r>
            <a:r>
              <a:rPr lang="en-US" altLang="zh-CN" sz="1100" dirty="0">
                <a:latin typeface="Work Sans Regular" panose="020B0604020202020204" charset="0"/>
              </a:rPr>
              <a:t>,</a:t>
            </a:r>
            <a:endParaRPr sz="1100" dirty="0">
              <a:latin typeface="Work Sans Regular" panose="020B0604020202020204" charset="0"/>
            </a:endParaRPr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2"/>
          </p:nvPr>
        </p:nvSpPr>
        <p:spPr>
          <a:xfrm>
            <a:off x="1216025" y="3996475"/>
            <a:ext cx="6711900" cy="76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ctrTitle" idx="4294967295"/>
          </p:nvPr>
        </p:nvSpPr>
        <p:spPr>
          <a:xfrm>
            <a:off x="1114400" y="739739"/>
            <a:ext cx="2991600" cy="105823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Apa itu Psikologi Hukum</a:t>
            </a:r>
            <a:endParaRPr sz="2800" dirty="0"/>
          </a:p>
        </p:txBody>
      </p:sp>
      <p:sp>
        <p:nvSpPr>
          <p:cNvPr id="127" name="Google Shape;127;p16"/>
          <p:cNvSpPr txBox="1">
            <a:spLocks noGrp="1"/>
          </p:cNvSpPr>
          <p:nvPr>
            <p:ph type="subTitle" idx="4294967295"/>
          </p:nvPr>
        </p:nvSpPr>
        <p:spPr>
          <a:xfrm>
            <a:off x="1114400" y="1921267"/>
            <a:ext cx="2991600" cy="28285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 dirty="0">
                <a:latin typeface="Work Sans"/>
                <a:ea typeface="Work Sans"/>
                <a:cs typeface="Work Sans"/>
                <a:sym typeface="Work Sans"/>
              </a:rPr>
              <a:t>Purnadi Purbacarak</a:t>
            </a:r>
            <a:endParaRPr sz="2000"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/>
              <a:t>Psikologi Hukum yaitu suatu cabang ilmu pengetahuan yang mempelajari hukum sebagai perwujudan dari pada perkembangan jiwa manusia.</a:t>
            </a:r>
            <a:endParaRPr sz="2000" b="1" dirty="0"/>
          </a:p>
        </p:txBody>
      </p:sp>
      <p:sp>
        <p:nvSpPr>
          <p:cNvPr id="129" name="Google Shape;129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46" y="1366464"/>
            <a:ext cx="2825393" cy="252744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ctrTitle"/>
          </p:nvPr>
        </p:nvSpPr>
        <p:spPr>
          <a:xfrm>
            <a:off x="1072187" y="984025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Apa Saja Ruang Lingkup Psikologi Hukum</a:t>
            </a:r>
            <a:endParaRPr sz="4000" dirty="0"/>
          </a:p>
        </p:txBody>
      </p:sp>
      <p:sp>
        <p:nvSpPr>
          <p:cNvPr id="135" name="Google Shape;135;p17"/>
          <p:cNvSpPr txBox="1">
            <a:spLocks noGrp="1"/>
          </p:cNvSpPr>
          <p:nvPr>
            <p:ph type="subTitle" idx="1"/>
          </p:nvPr>
        </p:nvSpPr>
        <p:spPr>
          <a:xfrm>
            <a:off x="846155" y="2929095"/>
            <a:ext cx="6711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/>
                </a:solidFill>
              </a:rPr>
              <a:t>Terbagi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/>
                </a:solidFill>
              </a:rPr>
              <a:t>Psikologi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Khusus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body" idx="1"/>
          </p:nvPr>
        </p:nvSpPr>
        <p:spPr>
          <a:xfrm>
            <a:off x="1216025" y="1993186"/>
            <a:ext cx="5456700" cy="26815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8100" lvl="0" indent="0">
              <a:buNone/>
            </a:pPr>
            <a:r>
              <a:rPr lang="en-US" altLang="zh-CN" sz="2000" dirty="0" err="1"/>
              <a:t>Menguraikan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dan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menyelidiki</a:t>
            </a:r>
            <a:r>
              <a:rPr lang="en-US" altLang="zh-CN" sz="2000" dirty="0"/>
              <a:t> </a:t>
            </a:r>
            <a:r>
              <a:rPr lang="en-US" altLang="zh-CN" sz="2000" dirty="0" err="1"/>
              <a:t>kegiatan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psikis</a:t>
            </a:r>
            <a:r>
              <a:rPr lang="en-US" altLang="zh-CN" sz="2000" dirty="0"/>
              <a:t> </a:t>
            </a:r>
            <a:r>
              <a:rPr lang="en-US" altLang="zh-CN" sz="2000" dirty="0" err="1"/>
              <a:t>pada</a:t>
            </a:r>
            <a:r>
              <a:rPr lang="en-US" altLang="zh-CN" sz="2000" dirty="0"/>
              <a:t> </a:t>
            </a:r>
            <a:r>
              <a:rPr lang="en-US" altLang="zh-CN" sz="2000" dirty="0" err="1"/>
              <a:t>manusia</a:t>
            </a:r>
            <a:r>
              <a:rPr lang="en-US" altLang="zh-CN" sz="2000" dirty="0"/>
              <a:t> </a:t>
            </a:r>
            <a:r>
              <a:rPr lang="en-US" altLang="zh-CN" sz="2000" dirty="0" err="1"/>
              <a:t>dewasa</a:t>
            </a:r>
            <a:r>
              <a:rPr lang="en-US" altLang="zh-CN" sz="2000" dirty="0"/>
              <a:t> yang normal, </a:t>
            </a:r>
            <a:r>
              <a:rPr lang="en-US" altLang="zh-CN" sz="2000" dirty="0" err="1"/>
              <a:t>termasuk</a:t>
            </a:r>
            <a:r>
              <a:rPr lang="en-US" altLang="zh-CN" sz="2000" dirty="0"/>
              <a:t> </a:t>
            </a:r>
            <a:r>
              <a:rPr lang="en-US" altLang="zh-CN" sz="2000" dirty="0" err="1"/>
              <a:t>kegiatan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pengamatan</a:t>
            </a:r>
            <a:r>
              <a:rPr lang="en-US" altLang="zh-CN" sz="2000" dirty="0"/>
              <a:t>, </a:t>
            </a:r>
            <a:r>
              <a:rPr lang="en-US" altLang="zh-CN" sz="2000" dirty="0" err="1"/>
              <a:t>pemikiran</a:t>
            </a:r>
            <a:r>
              <a:rPr lang="en-US" altLang="zh-CN" sz="2000" dirty="0"/>
              <a:t>, </a:t>
            </a:r>
            <a:r>
              <a:rPr lang="en-US" altLang="zh-CN" sz="2000" dirty="0" err="1"/>
              <a:t>intelegensi</a:t>
            </a:r>
            <a:r>
              <a:rPr lang="en-US" altLang="zh-CN" sz="2000" dirty="0"/>
              <a:t>, </a:t>
            </a:r>
            <a:r>
              <a:rPr lang="en-US" altLang="zh-CN" sz="2000" dirty="0" err="1"/>
              <a:t>perasaan</a:t>
            </a:r>
            <a:r>
              <a:rPr lang="en-US" altLang="zh-CN" sz="2000" dirty="0"/>
              <a:t>, </a:t>
            </a:r>
            <a:r>
              <a:rPr lang="en-US" altLang="zh-CN" sz="2000" dirty="0" err="1"/>
              <a:t>kehendak</a:t>
            </a:r>
            <a:r>
              <a:rPr lang="en-US" altLang="zh-CN" sz="2000" dirty="0"/>
              <a:t>, motif-motif </a:t>
            </a:r>
            <a:r>
              <a:rPr lang="en-US" altLang="zh-CN" sz="2000" dirty="0" err="1"/>
              <a:t>dan</a:t>
            </a:r>
            <a:r>
              <a:rPr lang="en-US" altLang="zh-CN" sz="2000" dirty="0"/>
              <a:t> attitude.</a:t>
            </a:r>
            <a:endParaRPr lang="en-US" sz="2000" dirty="0"/>
          </a:p>
        </p:txBody>
      </p:sp>
      <p:sp>
        <p:nvSpPr>
          <p:cNvPr id="141" name="Google Shape;141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" name="Google Shape;135;p17"/>
          <p:cNvSpPr txBox="1">
            <a:spLocks/>
          </p:cNvSpPr>
          <p:nvPr/>
        </p:nvSpPr>
        <p:spPr>
          <a:xfrm>
            <a:off x="1216025" y="534135"/>
            <a:ext cx="6711900" cy="106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Regular"/>
              <a:buChar char="✘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Regular"/>
              <a:buChar char="✗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●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○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●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○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>
              <a:spcBef>
                <a:spcPts val="0"/>
              </a:spcBef>
              <a:buFont typeface="Work Sans Regular"/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spcBef>
                <a:spcPts val="0"/>
              </a:spcBef>
              <a:buFont typeface="Work Sans Regular"/>
              <a:buNone/>
            </a:pP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Psikologi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Umum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Font typeface="Work Sans Regular"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body" idx="1"/>
          </p:nvPr>
        </p:nvSpPr>
        <p:spPr>
          <a:xfrm>
            <a:off x="1249914" y="1489962"/>
            <a:ext cx="6711900" cy="267128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altLang="zh-CN" sz="1600" dirty="0" err="1"/>
              <a:t>menguraikan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menyelidiki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segi-segi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khusus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pada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kegiatan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psikis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manusia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segi-segi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khusus</a:t>
            </a:r>
            <a:r>
              <a:rPr lang="en-US" altLang="zh-CN" sz="1600" dirty="0"/>
              <a:t> </a:t>
            </a:r>
            <a:r>
              <a:rPr lang="en-US" altLang="zh-CN" sz="1600" dirty="0" err="1"/>
              <a:t>ini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antara</a:t>
            </a:r>
            <a:r>
              <a:rPr lang="en-US" altLang="zh-CN" sz="1600" dirty="0"/>
              <a:t> lain:</a:t>
            </a:r>
            <a:endParaRPr lang="en-US" sz="1600" dirty="0"/>
          </a:p>
          <a:p>
            <a:pPr lvl="0"/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Perkembangan</a:t>
            </a:r>
            <a:r>
              <a:rPr lang="en-US" altLang="zh-CN" sz="1600" dirty="0"/>
              <a:t> (</a:t>
            </a:r>
            <a:r>
              <a:rPr lang="en-US" altLang="zh-CN" sz="1600" dirty="0" err="1"/>
              <a:t>psikologi</a:t>
            </a:r>
            <a:r>
              <a:rPr lang="en-US" altLang="zh-CN" sz="1600" dirty="0"/>
              <a:t> genetic), </a:t>
            </a:r>
            <a:r>
              <a:rPr lang="en-US" altLang="zh-CN" sz="1600" dirty="0" err="1"/>
              <a:t>menguraikan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perkembangan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kegiatan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psiko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manusia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sejak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kecil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sampai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dewasa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selanjutnya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perkembangan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ini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terbagi-bagi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kedalam</a:t>
            </a:r>
            <a:r>
              <a:rPr lang="en-US" altLang="zh-CN" sz="1600" dirty="0"/>
              <a:t>: </a:t>
            </a:r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anak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pemuda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psikologi</a:t>
            </a:r>
            <a:r>
              <a:rPr lang="en-US" altLang="zh-CN" sz="1600" dirty="0"/>
              <a:t> orang </a:t>
            </a:r>
            <a:r>
              <a:rPr lang="en-US" altLang="zh-CN" sz="1600" dirty="0" err="1"/>
              <a:t>dewasa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psikologi</a:t>
            </a:r>
            <a:r>
              <a:rPr lang="en-US" altLang="zh-CN" sz="1600" dirty="0"/>
              <a:t> orang </a:t>
            </a:r>
            <a:r>
              <a:rPr lang="en-US" altLang="zh-CN" sz="1600" dirty="0" err="1"/>
              <a:t>tua</a:t>
            </a:r>
            <a:r>
              <a:rPr lang="en-US" altLang="zh-CN" sz="1600" dirty="0"/>
              <a:t>.</a:t>
            </a:r>
            <a:endParaRPr lang="en-US" sz="1600" dirty="0"/>
          </a:p>
          <a:p>
            <a:pPr lvl="0"/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Kepribadian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tipologi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menguraikan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struktur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kepribadian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manusia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sebagai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suatu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keseluruhan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serta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mengenai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jenis-jenis</a:t>
            </a:r>
            <a:r>
              <a:rPr lang="en-US" altLang="zh-CN" sz="1600" dirty="0"/>
              <a:t> </a:t>
            </a:r>
            <a:r>
              <a:rPr lang="en-US" altLang="zh-CN" sz="1600" dirty="0" err="1"/>
              <a:t>atau</a:t>
            </a:r>
            <a:r>
              <a:rPr lang="en-US" altLang="zh-CN" sz="1600" dirty="0"/>
              <a:t> </a:t>
            </a:r>
            <a:r>
              <a:rPr lang="en-US" altLang="zh-CN" sz="1600" dirty="0" err="1"/>
              <a:t>tipe-tipe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kepribadian</a:t>
            </a:r>
            <a:r>
              <a:rPr lang="en-US" altLang="zh-CN" sz="1600" dirty="0"/>
              <a:t>.</a:t>
            </a:r>
            <a:endParaRPr lang="en-US" sz="1600" dirty="0"/>
          </a:p>
          <a:p>
            <a:pPr marL="114300" lvl="0" indent="0" algn="l" rtl="0"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400" dirty="0"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Google Shape;135;p17"/>
          <p:cNvSpPr txBox="1">
            <a:spLocks/>
          </p:cNvSpPr>
          <p:nvPr/>
        </p:nvSpPr>
        <p:spPr>
          <a:xfrm>
            <a:off x="2276670" y="391886"/>
            <a:ext cx="4658388" cy="82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Regular"/>
              <a:buChar char="✘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Regular"/>
              <a:buChar char="✗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●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○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●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○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 algn="ctr">
              <a:spcBef>
                <a:spcPts val="0"/>
              </a:spcBef>
              <a:buFont typeface="Work Sans Regular"/>
              <a:buNone/>
            </a:pPr>
            <a:r>
              <a:rPr lang="en-US" sz="40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Psikologi</a:t>
            </a:r>
            <a:r>
              <a:rPr lang="en-US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40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Khusus</a:t>
            </a:r>
            <a:endParaRPr lang="en-US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marL="0" indent="0" algn="ctr">
              <a:spcBef>
                <a:spcPts val="0"/>
              </a:spcBef>
              <a:buFont typeface="Work Sans Regular"/>
              <a:buNone/>
            </a:pPr>
            <a:endParaRPr lang="en-U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body" idx="1"/>
          </p:nvPr>
        </p:nvSpPr>
        <p:spPr>
          <a:xfrm>
            <a:off x="1216025" y="1695235"/>
            <a:ext cx="6711900" cy="267128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Sosial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menguraikan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kegiatan-kegiatan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dalam</a:t>
            </a:r>
            <a:r>
              <a:rPr lang="en-US" altLang="zh-CN" sz="1600" dirty="0"/>
              <a:t> </a:t>
            </a:r>
            <a:r>
              <a:rPr lang="en-US" altLang="zh-CN" sz="1600" dirty="0" err="1"/>
              <a:t>hubungannya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dengan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sosial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seperti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kelompok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masa</a:t>
            </a:r>
            <a:r>
              <a:rPr lang="en-US" altLang="zh-CN" sz="1600" dirty="0"/>
              <a:t>.</a:t>
            </a:r>
            <a:endParaRPr lang="en-US" sz="1600" dirty="0"/>
          </a:p>
          <a:p>
            <a:pPr lvl="0"/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Pendidikan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menguraikan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menyelidiki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kegiatan-kegitan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manusia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dalam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pendidikan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situasi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belajar</a:t>
            </a:r>
            <a:r>
              <a:rPr lang="en-US" altLang="zh-CN" sz="1600" dirty="0"/>
              <a:t>.</a:t>
            </a:r>
            <a:endParaRPr lang="en-US" sz="1600" dirty="0"/>
          </a:p>
          <a:p>
            <a:pPr lvl="0"/>
            <a:r>
              <a:rPr lang="en-US" altLang="zh-CN" sz="1600" dirty="0" err="1"/>
              <a:t>Psikologi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Diferensial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psikodiagnostik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menguraikan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perbedaan-perbedaan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antar</a:t>
            </a:r>
            <a:r>
              <a:rPr lang="en-US" altLang="zh-CN" sz="1600" dirty="0"/>
              <a:t> </a:t>
            </a:r>
            <a:r>
              <a:rPr lang="en-US" altLang="zh-CN" sz="1600" dirty="0" err="1"/>
              <a:t>individu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dalam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kecakapan-kecakapan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intelegensi</a:t>
            </a:r>
            <a:r>
              <a:rPr lang="en-US" altLang="zh-CN" sz="1600" dirty="0"/>
              <a:t>, </a:t>
            </a:r>
            <a:r>
              <a:rPr lang="en-US" altLang="zh-CN" sz="1600" dirty="0" err="1"/>
              <a:t>ciri-ciri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kepribadian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dan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mengenai</a:t>
            </a:r>
            <a:r>
              <a:rPr lang="en-US" altLang="zh-CN" sz="1600" dirty="0"/>
              <a:t> </a:t>
            </a:r>
            <a:r>
              <a:rPr lang="en-US" altLang="zh-CN" sz="1600" dirty="0" err="1"/>
              <a:t>cara-cara</a:t>
            </a:r>
            <a:r>
              <a:rPr lang="en-US" altLang="zh-CN" sz="1600" dirty="0"/>
              <a:t> </a:t>
            </a:r>
            <a:r>
              <a:rPr lang="en-US" altLang="zh-CN" sz="1600" dirty="0" err="1"/>
              <a:t>untuk</a:t>
            </a:r>
            <a:r>
              <a:rPr lang="en-US" altLang="zh-CN" sz="1600" dirty="0"/>
              <a:t> </a:t>
            </a:r>
            <a:r>
              <a:rPr lang="en-US" altLang="zh-CN" sz="1600" dirty="0" err="1"/>
              <a:t>menentukan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perbedaan</a:t>
            </a:r>
            <a:r>
              <a:rPr lang="en-US" altLang="zh-CN" sz="1600" dirty="0"/>
              <a:t> </a:t>
            </a:r>
            <a:r>
              <a:rPr lang="en-US" altLang="zh-CN" sz="1600" dirty="0" err="1"/>
              <a:t>tersebut</a:t>
            </a:r>
            <a:r>
              <a:rPr lang="en-US" altLang="zh-CN" sz="1400" dirty="0"/>
              <a:t>.</a:t>
            </a:r>
            <a:endParaRPr lang="en-US" sz="1400" dirty="0"/>
          </a:p>
          <a:p>
            <a:pPr marL="114300" lvl="0" indent="0" algn="l" rtl="0"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400" dirty="0"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" name="Google Shape;135;p17"/>
          <p:cNvSpPr txBox="1">
            <a:spLocks/>
          </p:cNvSpPr>
          <p:nvPr/>
        </p:nvSpPr>
        <p:spPr>
          <a:xfrm>
            <a:off x="3188664" y="318499"/>
            <a:ext cx="3746393" cy="121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Regular"/>
              <a:buChar char="✘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Regular"/>
              <a:buChar char="✗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●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○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●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○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Regular"/>
              <a:buChar char="■"/>
              <a:defRPr sz="30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>
              <a:spcBef>
                <a:spcPts val="0"/>
              </a:spcBef>
              <a:buFont typeface="Work Sans Regular"/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 typeface="Work Sans Regular"/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3139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/>
          <p:nvPr/>
        </p:nvSpPr>
        <p:spPr>
          <a:xfrm>
            <a:off x="3145251" y="226299"/>
            <a:ext cx="2938896" cy="2788091"/>
          </a:xfrm>
          <a:custGeom>
            <a:avLst/>
            <a:gdLst/>
            <a:ahLst/>
            <a:cxnLst/>
            <a:rect l="l" t="t" r="r" b="b"/>
            <a:pathLst>
              <a:path w="1899125" h="1801674" extrusionOk="0">
                <a:moveTo>
                  <a:pt x="1818538" y="707752"/>
                </a:moveTo>
                <a:cubicBezTo>
                  <a:pt x="1831074" y="497125"/>
                  <a:pt x="1753858" y="325519"/>
                  <a:pt x="1578309" y="205746"/>
                </a:cubicBezTo>
                <a:cubicBezTo>
                  <a:pt x="1408528" y="89914"/>
                  <a:pt x="1198250" y="22552"/>
                  <a:pt x="994519" y="4769"/>
                </a:cubicBezTo>
                <a:cubicBezTo>
                  <a:pt x="827085" y="-9839"/>
                  <a:pt x="652527" y="8307"/>
                  <a:pt x="495522" y="70381"/>
                </a:cubicBezTo>
                <a:cubicBezTo>
                  <a:pt x="429934" y="95571"/>
                  <a:pt x="368486" y="130433"/>
                  <a:pt x="313219" y="173809"/>
                </a:cubicBezTo>
                <a:cubicBezTo>
                  <a:pt x="239976" y="232551"/>
                  <a:pt x="210471" y="301682"/>
                  <a:pt x="158916" y="375104"/>
                </a:cubicBezTo>
                <a:cubicBezTo>
                  <a:pt x="103122" y="454565"/>
                  <a:pt x="46440" y="506438"/>
                  <a:pt x="18368" y="605174"/>
                </a:cubicBezTo>
                <a:cubicBezTo>
                  <a:pt x="-14565" y="720999"/>
                  <a:pt x="5923" y="819242"/>
                  <a:pt x="10454" y="934958"/>
                </a:cubicBezTo>
                <a:cubicBezTo>
                  <a:pt x="14758" y="1044814"/>
                  <a:pt x="-1278" y="1145825"/>
                  <a:pt x="25122" y="1255759"/>
                </a:cubicBezTo>
                <a:cubicBezTo>
                  <a:pt x="47323" y="1350745"/>
                  <a:pt x="90532" y="1439548"/>
                  <a:pt x="151572" y="1515641"/>
                </a:cubicBezTo>
                <a:cubicBezTo>
                  <a:pt x="422033" y="1849229"/>
                  <a:pt x="943761" y="1837532"/>
                  <a:pt x="1324630" y="1747856"/>
                </a:cubicBezTo>
                <a:cubicBezTo>
                  <a:pt x="1538265" y="1697565"/>
                  <a:pt x="1682812" y="1551189"/>
                  <a:pt x="1774457" y="1356692"/>
                </a:cubicBezTo>
                <a:cubicBezTo>
                  <a:pt x="1865783" y="1162882"/>
                  <a:pt x="1991560" y="890940"/>
                  <a:pt x="1818538" y="707752"/>
                </a:cubicBezTo>
                <a:close/>
                <a:moveTo>
                  <a:pt x="1780057" y="1013000"/>
                </a:moveTo>
                <a:cubicBezTo>
                  <a:pt x="1773893" y="989902"/>
                  <a:pt x="1783298" y="964666"/>
                  <a:pt x="1787413" y="941387"/>
                </a:cubicBezTo>
                <a:cubicBezTo>
                  <a:pt x="1787430" y="965448"/>
                  <a:pt x="1784958" y="989447"/>
                  <a:pt x="1780037" y="1013000"/>
                </a:cubicBezTo>
                <a:close/>
                <a:moveTo>
                  <a:pt x="1240206" y="1350652"/>
                </a:moveTo>
                <a:cubicBezTo>
                  <a:pt x="1199929" y="1367787"/>
                  <a:pt x="1164079" y="1357269"/>
                  <a:pt x="1121896" y="1347528"/>
                </a:cubicBezTo>
                <a:cubicBezTo>
                  <a:pt x="1185325" y="1323272"/>
                  <a:pt x="1246595" y="1293709"/>
                  <a:pt x="1305055" y="1259156"/>
                </a:cubicBezTo>
                <a:cubicBezTo>
                  <a:pt x="1286530" y="1291734"/>
                  <a:pt x="1264799" y="1322383"/>
                  <a:pt x="1240186" y="1350646"/>
                </a:cubicBezTo>
                <a:close/>
                <a:moveTo>
                  <a:pt x="1291243" y="1489342"/>
                </a:moveTo>
                <a:cubicBezTo>
                  <a:pt x="1273962" y="1493315"/>
                  <a:pt x="1256501" y="1496665"/>
                  <a:pt x="1238987" y="1499452"/>
                </a:cubicBezTo>
                <a:cubicBezTo>
                  <a:pt x="1256980" y="1483982"/>
                  <a:pt x="1267701" y="1489167"/>
                  <a:pt x="1291223" y="1489348"/>
                </a:cubicBezTo>
                <a:close/>
                <a:moveTo>
                  <a:pt x="1066251" y="829391"/>
                </a:moveTo>
                <a:cubicBezTo>
                  <a:pt x="1043961" y="799579"/>
                  <a:pt x="1027361" y="796436"/>
                  <a:pt x="1043676" y="759852"/>
                </a:cubicBezTo>
                <a:cubicBezTo>
                  <a:pt x="1056548" y="779930"/>
                  <a:pt x="1068915" y="804660"/>
                  <a:pt x="1066251" y="829391"/>
                </a:cubicBezTo>
                <a:close/>
                <a:moveTo>
                  <a:pt x="131680" y="905133"/>
                </a:moveTo>
                <a:cubicBezTo>
                  <a:pt x="135569" y="877323"/>
                  <a:pt x="140671" y="849592"/>
                  <a:pt x="146822" y="822178"/>
                </a:cubicBezTo>
                <a:cubicBezTo>
                  <a:pt x="168547" y="893395"/>
                  <a:pt x="196336" y="962619"/>
                  <a:pt x="229884" y="1029092"/>
                </a:cubicBezTo>
                <a:cubicBezTo>
                  <a:pt x="262843" y="1095845"/>
                  <a:pt x="272015" y="1165598"/>
                  <a:pt x="298810" y="1235112"/>
                </a:cubicBezTo>
                <a:cubicBezTo>
                  <a:pt x="217288" y="1140213"/>
                  <a:pt x="159946" y="1026998"/>
                  <a:pt x="131680" y="905133"/>
                </a:cubicBezTo>
                <a:close/>
                <a:moveTo>
                  <a:pt x="263413" y="518227"/>
                </a:moveTo>
                <a:cubicBezTo>
                  <a:pt x="267756" y="601097"/>
                  <a:pt x="263265" y="667409"/>
                  <a:pt x="254417" y="750351"/>
                </a:cubicBezTo>
                <a:cubicBezTo>
                  <a:pt x="242890" y="706980"/>
                  <a:pt x="235842" y="662542"/>
                  <a:pt x="233384" y="617733"/>
                </a:cubicBezTo>
                <a:cubicBezTo>
                  <a:pt x="231686" y="584111"/>
                  <a:pt x="263660" y="522899"/>
                  <a:pt x="263413" y="518207"/>
                </a:cubicBezTo>
                <a:close/>
                <a:moveTo>
                  <a:pt x="454798" y="739444"/>
                </a:moveTo>
                <a:cubicBezTo>
                  <a:pt x="460884" y="691751"/>
                  <a:pt x="468441" y="598388"/>
                  <a:pt x="506592" y="564461"/>
                </a:cubicBezTo>
                <a:cubicBezTo>
                  <a:pt x="560559" y="516503"/>
                  <a:pt x="618427" y="559464"/>
                  <a:pt x="661686" y="596690"/>
                </a:cubicBezTo>
                <a:cubicBezTo>
                  <a:pt x="571591" y="647105"/>
                  <a:pt x="494711" y="685938"/>
                  <a:pt x="463872" y="794233"/>
                </a:cubicBezTo>
                <a:cubicBezTo>
                  <a:pt x="451181" y="778945"/>
                  <a:pt x="447713" y="758006"/>
                  <a:pt x="454797" y="739444"/>
                </a:cubicBezTo>
                <a:close/>
                <a:moveTo>
                  <a:pt x="731461" y="908134"/>
                </a:moveTo>
                <a:cubicBezTo>
                  <a:pt x="722308" y="910395"/>
                  <a:pt x="744800" y="779767"/>
                  <a:pt x="748890" y="771388"/>
                </a:cubicBezTo>
                <a:cubicBezTo>
                  <a:pt x="760771" y="795114"/>
                  <a:pt x="730521" y="879935"/>
                  <a:pt x="731435" y="908134"/>
                </a:cubicBezTo>
                <a:close/>
                <a:moveTo>
                  <a:pt x="845227" y="1379142"/>
                </a:moveTo>
                <a:cubicBezTo>
                  <a:pt x="857758" y="1385458"/>
                  <a:pt x="870425" y="1391522"/>
                  <a:pt x="883229" y="1397334"/>
                </a:cubicBezTo>
                <a:cubicBezTo>
                  <a:pt x="752707" y="1462829"/>
                  <a:pt x="626011" y="1370055"/>
                  <a:pt x="553798" y="1260257"/>
                </a:cubicBezTo>
                <a:cubicBezTo>
                  <a:pt x="638530" y="1325267"/>
                  <a:pt x="739171" y="1366326"/>
                  <a:pt x="845201" y="1379142"/>
                </a:cubicBezTo>
                <a:close/>
                <a:moveTo>
                  <a:pt x="900431" y="1221080"/>
                </a:moveTo>
                <a:cubicBezTo>
                  <a:pt x="851903" y="1224269"/>
                  <a:pt x="735408" y="1064244"/>
                  <a:pt x="764601" y="1038036"/>
                </a:cubicBezTo>
                <a:cubicBezTo>
                  <a:pt x="801100" y="1107529"/>
                  <a:pt x="838959" y="1170361"/>
                  <a:pt x="900405" y="1221080"/>
                </a:cubicBezTo>
                <a:close/>
                <a:moveTo>
                  <a:pt x="868554" y="883856"/>
                </a:moveTo>
                <a:cubicBezTo>
                  <a:pt x="876831" y="858244"/>
                  <a:pt x="875101" y="846987"/>
                  <a:pt x="894416" y="825528"/>
                </a:cubicBezTo>
                <a:cubicBezTo>
                  <a:pt x="912798" y="846164"/>
                  <a:pt x="891065" y="881406"/>
                  <a:pt x="868528" y="883856"/>
                </a:cubicBezTo>
                <a:close/>
                <a:moveTo>
                  <a:pt x="728486" y="1608635"/>
                </a:moveTo>
                <a:cubicBezTo>
                  <a:pt x="649811" y="1617598"/>
                  <a:pt x="547608" y="1627157"/>
                  <a:pt x="504071" y="1545122"/>
                </a:cubicBezTo>
                <a:cubicBezTo>
                  <a:pt x="575905" y="1575650"/>
                  <a:pt x="651306" y="1596990"/>
                  <a:pt x="728486" y="1608635"/>
                </a:cubicBezTo>
                <a:close/>
                <a:moveTo>
                  <a:pt x="613968" y="944705"/>
                </a:moveTo>
                <a:cubicBezTo>
                  <a:pt x="601558" y="949388"/>
                  <a:pt x="589242" y="954311"/>
                  <a:pt x="577022" y="959475"/>
                </a:cubicBezTo>
                <a:cubicBezTo>
                  <a:pt x="563190" y="872093"/>
                  <a:pt x="576374" y="816384"/>
                  <a:pt x="638384" y="749956"/>
                </a:cubicBezTo>
                <a:cubicBezTo>
                  <a:pt x="611193" y="810726"/>
                  <a:pt x="608452" y="879287"/>
                  <a:pt x="613968" y="944705"/>
                </a:cubicBezTo>
                <a:close/>
                <a:moveTo>
                  <a:pt x="591846" y="303276"/>
                </a:moveTo>
                <a:cubicBezTo>
                  <a:pt x="628408" y="288330"/>
                  <a:pt x="667749" y="281390"/>
                  <a:pt x="707219" y="282926"/>
                </a:cubicBezTo>
                <a:cubicBezTo>
                  <a:pt x="663312" y="299699"/>
                  <a:pt x="637373" y="298999"/>
                  <a:pt x="591846" y="303276"/>
                </a:cubicBezTo>
                <a:close/>
                <a:moveTo>
                  <a:pt x="1317850" y="417689"/>
                </a:moveTo>
                <a:lnTo>
                  <a:pt x="1307285" y="402472"/>
                </a:lnTo>
                <a:cubicBezTo>
                  <a:pt x="1317340" y="410681"/>
                  <a:pt x="1327462" y="418817"/>
                  <a:pt x="1337651" y="426879"/>
                </a:cubicBezTo>
                <a:cubicBezTo>
                  <a:pt x="1330187" y="426198"/>
                  <a:pt x="1323189" y="422950"/>
                  <a:pt x="1317850" y="417689"/>
                </a:cubicBezTo>
                <a:close/>
                <a:moveTo>
                  <a:pt x="1632061" y="731809"/>
                </a:moveTo>
                <a:cubicBezTo>
                  <a:pt x="1624353" y="721440"/>
                  <a:pt x="1616512" y="711161"/>
                  <a:pt x="1608539" y="700973"/>
                </a:cubicBezTo>
                <a:cubicBezTo>
                  <a:pt x="1627021" y="705221"/>
                  <a:pt x="1634861" y="715499"/>
                  <a:pt x="1632061" y="731809"/>
                </a:cubicBezTo>
                <a:close/>
                <a:moveTo>
                  <a:pt x="1164124" y="1111237"/>
                </a:moveTo>
                <a:cubicBezTo>
                  <a:pt x="1193935" y="1064028"/>
                  <a:pt x="1216052" y="1012382"/>
                  <a:pt x="1229647" y="958230"/>
                </a:cubicBezTo>
                <a:cubicBezTo>
                  <a:pt x="1274209" y="1032391"/>
                  <a:pt x="1272861" y="1190594"/>
                  <a:pt x="1155108" y="1191904"/>
                </a:cubicBezTo>
                <a:cubicBezTo>
                  <a:pt x="1160632" y="1165356"/>
                  <a:pt x="1163651" y="1138349"/>
                  <a:pt x="1164124" y="1111237"/>
                </a:cubicBezTo>
                <a:close/>
                <a:moveTo>
                  <a:pt x="1241023" y="537578"/>
                </a:moveTo>
                <a:lnTo>
                  <a:pt x="1217041" y="518933"/>
                </a:lnTo>
                <a:cubicBezTo>
                  <a:pt x="1228622" y="518119"/>
                  <a:pt x="1238958" y="526155"/>
                  <a:pt x="1241023" y="537578"/>
                </a:cubicBezTo>
                <a:close/>
                <a:moveTo>
                  <a:pt x="1601403" y="917090"/>
                </a:moveTo>
                <a:cubicBezTo>
                  <a:pt x="1587347" y="952543"/>
                  <a:pt x="1569018" y="986148"/>
                  <a:pt x="1546821" y="1017161"/>
                </a:cubicBezTo>
                <a:cubicBezTo>
                  <a:pt x="1537578" y="966383"/>
                  <a:pt x="1516869" y="922009"/>
                  <a:pt x="1501184" y="873403"/>
                </a:cubicBezTo>
                <a:cubicBezTo>
                  <a:pt x="1486723" y="828600"/>
                  <a:pt x="1481836" y="780448"/>
                  <a:pt x="1468853" y="734622"/>
                </a:cubicBezTo>
                <a:cubicBezTo>
                  <a:pt x="1518813" y="791032"/>
                  <a:pt x="1563203" y="852139"/>
                  <a:pt x="1601403" y="917090"/>
                </a:cubicBezTo>
                <a:close/>
                <a:moveTo>
                  <a:pt x="1506499" y="1277230"/>
                </a:moveTo>
                <a:cubicBezTo>
                  <a:pt x="1528504" y="1241119"/>
                  <a:pt x="1535426" y="1195876"/>
                  <a:pt x="1557892" y="1163168"/>
                </a:cubicBezTo>
                <a:cubicBezTo>
                  <a:pt x="1581226" y="1129254"/>
                  <a:pt x="1618521" y="1102410"/>
                  <a:pt x="1643080" y="1067996"/>
                </a:cubicBezTo>
                <a:cubicBezTo>
                  <a:pt x="1627336" y="1135145"/>
                  <a:pt x="1607386" y="1202526"/>
                  <a:pt x="1575930" y="1264204"/>
                </a:cubicBezTo>
                <a:cubicBezTo>
                  <a:pt x="1539633" y="1335351"/>
                  <a:pt x="1511412" y="1355584"/>
                  <a:pt x="1428460" y="1365590"/>
                </a:cubicBezTo>
                <a:cubicBezTo>
                  <a:pt x="1459219" y="1340695"/>
                  <a:pt x="1485597" y="1310830"/>
                  <a:pt x="1506499" y="1277231"/>
                </a:cubicBezTo>
                <a:close/>
                <a:moveTo>
                  <a:pt x="1533521" y="332875"/>
                </a:moveTo>
                <a:cubicBezTo>
                  <a:pt x="1592389" y="376330"/>
                  <a:pt x="1638930" y="434359"/>
                  <a:pt x="1668566" y="501253"/>
                </a:cubicBezTo>
                <a:cubicBezTo>
                  <a:pt x="1556693" y="420243"/>
                  <a:pt x="1442466" y="350191"/>
                  <a:pt x="1337301" y="259356"/>
                </a:cubicBezTo>
                <a:cubicBezTo>
                  <a:pt x="1295598" y="223329"/>
                  <a:pt x="1253688" y="183977"/>
                  <a:pt x="1199974" y="166680"/>
                </a:cubicBezTo>
                <a:cubicBezTo>
                  <a:pt x="1173730" y="158255"/>
                  <a:pt x="1150189" y="159985"/>
                  <a:pt x="1123763" y="157555"/>
                </a:cubicBezTo>
                <a:cubicBezTo>
                  <a:pt x="1079629" y="153498"/>
                  <a:pt x="1075922" y="156051"/>
                  <a:pt x="1034964" y="129201"/>
                </a:cubicBezTo>
                <a:cubicBezTo>
                  <a:pt x="1213839" y="155578"/>
                  <a:pt x="1388941" y="223361"/>
                  <a:pt x="1533521" y="332875"/>
                </a:cubicBezTo>
                <a:close/>
                <a:moveTo>
                  <a:pt x="982366" y="363652"/>
                </a:moveTo>
                <a:cubicBezTo>
                  <a:pt x="945492" y="365499"/>
                  <a:pt x="954592" y="374177"/>
                  <a:pt x="913563" y="371507"/>
                </a:cubicBezTo>
                <a:cubicBezTo>
                  <a:pt x="884920" y="369640"/>
                  <a:pt x="855455" y="358389"/>
                  <a:pt x="826709" y="354657"/>
                </a:cubicBezTo>
                <a:cubicBezTo>
                  <a:pt x="894008" y="332557"/>
                  <a:pt x="916603" y="332751"/>
                  <a:pt x="982366" y="363652"/>
                </a:cubicBezTo>
                <a:close/>
                <a:moveTo>
                  <a:pt x="881751" y="188974"/>
                </a:moveTo>
                <a:lnTo>
                  <a:pt x="896899" y="196440"/>
                </a:lnTo>
                <a:cubicBezTo>
                  <a:pt x="837460" y="176929"/>
                  <a:pt x="775327" y="166870"/>
                  <a:pt x="712768" y="166628"/>
                </a:cubicBezTo>
                <a:cubicBezTo>
                  <a:pt x="682225" y="166870"/>
                  <a:pt x="651806" y="170526"/>
                  <a:pt x="622076" y="177529"/>
                </a:cubicBezTo>
                <a:lnTo>
                  <a:pt x="592449" y="185876"/>
                </a:lnTo>
                <a:cubicBezTo>
                  <a:pt x="573172" y="201637"/>
                  <a:pt x="555272" y="200598"/>
                  <a:pt x="538748" y="182759"/>
                </a:cubicBezTo>
                <a:cubicBezTo>
                  <a:pt x="644580" y="132072"/>
                  <a:pt x="776936" y="139758"/>
                  <a:pt x="881751" y="188974"/>
                </a:cubicBezTo>
                <a:close/>
                <a:moveTo>
                  <a:pt x="214866" y="1384255"/>
                </a:moveTo>
                <a:cubicBezTo>
                  <a:pt x="191487" y="1347181"/>
                  <a:pt x="172644" y="1307435"/>
                  <a:pt x="158741" y="1265869"/>
                </a:cubicBezTo>
                <a:cubicBezTo>
                  <a:pt x="193513" y="1313954"/>
                  <a:pt x="233150" y="1358325"/>
                  <a:pt x="277025" y="1398280"/>
                </a:cubicBezTo>
                <a:cubicBezTo>
                  <a:pt x="297559" y="1416945"/>
                  <a:pt x="339489" y="1436944"/>
                  <a:pt x="352465" y="1459115"/>
                </a:cubicBezTo>
                <a:cubicBezTo>
                  <a:pt x="364450" y="1479582"/>
                  <a:pt x="363024" y="1519795"/>
                  <a:pt x="369155" y="1542718"/>
                </a:cubicBezTo>
                <a:cubicBezTo>
                  <a:pt x="307803" y="1500558"/>
                  <a:pt x="255371" y="1446708"/>
                  <a:pt x="214866" y="1384255"/>
                </a:cubicBezTo>
                <a:close/>
                <a:moveTo>
                  <a:pt x="1479256" y="1570216"/>
                </a:moveTo>
                <a:cubicBezTo>
                  <a:pt x="1327449" y="1670760"/>
                  <a:pt x="1099366" y="1675297"/>
                  <a:pt x="923778" y="1679872"/>
                </a:cubicBezTo>
                <a:cubicBezTo>
                  <a:pt x="988666" y="1657403"/>
                  <a:pt x="1038030" y="1628207"/>
                  <a:pt x="1106904" y="1625329"/>
                </a:cubicBezTo>
                <a:cubicBezTo>
                  <a:pt x="1170621" y="1623535"/>
                  <a:pt x="1234050" y="1616067"/>
                  <a:pt x="1296441" y="1603016"/>
                </a:cubicBezTo>
                <a:cubicBezTo>
                  <a:pt x="1353688" y="1590948"/>
                  <a:pt x="1408748" y="1570185"/>
                  <a:pt x="1459708" y="1541448"/>
                </a:cubicBezTo>
                <a:cubicBezTo>
                  <a:pt x="1518269" y="1507573"/>
                  <a:pt x="1559791" y="1451805"/>
                  <a:pt x="1617257" y="1420042"/>
                </a:cubicBezTo>
                <a:cubicBezTo>
                  <a:pt x="1581556" y="1478325"/>
                  <a:pt x="1536658" y="1532193"/>
                  <a:pt x="1479256" y="1570216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0"/>
          <p:cNvSpPr/>
          <p:nvPr/>
        </p:nvSpPr>
        <p:spPr>
          <a:xfrm>
            <a:off x="1838131" y="2507772"/>
            <a:ext cx="5383763" cy="1326309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0"/>
          <p:cNvSpPr txBox="1">
            <a:spLocks noGrp="1"/>
          </p:cNvSpPr>
          <p:nvPr>
            <p:ph type="ctrTitle" idx="4294967295"/>
          </p:nvPr>
        </p:nvSpPr>
        <p:spPr>
          <a:xfrm>
            <a:off x="1532500" y="2421550"/>
            <a:ext cx="6078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Penerapan Ilmu Psikologi dalam Hukum</a:t>
            </a:r>
            <a:endParaRPr sz="3200" dirty="0"/>
          </a:p>
        </p:txBody>
      </p:sp>
      <p:sp>
        <p:nvSpPr>
          <p:cNvPr id="157" name="Google Shape;157;p20"/>
          <p:cNvSpPr/>
          <p:nvPr/>
        </p:nvSpPr>
        <p:spPr>
          <a:xfrm>
            <a:off x="4572818" y="775376"/>
            <a:ext cx="1455284" cy="1474660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58" name="Google Shape;158;p20"/>
          <p:cNvSpPr/>
          <p:nvPr/>
        </p:nvSpPr>
        <p:spPr>
          <a:xfrm rot="1473012">
            <a:off x="3249604" y="1511667"/>
            <a:ext cx="850851" cy="828815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4291348" y="634450"/>
            <a:ext cx="372489" cy="36196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60" name="Google Shape;160;p20"/>
          <p:cNvSpPr/>
          <p:nvPr/>
        </p:nvSpPr>
        <p:spPr>
          <a:xfrm rot="2487327">
            <a:off x="4051770" y="2276952"/>
            <a:ext cx="265047" cy="257558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61" name="Google Shape;161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4681106" y="1883951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" sz="1800" b="1" dirty="0">
                <a:latin typeface="Work Sans"/>
                <a:ea typeface="Work Sans"/>
                <a:cs typeface="Work Sans"/>
                <a:sym typeface="Work Sans"/>
              </a:rPr>
              <a:t>Psikologi dalam Hukum (</a:t>
            </a:r>
            <a:r>
              <a:rPr lang="en-US" altLang="zh-CN" sz="1800" b="1" i="1" dirty="0"/>
              <a:t>Psychology in Law)</a:t>
            </a:r>
            <a:endParaRPr lang="en" altLang="zh-CN" sz="1800" b="1" dirty="0">
              <a:latin typeface="Work Sans"/>
              <a:sym typeface="Work Sans"/>
            </a:endParaRPr>
          </a:p>
          <a:p>
            <a:pPr marL="0" lvl="0" indent="0">
              <a:buNone/>
            </a:pPr>
            <a:r>
              <a:rPr lang="en-US" altLang="zh-CN" sz="1400" dirty="0" err="1"/>
              <a:t>Mengacu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pada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penerapan-penerapan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spesifik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dari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psikologi</a:t>
            </a:r>
            <a:r>
              <a:rPr lang="en-US" altLang="zh-CN" sz="1400" dirty="0"/>
              <a:t> di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seperti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tugas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psikolog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menjadi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saksi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ahli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kehandalan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kesaksian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saksi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mata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kondisi</a:t>
            </a:r>
            <a:r>
              <a:rPr lang="en-US" altLang="zh-CN" sz="1400" dirty="0"/>
              <a:t> mental </a:t>
            </a:r>
            <a:r>
              <a:rPr lang="en-US" altLang="zh-CN" sz="1400" dirty="0" err="1"/>
              <a:t>terdakwa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memberikan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rekomendasi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hak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penentuan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perwalian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anak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menentukan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realibitas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kesaksian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saksi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mata</a:t>
            </a:r>
            <a:r>
              <a:rPr lang="en-US" altLang="zh-CN" sz="1400" dirty="0"/>
              <a:t>.</a:t>
            </a:r>
            <a:endParaRPr lang="en-U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8" name="Google Shape;168;p21"/>
          <p:cNvSpPr txBox="1">
            <a:spLocks noGrp="1"/>
          </p:cNvSpPr>
          <p:nvPr>
            <p:ph type="body" idx="2"/>
          </p:nvPr>
        </p:nvSpPr>
        <p:spPr>
          <a:xfrm>
            <a:off x="881628" y="1883951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altLang="zh-CN" sz="1800" b="1" dirty="0" err="1"/>
              <a:t>Psikologi</a:t>
            </a:r>
            <a:r>
              <a:rPr lang="en-US" altLang="zh-CN" sz="1800" b="1" dirty="0"/>
              <a:t> </a:t>
            </a:r>
            <a:r>
              <a:rPr lang="en-US" altLang="zh-CN" sz="1800" b="1" dirty="0" err="1"/>
              <a:t>dan</a:t>
            </a:r>
            <a:r>
              <a:rPr lang="en-US" altLang="zh-CN" sz="1800" b="1" dirty="0"/>
              <a:t> </a:t>
            </a:r>
            <a:r>
              <a:rPr lang="en-US" altLang="zh-CN" sz="1800" b="1" dirty="0" err="1"/>
              <a:t>Hukum</a:t>
            </a:r>
            <a:r>
              <a:rPr lang="en-US" altLang="zh-CN" sz="1800" b="1" dirty="0"/>
              <a:t> (</a:t>
            </a:r>
            <a:r>
              <a:rPr lang="en-US" altLang="zh-CN" sz="1800" b="1" i="1" dirty="0"/>
              <a:t>Psychology and Law</a:t>
            </a:r>
            <a:r>
              <a:rPr lang="en-US" altLang="zh-CN" sz="1800" b="1" dirty="0"/>
              <a:t>), </a:t>
            </a:r>
            <a:r>
              <a:rPr lang="en-US" altLang="zh-CN" sz="1400" dirty="0" err="1"/>
              <a:t>meliputi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psyco</a:t>
            </a:r>
            <a:r>
              <a:rPr lang="en-US" altLang="zh-CN" sz="1400" dirty="0"/>
              <a:t>-legal research </a:t>
            </a:r>
            <a:r>
              <a:rPr lang="en-US" altLang="zh-CN" sz="1400" dirty="0" err="1"/>
              <a:t>yaitu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penelitian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individu</a:t>
            </a:r>
            <a:r>
              <a:rPr lang="en-US" altLang="zh-CN" sz="1400" dirty="0"/>
              <a:t> yang </a:t>
            </a:r>
            <a:r>
              <a:rPr lang="en-US" altLang="zh-CN" sz="1400" dirty="0" err="1"/>
              <a:t>terlibat</a:t>
            </a:r>
            <a:r>
              <a:rPr lang="en-US" altLang="zh-CN" sz="1400" dirty="0"/>
              <a:t> di </a:t>
            </a:r>
            <a:r>
              <a:rPr lang="en-US" altLang="zh-CN" sz="1400" dirty="0" err="1"/>
              <a:t>dalam</a:t>
            </a:r>
            <a:r>
              <a:rPr lang="en-US" altLang="zh-CN" sz="1400" dirty="0"/>
              <a:t> </a:t>
            </a:r>
            <a:r>
              <a:rPr lang="en-US" altLang="zh-CN" sz="1400" dirty="0" err="1"/>
              <a:t>hukum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seperti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kajian</a:t>
            </a:r>
            <a:r>
              <a:rPr lang="en-US" altLang="zh-CN" sz="1400" dirty="0"/>
              <a:t> </a:t>
            </a:r>
            <a:r>
              <a:rPr lang="en-US" altLang="zh-CN" sz="1400" dirty="0" err="1"/>
              <a:t>terhadap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perilaku</a:t>
            </a:r>
            <a:r>
              <a:rPr lang="en-US" altLang="zh-CN" sz="1400" dirty="0"/>
              <a:t> </a:t>
            </a:r>
            <a:r>
              <a:rPr lang="en-US" altLang="zh-CN" sz="1400" dirty="0" err="1"/>
              <a:t>pengacara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yuri</a:t>
            </a:r>
            <a:r>
              <a:rPr lang="en-US" altLang="zh-CN" sz="1400" dirty="0"/>
              <a:t>, </a:t>
            </a:r>
            <a:r>
              <a:rPr lang="en-US" altLang="zh-CN" sz="1400" dirty="0" err="1"/>
              <a:t>dan</a:t>
            </a:r>
            <a:r>
              <a:rPr lang="en-US" altLang="zh-CN" sz="1400" dirty="0"/>
              <a:t> hakim.</a:t>
            </a:r>
            <a:endParaRPr lang="en-U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6" name="Google Shape;156;p20"/>
          <p:cNvSpPr txBox="1">
            <a:spLocks/>
          </p:cNvSpPr>
          <p:nvPr/>
        </p:nvSpPr>
        <p:spPr>
          <a:xfrm>
            <a:off x="2996324" y="235125"/>
            <a:ext cx="4234931" cy="99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✘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Regular"/>
              <a:buChar char="✗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●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○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Regular"/>
              <a:buChar char="■"/>
              <a:defRPr sz="2400" b="0" i="0" u="none" strike="noStrike" cap="none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 algn="ctr">
              <a:buFont typeface="Work Sans Regular"/>
              <a:buNone/>
            </a:pPr>
            <a:r>
              <a:rPr lang="en-US" b="1" dirty="0" err="1"/>
              <a:t>Penerapan</a:t>
            </a:r>
            <a:r>
              <a:rPr lang="en-US" b="1" dirty="0"/>
              <a:t> </a:t>
            </a:r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Psikologi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isanio template">
  <a:themeElements>
    <a:clrScheme name="Custom 347">
      <a:dk1>
        <a:srgbClr val="111111"/>
      </a:dk1>
      <a:lt1>
        <a:srgbClr val="FFFFFF"/>
      </a:lt1>
      <a:dk2>
        <a:srgbClr val="434343"/>
      </a:dk2>
      <a:lt2>
        <a:srgbClr val="F3F3F3"/>
      </a:lt2>
      <a:accent1>
        <a:srgbClr val="FFBC00"/>
      </a:accent1>
      <a:accent2>
        <a:srgbClr val="FF8100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B45F0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886</Words>
  <Application>Microsoft Macintosh PowerPoint</Application>
  <PresentationFormat>On-screen Show (16:9)</PresentationFormat>
  <Paragraphs>82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Raleway ExtraBold</vt:lpstr>
      <vt:lpstr>Century Gothic</vt:lpstr>
      <vt:lpstr>Work Sans Regular</vt:lpstr>
      <vt:lpstr>Wingdings 3</vt:lpstr>
      <vt:lpstr>Calibri</vt:lpstr>
      <vt:lpstr>Arial</vt:lpstr>
      <vt:lpstr>Raleway</vt:lpstr>
      <vt:lpstr>Microsoft YaHei</vt:lpstr>
      <vt:lpstr>Work Sans</vt:lpstr>
      <vt:lpstr>Pisanio template</vt:lpstr>
      <vt:lpstr>16_Wisp</vt:lpstr>
      <vt:lpstr>Psikologi Hukum</vt:lpstr>
      <vt:lpstr>Pengertian Psikologi dan Hukum</vt:lpstr>
      <vt:lpstr>Apa itu Psikologi Hukum</vt:lpstr>
      <vt:lpstr>Apa Saja Ruang Lingkup Psikologi Hukum</vt:lpstr>
      <vt:lpstr>PowerPoint Presentation</vt:lpstr>
      <vt:lpstr>PowerPoint Presentation</vt:lpstr>
      <vt:lpstr>PowerPoint Presentation</vt:lpstr>
      <vt:lpstr>Penerapan Ilmu Psikologi dalam Hukum</vt:lpstr>
      <vt:lpstr>PowerPoint Presentation</vt:lpstr>
      <vt:lpstr>PowerPoint Presentation</vt:lpstr>
      <vt:lpstr>PowerPoint Presentation</vt:lpstr>
      <vt:lpstr>Faktor yang Mempengaruhi  Tindak Pidana</vt:lpstr>
      <vt:lpstr>Manfaat Psikologi  dalam Hukum</vt:lpstr>
      <vt:lpstr>Peran Psikologi dalam Hukum</vt:lpstr>
      <vt:lpstr>Peran Psikologi dalam Proses Hukum</vt:lpstr>
      <vt:lpstr>Peran Psikologi dalam Penegakan Hukum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Psikologi dan Perbandingan Hukum</dc:title>
  <cp:lastModifiedBy>Sepriyadi Adhan S</cp:lastModifiedBy>
  <cp:revision>34</cp:revision>
  <dcterms:modified xsi:type="dcterms:W3CDTF">2021-10-31T13:57:58Z</dcterms:modified>
</cp:coreProperties>
</file>