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46"/>
  </p:notesMasterIdLst>
  <p:handoutMasterIdLst>
    <p:handoutMasterId r:id="rId47"/>
  </p:handoutMasterIdLst>
  <p:sldIdLst>
    <p:sldId id="259" r:id="rId3"/>
    <p:sldId id="260" r:id="rId4"/>
    <p:sldId id="365" r:id="rId5"/>
    <p:sldId id="378" r:id="rId6"/>
    <p:sldId id="379" r:id="rId7"/>
    <p:sldId id="360" r:id="rId8"/>
    <p:sldId id="366" r:id="rId9"/>
    <p:sldId id="367" r:id="rId10"/>
    <p:sldId id="368" r:id="rId11"/>
    <p:sldId id="380" r:id="rId12"/>
    <p:sldId id="381" r:id="rId13"/>
    <p:sldId id="382" r:id="rId14"/>
    <p:sldId id="383" r:id="rId15"/>
    <p:sldId id="384" r:id="rId16"/>
    <p:sldId id="385" r:id="rId17"/>
    <p:sldId id="386" r:id="rId18"/>
    <p:sldId id="387" r:id="rId19"/>
    <p:sldId id="388" r:id="rId20"/>
    <p:sldId id="389" r:id="rId21"/>
    <p:sldId id="390" r:id="rId22"/>
    <p:sldId id="391" r:id="rId23"/>
    <p:sldId id="392" r:id="rId24"/>
    <p:sldId id="393" r:id="rId25"/>
    <p:sldId id="394" r:id="rId26"/>
    <p:sldId id="395" r:id="rId27"/>
    <p:sldId id="396" r:id="rId28"/>
    <p:sldId id="397" r:id="rId29"/>
    <p:sldId id="398" r:id="rId30"/>
    <p:sldId id="399" r:id="rId31"/>
    <p:sldId id="400" r:id="rId32"/>
    <p:sldId id="401" r:id="rId33"/>
    <p:sldId id="402" r:id="rId34"/>
    <p:sldId id="403" r:id="rId35"/>
    <p:sldId id="404" r:id="rId36"/>
    <p:sldId id="405" r:id="rId37"/>
    <p:sldId id="406" r:id="rId38"/>
    <p:sldId id="407" r:id="rId39"/>
    <p:sldId id="373" r:id="rId40"/>
    <p:sldId id="374" r:id="rId41"/>
    <p:sldId id="409" r:id="rId42"/>
    <p:sldId id="410" r:id="rId43"/>
    <p:sldId id="286" r:id="rId44"/>
    <p:sldId id="376" r:id="rId45"/>
  </p:sldIdLst>
  <p:sldSz cx="9144000" cy="6858000" type="screen4x3"/>
  <p:notesSz cx="7102475" cy="10233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FFFF00"/>
    <a:srgbClr val="009900"/>
    <a:srgbClr val="FFFF99"/>
    <a:srgbClr val="3366CC"/>
    <a:srgbClr val="FF3399"/>
    <a:srgbClr val="FF9900"/>
    <a:srgbClr val="CC0000"/>
    <a:srgbClr val="008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221" autoAdjust="0"/>
    <p:restoredTop sz="94434" autoAdjust="0"/>
  </p:normalViewPr>
  <p:slideViewPr>
    <p:cSldViewPr snapToGrid="0">
      <p:cViewPr>
        <p:scale>
          <a:sx n="73" d="100"/>
          <a:sy n="73" d="100"/>
        </p:scale>
        <p:origin x="-736"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42" d="100"/>
        <a:sy n="142" d="100"/>
      </p:scale>
      <p:origin x="0" y="-6018"/>
    </p:cViewPr>
  </p:sorter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D8DE52-6708-4739-AB21-4EBB9B6A3BD4}" type="doc">
      <dgm:prSet loTypeId="urn:microsoft.com/office/officeart/2005/8/layout/hProcess9" loCatId="process" qsTypeId="urn:microsoft.com/office/officeart/2005/8/quickstyle/simple1" qsCatId="simple" csTypeId="urn:microsoft.com/office/officeart/2005/8/colors/accent1_2" csCatId="accent1" phldr="1"/>
      <dgm:spPr/>
    </dgm:pt>
    <dgm:pt modelId="{91F8108A-91C9-487B-A66A-642D05B37610}">
      <dgm:prSet phldrT="[Text]"/>
      <dgm:spPr>
        <a:solidFill>
          <a:srgbClr val="009900"/>
        </a:solidFill>
      </dgm:spPr>
      <dgm:t>
        <a:bodyPr/>
        <a:lstStyle/>
        <a:p>
          <a:r>
            <a:rPr lang="en-AU" dirty="0">
              <a:latin typeface="Arial Black" panose="020B0A04020102020204" pitchFamily="34" charset="0"/>
            </a:rPr>
            <a:t>INPUT</a:t>
          </a:r>
        </a:p>
      </dgm:t>
    </dgm:pt>
    <dgm:pt modelId="{E313333A-3B26-4A87-BA4E-063B12838715}" type="parTrans" cxnId="{DD9820B9-1F3A-4B3B-BEAF-247C18D9A025}">
      <dgm:prSet/>
      <dgm:spPr/>
      <dgm:t>
        <a:bodyPr/>
        <a:lstStyle/>
        <a:p>
          <a:endParaRPr lang="en-AU">
            <a:latin typeface="Arial Black" panose="020B0A04020102020204" pitchFamily="34" charset="0"/>
          </a:endParaRPr>
        </a:p>
      </dgm:t>
    </dgm:pt>
    <dgm:pt modelId="{3DA4BAB9-9A89-4CC2-9C6F-63978FDD13D0}" type="sibTrans" cxnId="{DD9820B9-1F3A-4B3B-BEAF-247C18D9A025}">
      <dgm:prSet/>
      <dgm:spPr/>
      <dgm:t>
        <a:bodyPr/>
        <a:lstStyle/>
        <a:p>
          <a:endParaRPr lang="en-AU">
            <a:latin typeface="Arial Black" panose="020B0A04020102020204" pitchFamily="34" charset="0"/>
          </a:endParaRPr>
        </a:p>
      </dgm:t>
    </dgm:pt>
    <dgm:pt modelId="{44D4C04D-29BD-4410-954B-413DB59AE8DF}">
      <dgm:prSet phldrT="[Text]"/>
      <dgm:spPr>
        <a:solidFill>
          <a:srgbClr val="C00000"/>
        </a:solidFill>
      </dgm:spPr>
      <dgm:t>
        <a:bodyPr/>
        <a:lstStyle/>
        <a:p>
          <a:r>
            <a:rPr lang="en-AU" dirty="0">
              <a:latin typeface="Arial Black" panose="020B0A04020102020204" pitchFamily="34" charset="0"/>
            </a:rPr>
            <a:t>OUTPUT</a:t>
          </a:r>
        </a:p>
      </dgm:t>
    </dgm:pt>
    <dgm:pt modelId="{E0D69B9A-FE62-43FA-B150-29178F487080}" type="parTrans" cxnId="{9DA92FF8-33C6-40CE-9855-5B50BCFC348A}">
      <dgm:prSet/>
      <dgm:spPr/>
      <dgm:t>
        <a:bodyPr/>
        <a:lstStyle/>
        <a:p>
          <a:endParaRPr lang="en-AU">
            <a:latin typeface="Arial Black" panose="020B0A04020102020204" pitchFamily="34" charset="0"/>
          </a:endParaRPr>
        </a:p>
      </dgm:t>
    </dgm:pt>
    <dgm:pt modelId="{712B40E8-335F-42A3-9B30-0D1EA71B8595}" type="sibTrans" cxnId="{9DA92FF8-33C6-40CE-9855-5B50BCFC348A}">
      <dgm:prSet/>
      <dgm:spPr/>
      <dgm:t>
        <a:bodyPr/>
        <a:lstStyle/>
        <a:p>
          <a:endParaRPr lang="en-AU">
            <a:latin typeface="Arial Black" panose="020B0A04020102020204" pitchFamily="34" charset="0"/>
          </a:endParaRPr>
        </a:p>
      </dgm:t>
    </dgm:pt>
    <dgm:pt modelId="{B48E9324-C538-457F-A063-8677785C89DF}">
      <dgm:prSet phldrT="[Text]"/>
      <dgm:spPr>
        <a:solidFill>
          <a:srgbClr val="FFC000"/>
        </a:solidFill>
      </dgm:spPr>
      <dgm:t>
        <a:bodyPr/>
        <a:lstStyle/>
        <a:p>
          <a:r>
            <a:rPr lang="en-AU" dirty="0">
              <a:latin typeface="Arial Black" panose="020B0A04020102020204" pitchFamily="34" charset="0"/>
            </a:rPr>
            <a:t>OUTCOME</a:t>
          </a:r>
        </a:p>
      </dgm:t>
    </dgm:pt>
    <dgm:pt modelId="{7AF83C37-EBA0-4BDD-91E5-F8CEDC2D7DF3}" type="parTrans" cxnId="{BCEFABFA-D243-4B2F-A62F-AB998850F102}">
      <dgm:prSet/>
      <dgm:spPr/>
      <dgm:t>
        <a:bodyPr/>
        <a:lstStyle/>
        <a:p>
          <a:endParaRPr lang="en-AU">
            <a:latin typeface="Arial Black" panose="020B0A04020102020204" pitchFamily="34" charset="0"/>
          </a:endParaRPr>
        </a:p>
      </dgm:t>
    </dgm:pt>
    <dgm:pt modelId="{95726E2F-75CC-4791-8559-360CC54B361B}" type="sibTrans" cxnId="{BCEFABFA-D243-4B2F-A62F-AB998850F102}">
      <dgm:prSet/>
      <dgm:spPr/>
      <dgm:t>
        <a:bodyPr/>
        <a:lstStyle/>
        <a:p>
          <a:endParaRPr lang="en-AU">
            <a:latin typeface="Arial Black" panose="020B0A04020102020204" pitchFamily="34" charset="0"/>
          </a:endParaRPr>
        </a:p>
      </dgm:t>
    </dgm:pt>
    <dgm:pt modelId="{7FAF5D5B-6B96-47DD-8909-9BDE1917949A}">
      <dgm:prSet/>
      <dgm:spPr/>
      <dgm:t>
        <a:bodyPr/>
        <a:lstStyle/>
        <a:p>
          <a:r>
            <a:rPr lang="en-AU" dirty="0">
              <a:latin typeface="Arial Black" panose="020B0A04020102020204" pitchFamily="34" charset="0"/>
            </a:rPr>
            <a:t>PROSES</a:t>
          </a:r>
        </a:p>
      </dgm:t>
    </dgm:pt>
    <dgm:pt modelId="{B45127E8-D06C-496B-B529-DBD7479A3DE4}" type="parTrans" cxnId="{52BC39C3-16A0-4A90-B543-F2BE6F36B049}">
      <dgm:prSet/>
      <dgm:spPr/>
      <dgm:t>
        <a:bodyPr/>
        <a:lstStyle/>
        <a:p>
          <a:endParaRPr lang="en-AU">
            <a:latin typeface="Arial Black" panose="020B0A04020102020204" pitchFamily="34" charset="0"/>
          </a:endParaRPr>
        </a:p>
      </dgm:t>
    </dgm:pt>
    <dgm:pt modelId="{CC3639FF-850F-4FB8-B968-42C2DF179F31}" type="sibTrans" cxnId="{52BC39C3-16A0-4A90-B543-F2BE6F36B049}">
      <dgm:prSet/>
      <dgm:spPr/>
      <dgm:t>
        <a:bodyPr/>
        <a:lstStyle/>
        <a:p>
          <a:endParaRPr lang="en-AU">
            <a:latin typeface="Arial Black" panose="020B0A04020102020204" pitchFamily="34" charset="0"/>
          </a:endParaRPr>
        </a:p>
      </dgm:t>
    </dgm:pt>
    <dgm:pt modelId="{4DED87BF-7B1E-4870-A8B1-DAC370388198}" type="pres">
      <dgm:prSet presAssocID="{D1D8DE52-6708-4739-AB21-4EBB9B6A3BD4}" presName="CompostProcess" presStyleCnt="0">
        <dgm:presLayoutVars>
          <dgm:dir/>
          <dgm:resizeHandles val="exact"/>
        </dgm:presLayoutVars>
      </dgm:prSet>
      <dgm:spPr/>
    </dgm:pt>
    <dgm:pt modelId="{82DB59DF-AF78-4530-BE48-CBE7ABA24D24}" type="pres">
      <dgm:prSet presAssocID="{D1D8DE52-6708-4739-AB21-4EBB9B6A3BD4}" presName="arrow" presStyleLbl="bgShp" presStyleIdx="0" presStyleCnt="1"/>
      <dgm:spPr/>
    </dgm:pt>
    <dgm:pt modelId="{D4C540A1-9040-4ADD-B12B-17F4DA45C148}" type="pres">
      <dgm:prSet presAssocID="{D1D8DE52-6708-4739-AB21-4EBB9B6A3BD4}" presName="linearProcess" presStyleCnt="0"/>
      <dgm:spPr/>
    </dgm:pt>
    <dgm:pt modelId="{FEC58C02-C184-4E4A-BD6B-CE85D43C6142}" type="pres">
      <dgm:prSet presAssocID="{91F8108A-91C9-487B-A66A-642D05B37610}" presName="textNode" presStyleLbl="node1" presStyleIdx="0" presStyleCnt="4">
        <dgm:presLayoutVars>
          <dgm:bulletEnabled val="1"/>
        </dgm:presLayoutVars>
      </dgm:prSet>
      <dgm:spPr/>
      <dgm:t>
        <a:bodyPr/>
        <a:lstStyle/>
        <a:p>
          <a:endParaRPr lang="en-US"/>
        </a:p>
      </dgm:t>
    </dgm:pt>
    <dgm:pt modelId="{EF0FBEF5-7318-48D3-96DD-B400B6D0FBC9}" type="pres">
      <dgm:prSet presAssocID="{3DA4BAB9-9A89-4CC2-9C6F-63978FDD13D0}" presName="sibTrans" presStyleCnt="0"/>
      <dgm:spPr/>
    </dgm:pt>
    <dgm:pt modelId="{6B4A06A6-8C7C-413C-847C-63678EDF7AA6}" type="pres">
      <dgm:prSet presAssocID="{7FAF5D5B-6B96-47DD-8909-9BDE1917949A}" presName="textNode" presStyleLbl="node1" presStyleIdx="1" presStyleCnt="4">
        <dgm:presLayoutVars>
          <dgm:bulletEnabled val="1"/>
        </dgm:presLayoutVars>
      </dgm:prSet>
      <dgm:spPr/>
      <dgm:t>
        <a:bodyPr/>
        <a:lstStyle/>
        <a:p>
          <a:endParaRPr lang="en-US"/>
        </a:p>
      </dgm:t>
    </dgm:pt>
    <dgm:pt modelId="{4C668C30-207B-4E7D-AA98-1484C597F0C4}" type="pres">
      <dgm:prSet presAssocID="{CC3639FF-850F-4FB8-B968-42C2DF179F31}" presName="sibTrans" presStyleCnt="0"/>
      <dgm:spPr/>
    </dgm:pt>
    <dgm:pt modelId="{805EB2F0-C7F8-454B-8F42-040974C53535}" type="pres">
      <dgm:prSet presAssocID="{44D4C04D-29BD-4410-954B-413DB59AE8DF}" presName="textNode" presStyleLbl="node1" presStyleIdx="2" presStyleCnt="4">
        <dgm:presLayoutVars>
          <dgm:bulletEnabled val="1"/>
        </dgm:presLayoutVars>
      </dgm:prSet>
      <dgm:spPr/>
      <dgm:t>
        <a:bodyPr/>
        <a:lstStyle/>
        <a:p>
          <a:endParaRPr lang="en-US"/>
        </a:p>
      </dgm:t>
    </dgm:pt>
    <dgm:pt modelId="{671A6452-7C0C-4E9C-BB8B-F7B4A1DB931E}" type="pres">
      <dgm:prSet presAssocID="{712B40E8-335F-42A3-9B30-0D1EA71B8595}" presName="sibTrans" presStyleCnt="0"/>
      <dgm:spPr/>
    </dgm:pt>
    <dgm:pt modelId="{91E707F5-20C3-4B5C-9C54-E100AEB5D215}" type="pres">
      <dgm:prSet presAssocID="{B48E9324-C538-457F-A063-8677785C89DF}" presName="textNode" presStyleLbl="node1" presStyleIdx="3" presStyleCnt="4">
        <dgm:presLayoutVars>
          <dgm:bulletEnabled val="1"/>
        </dgm:presLayoutVars>
      </dgm:prSet>
      <dgm:spPr/>
      <dgm:t>
        <a:bodyPr/>
        <a:lstStyle/>
        <a:p>
          <a:endParaRPr lang="en-US"/>
        </a:p>
      </dgm:t>
    </dgm:pt>
  </dgm:ptLst>
  <dgm:cxnLst>
    <dgm:cxn modelId="{9DA92FF8-33C6-40CE-9855-5B50BCFC348A}" srcId="{D1D8DE52-6708-4739-AB21-4EBB9B6A3BD4}" destId="{44D4C04D-29BD-4410-954B-413DB59AE8DF}" srcOrd="2" destOrd="0" parTransId="{E0D69B9A-FE62-43FA-B150-29178F487080}" sibTransId="{712B40E8-335F-42A3-9B30-0D1EA71B8595}"/>
    <dgm:cxn modelId="{52BC39C3-16A0-4A90-B543-F2BE6F36B049}" srcId="{D1D8DE52-6708-4739-AB21-4EBB9B6A3BD4}" destId="{7FAF5D5B-6B96-47DD-8909-9BDE1917949A}" srcOrd="1" destOrd="0" parTransId="{B45127E8-D06C-496B-B529-DBD7479A3DE4}" sibTransId="{CC3639FF-850F-4FB8-B968-42C2DF179F31}"/>
    <dgm:cxn modelId="{BCEFABFA-D243-4B2F-A62F-AB998850F102}" srcId="{D1D8DE52-6708-4739-AB21-4EBB9B6A3BD4}" destId="{B48E9324-C538-457F-A063-8677785C89DF}" srcOrd="3" destOrd="0" parTransId="{7AF83C37-EBA0-4BDD-91E5-F8CEDC2D7DF3}" sibTransId="{95726E2F-75CC-4791-8559-360CC54B361B}"/>
    <dgm:cxn modelId="{54014654-7002-4F84-A57A-E31494721EB7}" type="presOf" srcId="{91F8108A-91C9-487B-A66A-642D05B37610}" destId="{FEC58C02-C184-4E4A-BD6B-CE85D43C6142}" srcOrd="0" destOrd="0" presId="urn:microsoft.com/office/officeart/2005/8/layout/hProcess9"/>
    <dgm:cxn modelId="{3D66D833-D06B-4CED-9211-11F5E3C567B8}" type="presOf" srcId="{D1D8DE52-6708-4739-AB21-4EBB9B6A3BD4}" destId="{4DED87BF-7B1E-4870-A8B1-DAC370388198}" srcOrd="0" destOrd="0" presId="urn:microsoft.com/office/officeart/2005/8/layout/hProcess9"/>
    <dgm:cxn modelId="{C6ABC77F-00F9-4CC5-B052-0391A39EA791}" type="presOf" srcId="{44D4C04D-29BD-4410-954B-413DB59AE8DF}" destId="{805EB2F0-C7F8-454B-8F42-040974C53535}" srcOrd="0" destOrd="0" presId="urn:microsoft.com/office/officeart/2005/8/layout/hProcess9"/>
    <dgm:cxn modelId="{5A7FF8E3-378C-485A-8B07-7725694DB1D2}" type="presOf" srcId="{7FAF5D5B-6B96-47DD-8909-9BDE1917949A}" destId="{6B4A06A6-8C7C-413C-847C-63678EDF7AA6}" srcOrd="0" destOrd="0" presId="urn:microsoft.com/office/officeart/2005/8/layout/hProcess9"/>
    <dgm:cxn modelId="{DD9820B9-1F3A-4B3B-BEAF-247C18D9A025}" srcId="{D1D8DE52-6708-4739-AB21-4EBB9B6A3BD4}" destId="{91F8108A-91C9-487B-A66A-642D05B37610}" srcOrd="0" destOrd="0" parTransId="{E313333A-3B26-4A87-BA4E-063B12838715}" sibTransId="{3DA4BAB9-9A89-4CC2-9C6F-63978FDD13D0}"/>
    <dgm:cxn modelId="{389C13C9-2A7E-4A97-8A9C-FC17EEEB4AED}" type="presOf" srcId="{B48E9324-C538-457F-A063-8677785C89DF}" destId="{91E707F5-20C3-4B5C-9C54-E100AEB5D215}" srcOrd="0" destOrd="0" presId="urn:microsoft.com/office/officeart/2005/8/layout/hProcess9"/>
    <dgm:cxn modelId="{15CECB59-7D21-4F5C-ABFE-80A6B54DD8E3}" type="presParOf" srcId="{4DED87BF-7B1E-4870-A8B1-DAC370388198}" destId="{82DB59DF-AF78-4530-BE48-CBE7ABA24D24}" srcOrd="0" destOrd="0" presId="urn:microsoft.com/office/officeart/2005/8/layout/hProcess9"/>
    <dgm:cxn modelId="{15D17BD9-995B-4D87-8FFA-4147853BF8E9}" type="presParOf" srcId="{4DED87BF-7B1E-4870-A8B1-DAC370388198}" destId="{D4C540A1-9040-4ADD-B12B-17F4DA45C148}" srcOrd="1" destOrd="0" presId="urn:microsoft.com/office/officeart/2005/8/layout/hProcess9"/>
    <dgm:cxn modelId="{1C855644-66A4-4716-9C68-966B594BFD5E}" type="presParOf" srcId="{D4C540A1-9040-4ADD-B12B-17F4DA45C148}" destId="{FEC58C02-C184-4E4A-BD6B-CE85D43C6142}" srcOrd="0" destOrd="0" presId="urn:microsoft.com/office/officeart/2005/8/layout/hProcess9"/>
    <dgm:cxn modelId="{BF99FCF2-9E8B-4D92-97DA-E1DAB9025358}" type="presParOf" srcId="{D4C540A1-9040-4ADD-B12B-17F4DA45C148}" destId="{EF0FBEF5-7318-48D3-96DD-B400B6D0FBC9}" srcOrd="1" destOrd="0" presId="urn:microsoft.com/office/officeart/2005/8/layout/hProcess9"/>
    <dgm:cxn modelId="{C360AA09-A670-4CFC-A3AB-C89AE439BA49}" type="presParOf" srcId="{D4C540A1-9040-4ADD-B12B-17F4DA45C148}" destId="{6B4A06A6-8C7C-413C-847C-63678EDF7AA6}" srcOrd="2" destOrd="0" presId="urn:microsoft.com/office/officeart/2005/8/layout/hProcess9"/>
    <dgm:cxn modelId="{6B4AEEC9-BDEB-4DE5-BEE9-A332F426D9DC}" type="presParOf" srcId="{D4C540A1-9040-4ADD-B12B-17F4DA45C148}" destId="{4C668C30-207B-4E7D-AA98-1484C597F0C4}" srcOrd="3" destOrd="0" presId="urn:microsoft.com/office/officeart/2005/8/layout/hProcess9"/>
    <dgm:cxn modelId="{180EA19E-1035-43D2-A02A-F8FF1533556A}" type="presParOf" srcId="{D4C540A1-9040-4ADD-B12B-17F4DA45C148}" destId="{805EB2F0-C7F8-454B-8F42-040974C53535}" srcOrd="4" destOrd="0" presId="urn:microsoft.com/office/officeart/2005/8/layout/hProcess9"/>
    <dgm:cxn modelId="{517334B5-FF67-48C0-A2C6-063CA84B4F6C}" type="presParOf" srcId="{D4C540A1-9040-4ADD-B12B-17F4DA45C148}" destId="{671A6452-7C0C-4E9C-BB8B-F7B4A1DB931E}" srcOrd="5" destOrd="0" presId="urn:microsoft.com/office/officeart/2005/8/layout/hProcess9"/>
    <dgm:cxn modelId="{F345FCF8-6B3C-49E6-B29C-1EBF6BF4CE4D}" type="presParOf" srcId="{D4C540A1-9040-4ADD-B12B-17F4DA45C148}" destId="{91E707F5-20C3-4B5C-9C54-E100AEB5D215}"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65A0BA-4B84-4C6C-A2F9-97C5E39A0067}" type="doc">
      <dgm:prSet loTypeId="urn:microsoft.com/office/officeart/2005/8/layout/process4" loCatId="list" qsTypeId="urn:microsoft.com/office/officeart/2005/8/quickstyle/simple3" qsCatId="simple" csTypeId="urn:microsoft.com/office/officeart/2005/8/colors/accent1_2" csCatId="accent1" phldr="1"/>
      <dgm:spPr/>
      <dgm:t>
        <a:bodyPr/>
        <a:lstStyle/>
        <a:p>
          <a:endParaRPr lang="id-ID"/>
        </a:p>
      </dgm:t>
    </dgm:pt>
    <dgm:pt modelId="{2E0F4277-58AB-4C67-B77C-A723DEABA288}">
      <dgm:prSet phldrT="[Text]" custT="1"/>
      <dgm:spPr>
        <a:solidFill>
          <a:srgbClr val="99CCFF"/>
        </a:solidFill>
      </dgm:spPr>
      <dgm:t>
        <a:bodyPr/>
        <a:lstStyle/>
        <a:p>
          <a:r>
            <a:rPr lang="en-AU" sz="5400" b="1" dirty="0">
              <a:latin typeface="Arial Black" pitchFamily="34" charset="0"/>
            </a:rPr>
            <a:t>DIKTI KEMENDIKBUD</a:t>
          </a:r>
          <a:endParaRPr lang="id-ID" sz="5400" b="1" dirty="0">
            <a:latin typeface="Arial Black" pitchFamily="34" charset="0"/>
          </a:endParaRPr>
        </a:p>
      </dgm:t>
    </dgm:pt>
    <dgm:pt modelId="{7015904A-17E3-4E01-838B-323886C60AC1}" type="parTrans" cxnId="{8769272C-4AF1-4797-A0BD-E0C9E2130046}">
      <dgm:prSet/>
      <dgm:spPr/>
      <dgm:t>
        <a:bodyPr/>
        <a:lstStyle/>
        <a:p>
          <a:endParaRPr lang="id-ID">
            <a:latin typeface="Arial Black" pitchFamily="34" charset="0"/>
          </a:endParaRPr>
        </a:p>
      </dgm:t>
    </dgm:pt>
    <dgm:pt modelId="{9CAD5F2B-39E9-436D-915B-47CA18343617}" type="sibTrans" cxnId="{8769272C-4AF1-4797-A0BD-E0C9E2130046}">
      <dgm:prSet/>
      <dgm:spPr/>
      <dgm:t>
        <a:bodyPr/>
        <a:lstStyle/>
        <a:p>
          <a:endParaRPr lang="id-ID">
            <a:latin typeface="Arial Black" pitchFamily="34" charset="0"/>
          </a:endParaRPr>
        </a:p>
      </dgm:t>
    </dgm:pt>
    <dgm:pt modelId="{B8B2025C-A9B1-4DC2-8760-33A64405A592}">
      <dgm:prSet phldrT="[Text]" custT="1"/>
      <dgm:spPr>
        <a:solidFill>
          <a:srgbClr val="FFFF99"/>
        </a:solidFill>
      </dgm:spPr>
      <dgm:t>
        <a:bodyPr lIns="57600" tIns="57600" rIns="57600" bIns="57600"/>
        <a:lstStyle/>
        <a:p>
          <a:r>
            <a:rPr lang="en-AU" sz="4800" b="1" dirty="0">
              <a:solidFill>
                <a:srgbClr val="009900"/>
              </a:solidFill>
              <a:latin typeface="Arial Black" pitchFamily="34" charset="0"/>
            </a:rPr>
            <a:t>UNIVERSITAS LAMPUNG</a:t>
          </a:r>
          <a:endParaRPr lang="id-ID" sz="4400" dirty="0">
            <a:solidFill>
              <a:srgbClr val="009900"/>
            </a:solidFill>
            <a:latin typeface="Arial Black" pitchFamily="34" charset="0"/>
          </a:endParaRPr>
        </a:p>
      </dgm:t>
    </dgm:pt>
    <dgm:pt modelId="{6635E94A-1947-4B4A-85D3-3BAAAF5DA454}" type="parTrans" cxnId="{1AADEE89-A806-4DCC-94E6-92324FC7AF66}">
      <dgm:prSet/>
      <dgm:spPr/>
      <dgm:t>
        <a:bodyPr/>
        <a:lstStyle/>
        <a:p>
          <a:endParaRPr lang="id-ID">
            <a:latin typeface="Arial Black" pitchFamily="34" charset="0"/>
          </a:endParaRPr>
        </a:p>
      </dgm:t>
    </dgm:pt>
    <dgm:pt modelId="{573B563B-CC45-4012-892A-C5E69DA6AD93}" type="sibTrans" cxnId="{1AADEE89-A806-4DCC-94E6-92324FC7AF66}">
      <dgm:prSet/>
      <dgm:spPr/>
      <dgm:t>
        <a:bodyPr/>
        <a:lstStyle/>
        <a:p>
          <a:endParaRPr lang="id-ID">
            <a:latin typeface="Arial Black" pitchFamily="34" charset="0"/>
          </a:endParaRPr>
        </a:p>
      </dgm:t>
    </dgm:pt>
    <dgm:pt modelId="{004F06E2-1F71-413A-B22A-36381BBD036E}">
      <dgm:prSet custT="1"/>
      <dgm:spPr>
        <a:solidFill>
          <a:srgbClr val="66FF66"/>
        </a:solidFill>
      </dgm:spPr>
      <dgm:t>
        <a:bodyPr/>
        <a:lstStyle/>
        <a:p>
          <a:r>
            <a:rPr lang="en-AU" sz="4800" b="1" dirty="0">
              <a:solidFill>
                <a:srgbClr val="C00000"/>
              </a:solidFill>
              <a:latin typeface="Arial Black" pitchFamily="34" charset="0"/>
            </a:rPr>
            <a:t>PRODI</a:t>
          </a:r>
          <a:endParaRPr lang="id-ID" sz="4800" b="1" dirty="0">
            <a:solidFill>
              <a:srgbClr val="C00000"/>
            </a:solidFill>
            <a:latin typeface="Arial Black" pitchFamily="34" charset="0"/>
          </a:endParaRPr>
        </a:p>
      </dgm:t>
    </dgm:pt>
    <dgm:pt modelId="{8795CC7B-91BF-4FE8-AB8A-08BBDA744B2C}" type="sibTrans" cxnId="{B01FF39C-7114-4167-A82C-0814403421F3}">
      <dgm:prSet/>
      <dgm:spPr/>
      <dgm:t>
        <a:bodyPr/>
        <a:lstStyle/>
        <a:p>
          <a:endParaRPr lang="id-ID"/>
        </a:p>
      </dgm:t>
    </dgm:pt>
    <dgm:pt modelId="{64F7C763-73B7-47DF-9B7F-846CD9F3FFC0}" type="parTrans" cxnId="{B01FF39C-7114-4167-A82C-0814403421F3}">
      <dgm:prSet/>
      <dgm:spPr/>
      <dgm:t>
        <a:bodyPr/>
        <a:lstStyle/>
        <a:p>
          <a:endParaRPr lang="id-ID"/>
        </a:p>
      </dgm:t>
    </dgm:pt>
    <dgm:pt modelId="{DDAEDB28-B22A-4044-8909-52050333E9E4}">
      <dgm:prSet custT="1"/>
      <dgm:spPr/>
      <dgm:t>
        <a:bodyPr/>
        <a:lstStyle/>
        <a:p>
          <a:r>
            <a:rPr lang="en-AU" sz="4800" b="1" dirty="0">
              <a:solidFill>
                <a:srgbClr val="C00000"/>
              </a:solidFill>
              <a:latin typeface="Arial Black" pitchFamily="34" charset="0"/>
            </a:rPr>
            <a:t>FAKULTAS</a:t>
          </a:r>
          <a:endParaRPr lang="id-ID" sz="4800" b="1" dirty="0">
            <a:solidFill>
              <a:srgbClr val="C00000"/>
            </a:solidFill>
            <a:latin typeface="Arial Black" pitchFamily="34" charset="0"/>
          </a:endParaRPr>
        </a:p>
      </dgm:t>
    </dgm:pt>
    <dgm:pt modelId="{A0950DFA-D8BB-466C-A3CD-191D0DC02352}" type="parTrans" cxnId="{C1703067-8D69-4D85-9EDF-CABA6166DA9E}">
      <dgm:prSet/>
      <dgm:spPr/>
      <dgm:t>
        <a:bodyPr/>
        <a:lstStyle/>
        <a:p>
          <a:endParaRPr lang="en-AU"/>
        </a:p>
      </dgm:t>
    </dgm:pt>
    <dgm:pt modelId="{71F5782B-9569-4169-91AF-0B9713497B0E}" type="sibTrans" cxnId="{C1703067-8D69-4D85-9EDF-CABA6166DA9E}">
      <dgm:prSet/>
      <dgm:spPr/>
      <dgm:t>
        <a:bodyPr/>
        <a:lstStyle/>
        <a:p>
          <a:endParaRPr lang="en-AU"/>
        </a:p>
      </dgm:t>
    </dgm:pt>
    <dgm:pt modelId="{C4A9CB13-0514-4D9A-B1C2-2924375F35C8}" type="pres">
      <dgm:prSet presAssocID="{7465A0BA-4B84-4C6C-A2F9-97C5E39A0067}" presName="Name0" presStyleCnt="0">
        <dgm:presLayoutVars>
          <dgm:dir/>
          <dgm:animLvl val="lvl"/>
          <dgm:resizeHandles val="exact"/>
        </dgm:presLayoutVars>
      </dgm:prSet>
      <dgm:spPr/>
      <dgm:t>
        <a:bodyPr/>
        <a:lstStyle/>
        <a:p>
          <a:endParaRPr lang="en-US"/>
        </a:p>
      </dgm:t>
    </dgm:pt>
    <dgm:pt modelId="{4D02F247-0150-49A1-B80C-E0F5C7BA0253}" type="pres">
      <dgm:prSet presAssocID="{004F06E2-1F71-413A-B22A-36381BBD036E}" presName="boxAndChildren" presStyleCnt="0"/>
      <dgm:spPr/>
    </dgm:pt>
    <dgm:pt modelId="{27EBE09E-4421-4337-9591-3259554F2DD8}" type="pres">
      <dgm:prSet presAssocID="{004F06E2-1F71-413A-B22A-36381BBD036E}" presName="parentTextBox" presStyleLbl="node1" presStyleIdx="0" presStyleCnt="4" custScaleY="81880"/>
      <dgm:spPr/>
      <dgm:t>
        <a:bodyPr/>
        <a:lstStyle/>
        <a:p>
          <a:endParaRPr lang="en-US"/>
        </a:p>
      </dgm:t>
    </dgm:pt>
    <dgm:pt modelId="{C7075119-BA21-4BAA-A904-93F7180422CC}" type="pres">
      <dgm:prSet presAssocID="{71F5782B-9569-4169-91AF-0B9713497B0E}" presName="sp" presStyleCnt="0"/>
      <dgm:spPr/>
    </dgm:pt>
    <dgm:pt modelId="{67EF2049-3295-452B-B166-BEE9905F7525}" type="pres">
      <dgm:prSet presAssocID="{DDAEDB28-B22A-4044-8909-52050333E9E4}" presName="arrowAndChildren" presStyleCnt="0"/>
      <dgm:spPr/>
    </dgm:pt>
    <dgm:pt modelId="{9B40673B-369A-47BB-BB22-C7959412999C}" type="pres">
      <dgm:prSet presAssocID="{DDAEDB28-B22A-4044-8909-52050333E9E4}" presName="parentTextArrow" presStyleLbl="node1" presStyleIdx="1" presStyleCnt="4"/>
      <dgm:spPr/>
      <dgm:t>
        <a:bodyPr/>
        <a:lstStyle/>
        <a:p>
          <a:endParaRPr lang="en-US"/>
        </a:p>
      </dgm:t>
    </dgm:pt>
    <dgm:pt modelId="{78814EDE-35AF-4CA5-BB00-8190273AEF32}" type="pres">
      <dgm:prSet presAssocID="{573B563B-CC45-4012-892A-C5E69DA6AD93}" presName="sp" presStyleCnt="0"/>
      <dgm:spPr/>
    </dgm:pt>
    <dgm:pt modelId="{67F1F094-DDF5-4C4E-8310-7FD771AF35EB}" type="pres">
      <dgm:prSet presAssocID="{B8B2025C-A9B1-4DC2-8760-33A64405A592}" presName="arrowAndChildren" presStyleCnt="0"/>
      <dgm:spPr/>
    </dgm:pt>
    <dgm:pt modelId="{771E03BD-7097-49BD-838F-A4441D52A94A}" type="pres">
      <dgm:prSet presAssocID="{B8B2025C-A9B1-4DC2-8760-33A64405A592}" presName="parentTextArrow" presStyleLbl="node1" presStyleIdx="2" presStyleCnt="4" custScaleY="90303" custLinFactNeighborY="1886"/>
      <dgm:spPr/>
      <dgm:t>
        <a:bodyPr/>
        <a:lstStyle/>
        <a:p>
          <a:endParaRPr lang="en-US"/>
        </a:p>
      </dgm:t>
    </dgm:pt>
    <dgm:pt modelId="{B10373E3-ED10-4BB9-AC1C-DD9C0AF990D5}" type="pres">
      <dgm:prSet presAssocID="{9CAD5F2B-39E9-436D-915B-47CA18343617}" presName="sp" presStyleCnt="0"/>
      <dgm:spPr/>
    </dgm:pt>
    <dgm:pt modelId="{8F3152EC-5508-48DC-B2E2-07EE0AAA170E}" type="pres">
      <dgm:prSet presAssocID="{2E0F4277-58AB-4C67-B77C-A723DEABA288}" presName="arrowAndChildren" presStyleCnt="0"/>
      <dgm:spPr/>
    </dgm:pt>
    <dgm:pt modelId="{D2B877D3-188D-44CB-945C-9AB5AE638E18}" type="pres">
      <dgm:prSet presAssocID="{2E0F4277-58AB-4C67-B77C-A723DEABA288}" presName="parentTextArrow" presStyleLbl="node1" presStyleIdx="3" presStyleCnt="4" custScaleY="76226"/>
      <dgm:spPr/>
      <dgm:t>
        <a:bodyPr/>
        <a:lstStyle/>
        <a:p>
          <a:endParaRPr lang="en-US"/>
        </a:p>
      </dgm:t>
    </dgm:pt>
  </dgm:ptLst>
  <dgm:cxnLst>
    <dgm:cxn modelId="{60CBB319-D307-4CBC-B1C5-C3DA908B8215}" type="presOf" srcId="{2E0F4277-58AB-4C67-B77C-A723DEABA288}" destId="{D2B877D3-188D-44CB-945C-9AB5AE638E18}" srcOrd="0" destOrd="0" presId="urn:microsoft.com/office/officeart/2005/8/layout/process4"/>
    <dgm:cxn modelId="{1AADEE89-A806-4DCC-94E6-92324FC7AF66}" srcId="{7465A0BA-4B84-4C6C-A2F9-97C5E39A0067}" destId="{B8B2025C-A9B1-4DC2-8760-33A64405A592}" srcOrd="1" destOrd="0" parTransId="{6635E94A-1947-4B4A-85D3-3BAAAF5DA454}" sibTransId="{573B563B-CC45-4012-892A-C5E69DA6AD93}"/>
    <dgm:cxn modelId="{0517F443-AD40-4B19-9D65-37E1C21B7EBE}" type="presOf" srcId="{DDAEDB28-B22A-4044-8909-52050333E9E4}" destId="{9B40673B-369A-47BB-BB22-C7959412999C}" srcOrd="0" destOrd="0" presId="urn:microsoft.com/office/officeart/2005/8/layout/process4"/>
    <dgm:cxn modelId="{B01FF39C-7114-4167-A82C-0814403421F3}" srcId="{7465A0BA-4B84-4C6C-A2F9-97C5E39A0067}" destId="{004F06E2-1F71-413A-B22A-36381BBD036E}" srcOrd="3" destOrd="0" parTransId="{64F7C763-73B7-47DF-9B7F-846CD9F3FFC0}" sibTransId="{8795CC7B-91BF-4FE8-AB8A-08BBDA744B2C}"/>
    <dgm:cxn modelId="{27110C79-90F9-4423-8A2A-58A4D88EA3CE}" type="presOf" srcId="{004F06E2-1F71-413A-B22A-36381BBD036E}" destId="{27EBE09E-4421-4337-9591-3259554F2DD8}" srcOrd="0" destOrd="0" presId="urn:microsoft.com/office/officeart/2005/8/layout/process4"/>
    <dgm:cxn modelId="{C1703067-8D69-4D85-9EDF-CABA6166DA9E}" srcId="{7465A0BA-4B84-4C6C-A2F9-97C5E39A0067}" destId="{DDAEDB28-B22A-4044-8909-52050333E9E4}" srcOrd="2" destOrd="0" parTransId="{A0950DFA-D8BB-466C-A3CD-191D0DC02352}" sibTransId="{71F5782B-9569-4169-91AF-0B9713497B0E}"/>
    <dgm:cxn modelId="{8769272C-4AF1-4797-A0BD-E0C9E2130046}" srcId="{7465A0BA-4B84-4C6C-A2F9-97C5E39A0067}" destId="{2E0F4277-58AB-4C67-B77C-A723DEABA288}" srcOrd="0" destOrd="0" parTransId="{7015904A-17E3-4E01-838B-323886C60AC1}" sibTransId="{9CAD5F2B-39E9-436D-915B-47CA18343617}"/>
    <dgm:cxn modelId="{86DD30EE-40E9-4DF6-950E-5B78D8E60973}" type="presOf" srcId="{B8B2025C-A9B1-4DC2-8760-33A64405A592}" destId="{771E03BD-7097-49BD-838F-A4441D52A94A}" srcOrd="0" destOrd="0" presId="urn:microsoft.com/office/officeart/2005/8/layout/process4"/>
    <dgm:cxn modelId="{8630176C-71FA-4FE8-8B6F-A7483399F4FA}" type="presOf" srcId="{7465A0BA-4B84-4C6C-A2F9-97C5E39A0067}" destId="{C4A9CB13-0514-4D9A-B1C2-2924375F35C8}" srcOrd="0" destOrd="0" presId="urn:microsoft.com/office/officeart/2005/8/layout/process4"/>
    <dgm:cxn modelId="{807C39FD-BA9E-4153-BD25-66119A886FDD}" type="presParOf" srcId="{C4A9CB13-0514-4D9A-B1C2-2924375F35C8}" destId="{4D02F247-0150-49A1-B80C-E0F5C7BA0253}" srcOrd="0" destOrd="0" presId="urn:microsoft.com/office/officeart/2005/8/layout/process4"/>
    <dgm:cxn modelId="{D0B8D52D-E45E-4167-BC3C-D7262F9DCDC6}" type="presParOf" srcId="{4D02F247-0150-49A1-B80C-E0F5C7BA0253}" destId="{27EBE09E-4421-4337-9591-3259554F2DD8}" srcOrd="0" destOrd="0" presId="urn:microsoft.com/office/officeart/2005/8/layout/process4"/>
    <dgm:cxn modelId="{D37F30D3-D895-4F5B-A25E-A272AB835AA5}" type="presParOf" srcId="{C4A9CB13-0514-4D9A-B1C2-2924375F35C8}" destId="{C7075119-BA21-4BAA-A904-93F7180422CC}" srcOrd="1" destOrd="0" presId="urn:microsoft.com/office/officeart/2005/8/layout/process4"/>
    <dgm:cxn modelId="{59451BAF-47A4-4308-B3F4-591CB436FEF4}" type="presParOf" srcId="{C4A9CB13-0514-4D9A-B1C2-2924375F35C8}" destId="{67EF2049-3295-452B-B166-BEE9905F7525}" srcOrd="2" destOrd="0" presId="urn:microsoft.com/office/officeart/2005/8/layout/process4"/>
    <dgm:cxn modelId="{BF15D0F0-820D-446E-910E-3C93660A02F2}" type="presParOf" srcId="{67EF2049-3295-452B-B166-BEE9905F7525}" destId="{9B40673B-369A-47BB-BB22-C7959412999C}" srcOrd="0" destOrd="0" presId="urn:microsoft.com/office/officeart/2005/8/layout/process4"/>
    <dgm:cxn modelId="{41495833-5974-4DED-A850-F28C725B98E3}" type="presParOf" srcId="{C4A9CB13-0514-4D9A-B1C2-2924375F35C8}" destId="{78814EDE-35AF-4CA5-BB00-8190273AEF32}" srcOrd="3" destOrd="0" presId="urn:microsoft.com/office/officeart/2005/8/layout/process4"/>
    <dgm:cxn modelId="{92849D34-45B8-4F74-9306-AF165DA89356}" type="presParOf" srcId="{C4A9CB13-0514-4D9A-B1C2-2924375F35C8}" destId="{67F1F094-DDF5-4C4E-8310-7FD771AF35EB}" srcOrd="4" destOrd="0" presId="urn:microsoft.com/office/officeart/2005/8/layout/process4"/>
    <dgm:cxn modelId="{880CCE38-EE9A-4668-99D4-5AFF46447855}" type="presParOf" srcId="{67F1F094-DDF5-4C4E-8310-7FD771AF35EB}" destId="{771E03BD-7097-49BD-838F-A4441D52A94A}" srcOrd="0" destOrd="0" presId="urn:microsoft.com/office/officeart/2005/8/layout/process4"/>
    <dgm:cxn modelId="{FCD406CC-92D0-4CEA-852F-50B39C7F0B8B}" type="presParOf" srcId="{C4A9CB13-0514-4D9A-B1C2-2924375F35C8}" destId="{B10373E3-ED10-4BB9-AC1C-DD9C0AF990D5}" srcOrd="5" destOrd="0" presId="urn:microsoft.com/office/officeart/2005/8/layout/process4"/>
    <dgm:cxn modelId="{D55727C2-067A-4344-B625-376ACDC3A68E}" type="presParOf" srcId="{C4A9CB13-0514-4D9A-B1C2-2924375F35C8}" destId="{8F3152EC-5508-48DC-B2E2-07EE0AAA170E}" srcOrd="6" destOrd="0" presId="urn:microsoft.com/office/officeart/2005/8/layout/process4"/>
    <dgm:cxn modelId="{2A2A9948-5C34-4B0A-A1FA-E9E51FA5DB05}" type="presParOf" srcId="{8F3152EC-5508-48DC-B2E2-07EE0AAA170E}" destId="{D2B877D3-188D-44CB-945C-9AB5AE638E1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DB59DF-AF78-4530-BE48-CBE7ABA24D24}">
      <dsp:nvSpPr>
        <dsp:cNvPr id="0" name=""/>
        <dsp:cNvSpPr/>
      </dsp:nvSpPr>
      <dsp:spPr>
        <a:xfrm>
          <a:off x="599048" y="0"/>
          <a:ext cx="6789218" cy="302653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C58C02-C184-4E4A-BD6B-CE85D43C6142}">
      <dsp:nvSpPr>
        <dsp:cNvPr id="0" name=""/>
        <dsp:cNvSpPr/>
      </dsp:nvSpPr>
      <dsp:spPr>
        <a:xfrm>
          <a:off x="2460" y="907960"/>
          <a:ext cx="1853002" cy="1210614"/>
        </a:xfrm>
        <a:prstGeom prst="roundRect">
          <a:avLst/>
        </a:prstGeom>
        <a:solidFill>
          <a:srgbClr val="00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AU" sz="2100" kern="1200" dirty="0">
              <a:latin typeface="Arial Black" panose="020B0A04020102020204" pitchFamily="34" charset="0"/>
            </a:rPr>
            <a:t>INPUT</a:t>
          </a:r>
        </a:p>
      </dsp:txBody>
      <dsp:txXfrm>
        <a:off x="61557" y="967057"/>
        <a:ext cx="1734808" cy="1092420"/>
      </dsp:txXfrm>
    </dsp:sp>
    <dsp:sp modelId="{6B4A06A6-8C7C-413C-847C-63678EDF7AA6}">
      <dsp:nvSpPr>
        <dsp:cNvPr id="0" name=""/>
        <dsp:cNvSpPr/>
      </dsp:nvSpPr>
      <dsp:spPr>
        <a:xfrm>
          <a:off x="2045591" y="907960"/>
          <a:ext cx="1853002" cy="12106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AU" sz="2100" kern="1200" dirty="0">
              <a:latin typeface="Arial Black" panose="020B0A04020102020204" pitchFamily="34" charset="0"/>
            </a:rPr>
            <a:t>PROSES</a:t>
          </a:r>
        </a:p>
      </dsp:txBody>
      <dsp:txXfrm>
        <a:off x="2104688" y="967057"/>
        <a:ext cx="1734808" cy="1092420"/>
      </dsp:txXfrm>
    </dsp:sp>
    <dsp:sp modelId="{805EB2F0-C7F8-454B-8F42-040974C53535}">
      <dsp:nvSpPr>
        <dsp:cNvPr id="0" name=""/>
        <dsp:cNvSpPr/>
      </dsp:nvSpPr>
      <dsp:spPr>
        <a:xfrm>
          <a:off x="4088721" y="907960"/>
          <a:ext cx="1853002" cy="1210614"/>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AU" sz="2100" kern="1200" dirty="0">
              <a:latin typeface="Arial Black" panose="020B0A04020102020204" pitchFamily="34" charset="0"/>
            </a:rPr>
            <a:t>OUTPUT</a:t>
          </a:r>
        </a:p>
      </dsp:txBody>
      <dsp:txXfrm>
        <a:off x="4147818" y="967057"/>
        <a:ext cx="1734808" cy="1092420"/>
      </dsp:txXfrm>
    </dsp:sp>
    <dsp:sp modelId="{91E707F5-20C3-4B5C-9C54-E100AEB5D215}">
      <dsp:nvSpPr>
        <dsp:cNvPr id="0" name=""/>
        <dsp:cNvSpPr/>
      </dsp:nvSpPr>
      <dsp:spPr>
        <a:xfrm>
          <a:off x="6131852" y="907960"/>
          <a:ext cx="1853002" cy="1210614"/>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AU" sz="2100" kern="1200" dirty="0">
              <a:latin typeface="Arial Black" panose="020B0A04020102020204" pitchFamily="34" charset="0"/>
            </a:rPr>
            <a:t>OUTCOME</a:t>
          </a:r>
        </a:p>
      </dsp:txBody>
      <dsp:txXfrm>
        <a:off x="6190949" y="967057"/>
        <a:ext cx="1734808" cy="10924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EBE09E-4421-4337-9591-3259554F2DD8}">
      <dsp:nvSpPr>
        <dsp:cNvPr id="0" name=""/>
        <dsp:cNvSpPr/>
      </dsp:nvSpPr>
      <dsp:spPr>
        <a:xfrm>
          <a:off x="0" y="4641201"/>
          <a:ext cx="8991600" cy="936982"/>
        </a:xfrm>
        <a:prstGeom prst="rect">
          <a:avLst/>
        </a:prstGeom>
        <a:solidFill>
          <a:srgbClr val="66FF66"/>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1376" tIns="341376" rIns="341376" bIns="341376" numCol="1" spcCol="1270" anchor="ctr" anchorCtr="0">
          <a:noAutofit/>
        </a:bodyPr>
        <a:lstStyle/>
        <a:p>
          <a:pPr lvl="0" algn="ctr" defTabSz="2133600">
            <a:lnSpc>
              <a:spcPct val="90000"/>
            </a:lnSpc>
            <a:spcBef>
              <a:spcPct val="0"/>
            </a:spcBef>
            <a:spcAft>
              <a:spcPct val="35000"/>
            </a:spcAft>
          </a:pPr>
          <a:r>
            <a:rPr lang="en-AU" sz="4800" b="1" kern="1200" dirty="0">
              <a:solidFill>
                <a:srgbClr val="C00000"/>
              </a:solidFill>
              <a:latin typeface="Arial Black" pitchFamily="34" charset="0"/>
            </a:rPr>
            <a:t>PRODI</a:t>
          </a:r>
          <a:endParaRPr lang="id-ID" sz="4800" b="1" kern="1200" dirty="0">
            <a:solidFill>
              <a:srgbClr val="C00000"/>
            </a:solidFill>
            <a:latin typeface="Arial Black" pitchFamily="34" charset="0"/>
          </a:endParaRPr>
        </a:p>
      </dsp:txBody>
      <dsp:txXfrm>
        <a:off x="0" y="4641201"/>
        <a:ext cx="8991600" cy="936982"/>
      </dsp:txXfrm>
    </dsp:sp>
    <dsp:sp modelId="{9B40673B-369A-47BB-BB22-C7959412999C}">
      <dsp:nvSpPr>
        <dsp:cNvPr id="0" name=""/>
        <dsp:cNvSpPr/>
      </dsp:nvSpPr>
      <dsp:spPr>
        <a:xfrm rot="10800000">
          <a:off x="0" y="2898377"/>
          <a:ext cx="8991600" cy="1759988"/>
        </a:xfrm>
        <a:prstGeom prst="upArrowCallou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1376" tIns="341376" rIns="341376" bIns="341376" numCol="1" spcCol="1270" anchor="ctr" anchorCtr="0">
          <a:noAutofit/>
        </a:bodyPr>
        <a:lstStyle/>
        <a:p>
          <a:pPr lvl="0" algn="ctr" defTabSz="2133600">
            <a:lnSpc>
              <a:spcPct val="90000"/>
            </a:lnSpc>
            <a:spcBef>
              <a:spcPct val="0"/>
            </a:spcBef>
            <a:spcAft>
              <a:spcPct val="35000"/>
            </a:spcAft>
          </a:pPr>
          <a:r>
            <a:rPr lang="en-AU" sz="4800" b="1" kern="1200" dirty="0">
              <a:solidFill>
                <a:srgbClr val="C00000"/>
              </a:solidFill>
              <a:latin typeface="Arial Black" pitchFamily="34" charset="0"/>
            </a:rPr>
            <a:t>FAKULTAS</a:t>
          </a:r>
          <a:endParaRPr lang="id-ID" sz="4800" b="1" kern="1200" dirty="0">
            <a:solidFill>
              <a:srgbClr val="C00000"/>
            </a:solidFill>
            <a:latin typeface="Arial Black" pitchFamily="34" charset="0"/>
          </a:endParaRPr>
        </a:p>
      </dsp:txBody>
      <dsp:txXfrm rot="10800000">
        <a:off x="0" y="2898377"/>
        <a:ext cx="8991600" cy="1143587"/>
      </dsp:txXfrm>
    </dsp:sp>
    <dsp:sp modelId="{771E03BD-7097-49BD-838F-A4441D52A94A}">
      <dsp:nvSpPr>
        <dsp:cNvPr id="0" name=""/>
        <dsp:cNvSpPr/>
      </dsp:nvSpPr>
      <dsp:spPr>
        <a:xfrm rot="10800000">
          <a:off x="0" y="1359413"/>
          <a:ext cx="8991600" cy="1589322"/>
        </a:xfrm>
        <a:prstGeom prst="upArrowCallout">
          <a:avLst/>
        </a:prstGeom>
        <a:solidFill>
          <a:srgbClr val="FFFF9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600" tIns="57600" rIns="57600" bIns="57600" numCol="1" spcCol="1270" anchor="ctr" anchorCtr="0">
          <a:noAutofit/>
        </a:bodyPr>
        <a:lstStyle/>
        <a:p>
          <a:pPr lvl="0" algn="ctr" defTabSz="2133600">
            <a:lnSpc>
              <a:spcPct val="90000"/>
            </a:lnSpc>
            <a:spcBef>
              <a:spcPct val="0"/>
            </a:spcBef>
            <a:spcAft>
              <a:spcPct val="35000"/>
            </a:spcAft>
          </a:pPr>
          <a:r>
            <a:rPr lang="en-AU" sz="4800" b="1" kern="1200" dirty="0">
              <a:solidFill>
                <a:srgbClr val="009900"/>
              </a:solidFill>
              <a:latin typeface="Arial Black" pitchFamily="34" charset="0"/>
            </a:rPr>
            <a:t>UNIVERSITAS LAMPUNG</a:t>
          </a:r>
          <a:endParaRPr lang="id-ID" sz="4400" kern="1200" dirty="0">
            <a:solidFill>
              <a:srgbClr val="009900"/>
            </a:solidFill>
            <a:latin typeface="Arial Black" pitchFamily="34" charset="0"/>
          </a:endParaRPr>
        </a:p>
      </dsp:txBody>
      <dsp:txXfrm rot="10800000">
        <a:off x="0" y="1359413"/>
        <a:ext cx="8991600" cy="1032694"/>
      </dsp:txXfrm>
    </dsp:sp>
    <dsp:sp modelId="{D2B877D3-188D-44CB-945C-9AB5AE638E18}">
      <dsp:nvSpPr>
        <dsp:cNvPr id="0" name=""/>
        <dsp:cNvSpPr/>
      </dsp:nvSpPr>
      <dsp:spPr>
        <a:xfrm rot="10800000">
          <a:off x="0" y="1816"/>
          <a:ext cx="8991600" cy="1341568"/>
        </a:xfrm>
        <a:prstGeom prst="upArrowCallout">
          <a:avLst/>
        </a:prstGeom>
        <a:solidFill>
          <a:srgbClr val="99CCF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4048" tIns="384048" rIns="384048" bIns="384048" numCol="1" spcCol="1270" anchor="ctr" anchorCtr="0">
          <a:noAutofit/>
        </a:bodyPr>
        <a:lstStyle/>
        <a:p>
          <a:pPr lvl="0" algn="ctr" defTabSz="2400300">
            <a:lnSpc>
              <a:spcPct val="90000"/>
            </a:lnSpc>
            <a:spcBef>
              <a:spcPct val="0"/>
            </a:spcBef>
            <a:spcAft>
              <a:spcPct val="35000"/>
            </a:spcAft>
          </a:pPr>
          <a:r>
            <a:rPr lang="en-AU" sz="5400" b="1" kern="1200" dirty="0">
              <a:latin typeface="Arial Black" pitchFamily="34" charset="0"/>
            </a:rPr>
            <a:t>DIKTI KEMENDIKBUD</a:t>
          </a:r>
          <a:endParaRPr lang="id-ID" sz="5400" b="1" kern="1200" dirty="0">
            <a:latin typeface="Arial Black" pitchFamily="34" charset="0"/>
          </a:endParaRPr>
        </a:p>
      </dsp:txBody>
      <dsp:txXfrm rot="10800000">
        <a:off x="0" y="1816"/>
        <a:ext cx="8991600" cy="87171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39" cy="512794"/>
          </a:xfrm>
          <a:prstGeom prst="rect">
            <a:avLst/>
          </a:prstGeom>
        </p:spPr>
        <p:txBody>
          <a:bodyPr vert="horz" lIns="94320" tIns="47160" rIns="94320" bIns="47160" rtlCol="0"/>
          <a:lstStyle>
            <a:lvl1pPr algn="l">
              <a:defRPr sz="1200"/>
            </a:lvl1pPr>
          </a:lstStyle>
          <a:p>
            <a:endParaRPr lang="en-AU"/>
          </a:p>
        </p:txBody>
      </p:sp>
      <p:sp>
        <p:nvSpPr>
          <p:cNvPr id="3" name="Date Placeholder 2"/>
          <p:cNvSpPr>
            <a:spLocks noGrp="1"/>
          </p:cNvSpPr>
          <p:nvPr>
            <p:ph type="dt" sz="quarter" idx="1"/>
          </p:nvPr>
        </p:nvSpPr>
        <p:spPr>
          <a:xfrm>
            <a:off x="4023092" y="1"/>
            <a:ext cx="3077739" cy="512794"/>
          </a:xfrm>
          <a:prstGeom prst="rect">
            <a:avLst/>
          </a:prstGeom>
        </p:spPr>
        <p:txBody>
          <a:bodyPr vert="horz" lIns="94320" tIns="47160" rIns="94320" bIns="47160" rtlCol="0"/>
          <a:lstStyle>
            <a:lvl1pPr algn="r">
              <a:defRPr sz="1200"/>
            </a:lvl1pPr>
          </a:lstStyle>
          <a:p>
            <a:fld id="{4E74F540-F8F5-4987-892B-D51067221BB8}" type="datetimeFigureOut">
              <a:rPr lang="en-AU" smtClean="0"/>
              <a:t>26/09/2021</a:t>
            </a:fld>
            <a:endParaRPr lang="en-AU"/>
          </a:p>
        </p:txBody>
      </p:sp>
      <p:sp>
        <p:nvSpPr>
          <p:cNvPr id="4" name="Footer Placeholder 3"/>
          <p:cNvSpPr>
            <a:spLocks noGrp="1"/>
          </p:cNvSpPr>
          <p:nvPr>
            <p:ph type="ftr" sz="quarter" idx="2"/>
          </p:nvPr>
        </p:nvSpPr>
        <p:spPr>
          <a:xfrm>
            <a:off x="0" y="9720231"/>
            <a:ext cx="3077739" cy="512794"/>
          </a:xfrm>
          <a:prstGeom prst="rect">
            <a:avLst/>
          </a:prstGeom>
        </p:spPr>
        <p:txBody>
          <a:bodyPr vert="horz" lIns="94320" tIns="47160" rIns="94320" bIns="47160" rtlCol="0" anchor="b"/>
          <a:lstStyle>
            <a:lvl1pPr algn="l">
              <a:defRPr sz="1200"/>
            </a:lvl1pPr>
          </a:lstStyle>
          <a:p>
            <a:endParaRPr lang="en-AU"/>
          </a:p>
        </p:txBody>
      </p:sp>
      <p:sp>
        <p:nvSpPr>
          <p:cNvPr id="5" name="Slide Number Placeholder 4"/>
          <p:cNvSpPr>
            <a:spLocks noGrp="1"/>
          </p:cNvSpPr>
          <p:nvPr>
            <p:ph type="sldNum" sz="quarter" idx="3"/>
          </p:nvPr>
        </p:nvSpPr>
        <p:spPr>
          <a:xfrm>
            <a:off x="4023092" y="9720231"/>
            <a:ext cx="3077739" cy="512794"/>
          </a:xfrm>
          <a:prstGeom prst="rect">
            <a:avLst/>
          </a:prstGeom>
        </p:spPr>
        <p:txBody>
          <a:bodyPr vert="horz" lIns="94320" tIns="47160" rIns="94320" bIns="47160" rtlCol="0" anchor="b"/>
          <a:lstStyle>
            <a:lvl1pPr algn="r">
              <a:defRPr sz="1200"/>
            </a:lvl1pPr>
          </a:lstStyle>
          <a:p>
            <a:fld id="{C4817C8D-7ED9-4E4D-B0C7-8FA3ED722994}" type="slidenum">
              <a:rPr lang="en-AU" smtClean="0"/>
              <a:t>‹#›</a:t>
            </a:fld>
            <a:endParaRPr lang="en-AU"/>
          </a:p>
        </p:txBody>
      </p:sp>
    </p:spTree>
    <p:extLst>
      <p:ext uri="{BB962C8B-B14F-4D97-AF65-F5344CB8AC3E}">
        <p14:creationId xmlns:p14="http://schemas.microsoft.com/office/powerpoint/2010/main" val="3860804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39" cy="513428"/>
          </a:xfrm>
          <a:prstGeom prst="rect">
            <a:avLst/>
          </a:prstGeom>
        </p:spPr>
        <p:txBody>
          <a:bodyPr vert="horz" lIns="94320" tIns="47160" rIns="94320" bIns="47160" rtlCol="0"/>
          <a:lstStyle>
            <a:lvl1pPr algn="l">
              <a:defRPr sz="1200"/>
            </a:lvl1pPr>
          </a:lstStyle>
          <a:p>
            <a:endParaRPr lang="en-AU"/>
          </a:p>
        </p:txBody>
      </p:sp>
      <p:sp>
        <p:nvSpPr>
          <p:cNvPr id="3" name="Date Placeholder 2"/>
          <p:cNvSpPr>
            <a:spLocks noGrp="1"/>
          </p:cNvSpPr>
          <p:nvPr>
            <p:ph type="dt" idx="1"/>
          </p:nvPr>
        </p:nvSpPr>
        <p:spPr>
          <a:xfrm>
            <a:off x="4023092" y="1"/>
            <a:ext cx="3077739" cy="513428"/>
          </a:xfrm>
          <a:prstGeom prst="rect">
            <a:avLst/>
          </a:prstGeom>
        </p:spPr>
        <p:txBody>
          <a:bodyPr vert="horz" lIns="94320" tIns="47160" rIns="94320" bIns="47160" rtlCol="0"/>
          <a:lstStyle>
            <a:lvl1pPr algn="r">
              <a:defRPr sz="1200"/>
            </a:lvl1pPr>
          </a:lstStyle>
          <a:p>
            <a:fld id="{56AA47A4-22E6-4B88-86F7-6F0DB25FBE2B}" type="datetimeFigureOut">
              <a:rPr lang="en-AU" smtClean="0"/>
              <a:t>26/09/2021</a:t>
            </a:fld>
            <a:endParaRPr lang="en-AU"/>
          </a:p>
        </p:txBody>
      </p:sp>
      <p:sp>
        <p:nvSpPr>
          <p:cNvPr id="4" name="Slide Image Placeholder 3"/>
          <p:cNvSpPr>
            <a:spLocks noGrp="1" noRot="1" noChangeAspect="1"/>
          </p:cNvSpPr>
          <p:nvPr>
            <p:ph type="sldImg" idx="2"/>
          </p:nvPr>
        </p:nvSpPr>
        <p:spPr>
          <a:xfrm>
            <a:off x="1247775" y="1277938"/>
            <a:ext cx="4606925" cy="3454400"/>
          </a:xfrm>
          <a:prstGeom prst="rect">
            <a:avLst/>
          </a:prstGeom>
          <a:noFill/>
          <a:ln w="12700">
            <a:solidFill>
              <a:prstClr val="black"/>
            </a:solidFill>
          </a:ln>
        </p:spPr>
        <p:txBody>
          <a:bodyPr vert="horz" lIns="94320" tIns="47160" rIns="94320" bIns="47160" rtlCol="0" anchor="ctr"/>
          <a:lstStyle/>
          <a:p>
            <a:endParaRPr lang="en-AU"/>
          </a:p>
        </p:txBody>
      </p:sp>
      <p:sp>
        <p:nvSpPr>
          <p:cNvPr id="5" name="Notes Placeholder 4"/>
          <p:cNvSpPr>
            <a:spLocks noGrp="1"/>
          </p:cNvSpPr>
          <p:nvPr>
            <p:ph type="body" sz="quarter" idx="3"/>
          </p:nvPr>
        </p:nvSpPr>
        <p:spPr>
          <a:xfrm>
            <a:off x="710248" y="4924643"/>
            <a:ext cx="5681980" cy="4029254"/>
          </a:xfrm>
          <a:prstGeom prst="rect">
            <a:avLst/>
          </a:prstGeom>
        </p:spPr>
        <p:txBody>
          <a:bodyPr vert="horz" lIns="94320" tIns="47160" rIns="94320" bIns="471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719598"/>
            <a:ext cx="3077739" cy="513427"/>
          </a:xfrm>
          <a:prstGeom prst="rect">
            <a:avLst/>
          </a:prstGeom>
        </p:spPr>
        <p:txBody>
          <a:bodyPr vert="horz" lIns="94320" tIns="47160" rIns="94320" bIns="47160" rtlCol="0" anchor="b"/>
          <a:lstStyle>
            <a:lvl1pPr algn="l">
              <a:defRPr sz="1200"/>
            </a:lvl1pPr>
          </a:lstStyle>
          <a:p>
            <a:endParaRPr lang="en-AU"/>
          </a:p>
        </p:txBody>
      </p:sp>
      <p:sp>
        <p:nvSpPr>
          <p:cNvPr id="7" name="Slide Number Placeholder 6"/>
          <p:cNvSpPr>
            <a:spLocks noGrp="1"/>
          </p:cNvSpPr>
          <p:nvPr>
            <p:ph type="sldNum" sz="quarter" idx="5"/>
          </p:nvPr>
        </p:nvSpPr>
        <p:spPr>
          <a:xfrm>
            <a:off x="4023092" y="9719598"/>
            <a:ext cx="3077739" cy="513427"/>
          </a:xfrm>
          <a:prstGeom prst="rect">
            <a:avLst/>
          </a:prstGeom>
        </p:spPr>
        <p:txBody>
          <a:bodyPr vert="horz" lIns="94320" tIns="47160" rIns="94320" bIns="47160" rtlCol="0" anchor="b"/>
          <a:lstStyle>
            <a:lvl1pPr algn="r">
              <a:defRPr sz="1200"/>
            </a:lvl1pPr>
          </a:lstStyle>
          <a:p>
            <a:fld id="{1A2AFD94-7425-462F-9B00-21B90A0B4FE3}" type="slidenum">
              <a:rPr lang="en-AU" smtClean="0"/>
              <a:t>‹#›</a:t>
            </a:fld>
            <a:endParaRPr lang="en-AU"/>
          </a:p>
        </p:txBody>
      </p:sp>
    </p:spTree>
    <p:extLst>
      <p:ext uri="{BB962C8B-B14F-4D97-AF65-F5344CB8AC3E}">
        <p14:creationId xmlns:p14="http://schemas.microsoft.com/office/powerpoint/2010/main" val="3019822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a:noFill/>
        </p:spPr>
        <p:txBody>
          <a:bodyPr/>
          <a:lstStyle/>
          <a:p>
            <a:r>
              <a:rPr lang="fi-FI"/>
              <a:t>Bahan Rapaat Pimpinan Unila  </a:t>
            </a:r>
            <a:endParaRPr lang="en-US"/>
          </a:p>
        </p:txBody>
      </p:sp>
      <p:sp>
        <p:nvSpPr>
          <p:cNvPr id="44035" name="Rectangle 3"/>
          <p:cNvSpPr>
            <a:spLocks noGrp="1" noChangeArrowheads="1"/>
          </p:cNvSpPr>
          <p:nvPr>
            <p:ph type="dt" sz="quarter" idx="1"/>
          </p:nvPr>
        </p:nvSpPr>
        <p:spPr>
          <a:noFill/>
        </p:spPr>
        <p:txBody>
          <a:bodyPr/>
          <a:lstStyle/>
          <a:p>
            <a:fld id="{DFC82BEF-1CF5-4C6C-9D26-D300E1486EA2}" type="datetime2">
              <a:rPr lang="id-ID" smtClean="0"/>
              <a:t>Minggu, 26 September 2021</a:t>
            </a:fld>
            <a:endParaRPr lang="en-US"/>
          </a:p>
        </p:txBody>
      </p:sp>
      <p:sp>
        <p:nvSpPr>
          <p:cNvPr id="44036" name="Rectangle 6"/>
          <p:cNvSpPr>
            <a:spLocks noGrp="1" noChangeArrowheads="1"/>
          </p:cNvSpPr>
          <p:nvPr>
            <p:ph type="ftr" sz="quarter" idx="4"/>
          </p:nvPr>
        </p:nvSpPr>
        <p:spPr>
          <a:noFill/>
        </p:spPr>
        <p:txBody>
          <a:bodyPr/>
          <a:lstStyle/>
          <a:p>
            <a:r>
              <a:rPr lang="en-US"/>
              <a:t>Developed by Sutikno, Ph.D</a:t>
            </a:r>
          </a:p>
        </p:txBody>
      </p:sp>
      <p:sp>
        <p:nvSpPr>
          <p:cNvPr id="44037" name="Rectangle 2"/>
          <p:cNvSpPr>
            <a:spLocks noGrp="1" noRot="1" noChangeAspect="1" noChangeArrowheads="1" noTextEdit="1"/>
          </p:cNvSpPr>
          <p:nvPr>
            <p:ph type="sldImg"/>
          </p:nvPr>
        </p:nvSpPr>
        <p:spPr>
          <a:ln/>
        </p:spPr>
      </p:sp>
      <p:sp>
        <p:nvSpPr>
          <p:cNvPr id="44038" name="Rectangle 3"/>
          <p:cNvSpPr>
            <a:spLocks noGrp="1" noChangeArrowheads="1"/>
          </p:cNvSpPr>
          <p:nvPr>
            <p:ph type="body" idx="1"/>
          </p:nvPr>
        </p:nvSpPr>
        <p:spPr>
          <a:noFill/>
          <a:ln/>
        </p:spPr>
        <p:txBody>
          <a:bodyPr/>
          <a:lstStyle/>
          <a:p>
            <a:pPr eaLnBrk="1" hangingPunct="1"/>
            <a:endParaRPr lang="id-ID"/>
          </a:p>
        </p:txBody>
      </p:sp>
    </p:spTree>
    <p:extLst>
      <p:ext uri="{BB962C8B-B14F-4D97-AF65-F5344CB8AC3E}">
        <p14:creationId xmlns:p14="http://schemas.microsoft.com/office/powerpoint/2010/main" val="298362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dt" sz="quarter" idx="1"/>
          </p:nvPr>
        </p:nvSpPr>
        <p:spPr>
          <a:noFill/>
        </p:spPr>
        <p:txBody>
          <a:bodyPr/>
          <a:lstStyle/>
          <a:p>
            <a:fld id="{6A5929B9-8705-40F9-A21E-919299F229DD}" type="datetime2">
              <a:rPr lang="id-ID" smtClean="0"/>
              <a:t>Minggu, 26 September 2021</a:t>
            </a:fld>
            <a:endParaRPr lang="en-US"/>
          </a:p>
        </p:txBody>
      </p:sp>
      <p:sp>
        <p:nvSpPr>
          <p:cNvPr id="23555" name="Rectangle 6"/>
          <p:cNvSpPr>
            <a:spLocks noGrp="1" noChangeArrowheads="1"/>
          </p:cNvSpPr>
          <p:nvPr>
            <p:ph type="ftr" sz="quarter" idx="4"/>
          </p:nvPr>
        </p:nvSpPr>
        <p:spPr>
          <a:noFill/>
        </p:spPr>
        <p:txBody>
          <a:bodyPr/>
          <a:lstStyle/>
          <a:p>
            <a:r>
              <a:rPr lang="en-US"/>
              <a:t>Developed by Sutikno, Ph.D</a:t>
            </a:r>
          </a:p>
        </p:txBody>
      </p:sp>
      <p:sp>
        <p:nvSpPr>
          <p:cNvPr id="23556" name="Rectangle 7"/>
          <p:cNvSpPr>
            <a:spLocks noGrp="1" noChangeArrowheads="1"/>
          </p:cNvSpPr>
          <p:nvPr>
            <p:ph type="sldNum" sz="quarter" idx="5"/>
          </p:nvPr>
        </p:nvSpPr>
        <p:spPr>
          <a:noFill/>
        </p:spPr>
        <p:txBody>
          <a:bodyPr/>
          <a:lstStyle/>
          <a:p>
            <a:fld id="{040DDAB7-C20C-4D00-AE52-B57FA50E5437}" type="slidenum">
              <a:rPr lang="en-US" smtClean="0"/>
              <a:pPr/>
              <a:t>2</a:t>
            </a:fld>
            <a:endParaRPr lang="en-US"/>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a:ln/>
        </p:spPr>
        <p:txBody>
          <a:bodyPr/>
          <a:lstStyle/>
          <a:p>
            <a:pPr eaLnBrk="1" hangingPunct="1"/>
            <a:endParaRPr lang="en-US"/>
          </a:p>
        </p:txBody>
      </p:sp>
      <p:sp>
        <p:nvSpPr>
          <p:cNvPr id="2" name="Header Placeholder 1"/>
          <p:cNvSpPr>
            <a:spLocks noGrp="1"/>
          </p:cNvSpPr>
          <p:nvPr>
            <p:ph type="hdr" sz="quarter" idx="10"/>
          </p:nvPr>
        </p:nvSpPr>
        <p:spPr/>
        <p:txBody>
          <a:bodyPr/>
          <a:lstStyle/>
          <a:p>
            <a:r>
              <a:rPr lang="fi-FI"/>
              <a:t>Bahan Rapaat Pimpinan Unila  </a:t>
            </a:r>
            <a:endParaRPr lang="id-ID"/>
          </a:p>
        </p:txBody>
      </p:sp>
    </p:spTree>
    <p:extLst>
      <p:ext uri="{BB962C8B-B14F-4D97-AF65-F5344CB8AC3E}">
        <p14:creationId xmlns:p14="http://schemas.microsoft.com/office/powerpoint/2010/main" val="1453285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A2AFD94-7425-462F-9B00-21B90A0B4FE3}" type="slidenum">
              <a:rPr lang="en-AU" smtClean="0"/>
              <a:t>3</a:t>
            </a:fld>
            <a:endParaRPr lang="en-AU"/>
          </a:p>
        </p:txBody>
      </p:sp>
    </p:spTree>
    <p:extLst>
      <p:ext uri="{BB962C8B-B14F-4D97-AF65-F5344CB8AC3E}">
        <p14:creationId xmlns:p14="http://schemas.microsoft.com/office/powerpoint/2010/main" val="260190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C3C50C-136B-447F-A5FC-884CA7BB8BCA}" type="slidenum">
              <a:rPr lang="en-US" smtClean="0"/>
              <a:t>33</a:t>
            </a:fld>
            <a:endParaRPr lang="en-US"/>
          </a:p>
        </p:txBody>
      </p:sp>
    </p:spTree>
    <p:extLst>
      <p:ext uri="{BB962C8B-B14F-4D97-AF65-F5344CB8AC3E}">
        <p14:creationId xmlns:p14="http://schemas.microsoft.com/office/powerpoint/2010/main" val="3270685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760833-BEC6-4929-A336-DBB7CD428EE4}" type="datetimeFigureOut">
              <a:rPr lang="en-AU" smtClean="0"/>
              <a:t>26/09/2021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F518408-DEDE-4588-BA5B-A596C720DD48}" type="slidenum">
              <a:rPr lang="en-AU" smtClean="0"/>
              <a:t>‹#›</a:t>
            </a:fld>
            <a:endParaRPr lang="en-AU"/>
          </a:p>
        </p:txBody>
      </p:sp>
    </p:spTree>
    <p:extLst>
      <p:ext uri="{BB962C8B-B14F-4D97-AF65-F5344CB8AC3E}">
        <p14:creationId xmlns:p14="http://schemas.microsoft.com/office/powerpoint/2010/main" val="663069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760833-BEC6-4929-A336-DBB7CD428EE4}" type="datetimeFigureOut">
              <a:rPr lang="en-AU" smtClean="0"/>
              <a:t>26/09/2021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F518408-DEDE-4588-BA5B-A596C720DD48}" type="slidenum">
              <a:rPr lang="en-AU" smtClean="0"/>
              <a:t>‹#›</a:t>
            </a:fld>
            <a:endParaRPr lang="en-AU"/>
          </a:p>
        </p:txBody>
      </p:sp>
    </p:spTree>
    <p:extLst>
      <p:ext uri="{BB962C8B-B14F-4D97-AF65-F5344CB8AC3E}">
        <p14:creationId xmlns:p14="http://schemas.microsoft.com/office/powerpoint/2010/main" val="1824194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760833-BEC6-4929-A336-DBB7CD428EE4}" type="datetimeFigureOut">
              <a:rPr lang="en-AU" smtClean="0"/>
              <a:t>26/09/2021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F518408-DEDE-4588-BA5B-A596C720DD48}" type="slidenum">
              <a:rPr lang="en-AU" smtClean="0"/>
              <a:t>‹#›</a:t>
            </a:fld>
            <a:endParaRPr lang="en-AU"/>
          </a:p>
        </p:txBody>
      </p:sp>
    </p:spTree>
    <p:extLst>
      <p:ext uri="{BB962C8B-B14F-4D97-AF65-F5344CB8AC3E}">
        <p14:creationId xmlns:p14="http://schemas.microsoft.com/office/powerpoint/2010/main" val="2216350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6763" cy="1431925"/>
          </a:xfrm>
        </p:spPr>
        <p:txBody>
          <a:bodyPr/>
          <a:lstStyle/>
          <a:p>
            <a:r>
              <a:rPr lang="en-US"/>
              <a:t>Click to edit Master title style</a:t>
            </a:r>
          </a:p>
        </p:txBody>
      </p:sp>
      <p:sp>
        <p:nvSpPr>
          <p:cNvPr id="3" name="SmartArt Placeholder 2"/>
          <p:cNvSpPr>
            <a:spLocks noGrp="1"/>
          </p:cNvSpPr>
          <p:nvPr>
            <p:ph type="dgm" idx="1"/>
          </p:nvPr>
        </p:nvSpPr>
        <p:spPr>
          <a:xfrm>
            <a:off x="838200" y="1905000"/>
            <a:ext cx="8007350" cy="4191000"/>
          </a:xfrm>
        </p:spPr>
        <p:txBody>
          <a:bodyPr/>
          <a:lstStyle/>
          <a:p>
            <a:pPr lvl="0"/>
            <a:endParaRPr lang="en-US" noProof="0"/>
          </a:p>
        </p:txBody>
      </p:sp>
      <p:sp>
        <p:nvSpPr>
          <p:cNvPr id="4" name="Rectangle 11"/>
          <p:cNvSpPr>
            <a:spLocks noGrp="1" noChangeArrowheads="1"/>
          </p:cNvSpPr>
          <p:nvPr>
            <p:ph type="dt" sz="half" idx="10"/>
          </p:nvPr>
        </p:nvSpPr>
        <p:spPr>
          <a:ln/>
        </p:spPr>
        <p:txBody>
          <a:bodyPr/>
          <a:lstStyle>
            <a:lvl1pPr>
              <a:defRPr/>
            </a:lvl1pPr>
          </a:lstStyle>
          <a:p>
            <a:pPr>
              <a:defRPr/>
            </a:pPr>
            <a:fld id="{01D2788B-5C81-4C41-A202-567A9E9EFA92}" type="datetime4">
              <a:rPr lang="en-US" smtClean="0"/>
              <a:pPr>
                <a:defRPr/>
              </a:pPr>
              <a:t>September 26, 2021</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a:t>Developed by Sutikno, Ph.D</a:t>
            </a:r>
          </a:p>
        </p:txBody>
      </p:sp>
      <p:sp>
        <p:nvSpPr>
          <p:cNvPr id="6" name="Rectangle 13"/>
          <p:cNvSpPr>
            <a:spLocks noGrp="1" noChangeArrowheads="1"/>
          </p:cNvSpPr>
          <p:nvPr>
            <p:ph type="sldNum" sz="quarter" idx="12"/>
          </p:nvPr>
        </p:nvSpPr>
        <p:spPr>
          <a:ln/>
        </p:spPr>
        <p:txBody>
          <a:bodyPr/>
          <a:lstStyle>
            <a:lvl1pPr>
              <a:defRPr/>
            </a:lvl1pPr>
          </a:lstStyle>
          <a:p>
            <a:pPr>
              <a:defRPr/>
            </a:pPr>
            <a:fld id="{E3705C97-EF08-4571-B037-FE5068A5315E}" type="slidenum">
              <a:rPr lang="en-US"/>
              <a:pPr>
                <a:defRPr/>
              </a:pPr>
              <a:t>‹#›</a:t>
            </a:fld>
            <a:endParaRPr lang="en-US"/>
          </a:p>
        </p:txBody>
      </p:sp>
    </p:spTree>
    <p:extLst>
      <p:ext uri="{BB962C8B-B14F-4D97-AF65-F5344CB8AC3E}">
        <p14:creationId xmlns:p14="http://schemas.microsoft.com/office/powerpoint/2010/main" val="1757204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33D33E87-3142-40CD-BD40-539EBC8EC62A}" type="datetimeFigureOut">
              <a:rPr lang="en-AU" smtClean="0"/>
              <a:t>26/09/2021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983616F-1170-4AA5-8AB9-296C1780FD76}" type="slidenum">
              <a:rPr lang="en-AU" smtClean="0"/>
              <a:t>‹#›</a:t>
            </a:fld>
            <a:endParaRPr lang="en-AU"/>
          </a:p>
        </p:txBody>
      </p:sp>
    </p:spTree>
    <p:extLst>
      <p:ext uri="{BB962C8B-B14F-4D97-AF65-F5344CB8AC3E}">
        <p14:creationId xmlns:p14="http://schemas.microsoft.com/office/powerpoint/2010/main" val="3663010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3D33E87-3142-40CD-BD40-539EBC8EC62A}" type="datetimeFigureOut">
              <a:rPr lang="en-AU" smtClean="0"/>
              <a:t>26/09/2021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983616F-1170-4AA5-8AB9-296C1780FD76}" type="slidenum">
              <a:rPr lang="en-AU" smtClean="0"/>
              <a:t>‹#›</a:t>
            </a:fld>
            <a:endParaRPr lang="en-AU"/>
          </a:p>
        </p:txBody>
      </p:sp>
    </p:spTree>
    <p:extLst>
      <p:ext uri="{BB962C8B-B14F-4D97-AF65-F5344CB8AC3E}">
        <p14:creationId xmlns:p14="http://schemas.microsoft.com/office/powerpoint/2010/main" val="254728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D33E87-3142-40CD-BD40-539EBC8EC62A}" type="datetimeFigureOut">
              <a:rPr lang="en-AU" smtClean="0"/>
              <a:t>26/09/2021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983616F-1170-4AA5-8AB9-296C1780FD76}" type="slidenum">
              <a:rPr lang="en-AU" smtClean="0"/>
              <a:t>‹#›</a:t>
            </a:fld>
            <a:endParaRPr lang="en-AU"/>
          </a:p>
        </p:txBody>
      </p:sp>
    </p:spTree>
    <p:extLst>
      <p:ext uri="{BB962C8B-B14F-4D97-AF65-F5344CB8AC3E}">
        <p14:creationId xmlns:p14="http://schemas.microsoft.com/office/powerpoint/2010/main" val="2685264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33D33E87-3142-40CD-BD40-539EBC8EC62A}" type="datetimeFigureOut">
              <a:rPr lang="en-AU" smtClean="0"/>
              <a:t>26/09/2021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983616F-1170-4AA5-8AB9-296C1780FD76}" type="slidenum">
              <a:rPr lang="en-AU" smtClean="0"/>
              <a:t>‹#›</a:t>
            </a:fld>
            <a:endParaRPr lang="en-AU"/>
          </a:p>
        </p:txBody>
      </p:sp>
    </p:spTree>
    <p:extLst>
      <p:ext uri="{BB962C8B-B14F-4D97-AF65-F5344CB8AC3E}">
        <p14:creationId xmlns:p14="http://schemas.microsoft.com/office/powerpoint/2010/main" val="1667212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33D33E87-3142-40CD-BD40-539EBC8EC62A}" type="datetimeFigureOut">
              <a:rPr lang="en-AU" smtClean="0"/>
              <a:t>26/09/2021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983616F-1170-4AA5-8AB9-296C1780FD76}" type="slidenum">
              <a:rPr lang="en-AU" smtClean="0"/>
              <a:t>‹#›</a:t>
            </a:fld>
            <a:endParaRPr lang="en-AU"/>
          </a:p>
        </p:txBody>
      </p:sp>
    </p:spTree>
    <p:extLst>
      <p:ext uri="{BB962C8B-B14F-4D97-AF65-F5344CB8AC3E}">
        <p14:creationId xmlns:p14="http://schemas.microsoft.com/office/powerpoint/2010/main" val="3167304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33D33E87-3142-40CD-BD40-539EBC8EC62A}" type="datetimeFigureOut">
              <a:rPr lang="en-AU" smtClean="0"/>
              <a:t>26/09/2021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983616F-1170-4AA5-8AB9-296C1780FD76}" type="slidenum">
              <a:rPr lang="en-AU" smtClean="0"/>
              <a:t>‹#›</a:t>
            </a:fld>
            <a:endParaRPr lang="en-AU"/>
          </a:p>
        </p:txBody>
      </p:sp>
    </p:spTree>
    <p:extLst>
      <p:ext uri="{BB962C8B-B14F-4D97-AF65-F5344CB8AC3E}">
        <p14:creationId xmlns:p14="http://schemas.microsoft.com/office/powerpoint/2010/main" val="2287880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D33E87-3142-40CD-BD40-539EBC8EC62A}" type="datetimeFigureOut">
              <a:rPr lang="en-AU" smtClean="0"/>
              <a:t>26/09/2021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983616F-1170-4AA5-8AB9-296C1780FD76}" type="slidenum">
              <a:rPr lang="en-AU" smtClean="0"/>
              <a:t>‹#›</a:t>
            </a:fld>
            <a:endParaRPr lang="en-AU"/>
          </a:p>
        </p:txBody>
      </p:sp>
    </p:spTree>
    <p:extLst>
      <p:ext uri="{BB962C8B-B14F-4D97-AF65-F5344CB8AC3E}">
        <p14:creationId xmlns:p14="http://schemas.microsoft.com/office/powerpoint/2010/main" val="2592500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760833-BEC6-4929-A336-DBB7CD428EE4}" type="datetimeFigureOut">
              <a:rPr lang="en-AU" smtClean="0"/>
              <a:t>26/09/2021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F518408-DEDE-4588-BA5B-A596C720DD48}" type="slidenum">
              <a:rPr lang="en-AU" smtClean="0"/>
              <a:t>‹#›</a:t>
            </a:fld>
            <a:endParaRPr lang="en-AU"/>
          </a:p>
        </p:txBody>
      </p:sp>
    </p:spTree>
    <p:extLst>
      <p:ext uri="{BB962C8B-B14F-4D97-AF65-F5344CB8AC3E}">
        <p14:creationId xmlns:p14="http://schemas.microsoft.com/office/powerpoint/2010/main" val="35337187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D33E87-3142-40CD-BD40-539EBC8EC62A}" type="datetimeFigureOut">
              <a:rPr lang="en-AU" smtClean="0"/>
              <a:t>26/09/2021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983616F-1170-4AA5-8AB9-296C1780FD76}" type="slidenum">
              <a:rPr lang="en-AU" smtClean="0"/>
              <a:t>‹#›</a:t>
            </a:fld>
            <a:endParaRPr lang="en-AU"/>
          </a:p>
        </p:txBody>
      </p:sp>
    </p:spTree>
    <p:extLst>
      <p:ext uri="{BB962C8B-B14F-4D97-AF65-F5344CB8AC3E}">
        <p14:creationId xmlns:p14="http://schemas.microsoft.com/office/powerpoint/2010/main" val="434898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D33E87-3142-40CD-BD40-539EBC8EC62A}" type="datetimeFigureOut">
              <a:rPr lang="en-AU" smtClean="0"/>
              <a:t>26/09/2021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983616F-1170-4AA5-8AB9-296C1780FD76}" type="slidenum">
              <a:rPr lang="en-AU" smtClean="0"/>
              <a:t>‹#›</a:t>
            </a:fld>
            <a:endParaRPr lang="en-AU"/>
          </a:p>
        </p:txBody>
      </p:sp>
    </p:spTree>
    <p:extLst>
      <p:ext uri="{BB962C8B-B14F-4D97-AF65-F5344CB8AC3E}">
        <p14:creationId xmlns:p14="http://schemas.microsoft.com/office/powerpoint/2010/main" val="34188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3D33E87-3142-40CD-BD40-539EBC8EC62A}" type="datetimeFigureOut">
              <a:rPr lang="en-AU" smtClean="0"/>
              <a:t>26/09/2021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983616F-1170-4AA5-8AB9-296C1780FD76}" type="slidenum">
              <a:rPr lang="en-AU" smtClean="0"/>
              <a:t>‹#›</a:t>
            </a:fld>
            <a:endParaRPr lang="en-AU"/>
          </a:p>
        </p:txBody>
      </p:sp>
    </p:spTree>
    <p:extLst>
      <p:ext uri="{BB962C8B-B14F-4D97-AF65-F5344CB8AC3E}">
        <p14:creationId xmlns:p14="http://schemas.microsoft.com/office/powerpoint/2010/main" val="24976857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3D33E87-3142-40CD-BD40-539EBC8EC62A}" type="datetimeFigureOut">
              <a:rPr lang="en-AU" smtClean="0"/>
              <a:t>26/09/2021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983616F-1170-4AA5-8AB9-296C1780FD76}" type="slidenum">
              <a:rPr lang="en-AU" smtClean="0"/>
              <a:t>‹#›</a:t>
            </a:fld>
            <a:endParaRPr lang="en-AU"/>
          </a:p>
        </p:txBody>
      </p:sp>
    </p:spTree>
    <p:extLst>
      <p:ext uri="{BB962C8B-B14F-4D97-AF65-F5344CB8AC3E}">
        <p14:creationId xmlns:p14="http://schemas.microsoft.com/office/powerpoint/2010/main" val="1249372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760833-BEC6-4929-A336-DBB7CD428EE4}" type="datetimeFigureOut">
              <a:rPr lang="en-AU" smtClean="0"/>
              <a:t>26/09/2021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F518408-DEDE-4588-BA5B-A596C720DD48}" type="slidenum">
              <a:rPr lang="en-AU" smtClean="0"/>
              <a:t>‹#›</a:t>
            </a:fld>
            <a:endParaRPr lang="en-AU"/>
          </a:p>
        </p:txBody>
      </p:sp>
    </p:spTree>
    <p:extLst>
      <p:ext uri="{BB962C8B-B14F-4D97-AF65-F5344CB8AC3E}">
        <p14:creationId xmlns:p14="http://schemas.microsoft.com/office/powerpoint/2010/main" val="3023925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760833-BEC6-4929-A336-DBB7CD428EE4}" type="datetimeFigureOut">
              <a:rPr lang="en-AU" smtClean="0"/>
              <a:t>26/09/2021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F518408-DEDE-4588-BA5B-A596C720DD48}" type="slidenum">
              <a:rPr lang="en-AU" smtClean="0"/>
              <a:t>‹#›</a:t>
            </a:fld>
            <a:endParaRPr lang="en-AU"/>
          </a:p>
        </p:txBody>
      </p:sp>
    </p:spTree>
    <p:extLst>
      <p:ext uri="{BB962C8B-B14F-4D97-AF65-F5344CB8AC3E}">
        <p14:creationId xmlns:p14="http://schemas.microsoft.com/office/powerpoint/2010/main" val="699959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760833-BEC6-4929-A336-DBB7CD428EE4}" type="datetimeFigureOut">
              <a:rPr lang="en-AU" smtClean="0"/>
              <a:t>26/09/2021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F518408-DEDE-4588-BA5B-A596C720DD48}" type="slidenum">
              <a:rPr lang="en-AU" smtClean="0"/>
              <a:t>‹#›</a:t>
            </a:fld>
            <a:endParaRPr lang="en-AU"/>
          </a:p>
        </p:txBody>
      </p:sp>
    </p:spTree>
    <p:extLst>
      <p:ext uri="{BB962C8B-B14F-4D97-AF65-F5344CB8AC3E}">
        <p14:creationId xmlns:p14="http://schemas.microsoft.com/office/powerpoint/2010/main" val="943056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760833-BEC6-4929-A336-DBB7CD428EE4}" type="datetimeFigureOut">
              <a:rPr lang="en-AU" smtClean="0"/>
              <a:t>26/09/2021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F518408-DEDE-4588-BA5B-A596C720DD48}" type="slidenum">
              <a:rPr lang="en-AU" smtClean="0"/>
              <a:t>‹#›</a:t>
            </a:fld>
            <a:endParaRPr lang="en-AU"/>
          </a:p>
        </p:txBody>
      </p:sp>
    </p:spTree>
    <p:extLst>
      <p:ext uri="{BB962C8B-B14F-4D97-AF65-F5344CB8AC3E}">
        <p14:creationId xmlns:p14="http://schemas.microsoft.com/office/powerpoint/2010/main" val="1345865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760833-BEC6-4929-A336-DBB7CD428EE4}" type="datetimeFigureOut">
              <a:rPr lang="en-AU" smtClean="0"/>
              <a:t>26/09/2021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F518408-DEDE-4588-BA5B-A596C720DD48}" type="slidenum">
              <a:rPr lang="en-AU" smtClean="0"/>
              <a:t>‹#›</a:t>
            </a:fld>
            <a:endParaRPr lang="en-AU"/>
          </a:p>
        </p:txBody>
      </p:sp>
    </p:spTree>
    <p:extLst>
      <p:ext uri="{BB962C8B-B14F-4D97-AF65-F5344CB8AC3E}">
        <p14:creationId xmlns:p14="http://schemas.microsoft.com/office/powerpoint/2010/main" val="1945788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760833-BEC6-4929-A336-DBB7CD428EE4}" type="datetimeFigureOut">
              <a:rPr lang="en-AU" smtClean="0"/>
              <a:t>26/09/2021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F518408-DEDE-4588-BA5B-A596C720DD48}" type="slidenum">
              <a:rPr lang="en-AU" smtClean="0"/>
              <a:t>‹#›</a:t>
            </a:fld>
            <a:endParaRPr lang="en-AU"/>
          </a:p>
        </p:txBody>
      </p:sp>
    </p:spTree>
    <p:extLst>
      <p:ext uri="{BB962C8B-B14F-4D97-AF65-F5344CB8AC3E}">
        <p14:creationId xmlns:p14="http://schemas.microsoft.com/office/powerpoint/2010/main" val="1112537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760833-BEC6-4929-A336-DBB7CD428EE4}" type="datetimeFigureOut">
              <a:rPr lang="en-AU" smtClean="0"/>
              <a:t>26/09/2021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F518408-DEDE-4588-BA5B-A596C720DD48}" type="slidenum">
              <a:rPr lang="en-AU" smtClean="0"/>
              <a:t>‹#›</a:t>
            </a:fld>
            <a:endParaRPr lang="en-AU"/>
          </a:p>
        </p:txBody>
      </p:sp>
    </p:spTree>
    <p:extLst>
      <p:ext uri="{BB962C8B-B14F-4D97-AF65-F5344CB8AC3E}">
        <p14:creationId xmlns:p14="http://schemas.microsoft.com/office/powerpoint/2010/main" val="1330226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760833-BEC6-4929-A336-DBB7CD428EE4}" type="datetimeFigureOut">
              <a:rPr lang="en-AU" smtClean="0"/>
              <a:t>26/09/2021</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518408-DEDE-4588-BA5B-A596C720DD48}" type="slidenum">
              <a:rPr lang="en-AU" smtClean="0"/>
              <a:t>‹#›</a:t>
            </a:fld>
            <a:endParaRPr lang="en-AU"/>
          </a:p>
        </p:txBody>
      </p:sp>
    </p:spTree>
    <p:extLst>
      <p:ext uri="{BB962C8B-B14F-4D97-AF65-F5344CB8AC3E}">
        <p14:creationId xmlns:p14="http://schemas.microsoft.com/office/powerpoint/2010/main" val="24702766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D33E87-3142-40CD-BD40-539EBC8EC62A}" type="datetimeFigureOut">
              <a:rPr lang="en-AU" smtClean="0"/>
              <a:t>26/09/2021</a:t>
            </a:fld>
            <a:endParaRPr lang="en-AU"/>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83616F-1170-4AA5-8AB9-296C1780FD76}" type="slidenum">
              <a:rPr lang="en-AU" smtClean="0"/>
              <a:t>‹#›</a:t>
            </a:fld>
            <a:endParaRPr lang="en-AU"/>
          </a:p>
        </p:txBody>
      </p:sp>
    </p:spTree>
    <p:extLst>
      <p:ext uri="{BB962C8B-B14F-4D97-AF65-F5344CB8AC3E}">
        <p14:creationId xmlns:p14="http://schemas.microsoft.com/office/powerpoint/2010/main" val="475782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8.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0.gif"/><Relationship Id="rId4" Type="http://schemas.openxmlformats.org/officeDocument/2006/relationships/image" Target="../media/image29.wmf"/></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p:cNvPicPr>
            <a:picLocks noChangeAspect="1" noChangeArrowheads="1"/>
          </p:cNvPicPr>
          <p:nvPr/>
        </p:nvPicPr>
        <p:blipFill>
          <a:blip r:embed="rId3" cstate="print"/>
          <a:srcRect/>
          <a:stretch>
            <a:fillRect/>
          </a:stretch>
        </p:blipFill>
        <p:spPr bwMode="auto">
          <a:xfrm>
            <a:off x="0" y="1193800"/>
            <a:ext cx="9144000" cy="4216400"/>
          </a:xfrm>
          <a:prstGeom prst="rect">
            <a:avLst/>
          </a:prstGeom>
          <a:noFill/>
          <a:ln w="9525">
            <a:noFill/>
            <a:miter lim="800000"/>
            <a:headEnd/>
            <a:tailEnd/>
          </a:ln>
        </p:spPr>
      </p:pic>
      <p:sp>
        <p:nvSpPr>
          <p:cNvPr id="482307" name="Text Box 3"/>
          <p:cNvSpPr txBox="1">
            <a:spLocks noChangeArrowheads="1"/>
          </p:cNvSpPr>
          <p:nvPr/>
        </p:nvSpPr>
        <p:spPr bwMode="auto">
          <a:xfrm>
            <a:off x="0" y="5151438"/>
            <a:ext cx="9296400" cy="2011362"/>
          </a:xfrm>
          <a:prstGeom prst="rect">
            <a:avLst/>
          </a:prstGeom>
          <a:solidFill>
            <a:srgbClr val="003300"/>
          </a:solidFill>
          <a:ln w="12700" cap="sq">
            <a:noFill/>
            <a:miter lim="800000"/>
            <a:headEnd type="none" w="sm" len="sm"/>
            <a:tailEnd type="none" w="sm" len="sm"/>
          </a:ln>
          <a:effectLst/>
        </p:spPr>
        <p:txBody>
          <a:bodyPr/>
          <a:lstStyle/>
          <a:p>
            <a:pPr algn="ctr" eaLnBrk="0" hangingPunct="0">
              <a:spcBef>
                <a:spcPct val="50000"/>
              </a:spcBef>
              <a:defRPr/>
            </a:pPr>
            <a:r>
              <a:rPr lang="en-US" sz="2400" b="1">
                <a:effectLst>
                  <a:outerShdw blurRad="38100" dist="38100" dir="2700000" algn="tl">
                    <a:srgbClr val="000000"/>
                  </a:outerShdw>
                </a:effectLst>
                <a:latin typeface="AlgerianBasD" charset="0"/>
              </a:rPr>
              <a:t>    </a:t>
            </a:r>
            <a:endParaRPr lang="en-US" sz="6000" b="1">
              <a:solidFill>
                <a:srgbClr val="FF9900"/>
              </a:solidFill>
              <a:effectLst>
                <a:outerShdw blurRad="38100" dist="38100" dir="2700000" algn="tl">
                  <a:srgbClr val="000000"/>
                </a:outerShdw>
              </a:effectLst>
              <a:latin typeface="Times New Roman" pitchFamily="18" charset="0"/>
            </a:endParaRPr>
          </a:p>
        </p:txBody>
      </p:sp>
      <p:sp>
        <p:nvSpPr>
          <p:cNvPr id="7173" name="WordArt 11"/>
          <p:cNvSpPr>
            <a:spLocks noChangeArrowheads="1" noChangeShapeType="1" noTextEdit="1"/>
          </p:cNvSpPr>
          <p:nvPr/>
        </p:nvSpPr>
        <p:spPr bwMode="auto">
          <a:xfrm>
            <a:off x="-76200" y="5181600"/>
            <a:ext cx="8915400" cy="1600200"/>
          </a:xfrm>
          <a:prstGeom prst="rect">
            <a:avLst/>
          </a:prstGeom>
        </p:spPr>
        <p:txBody>
          <a:bodyPr wrap="none" fromWordArt="1">
            <a:prstTxWarp prst="textWave1">
              <a:avLst>
                <a:gd name="adj1" fmla="val 13005"/>
                <a:gd name="adj2" fmla="val 0"/>
              </a:avLst>
            </a:prstTxWarp>
          </a:bodyPr>
          <a:lstStyle/>
          <a:p>
            <a:pPr algn="ctr"/>
            <a:r>
              <a:rPr lang="id-ID" sz="2800" kern="10" dirty="0">
                <a:ln w="34925">
                  <a:solidFill>
                    <a:schemeClr val="accent2"/>
                  </a:solidFill>
                  <a:round/>
                  <a:headEnd/>
                  <a:tailEnd/>
                </a:ln>
                <a:solidFill>
                  <a:srgbClr val="FFCC00"/>
                </a:solidFill>
                <a:latin typeface="Impact"/>
              </a:rPr>
              <a:t>    Universitas Lampung</a:t>
            </a:r>
          </a:p>
        </p:txBody>
      </p:sp>
      <p:sp>
        <p:nvSpPr>
          <p:cNvPr id="6" name="Date Placeholder 5"/>
          <p:cNvSpPr>
            <a:spLocks noGrp="1"/>
          </p:cNvSpPr>
          <p:nvPr>
            <p:ph type="dt" sz="half" idx="10"/>
          </p:nvPr>
        </p:nvSpPr>
        <p:spPr/>
        <p:txBody>
          <a:bodyPr/>
          <a:lstStyle/>
          <a:p>
            <a:fld id="{45961005-CD2D-4BCB-AE4F-AC6718B8E6FF}" type="datetime4">
              <a:rPr lang="en-US" smtClean="0"/>
              <a:pPr/>
              <a:t>September 26, 2021</a:t>
            </a:fld>
            <a:endParaRPr lang="id-ID"/>
          </a:p>
        </p:txBody>
      </p:sp>
      <p:sp>
        <p:nvSpPr>
          <p:cNvPr id="7" name="Slide Number Placeholder 6"/>
          <p:cNvSpPr>
            <a:spLocks noGrp="1"/>
          </p:cNvSpPr>
          <p:nvPr>
            <p:ph type="sldNum" sz="quarter" idx="12"/>
          </p:nvPr>
        </p:nvSpPr>
        <p:spPr/>
        <p:txBody>
          <a:bodyPr/>
          <a:lstStyle/>
          <a:p>
            <a:fld id="{35AA4047-53F4-45AA-AB5D-D1636D4905F3}" type="slidenum">
              <a:rPr lang="id-ID" smtClean="0"/>
              <a:pPr/>
              <a:t>1</a:t>
            </a:fld>
            <a:endParaRPr lang="id-ID"/>
          </a:p>
        </p:txBody>
      </p:sp>
      <p:pic>
        <p:nvPicPr>
          <p:cNvPr id="9" name="Picture 2" descr="http://staff.unila.ac.id/dwi-yulianti/files/2015/04/Logo-Unila-Statut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3982" y="0"/>
            <a:ext cx="1959589" cy="1928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167724"/>
      </p:ext>
    </p:extLst>
  </p:cSld>
  <p:clrMapOvr>
    <a:masterClrMapping/>
  </p:clrMapOvr>
  <p:transition spd="med">
    <p:pull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1189" y="1040402"/>
            <a:ext cx="7419702" cy="65556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sz="2800" dirty="0" err="1"/>
              <a:t>Kementerian</a:t>
            </a:r>
            <a:r>
              <a:rPr lang="en-US" sz="2800" dirty="0"/>
              <a:t> </a:t>
            </a:r>
            <a:r>
              <a:rPr lang="en-US" sz="2800" dirty="0" err="1"/>
              <a:t>Pendidikan</a:t>
            </a:r>
            <a:r>
              <a:rPr lang="en-US" sz="2800" dirty="0"/>
              <a:t> </a:t>
            </a:r>
            <a:r>
              <a:rPr lang="en-US" sz="2800" dirty="0" err="1"/>
              <a:t>dan</a:t>
            </a:r>
            <a:r>
              <a:rPr lang="en-US" sz="2800" dirty="0"/>
              <a:t> </a:t>
            </a:r>
            <a:r>
              <a:rPr lang="en-US" sz="2800" dirty="0" err="1"/>
              <a:t>Kebudayaan</a:t>
            </a:r>
            <a:r>
              <a:rPr lang="en-US" sz="2800" dirty="0"/>
              <a:t> (</a:t>
            </a:r>
            <a:r>
              <a:rPr lang="en-US" sz="2800" dirty="0" err="1"/>
              <a:t>Kemendikbud</a:t>
            </a:r>
            <a:r>
              <a:rPr lang="en-US" sz="2800" dirty="0"/>
              <a:t>) </a:t>
            </a:r>
            <a:r>
              <a:rPr lang="en-US" sz="2800" dirty="0" err="1" smtClean="0"/>
              <a:t>mengevaluasi</a:t>
            </a:r>
            <a:r>
              <a:rPr lang="en-US" sz="2800" dirty="0" smtClean="0"/>
              <a:t> MUTU </a:t>
            </a:r>
            <a:r>
              <a:rPr lang="en-US" sz="2800" dirty="0" err="1" smtClean="0"/>
              <a:t>semua</a:t>
            </a:r>
            <a:r>
              <a:rPr lang="en-US" sz="2800" dirty="0" smtClean="0"/>
              <a:t> </a:t>
            </a:r>
            <a:r>
              <a:rPr lang="en-US" sz="2800" dirty="0" err="1"/>
              <a:t>perguruan</a:t>
            </a:r>
            <a:r>
              <a:rPr lang="en-US" sz="2800" dirty="0"/>
              <a:t> </a:t>
            </a:r>
            <a:r>
              <a:rPr lang="en-US" sz="2800" dirty="0" err="1"/>
              <a:t>tinggi</a:t>
            </a:r>
            <a:r>
              <a:rPr lang="en-US" sz="2800" dirty="0"/>
              <a:t> </a:t>
            </a:r>
            <a:r>
              <a:rPr lang="en-US" sz="2800" dirty="0" err="1"/>
              <a:t>baik</a:t>
            </a:r>
            <a:r>
              <a:rPr lang="en-US" sz="2800" dirty="0"/>
              <a:t> </a:t>
            </a:r>
            <a:r>
              <a:rPr lang="en-US" sz="2800" dirty="0" err="1"/>
              <a:t>negeri</a:t>
            </a:r>
            <a:r>
              <a:rPr lang="en-US" sz="2800" dirty="0"/>
              <a:t> </a:t>
            </a:r>
            <a:r>
              <a:rPr lang="en-US" sz="2800" dirty="0" err="1"/>
              <a:t>maupun</a:t>
            </a:r>
            <a:r>
              <a:rPr lang="en-US" sz="2800" dirty="0"/>
              <a:t> </a:t>
            </a:r>
            <a:r>
              <a:rPr lang="en-US" sz="2800" dirty="0" err="1"/>
              <a:t>swasta</a:t>
            </a:r>
            <a:r>
              <a:rPr lang="en-US" sz="2800" dirty="0"/>
              <a:t> di Indonesia </a:t>
            </a:r>
            <a:r>
              <a:rPr lang="en-US" sz="2800" dirty="0" err="1"/>
              <a:t>berdasarkan</a:t>
            </a:r>
            <a:r>
              <a:rPr lang="en-US" sz="2800" dirty="0"/>
              <a:t> </a:t>
            </a:r>
            <a:r>
              <a:rPr lang="en-US" sz="2800" dirty="0" err="1"/>
              <a:t>delapan</a:t>
            </a:r>
            <a:r>
              <a:rPr lang="en-US" sz="2800" dirty="0"/>
              <a:t> </a:t>
            </a:r>
            <a:r>
              <a:rPr lang="en-US" sz="2800" dirty="0" err="1"/>
              <a:t>Indikator</a:t>
            </a:r>
            <a:r>
              <a:rPr lang="en-US" sz="2800" dirty="0"/>
              <a:t> </a:t>
            </a:r>
            <a:r>
              <a:rPr lang="en-US" sz="2800" dirty="0" err="1"/>
              <a:t>Kinerja</a:t>
            </a:r>
            <a:r>
              <a:rPr lang="en-US" sz="2800" dirty="0"/>
              <a:t> </a:t>
            </a:r>
            <a:r>
              <a:rPr lang="en-US" sz="2800" dirty="0" err="1"/>
              <a:t>Utama</a:t>
            </a:r>
            <a:r>
              <a:rPr lang="en-US" sz="2800" dirty="0"/>
              <a:t> (IKU</a:t>
            </a:r>
            <a:r>
              <a:rPr lang="en-US" sz="2800" dirty="0" smtClean="0"/>
              <a:t>).</a:t>
            </a:r>
          </a:p>
          <a:p>
            <a:endParaRPr lang="en-US" sz="2800" dirty="0"/>
          </a:p>
          <a:p>
            <a:r>
              <a:rPr lang="en-US" sz="2800" dirty="0" err="1" smtClean="0"/>
              <a:t>Bagi</a:t>
            </a:r>
            <a:r>
              <a:rPr lang="en-US" sz="2800" dirty="0" smtClean="0"/>
              <a:t> </a:t>
            </a:r>
            <a:r>
              <a:rPr lang="en-US" sz="2800" dirty="0" err="1"/>
              <a:t>perguruan</a:t>
            </a:r>
            <a:r>
              <a:rPr lang="en-US" sz="2800" dirty="0"/>
              <a:t> </a:t>
            </a:r>
            <a:r>
              <a:rPr lang="en-US" sz="2800" dirty="0" err="1"/>
              <a:t>tinggi</a:t>
            </a:r>
            <a:r>
              <a:rPr lang="en-US" sz="2800" dirty="0"/>
              <a:t> yang </a:t>
            </a:r>
            <a:r>
              <a:rPr lang="en-US" sz="2800" dirty="0" err="1"/>
              <a:t>berhasil</a:t>
            </a:r>
            <a:r>
              <a:rPr lang="en-US" sz="2800" dirty="0"/>
              <a:t> </a:t>
            </a:r>
            <a:r>
              <a:rPr lang="en-US" sz="2800" dirty="0" err="1"/>
              <a:t>meningkatkan</a:t>
            </a:r>
            <a:r>
              <a:rPr lang="en-US" sz="2800" dirty="0"/>
              <a:t> IKU </a:t>
            </a:r>
            <a:r>
              <a:rPr lang="en-US" sz="2800" dirty="0" err="1"/>
              <a:t>atau</a:t>
            </a:r>
            <a:r>
              <a:rPr lang="en-US" sz="2800" dirty="0"/>
              <a:t> </a:t>
            </a:r>
            <a:r>
              <a:rPr lang="en-US" sz="2800" dirty="0" err="1"/>
              <a:t>mencapai</a:t>
            </a:r>
            <a:r>
              <a:rPr lang="en-US" sz="2800" dirty="0"/>
              <a:t> target, </a:t>
            </a:r>
            <a:r>
              <a:rPr lang="en-US" sz="2800" dirty="0" err="1"/>
              <a:t>nantinya</a:t>
            </a:r>
            <a:r>
              <a:rPr lang="en-US" sz="2800" dirty="0"/>
              <a:t> </a:t>
            </a:r>
            <a:r>
              <a:rPr lang="en-US" sz="2800" dirty="0" err="1"/>
              <a:t>akan</a:t>
            </a:r>
            <a:r>
              <a:rPr lang="en-US" sz="2800" dirty="0"/>
              <a:t> </a:t>
            </a:r>
            <a:r>
              <a:rPr lang="en-US" sz="2800" dirty="0" err="1"/>
              <a:t>diberikan</a:t>
            </a:r>
            <a:r>
              <a:rPr lang="en-US" sz="2800" dirty="0"/>
              <a:t> bonus </a:t>
            </a:r>
            <a:r>
              <a:rPr lang="en-US" sz="2800" dirty="0" err="1" smtClean="0"/>
              <a:t>pendanaan</a:t>
            </a:r>
            <a:r>
              <a:rPr lang="en-US" sz="2800" dirty="0" smtClean="0"/>
              <a:t>.</a:t>
            </a:r>
          </a:p>
          <a:p>
            <a:endParaRPr lang="en-US" sz="2800" dirty="0" smtClean="0"/>
          </a:p>
          <a:p>
            <a:r>
              <a:rPr lang="en-US" sz="2800" dirty="0" err="1" smtClean="0"/>
              <a:t>Sebelumnya</a:t>
            </a:r>
            <a:r>
              <a:rPr lang="en-US" sz="2800" dirty="0" smtClean="0"/>
              <a:t> </a:t>
            </a:r>
            <a:r>
              <a:rPr lang="en-US" sz="2800" dirty="0" err="1" smtClean="0"/>
              <a:t>perguruan</a:t>
            </a:r>
            <a:r>
              <a:rPr lang="en-US" sz="2800" dirty="0" smtClean="0"/>
              <a:t> </a:t>
            </a:r>
            <a:r>
              <a:rPr lang="en-US" sz="2800" dirty="0" err="1"/>
              <a:t>tinggi</a:t>
            </a:r>
            <a:r>
              <a:rPr lang="en-US" sz="2800" dirty="0"/>
              <a:t> </a:t>
            </a:r>
            <a:r>
              <a:rPr lang="en-US" sz="2800" dirty="0" err="1"/>
              <a:t>hanya</a:t>
            </a:r>
            <a:r>
              <a:rPr lang="en-US" sz="2800" dirty="0"/>
              <a:t> </a:t>
            </a:r>
            <a:r>
              <a:rPr lang="en-US" sz="2800" dirty="0" err="1"/>
              <a:t>mendapatkan</a:t>
            </a:r>
            <a:r>
              <a:rPr lang="en-US" sz="2800" dirty="0"/>
              <a:t> </a:t>
            </a:r>
            <a:r>
              <a:rPr lang="en-US" sz="2800" dirty="0" err="1"/>
              <a:t>dana</a:t>
            </a:r>
            <a:r>
              <a:rPr lang="en-US" sz="2800" dirty="0"/>
              <a:t> </a:t>
            </a:r>
            <a:r>
              <a:rPr lang="en-US" sz="2800" dirty="0" err="1"/>
              <a:t>alokasi</a:t>
            </a:r>
            <a:r>
              <a:rPr lang="en-US" sz="2800" dirty="0"/>
              <a:t> </a:t>
            </a:r>
            <a:r>
              <a:rPr lang="en-US" sz="2800" dirty="0" err="1"/>
              <a:t>dasar</a:t>
            </a:r>
            <a:r>
              <a:rPr lang="en-US" sz="2800" dirty="0"/>
              <a:t> </a:t>
            </a:r>
            <a:r>
              <a:rPr lang="en-US" sz="2800" dirty="0" err="1"/>
              <a:t>dan</a:t>
            </a:r>
            <a:r>
              <a:rPr lang="en-US" sz="2800" dirty="0"/>
              <a:t>/ </a:t>
            </a:r>
            <a:r>
              <a:rPr lang="en-US" sz="2800" dirty="0" err="1"/>
              <a:t>atau</a:t>
            </a:r>
            <a:r>
              <a:rPr lang="en-US" sz="2800" dirty="0"/>
              <a:t> </a:t>
            </a:r>
            <a:r>
              <a:rPr lang="en-US" sz="2800" dirty="0" err="1"/>
              <a:t>dana</a:t>
            </a:r>
            <a:r>
              <a:rPr lang="en-US" sz="2800" dirty="0"/>
              <a:t> </a:t>
            </a:r>
            <a:r>
              <a:rPr lang="en-US" sz="2800" dirty="0" err="1"/>
              <a:t>afirmasi</a:t>
            </a:r>
            <a:r>
              <a:rPr lang="en-US" sz="2800" dirty="0"/>
              <a:t>. </a:t>
            </a:r>
            <a:endParaRPr lang="en-US" sz="2800" dirty="0" smtClean="0"/>
          </a:p>
          <a:p>
            <a:endParaRPr lang="en-US" sz="2800" dirty="0" smtClean="0"/>
          </a:p>
          <a:p>
            <a:r>
              <a:rPr lang="en-US" sz="2800" dirty="0" smtClean="0"/>
              <a:t>“</a:t>
            </a:r>
          </a:p>
        </p:txBody>
      </p:sp>
    </p:spTree>
    <p:extLst>
      <p:ext uri="{BB962C8B-B14F-4D97-AF65-F5344CB8AC3E}">
        <p14:creationId xmlns:p14="http://schemas.microsoft.com/office/powerpoint/2010/main" val="1102413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83919" y="468987"/>
            <a:ext cx="7763692" cy="5632311"/>
          </a:xfrm>
          <a:prstGeom prst="rect">
            <a:avLst/>
          </a:prstGeom>
          <a:solidFill>
            <a:schemeClr val="accent2"/>
          </a:solidFill>
        </p:spPr>
        <p:txBody>
          <a:bodyPr wrap="square">
            <a:spAutoFit/>
          </a:bodyPr>
          <a:lstStyle/>
          <a:p>
            <a:r>
              <a:rPr lang="en-US" sz="2000" dirty="0" err="1"/>
              <a:t>Mendikbud</a:t>
            </a:r>
            <a:r>
              <a:rPr lang="en-US" sz="2000" dirty="0"/>
              <a:t> </a:t>
            </a:r>
            <a:r>
              <a:rPr lang="en-US" sz="2000" dirty="0" smtClean="0"/>
              <a:t>, </a:t>
            </a:r>
            <a:r>
              <a:rPr lang="en-US" sz="2000" dirty="0" err="1" smtClean="0"/>
              <a:t>ada</a:t>
            </a:r>
            <a:r>
              <a:rPr lang="en-US" sz="2000" dirty="0" smtClean="0"/>
              <a:t> 8 IKU </a:t>
            </a:r>
            <a:r>
              <a:rPr lang="en-US" sz="2000" dirty="0"/>
              <a:t>yang </a:t>
            </a:r>
            <a:r>
              <a:rPr lang="en-US" sz="2000" dirty="0" err="1"/>
              <a:t>menjadi</a:t>
            </a:r>
            <a:r>
              <a:rPr lang="en-US" sz="2000" dirty="0"/>
              <a:t> </a:t>
            </a:r>
            <a:r>
              <a:rPr lang="en-US" sz="2000" dirty="0" err="1"/>
              <a:t>landasan</a:t>
            </a:r>
            <a:r>
              <a:rPr lang="en-US" sz="2000" dirty="0"/>
              <a:t> </a:t>
            </a:r>
            <a:r>
              <a:rPr lang="en-US" sz="2000" dirty="0" err="1"/>
              <a:t>transformasi</a:t>
            </a:r>
            <a:r>
              <a:rPr lang="en-US" sz="2000" dirty="0"/>
              <a:t> </a:t>
            </a:r>
            <a:r>
              <a:rPr lang="en-US" sz="2000" dirty="0" err="1"/>
              <a:t>pendidikan</a:t>
            </a:r>
            <a:r>
              <a:rPr lang="en-US" sz="2000" dirty="0"/>
              <a:t> </a:t>
            </a:r>
            <a:r>
              <a:rPr lang="en-US" sz="2000" dirty="0" err="1"/>
              <a:t>tinggi</a:t>
            </a:r>
            <a:r>
              <a:rPr lang="en-US" sz="2000" dirty="0"/>
              <a:t>. </a:t>
            </a:r>
            <a:r>
              <a:rPr lang="en-US" sz="2000" dirty="0" smtClean="0"/>
              <a:t>:</a:t>
            </a:r>
          </a:p>
          <a:p>
            <a:endParaRPr lang="en-US" sz="2000" dirty="0" smtClean="0"/>
          </a:p>
          <a:p>
            <a:r>
              <a:rPr lang="en-US" sz="2000" b="1" i="1" dirty="0" err="1" smtClean="0"/>
              <a:t>Pertama</a:t>
            </a:r>
            <a:r>
              <a:rPr lang="en-US" sz="2000" dirty="0" smtClean="0"/>
              <a:t> </a:t>
            </a:r>
            <a:r>
              <a:rPr lang="en-US" sz="2000" dirty="0" err="1"/>
              <a:t>adalah</a:t>
            </a:r>
            <a:r>
              <a:rPr lang="en-US" sz="2000" dirty="0"/>
              <a:t> </a:t>
            </a:r>
            <a:r>
              <a:rPr lang="en-US" sz="2000" dirty="0" err="1"/>
              <a:t>lulusan</a:t>
            </a:r>
            <a:r>
              <a:rPr lang="en-US" sz="2000" dirty="0"/>
              <a:t> </a:t>
            </a:r>
            <a:r>
              <a:rPr lang="en-US" sz="2000" dirty="0" err="1"/>
              <a:t>mendapat</a:t>
            </a:r>
            <a:r>
              <a:rPr lang="en-US" sz="2000" dirty="0"/>
              <a:t> </a:t>
            </a:r>
            <a:r>
              <a:rPr lang="en-US" sz="2000" dirty="0" err="1"/>
              <a:t>pekerjaan</a:t>
            </a:r>
            <a:r>
              <a:rPr lang="en-US" sz="2000" dirty="0"/>
              <a:t> yang </a:t>
            </a:r>
            <a:r>
              <a:rPr lang="en-US" sz="2000" dirty="0" err="1"/>
              <a:t>layak</a:t>
            </a:r>
            <a:r>
              <a:rPr lang="en-US" sz="2000" dirty="0"/>
              <a:t> </a:t>
            </a:r>
            <a:r>
              <a:rPr lang="en-US" sz="2000" dirty="0" err="1"/>
              <a:t>dengan</a:t>
            </a:r>
            <a:r>
              <a:rPr lang="en-US" sz="2000" dirty="0"/>
              <a:t> </a:t>
            </a:r>
            <a:r>
              <a:rPr lang="en-US" sz="2000" dirty="0" err="1"/>
              <a:t>pendapatan</a:t>
            </a:r>
            <a:r>
              <a:rPr lang="en-US" sz="2000" dirty="0"/>
              <a:t> di </a:t>
            </a:r>
            <a:r>
              <a:rPr lang="en-US" sz="2000" dirty="0" err="1"/>
              <a:t>atas</a:t>
            </a:r>
            <a:r>
              <a:rPr lang="en-US" sz="2000" dirty="0"/>
              <a:t> </a:t>
            </a:r>
            <a:r>
              <a:rPr lang="en-US" sz="2000" dirty="0" err="1"/>
              <a:t>upah</a:t>
            </a:r>
            <a:r>
              <a:rPr lang="en-US" sz="2000" dirty="0"/>
              <a:t> minimum regional, </a:t>
            </a:r>
            <a:r>
              <a:rPr lang="en-US" sz="2000" dirty="0" err="1"/>
              <a:t>menjadi</a:t>
            </a:r>
            <a:r>
              <a:rPr lang="en-US" sz="2000" dirty="0"/>
              <a:t> </a:t>
            </a:r>
            <a:r>
              <a:rPr lang="en-US" sz="2000" dirty="0" err="1"/>
              <a:t>wirausaha</a:t>
            </a:r>
            <a:r>
              <a:rPr lang="en-US" sz="2000" dirty="0"/>
              <a:t>, </a:t>
            </a:r>
            <a:r>
              <a:rPr lang="en-US" sz="2000" dirty="0" err="1"/>
              <a:t>atau</a:t>
            </a:r>
            <a:r>
              <a:rPr lang="en-US" sz="2000" dirty="0"/>
              <a:t> </a:t>
            </a:r>
            <a:r>
              <a:rPr lang="en-US" sz="2000" dirty="0" err="1"/>
              <a:t>melanjutkan</a:t>
            </a:r>
            <a:r>
              <a:rPr lang="en-US" sz="2000" dirty="0"/>
              <a:t> </a:t>
            </a:r>
            <a:r>
              <a:rPr lang="en-US" sz="2000" dirty="0" err="1"/>
              <a:t>studi</a:t>
            </a:r>
            <a:r>
              <a:rPr lang="en-US" sz="2000" dirty="0"/>
              <a:t>. </a:t>
            </a:r>
            <a:endParaRPr lang="en-US" sz="2000" dirty="0" smtClean="0"/>
          </a:p>
          <a:p>
            <a:r>
              <a:rPr lang="en-US" sz="2000" dirty="0" smtClean="0"/>
              <a:t>	“</a:t>
            </a:r>
            <a:r>
              <a:rPr lang="en-US" sz="2000" i="1" dirty="0" err="1"/>
              <a:t>Lulusan</a:t>
            </a:r>
            <a:r>
              <a:rPr lang="en-US" sz="2000" i="1" dirty="0"/>
              <a:t> </a:t>
            </a:r>
            <a:r>
              <a:rPr lang="en-US" sz="2000" i="1" dirty="0" err="1"/>
              <a:t>dapat</a:t>
            </a:r>
            <a:r>
              <a:rPr lang="en-US" sz="2000" i="1" dirty="0"/>
              <a:t> </a:t>
            </a:r>
            <a:r>
              <a:rPr lang="en-US" sz="2000" i="1" dirty="0" err="1"/>
              <a:t>kerja</a:t>
            </a:r>
            <a:r>
              <a:rPr lang="en-US" sz="2000" i="1" dirty="0"/>
              <a:t> </a:t>
            </a:r>
            <a:r>
              <a:rPr lang="en-US" sz="2000" i="1" dirty="0" err="1"/>
              <a:t>atau</a:t>
            </a:r>
            <a:r>
              <a:rPr lang="en-US" sz="2000" i="1" dirty="0"/>
              <a:t> </a:t>
            </a:r>
            <a:r>
              <a:rPr lang="en-US" sz="2000" i="1" dirty="0" err="1"/>
              <a:t>berwirausaha</a:t>
            </a:r>
            <a:r>
              <a:rPr lang="en-US" sz="2000" i="1" dirty="0"/>
              <a:t> </a:t>
            </a:r>
            <a:r>
              <a:rPr lang="en-US" sz="2000" i="1" dirty="0" err="1"/>
              <a:t>tidak</a:t>
            </a:r>
            <a:r>
              <a:rPr lang="en-US" sz="2000" i="1" dirty="0"/>
              <a:t>? </a:t>
            </a:r>
            <a:r>
              <a:rPr lang="en-US" sz="2000" i="1" dirty="0" err="1"/>
              <a:t>ada</a:t>
            </a:r>
            <a:r>
              <a:rPr lang="en-US" sz="2000" i="1" dirty="0"/>
              <a:t> </a:t>
            </a:r>
            <a:r>
              <a:rPr lang="en-US" sz="2000" i="1" dirty="0" err="1"/>
              <a:t>berapa</a:t>
            </a:r>
            <a:r>
              <a:rPr lang="en-US" sz="2000" i="1" dirty="0"/>
              <a:t> </a:t>
            </a:r>
            <a:r>
              <a:rPr lang="en-US" sz="2000" i="1" dirty="0" smtClean="0"/>
              <a:t>	</a:t>
            </a:r>
            <a:r>
              <a:rPr lang="en-US" sz="2000" i="1" dirty="0" err="1" smtClean="0"/>
              <a:t>lulusan</a:t>
            </a:r>
            <a:r>
              <a:rPr lang="en-US" sz="2000" i="1" dirty="0" smtClean="0"/>
              <a:t> </a:t>
            </a:r>
            <a:r>
              <a:rPr lang="en-US" sz="2000" i="1" dirty="0"/>
              <a:t>yang </a:t>
            </a:r>
            <a:r>
              <a:rPr lang="en-US" sz="2000" i="1" dirty="0" err="1"/>
              <a:t>mendapatkan</a:t>
            </a:r>
            <a:r>
              <a:rPr lang="en-US" sz="2000" i="1" dirty="0"/>
              <a:t> </a:t>
            </a:r>
            <a:r>
              <a:rPr lang="en-US" sz="2000" i="1" dirty="0" err="1"/>
              <a:t>pekerjaan</a:t>
            </a:r>
            <a:r>
              <a:rPr lang="en-US" sz="2000" i="1" dirty="0"/>
              <a:t>? </a:t>
            </a:r>
            <a:r>
              <a:rPr lang="en-US" sz="2000" i="1" dirty="0" err="1" smtClean="0"/>
              <a:t>Kalau</a:t>
            </a:r>
            <a:r>
              <a:rPr lang="en-US" sz="2000" i="1" dirty="0" smtClean="0"/>
              <a:t> </a:t>
            </a:r>
            <a:r>
              <a:rPr lang="en-US" sz="2000" i="1" dirty="0" err="1"/>
              <a:t>keluar</a:t>
            </a:r>
            <a:r>
              <a:rPr lang="en-US" sz="2000" i="1" dirty="0"/>
              <a:t> </a:t>
            </a:r>
            <a:r>
              <a:rPr lang="en-US" sz="2000" i="1" dirty="0" err="1"/>
              <a:t>universitas</a:t>
            </a:r>
            <a:r>
              <a:rPr lang="en-US" sz="2000" i="1" dirty="0"/>
              <a:t> </a:t>
            </a:r>
            <a:r>
              <a:rPr lang="en-US" sz="2000" i="1" dirty="0" smtClean="0"/>
              <a:t>	</a:t>
            </a:r>
            <a:r>
              <a:rPr lang="en-US" sz="2000" i="1" dirty="0" err="1" smtClean="0"/>
              <a:t>ujung-ujungnya</a:t>
            </a:r>
            <a:r>
              <a:rPr lang="en-US" sz="2000" i="1" dirty="0" smtClean="0"/>
              <a:t> </a:t>
            </a:r>
            <a:r>
              <a:rPr lang="en-US" sz="2000" i="1" dirty="0" err="1"/>
              <a:t>mendapat</a:t>
            </a:r>
            <a:r>
              <a:rPr lang="en-US" sz="2000" i="1" dirty="0"/>
              <a:t> </a:t>
            </a:r>
            <a:r>
              <a:rPr lang="en-US" sz="2000" i="1" dirty="0" err="1"/>
              <a:t>pekerjaan</a:t>
            </a:r>
            <a:r>
              <a:rPr lang="en-US" sz="2000" i="1" dirty="0"/>
              <a:t> </a:t>
            </a:r>
            <a:r>
              <a:rPr lang="en-US" sz="2000" i="1" dirty="0" smtClean="0"/>
              <a:t>yang </a:t>
            </a:r>
            <a:r>
              <a:rPr lang="en-US" sz="2000" i="1" dirty="0" err="1"/>
              <a:t>setara</a:t>
            </a:r>
            <a:r>
              <a:rPr lang="en-US" sz="2000" i="1" dirty="0"/>
              <a:t> </a:t>
            </a:r>
            <a:r>
              <a:rPr lang="en-US" sz="2000" i="1" dirty="0" err="1"/>
              <a:t>lulusan</a:t>
            </a:r>
            <a:r>
              <a:rPr lang="en-US" sz="2000" i="1" dirty="0"/>
              <a:t> SMA. </a:t>
            </a:r>
            <a:endParaRPr lang="en-US" sz="2000" i="1" dirty="0" smtClean="0"/>
          </a:p>
          <a:p>
            <a:r>
              <a:rPr lang="en-US" sz="2000" i="1" dirty="0" smtClean="0"/>
              <a:t>	</a:t>
            </a:r>
            <a:r>
              <a:rPr lang="en-US" sz="2000" i="1" dirty="0" err="1" smtClean="0"/>
              <a:t>Itu</a:t>
            </a:r>
            <a:r>
              <a:rPr lang="en-US" sz="2000" i="1" dirty="0" smtClean="0"/>
              <a:t> </a:t>
            </a:r>
            <a:r>
              <a:rPr lang="en-US" sz="2000" i="1" dirty="0" err="1"/>
              <a:t>berarti</a:t>
            </a:r>
            <a:r>
              <a:rPr lang="en-US" sz="2000" i="1" dirty="0"/>
              <a:t> </a:t>
            </a:r>
            <a:r>
              <a:rPr lang="en-US" sz="2000" i="1" dirty="0" err="1"/>
              <a:t>tidak</a:t>
            </a:r>
            <a:r>
              <a:rPr lang="en-US" sz="2000" i="1" dirty="0"/>
              <a:t> </a:t>
            </a:r>
            <a:r>
              <a:rPr lang="en-US" sz="2000" i="1" dirty="0" err="1"/>
              <a:t>berhasil</a:t>
            </a:r>
            <a:r>
              <a:rPr lang="en-US" sz="2000" dirty="0" smtClean="0"/>
              <a:t>,.</a:t>
            </a:r>
          </a:p>
          <a:p>
            <a:endParaRPr lang="en-US" sz="2000" dirty="0"/>
          </a:p>
          <a:p>
            <a:r>
              <a:rPr lang="en-US" sz="2000" b="1" i="1" dirty="0" err="1" smtClean="0"/>
              <a:t>Kedua</a:t>
            </a:r>
            <a:r>
              <a:rPr lang="en-US" sz="2000" dirty="0" smtClean="0"/>
              <a:t> </a:t>
            </a:r>
            <a:r>
              <a:rPr lang="en-US" sz="2000" dirty="0" err="1" smtClean="0"/>
              <a:t>adalah</a:t>
            </a:r>
            <a:r>
              <a:rPr lang="en-US" sz="2000" dirty="0" smtClean="0"/>
              <a:t> </a:t>
            </a:r>
            <a:r>
              <a:rPr lang="en-US" sz="2000" dirty="0" err="1"/>
              <a:t>para</a:t>
            </a:r>
            <a:r>
              <a:rPr lang="en-US" sz="2000" dirty="0"/>
              <a:t> </a:t>
            </a:r>
            <a:r>
              <a:rPr lang="en-US" sz="2000" dirty="0" err="1"/>
              <a:t>mahasiswa</a:t>
            </a:r>
            <a:r>
              <a:rPr lang="en-US" sz="2000" dirty="0"/>
              <a:t> </a:t>
            </a:r>
            <a:r>
              <a:rPr lang="en-US" sz="2000" dirty="0" err="1"/>
              <a:t>mendapatkan</a:t>
            </a:r>
            <a:r>
              <a:rPr lang="en-US" sz="2000" dirty="0"/>
              <a:t> </a:t>
            </a:r>
            <a:r>
              <a:rPr lang="en-US" sz="2000" dirty="0" err="1"/>
              <a:t>pengalaman</a:t>
            </a:r>
            <a:r>
              <a:rPr lang="en-US" sz="2000" dirty="0"/>
              <a:t> di </a:t>
            </a:r>
            <a:r>
              <a:rPr lang="en-US" sz="2000" dirty="0" err="1"/>
              <a:t>luar</a:t>
            </a:r>
            <a:r>
              <a:rPr lang="en-US" sz="2000" dirty="0"/>
              <a:t> </a:t>
            </a:r>
            <a:r>
              <a:rPr lang="en-US" sz="2000" dirty="0" err="1"/>
              <a:t>kampus</a:t>
            </a:r>
            <a:r>
              <a:rPr lang="en-US" sz="2000" dirty="0"/>
              <a:t>. </a:t>
            </a:r>
            <a:r>
              <a:rPr lang="en-US" sz="2000" dirty="0" err="1"/>
              <a:t>Kegiatannya</a:t>
            </a:r>
            <a:r>
              <a:rPr lang="en-US" sz="2000" dirty="0"/>
              <a:t> </a:t>
            </a:r>
            <a:r>
              <a:rPr lang="en-US" sz="2000" dirty="0" err="1"/>
              <a:t>bisa</a:t>
            </a:r>
            <a:r>
              <a:rPr lang="en-US" sz="2000" dirty="0"/>
              <a:t> </a:t>
            </a:r>
            <a:r>
              <a:rPr lang="en-US" sz="2000" dirty="0" err="1"/>
              <a:t>berupa</a:t>
            </a:r>
            <a:r>
              <a:rPr lang="en-US" sz="2000" dirty="0"/>
              <a:t> </a:t>
            </a:r>
            <a:r>
              <a:rPr lang="en-US" sz="2000" dirty="0" err="1"/>
              <a:t>magang</a:t>
            </a:r>
            <a:r>
              <a:rPr lang="en-US" sz="2000" dirty="0"/>
              <a:t>, </a:t>
            </a:r>
            <a:r>
              <a:rPr lang="en-US" sz="2000" dirty="0" err="1"/>
              <a:t>proyek</a:t>
            </a:r>
            <a:r>
              <a:rPr lang="en-US" sz="2000" dirty="0"/>
              <a:t> di </a:t>
            </a:r>
            <a:r>
              <a:rPr lang="en-US" sz="2000" dirty="0" err="1"/>
              <a:t>desa</a:t>
            </a:r>
            <a:r>
              <a:rPr lang="en-US" sz="2000" dirty="0"/>
              <a:t>, </a:t>
            </a:r>
            <a:r>
              <a:rPr lang="en-US" sz="2000" dirty="0" err="1"/>
              <a:t>mengajar</a:t>
            </a:r>
            <a:r>
              <a:rPr lang="en-US" sz="2000" dirty="0"/>
              <a:t>, </a:t>
            </a:r>
            <a:r>
              <a:rPr lang="en-US" sz="2000" dirty="0" err="1"/>
              <a:t>riset</a:t>
            </a:r>
            <a:r>
              <a:rPr lang="en-US" sz="2000" dirty="0"/>
              <a:t>, </a:t>
            </a:r>
            <a:r>
              <a:rPr lang="en-US" sz="2000" dirty="0" err="1"/>
              <a:t>berwirausaha</a:t>
            </a:r>
            <a:r>
              <a:rPr lang="en-US" sz="2000" dirty="0"/>
              <a:t>, </a:t>
            </a:r>
            <a:r>
              <a:rPr lang="en-US" sz="2000" dirty="0" err="1"/>
              <a:t>serta</a:t>
            </a:r>
            <a:r>
              <a:rPr lang="en-US" sz="2000" dirty="0"/>
              <a:t> </a:t>
            </a:r>
            <a:r>
              <a:rPr lang="en-US" sz="2000" dirty="0" err="1"/>
              <a:t>pertukaran</a:t>
            </a:r>
            <a:r>
              <a:rPr lang="en-US" sz="2000" dirty="0"/>
              <a:t> </a:t>
            </a:r>
            <a:r>
              <a:rPr lang="en-US" sz="2000" dirty="0" err="1"/>
              <a:t>pelajar</a:t>
            </a:r>
            <a:r>
              <a:rPr lang="en-US" sz="2000" dirty="0" smtClean="0"/>
              <a:t>.</a:t>
            </a:r>
          </a:p>
          <a:p>
            <a:r>
              <a:rPr lang="en-US" sz="2000" dirty="0" smtClean="0"/>
              <a:t>	</a:t>
            </a:r>
            <a:r>
              <a:rPr lang="en-US" sz="2000" i="1" dirty="0" err="1" smtClean="0"/>
              <a:t>Mendidik</a:t>
            </a:r>
            <a:r>
              <a:rPr lang="en-US" sz="2000" i="1" dirty="0" smtClean="0"/>
              <a:t> </a:t>
            </a:r>
            <a:r>
              <a:rPr lang="en-US" sz="2000" i="1" dirty="0" err="1"/>
              <a:t>mahasiswa</a:t>
            </a:r>
            <a:r>
              <a:rPr lang="en-US" sz="2000" i="1" dirty="0"/>
              <a:t> </a:t>
            </a:r>
            <a:r>
              <a:rPr lang="en-US" sz="2000" i="1" dirty="0" err="1"/>
              <a:t>itu</a:t>
            </a:r>
            <a:r>
              <a:rPr lang="en-US" sz="2000" i="1" dirty="0"/>
              <a:t> </a:t>
            </a:r>
            <a:r>
              <a:rPr lang="en-US" sz="2000" i="1" dirty="0" err="1"/>
              <a:t>bukan</a:t>
            </a:r>
            <a:r>
              <a:rPr lang="en-US" sz="2000" i="1" dirty="0"/>
              <a:t> </a:t>
            </a:r>
            <a:r>
              <a:rPr lang="en-US" sz="2000" i="1" dirty="0" err="1"/>
              <a:t>hanya</a:t>
            </a:r>
            <a:r>
              <a:rPr lang="en-US" sz="2000" i="1" dirty="0"/>
              <a:t> </a:t>
            </a:r>
            <a:r>
              <a:rPr lang="en-US" sz="2000" i="1" dirty="0" err="1"/>
              <a:t>dilakukan</a:t>
            </a:r>
            <a:r>
              <a:rPr lang="en-US" sz="2000" i="1" dirty="0"/>
              <a:t> </a:t>
            </a:r>
            <a:r>
              <a:rPr lang="en-US" sz="2000" i="1" dirty="0" err="1"/>
              <a:t>oleh</a:t>
            </a:r>
            <a:r>
              <a:rPr lang="en-US" sz="2000" i="1" dirty="0"/>
              <a:t> </a:t>
            </a:r>
            <a:r>
              <a:rPr lang="en-US" sz="2000" i="1" dirty="0" err="1"/>
              <a:t>universitas</a:t>
            </a:r>
            <a:r>
              <a:rPr lang="en-US" sz="2000" i="1" dirty="0"/>
              <a:t> </a:t>
            </a:r>
            <a:r>
              <a:rPr lang="en-US" sz="2000" i="1" dirty="0" smtClean="0"/>
              <a:t>	</a:t>
            </a:r>
            <a:r>
              <a:rPr lang="en-US" sz="2000" i="1" dirty="0" err="1" smtClean="0"/>
              <a:t>tetapi</a:t>
            </a:r>
            <a:r>
              <a:rPr lang="en-US" sz="2000" i="1" dirty="0" smtClean="0"/>
              <a:t> </a:t>
            </a:r>
            <a:r>
              <a:rPr lang="en-US" sz="2000" i="1" dirty="0" err="1"/>
              <a:t>dilakukan</a:t>
            </a:r>
            <a:r>
              <a:rPr lang="en-US" sz="2000" i="1" dirty="0"/>
              <a:t> </a:t>
            </a:r>
            <a:r>
              <a:rPr lang="en-US" sz="2000" i="1" dirty="0" err="1"/>
              <a:t>oleh</a:t>
            </a:r>
            <a:r>
              <a:rPr lang="en-US" sz="2000" i="1" dirty="0"/>
              <a:t> </a:t>
            </a:r>
            <a:r>
              <a:rPr lang="en-US" sz="2000" i="1" dirty="0" err="1"/>
              <a:t>berbagai</a:t>
            </a:r>
            <a:r>
              <a:rPr lang="en-US" sz="2000" i="1" dirty="0"/>
              <a:t> </a:t>
            </a:r>
            <a:r>
              <a:rPr lang="en-US" sz="2000" i="1" dirty="0" err="1"/>
              <a:t>macam</a:t>
            </a:r>
            <a:r>
              <a:rPr lang="en-US" sz="2000" i="1" dirty="0"/>
              <a:t> </a:t>
            </a:r>
            <a:r>
              <a:rPr lang="en-US" sz="2000" i="1" dirty="0" err="1"/>
              <a:t>organisasi</a:t>
            </a:r>
            <a:r>
              <a:rPr lang="en-US" sz="2000" i="1" dirty="0" smtClean="0"/>
              <a:t>.</a:t>
            </a:r>
          </a:p>
          <a:p>
            <a:r>
              <a:rPr lang="en-US" sz="2000" i="1" dirty="0" smtClean="0"/>
              <a:t> 	Program </a:t>
            </a:r>
            <a:r>
              <a:rPr lang="en-US" sz="2000" i="1" dirty="0" err="1"/>
              <a:t>magang</a:t>
            </a:r>
            <a:r>
              <a:rPr lang="en-US" sz="2000" i="1" dirty="0"/>
              <a:t> </a:t>
            </a:r>
            <a:r>
              <a:rPr lang="en-US" sz="2000" i="1" dirty="0" err="1"/>
              <a:t>bersertifikat</a:t>
            </a:r>
            <a:r>
              <a:rPr lang="en-US" sz="2000" i="1" dirty="0"/>
              <a:t> </a:t>
            </a:r>
            <a:r>
              <a:rPr lang="en-US" sz="2000" i="1" dirty="0" err="1"/>
              <a:t>selama</a:t>
            </a:r>
            <a:r>
              <a:rPr lang="en-US" sz="2000" i="1" dirty="0"/>
              <a:t> </a:t>
            </a:r>
            <a:r>
              <a:rPr lang="en-US" sz="2000" i="1" dirty="0" err="1"/>
              <a:t>satu</a:t>
            </a:r>
            <a:r>
              <a:rPr lang="en-US" sz="2000" i="1" dirty="0"/>
              <a:t> semester yang </a:t>
            </a:r>
            <a:r>
              <a:rPr lang="en-US" sz="2000" i="1" dirty="0" smtClean="0"/>
              <a:t>	</a:t>
            </a:r>
            <a:r>
              <a:rPr lang="en-US" sz="2000" i="1" dirty="0" err="1" smtClean="0"/>
              <a:t>dihadirkan</a:t>
            </a:r>
            <a:r>
              <a:rPr lang="en-US" sz="2000" i="1" dirty="0" smtClean="0"/>
              <a:t> </a:t>
            </a:r>
            <a:r>
              <a:rPr lang="en-US" sz="2000" i="1" dirty="0" err="1"/>
              <a:t>terobosan</a:t>
            </a:r>
            <a:r>
              <a:rPr lang="en-US" sz="2000" i="1" dirty="0"/>
              <a:t> </a:t>
            </a:r>
            <a:r>
              <a:rPr lang="en-US" sz="2000" i="1" dirty="0" err="1"/>
              <a:t>Kampus</a:t>
            </a:r>
            <a:r>
              <a:rPr lang="en-US" sz="2000" i="1" dirty="0"/>
              <a:t> </a:t>
            </a:r>
            <a:r>
              <a:rPr lang="en-US" sz="2000" i="1" dirty="0" err="1"/>
              <a:t>Merdeka</a:t>
            </a:r>
            <a:r>
              <a:rPr lang="en-US" sz="2000" i="1" dirty="0"/>
              <a:t> </a:t>
            </a:r>
            <a:r>
              <a:rPr lang="en-US" sz="2000" i="1" dirty="0" err="1"/>
              <a:t>itulah</a:t>
            </a:r>
            <a:r>
              <a:rPr lang="en-US" sz="2000" i="1" dirty="0"/>
              <a:t> </a:t>
            </a:r>
            <a:r>
              <a:rPr lang="en-US" sz="2000" i="1" dirty="0" err="1" smtClean="0"/>
              <a:t>kuncinya</a:t>
            </a:r>
            <a:r>
              <a:rPr lang="en-US" i="1" dirty="0" smtClean="0"/>
              <a:t>.</a:t>
            </a:r>
            <a:endParaRPr lang="en-US" i="1" dirty="0"/>
          </a:p>
        </p:txBody>
      </p:sp>
    </p:spTree>
    <p:extLst>
      <p:ext uri="{BB962C8B-B14F-4D97-AF65-F5344CB8AC3E}">
        <p14:creationId xmlns:p14="http://schemas.microsoft.com/office/powerpoint/2010/main" val="2069395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6763" cy="6016988"/>
          </a:xfrm>
          <a:solidFill>
            <a:schemeClr val="accent2"/>
          </a:solidFill>
        </p:spPr>
        <p:txBody>
          <a:bodyPr>
            <a:noAutofit/>
          </a:bodyPr>
          <a:lstStyle/>
          <a:p>
            <a:r>
              <a:rPr lang="en-US" sz="1800" b="1" i="1" dirty="0" err="1" smtClean="0">
                <a:latin typeface="+mn-lt"/>
              </a:rPr>
              <a:t>Ketiga</a:t>
            </a:r>
            <a:r>
              <a:rPr lang="en-US" sz="1800" dirty="0" smtClean="0">
                <a:latin typeface="+mn-lt"/>
              </a:rPr>
              <a:t> </a:t>
            </a:r>
            <a:r>
              <a:rPr lang="en-US" sz="1800" dirty="0" err="1">
                <a:latin typeface="+mn-lt"/>
              </a:rPr>
              <a:t>adalah</a:t>
            </a:r>
            <a:r>
              <a:rPr lang="en-US" sz="1800" dirty="0">
                <a:latin typeface="+mn-lt"/>
              </a:rPr>
              <a:t> </a:t>
            </a:r>
            <a:r>
              <a:rPr lang="en-US" sz="1800" dirty="0" err="1">
                <a:latin typeface="+mn-lt"/>
              </a:rPr>
              <a:t>dosen</a:t>
            </a:r>
            <a:r>
              <a:rPr lang="en-US" sz="1800" dirty="0">
                <a:latin typeface="+mn-lt"/>
              </a:rPr>
              <a:t> </a:t>
            </a:r>
            <a:r>
              <a:rPr lang="en-US" sz="1800" dirty="0" err="1">
                <a:latin typeface="+mn-lt"/>
              </a:rPr>
              <a:t>berkegiatan</a:t>
            </a:r>
            <a:r>
              <a:rPr lang="en-US" sz="1800" dirty="0">
                <a:latin typeface="+mn-lt"/>
              </a:rPr>
              <a:t> di </a:t>
            </a:r>
            <a:r>
              <a:rPr lang="en-US" sz="1800" dirty="0" err="1">
                <a:latin typeface="+mn-lt"/>
              </a:rPr>
              <a:t>luar</a:t>
            </a:r>
            <a:r>
              <a:rPr lang="en-US" sz="1800" dirty="0">
                <a:latin typeface="+mn-lt"/>
              </a:rPr>
              <a:t> </a:t>
            </a:r>
            <a:r>
              <a:rPr lang="en-US" sz="1800" dirty="0" err="1">
                <a:latin typeface="+mn-lt"/>
              </a:rPr>
              <a:t>kampus</a:t>
            </a:r>
            <a:r>
              <a:rPr lang="en-US" sz="1800" dirty="0">
                <a:latin typeface="+mn-lt"/>
              </a:rPr>
              <a:t> </a:t>
            </a:r>
            <a:r>
              <a:rPr lang="en-US" sz="1800" dirty="0" err="1">
                <a:latin typeface="+mn-lt"/>
              </a:rPr>
              <a:t>dengan</a:t>
            </a:r>
            <a:r>
              <a:rPr lang="en-US" sz="1800" dirty="0">
                <a:latin typeface="+mn-lt"/>
              </a:rPr>
              <a:t> </a:t>
            </a:r>
            <a:r>
              <a:rPr lang="en-US" sz="1800" dirty="0" err="1">
                <a:latin typeface="+mn-lt"/>
              </a:rPr>
              <a:t>mencari</a:t>
            </a:r>
            <a:r>
              <a:rPr lang="en-US" sz="1800" dirty="0">
                <a:latin typeface="+mn-lt"/>
              </a:rPr>
              <a:t> </a:t>
            </a:r>
            <a:r>
              <a:rPr lang="en-US" sz="1800" dirty="0" err="1">
                <a:latin typeface="+mn-lt"/>
              </a:rPr>
              <a:t>pengalaman</a:t>
            </a:r>
            <a:r>
              <a:rPr lang="en-US" sz="1800" dirty="0">
                <a:latin typeface="+mn-lt"/>
              </a:rPr>
              <a:t> </a:t>
            </a:r>
            <a:r>
              <a:rPr lang="en-US" sz="1800" dirty="0" err="1">
                <a:latin typeface="+mn-lt"/>
              </a:rPr>
              <a:t>industri</a:t>
            </a:r>
            <a:r>
              <a:rPr lang="en-US" sz="1800" dirty="0">
                <a:latin typeface="+mn-lt"/>
              </a:rPr>
              <a:t> </a:t>
            </a:r>
            <a:r>
              <a:rPr lang="en-US" sz="1800" dirty="0" err="1">
                <a:latin typeface="+mn-lt"/>
              </a:rPr>
              <a:t>atau</a:t>
            </a:r>
            <a:r>
              <a:rPr lang="en-US" sz="1800" dirty="0">
                <a:latin typeface="+mn-lt"/>
              </a:rPr>
              <a:t> </a:t>
            </a:r>
            <a:r>
              <a:rPr lang="en-US" sz="1800" dirty="0" err="1">
                <a:latin typeface="+mn-lt"/>
              </a:rPr>
              <a:t>berkegiatan</a:t>
            </a:r>
            <a:r>
              <a:rPr lang="en-US" sz="1800" dirty="0">
                <a:latin typeface="+mn-lt"/>
              </a:rPr>
              <a:t> di </a:t>
            </a:r>
            <a:r>
              <a:rPr lang="en-US" sz="1800" dirty="0" err="1">
                <a:latin typeface="+mn-lt"/>
              </a:rPr>
              <a:t>kampus</a:t>
            </a:r>
            <a:r>
              <a:rPr lang="en-US" sz="1800" dirty="0">
                <a:latin typeface="+mn-lt"/>
              </a:rPr>
              <a:t> </a:t>
            </a:r>
            <a:r>
              <a:rPr lang="en-US" sz="1800" dirty="0" smtClean="0">
                <a:latin typeface="+mn-lt"/>
              </a:rPr>
              <a:t>lain. </a:t>
            </a:r>
            <a:br>
              <a:rPr lang="en-US" sz="1800" dirty="0" smtClean="0">
                <a:latin typeface="+mn-lt"/>
              </a:rPr>
            </a:br>
            <a:r>
              <a:rPr lang="en-US" sz="1800" b="1" i="1" dirty="0" smtClean="0">
                <a:latin typeface="+mn-lt"/>
              </a:rPr>
              <a:t/>
            </a:r>
            <a:br>
              <a:rPr lang="en-US" sz="1800" b="1" i="1" dirty="0" smtClean="0">
                <a:latin typeface="+mn-lt"/>
              </a:rPr>
            </a:br>
            <a:r>
              <a:rPr lang="en-US" sz="1800" b="1" i="1" dirty="0" err="1" smtClean="0">
                <a:latin typeface="+mn-lt"/>
              </a:rPr>
              <a:t>Keempat</a:t>
            </a:r>
            <a:r>
              <a:rPr lang="en-US" sz="1800" b="1" i="1" dirty="0" smtClean="0">
                <a:latin typeface="+mn-lt"/>
              </a:rPr>
              <a:t>  :</a:t>
            </a:r>
            <a:r>
              <a:rPr lang="en-US" sz="1800" dirty="0" err="1" smtClean="0">
                <a:latin typeface="+mn-lt"/>
              </a:rPr>
              <a:t>praktisi</a:t>
            </a:r>
            <a:r>
              <a:rPr lang="en-US" sz="1800" dirty="0" smtClean="0">
                <a:latin typeface="+mn-lt"/>
              </a:rPr>
              <a:t> </a:t>
            </a:r>
            <a:r>
              <a:rPr lang="en-US" sz="1800" dirty="0" err="1">
                <a:latin typeface="+mn-lt"/>
              </a:rPr>
              <a:t>mengajar</a:t>
            </a:r>
            <a:r>
              <a:rPr lang="en-US" sz="1800" dirty="0">
                <a:latin typeface="+mn-lt"/>
              </a:rPr>
              <a:t> di </a:t>
            </a:r>
            <a:r>
              <a:rPr lang="en-US" sz="1800" dirty="0" err="1">
                <a:latin typeface="+mn-lt"/>
              </a:rPr>
              <a:t>dalam</a:t>
            </a:r>
            <a:r>
              <a:rPr lang="en-US" sz="1800" dirty="0">
                <a:latin typeface="+mn-lt"/>
              </a:rPr>
              <a:t> </a:t>
            </a:r>
            <a:r>
              <a:rPr lang="en-US" sz="1800" dirty="0" err="1">
                <a:latin typeface="+mn-lt"/>
              </a:rPr>
              <a:t>kampus</a:t>
            </a:r>
            <a:r>
              <a:rPr lang="en-US" sz="1800" dirty="0">
                <a:latin typeface="+mn-lt"/>
              </a:rPr>
              <a:t> </a:t>
            </a:r>
            <a:r>
              <a:rPr lang="en-US" sz="1800" dirty="0" err="1">
                <a:latin typeface="+mn-lt"/>
              </a:rPr>
              <a:t>atau</a:t>
            </a:r>
            <a:r>
              <a:rPr lang="en-US" sz="1800" dirty="0">
                <a:latin typeface="+mn-lt"/>
              </a:rPr>
              <a:t> </a:t>
            </a:r>
            <a:r>
              <a:rPr lang="en-US" sz="1800" dirty="0" err="1">
                <a:latin typeface="+mn-lt"/>
              </a:rPr>
              <a:t>merekrut</a:t>
            </a:r>
            <a:r>
              <a:rPr lang="en-US" sz="1800" dirty="0">
                <a:latin typeface="+mn-lt"/>
              </a:rPr>
              <a:t> </a:t>
            </a:r>
            <a:r>
              <a:rPr lang="en-US" sz="1800" dirty="0" err="1">
                <a:latin typeface="+mn-lt"/>
              </a:rPr>
              <a:t>dosen</a:t>
            </a:r>
            <a:r>
              <a:rPr lang="en-US" sz="1800" dirty="0">
                <a:latin typeface="+mn-lt"/>
              </a:rPr>
              <a:t> yang </a:t>
            </a:r>
            <a:r>
              <a:rPr lang="en-US" sz="1800" dirty="0" err="1">
                <a:latin typeface="+mn-lt"/>
              </a:rPr>
              <a:t>berpengalaman</a:t>
            </a:r>
            <a:r>
              <a:rPr lang="en-US" sz="1800" dirty="0">
                <a:latin typeface="+mn-lt"/>
              </a:rPr>
              <a:t> di </a:t>
            </a:r>
            <a:r>
              <a:rPr lang="en-US" sz="1800" dirty="0" err="1">
                <a:latin typeface="+mn-lt"/>
              </a:rPr>
              <a:t>industri</a:t>
            </a:r>
            <a:r>
              <a:rPr lang="en-US" sz="1800" dirty="0">
                <a:latin typeface="+mn-lt"/>
              </a:rPr>
              <a:t>.  </a:t>
            </a:r>
            <a:br>
              <a:rPr lang="en-US" sz="1800" dirty="0">
                <a:latin typeface="+mn-lt"/>
              </a:rPr>
            </a:br>
            <a:r>
              <a:rPr lang="en-US" sz="1800" dirty="0">
                <a:latin typeface="+mn-lt"/>
              </a:rPr>
              <a:t/>
            </a:r>
            <a:br>
              <a:rPr lang="en-US" sz="1800" dirty="0">
                <a:latin typeface="+mn-lt"/>
              </a:rPr>
            </a:br>
            <a:r>
              <a:rPr lang="en-US" sz="1800" b="1" i="1" dirty="0" err="1">
                <a:latin typeface="+mn-lt"/>
              </a:rPr>
              <a:t>K</a:t>
            </a:r>
            <a:r>
              <a:rPr lang="en-US" sz="1800" b="1" i="1" dirty="0" err="1" smtClean="0">
                <a:latin typeface="+mn-lt"/>
              </a:rPr>
              <a:t>elima</a:t>
            </a:r>
            <a:r>
              <a:rPr lang="en-US" sz="1800" dirty="0" smtClean="0">
                <a:latin typeface="+mn-lt"/>
              </a:rPr>
              <a:t> </a:t>
            </a:r>
            <a:r>
              <a:rPr lang="en-US" sz="1800" dirty="0" err="1">
                <a:latin typeface="+mn-lt"/>
              </a:rPr>
              <a:t>adalah</a:t>
            </a:r>
            <a:r>
              <a:rPr lang="en-US" sz="1800" dirty="0">
                <a:latin typeface="+mn-lt"/>
              </a:rPr>
              <a:t> </a:t>
            </a:r>
            <a:r>
              <a:rPr lang="en-US" sz="1800" dirty="0" err="1">
                <a:latin typeface="+mn-lt"/>
              </a:rPr>
              <a:t>hasil</a:t>
            </a:r>
            <a:r>
              <a:rPr lang="en-US" sz="1800" dirty="0">
                <a:latin typeface="+mn-lt"/>
              </a:rPr>
              <a:t> </a:t>
            </a:r>
            <a:r>
              <a:rPr lang="en-US" sz="1800" dirty="0" err="1">
                <a:latin typeface="+mn-lt"/>
              </a:rPr>
              <a:t>kerja</a:t>
            </a:r>
            <a:r>
              <a:rPr lang="en-US" sz="1800" dirty="0">
                <a:latin typeface="+mn-lt"/>
              </a:rPr>
              <a:t> </a:t>
            </a:r>
            <a:r>
              <a:rPr lang="en-US" sz="1800" dirty="0" err="1">
                <a:latin typeface="+mn-lt"/>
              </a:rPr>
              <a:t>dosen</a:t>
            </a:r>
            <a:r>
              <a:rPr lang="en-US" sz="1800" dirty="0">
                <a:latin typeface="+mn-lt"/>
              </a:rPr>
              <a:t> (</a:t>
            </a:r>
            <a:r>
              <a:rPr lang="en-US" sz="1800" dirty="0" err="1">
                <a:latin typeface="+mn-lt"/>
              </a:rPr>
              <a:t>hasil</a:t>
            </a:r>
            <a:r>
              <a:rPr lang="en-US" sz="1800" dirty="0">
                <a:latin typeface="+mn-lt"/>
              </a:rPr>
              <a:t> </a:t>
            </a:r>
            <a:r>
              <a:rPr lang="en-US" sz="1800" dirty="0" err="1">
                <a:latin typeface="+mn-lt"/>
              </a:rPr>
              <a:t>riset</a:t>
            </a:r>
            <a:r>
              <a:rPr lang="en-US" sz="1800" dirty="0">
                <a:latin typeface="+mn-lt"/>
              </a:rPr>
              <a:t> </a:t>
            </a:r>
            <a:r>
              <a:rPr lang="en-US" sz="1800" dirty="0" err="1">
                <a:latin typeface="+mn-lt"/>
              </a:rPr>
              <a:t>dan</a:t>
            </a:r>
            <a:r>
              <a:rPr lang="en-US" sz="1800" dirty="0">
                <a:latin typeface="+mn-lt"/>
              </a:rPr>
              <a:t> </a:t>
            </a:r>
            <a:r>
              <a:rPr lang="en-US" sz="1800" dirty="0" err="1">
                <a:latin typeface="+mn-lt"/>
              </a:rPr>
              <a:t>pengabdian</a:t>
            </a:r>
            <a:r>
              <a:rPr lang="en-US" sz="1800" dirty="0">
                <a:latin typeface="+mn-lt"/>
              </a:rPr>
              <a:t> </a:t>
            </a:r>
            <a:r>
              <a:rPr lang="en-US" sz="1800" dirty="0" err="1">
                <a:latin typeface="+mn-lt"/>
              </a:rPr>
              <a:t>masyarakat</a:t>
            </a:r>
            <a:r>
              <a:rPr lang="en-US" sz="1800" dirty="0">
                <a:latin typeface="+mn-lt"/>
              </a:rPr>
              <a:t>) </a:t>
            </a:r>
            <a:r>
              <a:rPr lang="en-US" sz="1800" dirty="0" err="1">
                <a:latin typeface="+mn-lt"/>
              </a:rPr>
              <a:t>dapat</a:t>
            </a:r>
            <a:r>
              <a:rPr lang="en-US" sz="1800" dirty="0">
                <a:latin typeface="+mn-lt"/>
              </a:rPr>
              <a:t> </a:t>
            </a:r>
            <a:r>
              <a:rPr lang="en-US" sz="1800" dirty="0" err="1">
                <a:latin typeface="+mn-lt"/>
              </a:rPr>
              <a:t>digunakan</a:t>
            </a:r>
            <a:r>
              <a:rPr lang="en-US" sz="1800" dirty="0">
                <a:latin typeface="+mn-lt"/>
              </a:rPr>
              <a:t> </a:t>
            </a:r>
            <a:r>
              <a:rPr lang="en-US" sz="1800" dirty="0" err="1">
                <a:latin typeface="+mn-lt"/>
              </a:rPr>
              <a:t>masyarakat</a:t>
            </a:r>
            <a:r>
              <a:rPr lang="en-US" sz="1800" dirty="0">
                <a:latin typeface="+mn-lt"/>
              </a:rPr>
              <a:t> </a:t>
            </a:r>
            <a:r>
              <a:rPr lang="en-US" sz="1800" dirty="0" err="1">
                <a:latin typeface="+mn-lt"/>
              </a:rPr>
              <a:t>dan</a:t>
            </a:r>
            <a:r>
              <a:rPr lang="en-US" sz="1800" dirty="0">
                <a:latin typeface="+mn-lt"/>
              </a:rPr>
              <a:t> </a:t>
            </a:r>
            <a:r>
              <a:rPr lang="en-US" sz="1800" dirty="0" err="1">
                <a:latin typeface="+mn-lt"/>
              </a:rPr>
              <a:t>mendapatkan</a:t>
            </a:r>
            <a:r>
              <a:rPr lang="en-US" sz="1800" dirty="0">
                <a:latin typeface="+mn-lt"/>
              </a:rPr>
              <a:t> </a:t>
            </a:r>
            <a:r>
              <a:rPr lang="en-US" sz="1800" dirty="0" err="1">
                <a:latin typeface="+mn-lt"/>
              </a:rPr>
              <a:t>rekognisi</a:t>
            </a:r>
            <a:r>
              <a:rPr lang="en-US" sz="1800" dirty="0">
                <a:latin typeface="+mn-lt"/>
              </a:rPr>
              <a:t> </a:t>
            </a:r>
            <a:r>
              <a:rPr lang="en-US" sz="1800" dirty="0" err="1">
                <a:latin typeface="+mn-lt"/>
              </a:rPr>
              <a:t>internasional</a:t>
            </a:r>
            <a:r>
              <a:rPr lang="en-US" sz="1800" dirty="0">
                <a:latin typeface="+mn-lt"/>
              </a:rPr>
              <a:t>. </a:t>
            </a:r>
            <a:r>
              <a:rPr lang="en-US" sz="1800" dirty="0" smtClean="0">
                <a:latin typeface="+mn-lt"/>
              </a:rPr>
              <a:t/>
            </a:r>
            <a:br>
              <a:rPr lang="en-US" sz="1800" dirty="0" smtClean="0">
                <a:latin typeface="+mn-lt"/>
              </a:rPr>
            </a:br>
            <a:r>
              <a:rPr lang="en-US" sz="1800" dirty="0" err="1" smtClean="0">
                <a:latin typeface="+mn-lt"/>
              </a:rPr>
              <a:t>Berapa</a:t>
            </a:r>
            <a:r>
              <a:rPr lang="en-US" sz="1800" dirty="0" smtClean="0">
                <a:latin typeface="+mn-lt"/>
              </a:rPr>
              <a:t> </a:t>
            </a:r>
            <a:r>
              <a:rPr lang="en-US" sz="1800" dirty="0" err="1">
                <a:latin typeface="+mn-lt"/>
              </a:rPr>
              <a:t>jumlah</a:t>
            </a:r>
            <a:r>
              <a:rPr lang="en-US" sz="1800" dirty="0">
                <a:latin typeface="+mn-lt"/>
              </a:rPr>
              <a:t> </a:t>
            </a:r>
            <a:r>
              <a:rPr lang="en-US" sz="1800" dirty="0" err="1">
                <a:latin typeface="+mn-lt"/>
              </a:rPr>
              <a:t>riset</a:t>
            </a:r>
            <a:r>
              <a:rPr lang="en-US" sz="1800" dirty="0">
                <a:latin typeface="+mn-lt"/>
              </a:rPr>
              <a:t> yang </a:t>
            </a:r>
            <a:r>
              <a:rPr lang="en-US" sz="1800" dirty="0" err="1">
                <a:latin typeface="+mn-lt"/>
              </a:rPr>
              <a:t>menghasilkan</a:t>
            </a:r>
            <a:r>
              <a:rPr lang="en-US" sz="1800" dirty="0">
                <a:latin typeface="+mn-lt"/>
              </a:rPr>
              <a:t> </a:t>
            </a:r>
            <a:r>
              <a:rPr lang="en-US" sz="1800" dirty="0" err="1">
                <a:latin typeface="+mn-lt"/>
              </a:rPr>
              <a:t>karya</a:t>
            </a:r>
            <a:r>
              <a:rPr lang="en-US" sz="1800" dirty="0">
                <a:latin typeface="+mn-lt"/>
              </a:rPr>
              <a:t> </a:t>
            </a:r>
            <a:r>
              <a:rPr lang="en-US" sz="1800" dirty="0" err="1">
                <a:latin typeface="+mn-lt"/>
              </a:rPr>
              <a:t>nyata</a:t>
            </a:r>
            <a:r>
              <a:rPr lang="en-US" sz="1800" dirty="0">
                <a:latin typeface="+mn-lt"/>
              </a:rPr>
              <a:t>, </a:t>
            </a:r>
            <a:r>
              <a:rPr lang="en-US" sz="1800" dirty="0" err="1">
                <a:latin typeface="+mn-lt"/>
              </a:rPr>
              <a:t>inovasi</a:t>
            </a:r>
            <a:r>
              <a:rPr lang="en-US" sz="1800" dirty="0">
                <a:latin typeface="+mn-lt"/>
              </a:rPr>
              <a:t>, </a:t>
            </a:r>
            <a:r>
              <a:rPr lang="en-US" sz="1800" dirty="0" err="1">
                <a:latin typeface="+mn-lt"/>
              </a:rPr>
              <a:t>kebijakan</a:t>
            </a:r>
            <a:r>
              <a:rPr lang="en-US" sz="1800" dirty="0">
                <a:latin typeface="+mn-lt"/>
              </a:rPr>
              <a:t> </a:t>
            </a:r>
            <a:r>
              <a:rPr lang="en-US" sz="1800" dirty="0" err="1">
                <a:latin typeface="+mn-lt"/>
              </a:rPr>
              <a:t>atau</a:t>
            </a:r>
            <a:r>
              <a:rPr lang="en-US" sz="1800" dirty="0">
                <a:latin typeface="+mn-lt"/>
              </a:rPr>
              <a:t> </a:t>
            </a:r>
            <a:r>
              <a:rPr lang="en-US" sz="1800" dirty="0" err="1">
                <a:latin typeface="+mn-lt"/>
              </a:rPr>
              <a:t>publikasi</a:t>
            </a:r>
            <a:r>
              <a:rPr lang="en-US" sz="1800" dirty="0">
                <a:latin typeface="+mn-lt"/>
              </a:rPr>
              <a:t> yang </a:t>
            </a:r>
            <a:r>
              <a:rPr lang="en-US" sz="1800" dirty="0" err="1">
                <a:latin typeface="+mn-lt"/>
              </a:rPr>
              <a:t>standarnya</a:t>
            </a:r>
            <a:r>
              <a:rPr lang="en-US" sz="1800" dirty="0">
                <a:latin typeface="+mn-lt"/>
              </a:rPr>
              <a:t> </a:t>
            </a:r>
            <a:r>
              <a:rPr lang="en-US" sz="1800" dirty="0" err="1">
                <a:latin typeface="+mn-lt"/>
              </a:rPr>
              <a:t>internasional</a:t>
            </a:r>
            <a:r>
              <a:rPr lang="en-US" sz="1800" dirty="0">
                <a:latin typeface="+mn-lt"/>
              </a:rPr>
              <a:t> </a:t>
            </a:r>
            <a:r>
              <a:rPr lang="en-US" sz="1800" dirty="0" err="1" smtClean="0">
                <a:latin typeface="+mn-lt"/>
              </a:rPr>
              <a:t>berupa</a:t>
            </a:r>
            <a:r>
              <a:rPr lang="en-US" sz="1800" dirty="0" smtClean="0">
                <a:latin typeface="+mn-lt"/>
              </a:rPr>
              <a:t> </a:t>
            </a:r>
            <a:r>
              <a:rPr lang="en-US" sz="1800" dirty="0" err="1">
                <a:latin typeface="+mn-lt"/>
              </a:rPr>
              <a:t>riset</a:t>
            </a:r>
            <a:r>
              <a:rPr lang="en-US" sz="1800" dirty="0">
                <a:latin typeface="+mn-lt"/>
              </a:rPr>
              <a:t> </a:t>
            </a:r>
            <a:r>
              <a:rPr lang="en-US" sz="1800" dirty="0" err="1">
                <a:latin typeface="+mn-lt"/>
              </a:rPr>
              <a:t>terapan</a:t>
            </a:r>
            <a:r>
              <a:rPr lang="en-US" sz="1800" dirty="0">
                <a:latin typeface="+mn-lt"/>
              </a:rPr>
              <a:t>. </a:t>
            </a:r>
            <a:r>
              <a:rPr lang="en-US" sz="1800" dirty="0" err="1">
                <a:latin typeface="+mn-lt"/>
              </a:rPr>
              <a:t>Berguna</a:t>
            </a:r>
            <a:r>
              <a:rPr lang="en-US" sz="1800" dirty="0">
                <a:latin typeface="+mn-lt"/>
              </a:rPr>
              <a:t> </a:t>
            </a:r>
            <a:r>
              <a:rPr lang="en-US" sz="1800" dirty="0" err="1">
                <a:latin typeface="+mn-lt"/>
              </a:rPr>
              <a:t>tidak</a:t>
            </a:r>
            <a:r>
              <a:rPr lang="en-US" sz="1800" dirty="0">
                <a:latin typeface="+mn-lt"/>
              </a:rPr>
              <a:t> </a:t>
            </a:r>
            <a:r>
              <a:rPr lang="en-US" sz="1800" dirty="0" err="1">
                <a:latin typeface="+mn-lt"/>
              </a:rPr>
              <a:t>risetnya</a:t>
            </a:r>
            <a:r>
              <a:rPr lang="en-US" sz="1800" dirty="0">
                <a:latin typeface="+mn-lt"/>
              </a:rPr>
              <a:t>? </a:t>
            </a:r>
            <a:r>
              <a:rPr lang="en-US" sz="1800" dirty="0" err="1">
                <a:latin typeface="+mn-lt"/>
              </a:rPr>
              <a:t>Dijadikan</a:t>
            </a:r>
            <a:r>
              <a:rPr lang="en-US" sz="1800" dirty="0">
                <a:latin typeface="+mn-lt"/>
              </a:rPr>
              <a:t> </a:t>
            </a:r>
            <a:r>
              <a:rPr lang="en-US" sz="1800" dirty="0" err="1">
                <a:latin typeface="+mn-lt"/>
              </a:rPr>
              <a:t>acuan</a:t>
            </a:r>
            <a:r>
              <a:rPr lang="en-US" sz="1800" dirty="0">
                <a:latin typeface="+mn-lt"/>
              </a:rPr>
              <a:t> </a:t>
            </a:r>
            <a:r>
              <a:rPr lang="en-US" sz="1800" dirty="0" err="1">
                <a:latin typeface="+mn-lt"/>
              </a:rPr>
              <a:t>tidak</a:t>
            </a:r>
            <a:r>
              <a:rPr lang="en-US" sz="1800" dirty="0">
                <a:latin typeface="+mn-lt"/>
              </a:rPr>
              <a:t>? </a:t>
            </a:r>
            <a:r>
              <a:rPr lang="en-US" sz="1800" dirty="0" err="1">
                <a:latin typeface="+mn-lt"/>
              </a:rPr>
              <a:t>Dijadikan</a:t>
            </a:r>
            <a:r>
              <a:rPr lang="en-US" sz="1800" dirty="0">
                <a:latin typeface="+mn-lt"/>
              </a:rPr>
              <a:t> </a:t>
            </a:r>
            <a:r>
              <a:rPr lang="en-US" sz="1800" dirty="0" err="1">
                <a:latin typeface="+mn-lt"/>
              </a:rPr>
              <a:t>produk</a:t>
            </a:r>
            <a:r>
              <a:rPr lang="en-US" sz="1800" dirty="0">
                <a:latin typeface="+mn-lt"/>
              </a:rPr>
              <a:t> </a:t>
            </a:r>
            <a:r>
              <a:rPr lang="en-US" sz="1800" dirty="0" err="1">
                <a:latin typeface="+mn-lt"/>
              </a:rPr>
              <a:t>atau</a:t>
            </a:r>
            <a:r>
              <a:rPr lang="en-US" sz="1800" dirty="0">
                <a:latin typeface="+mn-lt"/>
              </a:rPr>
              <a:t> </a:t>
            </a:r>
            <a:r>
              <a:rPr lang="en-US" sz="1800" dirty="0" err="1">
                <a:latin typeface="+mn-lt"/>
              </a:rPr>
              <a:t>tidak</a:t>
            </a:r>
            <a:r>
              <a:rPr lang="en-US" sz="1800" dirty="0" smtClean="0">
                <a:latin typeface="+mn-lt"/>
              </a:rPr>
              <a:t>?</a:t>
            </a:r>
            <a:br>
              <a:rPr lang="en-US" sz="1800" dirty="0" smtClean="0">
                <a:latin typeface="+mn-lt"/>
              </a:rPr>
            </a:br>
            <a:r>
              <a:rPr lang="en-US" sz="1800" dirty="0">
                <a:latin typeface="+mn-lt"/>
              </a:rPr>
              <a:t/>
            </a:r>
            <a:br>
              <a:rPr lang="en-US" sz="1800" dirty="0">
                <a:latin typeface="+mn-lt"/>
              </a:rPr>
            </a:br>
            <a:r>
              <a:rPr lang="en-US" sz="1800" b="1" i="1" dirty="0" err="1">
                <a:latin typeface="+mn-lt"/>
              </a:rPr>
              <a:t>K</a:t>
            </a:r>
            <a:r>
              <a:rPr lang="en-US" sz="1800" b="1" i="1" dirty="0" err="1" smtClean="0">
                <a:latin typeface="+mn-lt"/>
              </a:rPr>
              <a:t>eenam</a:t>
            </a:r>
            <a:r>
              <a:rPr lang="en-US" sz="1800" dirty="0" smtClean="0">
                <a:latin typeface="+mn-lt"/>
              </a:rPr>
              <a:t> </a:t>
            </a:r>
            <a:r>
              <a:rPr lang="en-US" sz="1800" dirty="0" err="1">
                <a:latin typeface="+mn-lt"/>
              </a:rPr>
              <a:t>adalah</a:t>
            </a:r>
            <a:r>
              <a:rPr lang="en-US" sz="1800" dirty="0">
                <a:latin typeface="+mn-lt"/>
              </a:rPr>
              <a:t> program </a:t>
            </a:r>
            <a:r>
              <a:rPr lang="en-US" sz="1800" dirty="0" err="1">
                <a:latin typeface="+mn-lt"/>
              </a:rPr>
              <a:t>studi</a:t>
            </a:r>
            <a:r>
              <a:rPr lang="en-US" sz="1800" dirty="0">
                <a:latin typeface="+mn-lt"/>
              </a:rPr>
              <a:t> </a:t>
            </a:r>
            <a:r>
              <a:rPr lang="en-US" sz="1800" dirty="0" err="1">
                <a:latin typeface="+mn-lt"/>
              </a:rPr>
              <a:t>bekerja</a:t>
            </a:r>
            <a:r>
              <a:rPr lang="en-US" sz="1800" dirty="0">
                <a:latin typeface="+mn-lt"/>
              </a:rPr>
              <a:t> </a:t>
            </a:r>
            <a:r>
              <a:rPr lang="en-US" sz="1800" dirty="0" err="1">
                <a:latin typeface="+mn-lt"/>
              </a:rPr>
              <a:t>sama</a:t>
            </a:r>
            <a:r>
              <a:rPr lang="en-US" sz="1800" dirty="0">
                <a:latin typeface="+mn-lt"/>
              </a:rPr>
              <a:t> </a:t>
            </a:r>
            <a:r>
              <a:rPr lang="en-US" sz="1800" dirty="0" err="1">
                <a:latin typeface="+mn-lt"/>
              </a:rPr>
              <a:t>dengan</a:t>
            </a:r>
            <a:r>
              <a:rPr lang="en-US" sz="1800" dirty="0">
                <a:latin typeface="+mn-lt"/>
              </a:rPr>
              <a:t> </a:t>
            </a:r>
            <a:r>
              <a:rPr lang="en-US" sz="1800" dirty="0" err="1">
                <a:latin typeface="+mn-lt"/>
              </a:rPr>
              <a:t>mitra</a:t>
            </a:r>
            <a:r>
              <a:rPr lang="en-US" sz="1800" dirty="0">
                <a:latin typeface="+mn-lt"/>
              </a:rPr>
              <a:t> </a:t>
            </a:r>
            <a:r>
              <a:rPr lang="en-US" sz="1800" dirty="0" err="1">
                <a:latin typeface="+mn-lt"/>
              </a:rPr>
              <a:t>kelas</a:t>
            </a:r>
            <a:r>
              <a:rPr lang="en-US" sz="1800" dirty="0">
                <a:latin typeface="+mn-lt"/>
              </a:rPr>
              <a:t> </a:t>
            </a:r>
            <a:r>
              <a:rPr lang="en-US" sz="1800" dirty="0" err="1">
                <a:latin typeface="+mn-lt"/>
              </a:rPr>
              <a:t>dunia</a:t>
            </a:r>
            <a:r>
              <a:rPr lang="en-US" sz="1800" dirty="0">
                <a:latin typeface="+mn-lt"/>
              </a:rPr>
              <a:t> </a:t>
            </a:r>
            <a:r>
              <a:rPr lang="en-US" sz="1800" dirty="0" err="1">
                <a:latin typeface="+mn-lt"/>
              </a:rPr>
              <a:t>dalam</a:t>
            </a:r>
            <a:r>
              <a:rPr lang="en-US" sz="1800" dirty="0">
                <a:latin typeface="+mn-lt"/>
              </a:rPr>
              <a:t> </a:t>
            </a:r>
            <a:r>
              <a:rPr lang="en-US" sz="1800" dirty="0" err="1">
                <a:latin typeface="+mn-lt"/>
              </a:rPr>
              <a:t>kurikulum</a:t>
            </a:r>
            <a:r>
              <a:rPr lang="en-US" sz="1800" dirty="0">
                <a:latin typeface="+mn-lt"/>
              </a:rPr>
              <a:t>, </a:t>
            </a:r>
            <a:r>
              <a:rPr lang="en-US" sz="1800" dirty="0" err="1">
                <a:latin typeface="+mn-lt"/>
              </a:rPr>
              <a:t>magang</a:t>
            </a:r>
            <a:r>
              <a:rPr lang="en-US" sz="1800" dirty="0">
                <a:latin typeface="+mn-lt"/>
              </a:rPr>
              <a:t>, </a:t>
            </a:r>
            <a:r>
              <a:rPr lang="en-US" sz="1800" dirty="0" err="1">
                <a:latin typeface="+mn-lt"/>
              </a:rPr>
              <a:t>dan</a:t>
            </a:r>
            <a:r>
              <a:rPr lang="en-US" sz="1800" dirty="0">
                <a:latin typeface="+mn-lt"/>
              </a:rPr>
              <a:t> </a:t>
            </a:r>
            <a:r>
              <a:rPr lang="en-US" sz="1800" dirty="0" err="1">
                <a:latin typeface="+mn-lt"/>
              </a:rPr>
              <a:t>penyerapan</a:t>
            </a:r>
            <a:r>
              <a:rPr lang="en-US" sz="1800" dirty="0">
                <a:latin typeface="+mn-lt"/>
              </a:rPr>
              <a:t> </a:t>
            </a:r>
            <a:r>
              <a:rPr lang="en-US" sz="1800" dirty="0" err="1">
                <a:latin typeface="+mn-lt"/>
              </a:rPr>
              <a:t>lulusan</a:t>
            </a:r>
            <a:r>
              <a:rPr lang="en-US" sz="1800" dirty="0">
                <a:latin typeface="+mn-lt"/>
              </a:rPr>
              <a:t>. </a:t>
            </a:r>
            <a:r>
              <a:rPr lang="en-US" sz="1800" dirty="0" smtClean="0">
                <a:latin typeface="+mn-lt"/>
              </a:rPr>
              <a:t/>
            </a:r>
            <a:br>
              <a:rPr lang="en-US" sz="1800" dirty="0" smtClean="0">
                <a:latin typeface="+mn-lt"/>
              </a:rPr>
            </a:br>
            <a:r>
              <a:rPr lang="en-US" sz="1800" dirty="0" smtClean="0">
                <a:latin typeface="+mn-lt"/>
              </a:rPr>
              <a:t/>
            </a:r>
            <a:br>
              <a:rPr lang="en-US" sz="1800" dirty="0" smtClean="0">
                <a:latin typeface="+mn-lt"/>
              </a:rPr>
            </a:br>
            <a:r>
              <a:rPr lang="en-US" sz="1800" b="1" i="1" dirty="0" err="1" smtClean="0">
                <a:latin typeface="+mn-lt"/>
              </a:rPr>
              <a:t>Ketuju</a:t>
            </a:r>
            <a:r>
              <a:rPr lang="en-US" sz="1800" dirty="0" err="1" smtClean="0">
                <a:latin typeface="+mn-lt"/>
              </a:rPr>
              <a:t>h</a:t>
            </a:r>
            <a:r>
              <a:rPr lang="en-US" sz="1800" dirty="0" smtClean="0">
                <a:latin typeface="+mn-lt"/>
              </a:rPr>
              <a:t> : </a:t>
            </a:r>
            <a:r>
              <a:rPr lang="en-US" sz="1800" dirty="0" err="1">
                <a:latin typeface="+mn-lt"/>
              </a:rPr>
              <a:t>kelas</a:t>
            </a:r>
            <a:r>
              <a:rPr lang="en-US" sz="1800" dirty="0">
                <a:latin typeface="+mn-lt"/>
              </a:rPr>
              <a:t> yang </a:t>
            </a:r>
            <a:r>
              <a:rPr lang="en-US" sz="1800" dirty="0" err="1">
                <a:latin typeface="+mn-lt"/>
              </a:rPr>
              <a:t>kolaboratif</a:t>
            </a:r>
            <a:r>
              <a:rPr lang="en-US" sz="1800" dirty="0">
                <a:latin typeface="+mn-lt"/>
              </a:rPr>
              <a:t> </a:t>
            </a:r>
            <a:r>
              <a:rPr lang="en-US" sz="1800" dirty="0" err="1">
                <a:latin typeface="+mn-lt"/>
              </a:rPr>
              <a:t>dan</a:t>
            </a:r>
            <a:r>
              <a:rPr lang="en-US" sz="1800" dirty="0">
                <a:latin typeface="+mn-lt"/>
              </a:rPr>
              <a:t> </a:t>
            </a:r>
            <a:r>
              <a:rPr lang="en-US" sz="1800" dirty="0" err="1">
                <a:latin typeface="+mn-lt"/>
              </a:rPr>
              <a:t>partisipatif</a:t>
            </a:r>
            <a:r>
              <a:rPr lang="en-US" sz="1800" dirty="0">
                <a:latin typeface="+mn-lt"/>
              </a:rPr>
              <a:t> </a:t>
            </a:r>
            <a:r>
              <a:rPr lang="en-US" sz="1800" dirty="0" err="1">
                <a:latin typeface="+mn-lt"/>
              </a:rPr>
              <a:t>melalui</a:t>
            </a:r>
            <a:r>
              <a:rPr lang="en-US" sz="1800" dirty="0">
                <a:latin typeface="+mn-lt"/>
              </a:rPr>
              <a:t> </a:t>
            </a:r>
            <a:r>
              <a:rPr lang="en-US" sz="1800" dirty="0" err="1">
                <a:latin typeface="+mn-lt"/>
              </a:rPr>
              <a:t>evaluasi</a:t>
            </a:r>
            <a:r>
              <a:rPr lang="en-US" sz="1800" dirty="0">
                <a:latin typeface="+mn-lt"/>
              </a:rPr>
              <a:t> </a:t>
            </a:r>
            <a:r>
              <a:rPr lang="en-US" sz="1800" dirty="0" err="1">
                <a:latin typeface="+mn-lt"/>
              </a:rPr>
              <a:t>berbasis</a:t>
            </a:r>
            <a:r>
              <a:rPr lang="en-US" sz="1800" dirty="0">
                <a:latin typeface="+mn-lt"/>
              </a:rPr>
              <a:t> </a:t>
            </a:r>
            <a:r>
              <a:rPr lang="en-US" sz="1800" dirty="0" err="1">
                <a:latin typeface="+mn-lt"/>
              </a:rPr>
              <a:t>proyek</a:t>
            </a:r>
            <a:r>
              <a:rPr lang="en-US" sz="1800" dirty="0">
                <a:latin typeface="+mn-lt"/>
              </a:rPr>
              <a:t> </a:t>
            </a:r>
            <a:r>
              <a:rPr lang="en-US" sz="1800" dirty="0" err="1">
                <a:latin typeface="+mn-lt"/>
              </a:rPr>
              <a:t>atau</a:t>
            </a:r>
            <a:r>
              <a:rPr lang="en-US" sz="1800" dirty="0">
                <a:latin typeface="+mn-lt"/>
              </a:rPr>
              <a:t> </a:t>
            </a:r>
            <a:r>
              <a:rPr lang="en-US" sz="1800" dirty="0" err="1">
                <a:latin typeface="+mn-lt"/>
              </a:rPr>
              <a:t>metode</a:t>
            </a:r>
            <a:r>
              <a:rPr lang="en-US" sz="1800" dirty="0">
                <a:latin typeface="+mn-lt"/>
              </a:rPr>
              <a:t> </a:t>
            </a:r>
            <a:r>
              <a:rPr lang="en-US" sz="1800" dirty="0" err="1">
                <a:latin typeface="+mn-lt"/>
              </a:rPr>
              <a:t>studi</a:t>
            </a:r>
            <a:r>
              <a:rPr lang="en-US" sz="1800" dirty="0">
                <a:latin typeface="+mn-lt"/>
              </a:rPr>
              <a:t> </a:t>
            </a:r>
            <a:r>
              <a:rPr lang="en-US" sz="1800" dirty="0" err="1">
                <a:latin typeface="+mn-lt"/>
              </a:rPr>
              <a:t>kasus</a:t>
            </a:r>
            <a:r>
              <a:rPr lang="en-US" sz="1800" dirty="0">
                <a:latin typeface="+mn-lt"/>
              </a:rPr>
              <a:t>; </a:t>
            </a:r>
            <a:r>
              <a:rPr lang="en-US" sz="1800" dirty="0" smtClean="0">
                <a:latin typeface="+mn-lt"/>
              </a:rPr>
              <a:t/>
            </a:r>
            <a:br>
              <a:rPr lang="en-US" sz="1800" dirty="0" smtClean="0">
                <a:latin typeface="+mn-lt"/>
              </a:rPr>
            </a:br>
            <a:r>
              <a:rPr lang="en-US" sz="1800" b="1" i="1" dirty="0">
                <a:latin typeface="+mn-lt"/>
              </a:rPr>
              <a:t/>
            </a:r>
            <a:br>
              <a:rPr lang="en-US" sz="1800" b="1" i="1" dirty="0">
                <a:latin typeface="+mn-lt"/>
              </a:rPr>
            </a:br>
            <a:r>
              <a:rPr lang="en-US" sz="1800" b="1" i="1" dirty="0" err="1">
                <a:latin typeface="+mn-lt"/>
              </a:rPr>
              <a:t>K</a:t>
            </a:r>
            <a:r>
              <a:rPr lang="en-US" sz="1800" b="1" i="1" dirty="0" err="1" smtClean="0">
                <a:latin typeface="+mn-lt"/>
              </a:rPr>
              <a:t>e</a:t>
            </a:r>
            <a:r>
              <a:rPr lang="en-US" sz="1800" b="1" i="1" dirty="0" smtClean="0">
                <a:latin typeface="+mn-lt"/>
              </a:rPr>
              <a:t> </a:t>
            </a:r>
            <a:r>
              <a:rPr lang="en-US" sz="1800" b="1" i="1" dirty="0" err="1" smtClean="0">
                <a:latin typeface="+mn-lt"/>
              </a:rPr>
              <a:t>delapan</a:t>
            </a:r>
            <a:r>
              <a:rPr lang="en-US" sz="1800" b="1" i="1" dirty="0" smtClean="0">
                <a:latin typeface="+mn-lt"/>
              </a:rPr>
              <a:t> : </a:t>
            </a:r>
            <a:r>
              <a:rPr lang="en-US" sz="1800" dirty="0" smtClean="0">
                <a:latin typeface="+mn-lt"/>
              </a:rPr>
              <a:t>program </a:t>
            </a:r>
            <a:r>
              <a:rPr lang="en-US" sz="1800" dirty="0" err="1">
                <a:latin typeface="+mn-lt"/>
              </a:rPr>
              <a:t>studi</a:t>
            </a:r>
            <a:r>
              <a:rPr lang="en-US" sz="1800" dirty="0">
                <a:latin typeface="+mn-lt"/>
              </a:rPr>
              <a:t> </a:t>
            </a:r>
            <a:r>
              <a:rPr lang="en-US" sz="1800" dirty="0" err="1">
                <a:latin typeface="+mn-lt"/>
              </a:rPr>
              <a:t>berstandar</a:t>
            </a:r>
            <a:r>
              <a:rPr lang="en-US" sz="1800" dirty="0">
                <a:latin typeface="+mn-lt"/>
              </a:rPr>
              <a:t> </a:t>
            </a:r>
            <a:r>
              <a:rPr lang="en-US" sz="1800" dirty="0" err="1">
                <a:latin typeface="+mn-lt"/>
              </a:rPr>
              <a:t>internasional</a:t>
            </a:r>
            <a:r>
              <a:rPr lang="en-US" sz="1800" dirty="0">
                <a:latin typeface="+mn-lt"/>
              </a:rPr>
              <a:t> </a:t>
            </a:r>
            <a:r>
              <a:rPr lang="en-US" sz="1800" dirty="0" err="1">
                <a:latin typeface="+mn-lt"/>
              </a:rPr>
              <a:t>dengan</a:t>
            </a:r>
            <a:r>
              <a:rPr lang="en-US" sz="1800" dirty="0">
                <a:latin typeface="+mn-lt"/>
              </a:rPr>
              <a:t> </a:t>
            </a:r>
            <a:r>
              <a:rPr lang="en-US" sz="1800" dirty="0" err="1">
                <a:latin typeface="+mn-lt"/>
              </a:rPr>
              <a:t>akreditasi</a:t>
            </a:r>
            <a:r>
              <a:rPr lang="en-US" sz="1800" dirty="0">
                <a:latin typeface="+mn-lt"/>
              </a:rPr>
              <a:t> </a:t>
            </a:r>
            <a:r>
              <a:rPr lang="en-US" sz="1800" dirty="0" err="1">
                <a:latin typeface="+mn-lt"/>
              </a:rPr>
              <a:t>atau</a:t>
            </a:r>
            <a:r>
              <a:rPr lang="en-US" sz="1800" dirty="0">
                <a:latin typeface="+mn-lt"/>
              </a:rPr>
              <a:t> </a:t>
            </a:r>
            <a:r>
              <a:rPr lang="en-US" sz="1800" dirty="0" err="1">
                <a:latin typeface="+mn-lt"/>
              </a:rPr>
              <a:t>sertifikasi</a:t>
            </a:r>
            <a:r>
              <a:rPr lang="en-US" sz="1800" dirty="0">
                <a:latin typeface="+mn-lt"/>
              </a:rPr>
              <a:t> </a:t>
            </a:r>
            <a:r>
              <a:rPr lang="en-US" sz="1800" dirty="0" err="1">
                <a:latin typeface="+mn-lt"/>
              </a:rPr>
              <a:t>tingkat</a:t>
            </a:r>
            <a:r>
              <a:rPr lang="en-US" sz="1800" dirty="0">
                <a:latin typeface="+mn-lt"/>
              </a:rPr>
              <a:t> </a:t>
            </a:r>
            <a:r>
              <a:rPr lang="en-US" sz="1800" dirty="0" err="1">
                <a:latin typeface="+mn-lt"/>
              </a:rPr>
              <a:t>internasional</a:t>
            </a:r>
            <a:r>
              <a:rPr lang="en-US" sz="1800" dirty="0">
                <a:latin typeface="+mn-lt"/>
              </a:rPr>
              <a:t>. </a:t>
            </a:r>
            <a:r>
              <a:rPr lang="en-US" sz="1800" dirty="0" smtClean="0">
                <a:latin typeface="+mn-lt"/>
              </a:rPr>
              <a:t/>
            </a:r>
            <a:br>
              <a:rPr lang="en-US" sz="1800" dirty="0" smtClean="0">
                <a:latin typeface="+mn-lt"/>
              </a:rPr>
            </a:br>
            <a:r>
              <a:rPr lang="en-US" sz="1800" dirty="0">
                <a:latin typeface="+mn-lt"/>
              </a:rPr>
              <a:t/>
            </a:r>
            <a:br>
              <a:rPr lang="en-US" sz="1800" dirty="0">
                <a:latin typeface="+mn-lt"/>
              </a:rPr>
            </a:br>
            <a:r>
              <a:rPr lang="en-US" sz="1800" dirty="0" smtClean="0">
                <a:latin typeface="+mn-lt"/>
              </a:rPr>
              <a:t>Dari </a:t>
            </a:r>
            <a:r>
              <a:rPr lang="en-US" sz="1800" dirty="0" err="1">
                <a:latin typeface="+mn-lt"/>
              </a:rPr>
              <a:t>mahasiswa</a:t>
            </a:r>
            <a:r>
              <a:rPr lang="en-US" sz="1800" dirty="0">
                <a:latin typeface="+mn-lt"/>
              </a:rPr>
              <a:t>, </a:t>
            </a:r>
            <a:r>
              <a:rPr lang="en-US" sz="1800" dirty="0" err="1">
                <a:latin typeface="+mn-lt"/>
              </a:rPr>
              <a:t>kepala</a:t>
            </a:r>
            <a:r>
              <a:rPr lang="en-US" sz="1800" dirty="0">
                <a:latin typeface="+mn-lt"/>
              </a:rPr>
              <a:t> </a:t>
            </a:r>
            <a:r>
              <a:rPr lang="en-US" sz="1800" dirty="0" err="1">
                <a:latin typeface="+mn-lt"/>
              </a:rPr>
              <a:t>prodi</a:t>
            </a:r>
            <a:r>
              <a:rPr lang="en-US" sz="1800" dirty="0">
                <a:latin typeface="+mn-lt"/>
              </a:rPr>
              <a:t> (program </a:t>
            </a:r>
            <a:r>
              <a:rPr lang="en-US" sz="1800" dirty="0" err="1">
                <a:latin typeface="+mn-lt"/>
              </a:rPr>
              <a:t>studi</a:t>
            </a:r>
            <a:r>
              <a:rPr lang="en-US" sz="1800" dirty="0">
                <a:latin typeface="+mn-lt"/>
              </a:rPr>
              <a:t>), </a:t>
            </a:r>
            <a:r>
              <a:rPr lang="en-US" sz="1800" dirty="0" err="1">
                <a:latin typeface="+mn-lt"/>
              </a:rPr>
              <a:t>dosen</a:t>
            </a:r>
            <a:r>
              <a:rPr lang="en-US" sz="1800" dirty="0">
                <a:latin typeface="+mn-lt"/>
              </a:rPr>
              <a:t>, </a:t>
            </a:r>
            <a:r>
              <a:rPr lang="en-US" sz="1800" dirty="0" err="1">
                <a:latin typeface="+mn-lt"/>
              </a:rPr>
              <a:t>sampai</a:t>
            </a:r>
            <a:r>
              <a:rPr lang="en-US" sz="1800" dirty="0">
                <a:latin typeface="+mn-lt"/>
              </a:rPr>
              <a:t> </a:t>
            </a:r>
            <a:r>
              <a:rPr lang="en-US" sz="1800" dirty="0" err="1">
                <a:latin typeface="+mn-lt"/>
              </a:rPr>
              <a:t>ke</a:t>
            </a:r>
            <a:r>
              <a:rPr lang="en-US" sz="1800" dirty="0">
                <a:latin typeface="+mn-lt"/>
              </a:rPr>
              <a:t> </a:t>
            </a:r>
            <a:r>
              <a:rPr lang="en-US" sz="1800" dirty="0" err="1">
                <a:latin typeface="+mn-lt"/>
              </a:rPr>
              <a:t>rektor</a:t>
            </a:r>
            <a:r>
              <a:rPr lang="en-US" sz="1800" dirty="0">
                <a:latin typeface="+mn-lt"/>
              </a:rPr>
              <a:t> </a:t>
            </a:r>
            <a:r>
              <a:rPr lang="en-US" sz="1800" dirty="0" err="1">
                <a:latin typeface="+mn-lt"/>
              </a:rPr>
              <a:t>harus</a:t>
            </a:r>
            <a:r>
              <a:rPr lang="en-US" sz="1800" dirty="0">
                <a:latin typeface="+mn-lt"/>
              </a:rPr>
              <a:t> </a:t>
            </a:r>
            <a:r>
              <a:rPr lang="en-US" sz="1800" dirty="0" err="1">
                <a:latin typeface="+mn-lt"/>
              </a:rPr>
              <a:t>fokus</a:t>
            </a:r>
            <a:r>
              <a:rPr lang="en-US" sz="1800" dirty="0">
                <a:latin typeface="+mn-lt"/>
              </a:rPr>
              <a:t> </a:t>
            </a:r>
            <a:r>
              <a:rPr lang="en-US" sz="1800" dirty="0" err="1">
                <a:latin typeface="+mn-lt"/>
              </a:rPr>
              <a:t>kepada</a:t>
            </a:r>
            <a:r>
              <a:rPr lang="en-US" sz="1800" dirty="0">
                <a:latin typeface="+mn-lt"/>
              </a:rPr>
              <a:t> </a:t>
            </a:r>
            <a:r>
              <a:rPr lang="en-US" sz="1800" dirty="0" err="1">
                <a:latin typeface="+mn-lt"/>
              </a:rPr>
              <a:t>delapan</a:t>
            </a:r>
            <a:r>
              <a:rPr lang="en-US" sz="1800" dirty="0">
                <a:latin typeface="+mn-lt"/>
              </a:rPr>
              <a:t> </a:t>
            </a:r>
            <a:r>
              <a:rPr lang="en-US" sz="1800" dirty="0" smtClean="0">
                <a:latin typeface="+mn-lt"/>
              </a:rPr>
              <a:t>IKU </a:t>
            </a:r>
            <a:r>
              <a:rPr lang="en-US" sz="1800" dirty="0" err="1" smtClean="0">
                <a:latin typeface="+mn-lt"/>
              </a:rPr>
              <a:t>itu</a:t>
            </a:r>
            <a:endParaRPr lang="en-US" sz="1800" dirty="0">
              <a:latin typeface="+mn-lt"/>
            </a:endParaRPr>
          </a:p>
        </p:txBody>
      </p:sp>
    </p:spTree>
    <p:extLst>
      <p:ext uri="{BB962C8B-B14F-4D97-AF65-F5344CB8AC3E}">
        <p14:creationId xmlns:p14="http://schemas.microsoft.com/office/powerpoint/2010/main" val="3560339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489" t="29366" r="39831" b="40376"/>
          <a:stretch/>
        </p:blipFill>
        <p:spPr bwMode="auto">
          <a:xfrm>
            <a:off x="-108520" y="0"/>
            <a:ext cx="9433048" cy="6741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0669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841" t="27865" r="40680" b="27641"/>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15425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910" t="35805" r="40758" b="20599"/>
          <a:stretch/>
        </p:blipFill>
        <p:spPr bwMode="auto">
          <a:xfrm>
            <a:off x="0" y="0"/>
            <a:ext cx="9252520" cy="710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6449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331" t="29813" r="40927" b="25244"/>
          <a:stretch/>
        </p:blipFill>
        <p:spPr bwMode="auto">
          <a:xfrm>
            <a:off x="0" y="0"/>
            <a:ext cx="92525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97676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416" t="33858" r="41601" b="21348"/>
          <a:stretch/>
        </p:blipFill>
        <p:spPr bwMode="auto">
          <a:xfrm>
            <a:off x="-36512"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1800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874" t="30799" r="40963" b="27230"/>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81334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163" t="34905" r="41348" b="21499"/>
          <a:stretch/>
        </p:blipFill>
        <p:spPr bwMode="auto">
          <a:xfrm>
            <a:off x="0" y="0"/>
            <a:ext cx="9144000"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5870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quarter" idx="10"/>
          </p:nvPr>
        </p:nvSpPr>
        <p:spPr/>
        <p:txBody>
          <a:bodyPr/>
          <a:lstStyle/>
          <a:p>
            <a:pPr>
              <a:defRPr/>
            </a:pPr>
            <a:fld id="{AE032469-1537-43AA-B853-2E0369E776B4}" type="datetime4">
              <a:rPr lang="en-US" smtClean="0"/>
              <a:pPr>
                <a:defRPr/>
              </a:pPr>
              <a:t>September 26, 2021</a:t>
            </a:fld>
            <a:endParaRPr lang="en-US"/>
          </a:p>
        </p:txBody>
      </p:sp>
      <p:sp>
        <p:nvSpPr>
          <p:cNvPr id="7" name="Footer Placeholder 2"/>
          <p:cNvSpPr>
            <a:spLocks noGrp="1"/>
          </p:cNvSpPr>
          <p:nvPr>
            <p:ph type="ftr" sz="quarter" idx="11"/>
          </p:nvPr>
        </p:nvSpPr>
        <p:spPr/>
        <p:txBody>
          <a:bodyPr/>
          <a:lstStyle/>
          <a:p>
            <a:pPr>
              <a:defRPr/>
            </a:pPr>
            <a:r>
              <a:rPr lang="en-US"/>
              <a:t>Developed by Sutikno, Ph.D</a:t>
            </a:r>
          </a:p>
        </p:txBody>
      </p:sp>
      <p:sp>
        <p:nvSpPr>
          <p:cNvPr id="8" name="Slide Number Placeholder 3"/>
          <p:cNvSpPr>
            <a:spLocks noGrp="1"/>
          </p:cNvSpPr>
          <p:nvPr>
            <p:ph type="sldNum" sz="quarter" idx="12"/>
          </p:nvPr>
        </p:nvSpPr>
        <p:spPr/>
        <p:txBody>
          <a:bodyPr/>
          <a:lstStyle/>
          <a:p>
            <a:pPr>
              <a:defRPr/>
            </a:pPr>
            <a:fld id="{1D9D8E87-FAA7-4CA6-B730-609332BB57F1}" type="slidenum">
              <a:rPr lang="en-US"/>
              <a:pPr>
                <a:defRPr/>
              </a:pPr>
              <a:t>2</a:t>
            </a:fld>
            <a:endParaRPr lang="en-US" dirty="0"/>
          </a:p>
        </p:txBody>
      </p:sp>
      <p:sp>
        <p:nvSpPr>
          <p:cNvPr id="3074" name="Text Box 2"/>
          <p:cNvSpPr txBox="1">
            <a:spLocks noChangeArrowheads="1"/>
          </p:cNvSpPr>
          <p:nvPr/>
        </p:nvSpPr>
        <p:spPr bwMode="auto">
          <a:xfrm>
            <a:off x="0" y="-76200"/>
            <a:ext cx="9144000" cy="2369880"/>
          </a:xfrm>
          <a:prstGeom prst="rect">
            <a:avLst/>
          </a:prstGeom>
          <a:noFill/>
          <a:ln w="12700" cap="sq">
            <a:noFill/>
            <a:miter lim="800000"/>
            <a:headEnd type="none" w="sm" len="sm"/>
            <a:tailEnd type="none" w="sm" len="sm"/>
          </a:ln>
          <a:effectLst/>
        </p:spPr>
        <p:txBody>
          <a:bodyPr wrap="square">
            <a:spAutoFit/>
          </a:bodyPr>
          <a:lstStyle/>
          <a:p>
            <a:pPr algn="ctr">
              <a:defRPr/>
            </a:pPr>
            <a:r>
              <a:rPr lang="en-AU" sz="4400" b="1" dirty="0">
                <a:solidFill>
                  <a:srgbClr val="FF0000"/>
                </a:solidFill>
                <a:effectLst>
                  <a:outerShdw blurRad="38100" dist="38100" dir="2700000" algn="tl">
                    <a:srgbClr val="000000"/>
                  </a:outerShdw>
                </a:effectLst>
                <a:latin typeface="Algerian" pitchFamily="82" charset="0"/>
              </a:rPr>
              <a:t>Strategi </a:t>
            </a:r>
            <a:r>
              <a:rPr lang="en-AU" sz="4400" b="1" dirty="0" err="1">
                <a:solidFill>
                  <a:srgbClr val="FF0000"/>
                </a:solidFill>
                <a:effectLst>
                  <a:outerShdw blurRad="38100" dist="38100" dir="2700000" algn="tl">
                    <a:srgbClr val="000000"/>
                  </a:outerShdw>
                </a:effectLst>
                <a:latin typeface="Algerian" pitchFamily="82" charset="0"/>
              </a:rPr>
              <a:t>peningkatan</a:t>
            </a:r>
            <a:r>
              <a:rPr lang="en-AU" sz="4400" b="1" dirty="0">
                <a:solidFill>
                  <a:srgbClr val="FF0000"/>
                </a:solidFill>
                <a:effectLst>
                  <a:outerShdw blurRad="38100" dist="38100" dir="2700000" algn="tl">
                    <a:srgbClr val="000000"/>
                  </a:outerShdw>
                </a:effectLst>
                <a:latin typeface="Algerian" pitchFamily="82" charset="0"/>
              </a:rPr>
              <a:t> </a:t>
            </a:r>
            <a:r>
              <a:rPr lang="en-AU" sz="4400" b="1" dirty="0" err="1">
                <a:solidFill>
                  <a:srgbClr val="FF0000"/>
                </a:solidFill>
                <a:effectLst>
                  <a:outerShdw blurRad="38100" dist="38100" dir="2700000" algn="tl">
                    <a:srgbClr val="000000"/>
                  </a:outerShdw>
                </a:effectLst>
                <a:latin typeface="Algerian" pitchFamily="82" charset="0"/>
              </a:rPr>
              <a:t>mutu</a:t>
            </a:r>
            <a:r>
              <a:rPr lang="en-AU" sz="4400" b="1" dirty="0">
                <a:solidFill>
                  <a:srgbClr val="FF0000"/>
                </a:solidFill>
                <a:effectLst>
                  <a:outerShdw blurRad="38100" dist="38100" dir="2700000" algn="tl">
                    <a:srgbClr val="000000"/>
                  </a:outerShdw>
                </a:effectLst>
                <a:latin typeface="Algerian" pitchFamily="82" charset="0"/>
              </a:rPr>
              <a:t/>
            </a:r>
            <a:br>
              <a:rPr lang="en-AU" sz="4400" b="1" dirty="0">
                <a:solidFill>
                  <a:srgbClr val="FF0000"/>
                </a:solidFill>
                <a:effectLst>
                  <a:outerShdw blurRad="38100" dist="38100" dir="2700000" algn="tl">
                    <a:srgbClr val="000000"/>
                  </a:outerShdw>
                </a:effectLst>
                <a:latin typeface="Algerian" pitchFamily="82" charset="0"/>
              </a:rPr>
            </a:br>
            <a:r>
              <a:rPr lang="en-AU" sz="4800" b="1" dirty="0">
                <a:solidFill>
                  <a:srgbClr val="000099"/>
                </a:solidFill>
                <a:effectLst>
                  <a:outerShdw blurRad="38100" dist="38100" dir="2700000" algn="tl">
                    <a:srgbClr val="000000"/>
                  </a:outerShdw>
                </a:effectLst>
                <a:latin typeface="Algerian" pitchFamily="82" charset="0"/>
              </a:rPr>
              <a:t>universitas </a:t>
            </a:r>
            <a:r>
              <a:rPr lang="en-AU" sz="4800" b="1" dirty="0" err="1">
                <a:solidFill>
                  <a:srgbClr val="000099"/>
                </a:solidFill>
                <a:effectLst>
                  <a:outerShdw blurRad="38100" dist="38100" dir="2700000" algn="tl">
                    <a:srgbClr val="000000"/>
                  </a:outerShdw>
                </a:effectLst>
                <a:latin typeface="Algerian" pitchFamily="82" charset="0"/>
              </a:rPr>
              <a:t>lampung</a:t>
            </a:r>
            <a:endParaRPr lang="en-AU" sz="4400" b="1" dirty="0">
              <a:solidFill>
                <a:srgbClr val="000099"/>
              </a:solidFill>
              <a:effectLst>
                <a:outerShdw blurRad="38100" dist="38100" dir="2700000" algn="tl">
                  <a:srgbClr val="000000"/>
                </a:outerShdw>
              </a:effectLst>
              <a:latin typeface="Algerian" pitchFamily="82" charset="0"/>
            </a:endParaRPr>
          </a:p>
          <a:p>
            <a:pPr algn="ctr">
              <a:defRPr/>
            </a:pPr>
            <a:r>
              <a:rPr lang="en-AU" sz="3600" b="1" dirty="0">
                <a:solidFill>
                  <a:srgbClr val="FF0000"/>
                </a:solidFill>
                <a:effectLst>
                  <a:outerShdw blurRad="38100" dist="38100" dir="2700000" algn="tl">
                    <a:srgbClr val="000000"/>
                  </a:outerShdw>
                </a:effectLst>
                <a:latin typeface="Algerian" pitchFamily="82" charset="0"/>
              </a:rPr>
              <a:t> </a:t>
            </a:r>
            <a:r>
              <a:rPr lang="id-ID" sz="2000" b="1" dirty="0">
                <a:solidFill>
                  <a:srgbClr val="00B050"/>
                </a:solidFill>
                <a:effectLst>
                  <a:outerShdw blurRad="38100" dist="38100" dir="2700000" algn="tl">
                    <a:srgbClr val="000000"/>
                  </a:outerShdw>
                </a:effectLst>
                <a:latin typeface="Algerian" pitchFamily="82" charset="0"/>
              </a:rPr>
              <a:t>Untuk mewujudkan visi, melaksanakan misi,</a:t>
            </a:r>
            <a:r>
              <a:rPr lang="en-AU" sz="2000" b="1" dirty="0">
                <a:solidFill>
                  <a:srgbClr val="00B050"/>
                </a:solidFill>
                <a:effectLst>
                  <a:outerShdw blurRad="38100" dist="38100" dir="2700000" algn="tl">
                    <a:srgbClr val="000000"/>
                  </a:outerShdw>
                </a:effectLst>
                <a:latin typeface="Algerian" pitchFamily="82" charset="0"/>
              </a:rPr>
              <a:t/>
            </a:r>
            <a:br>
              <a:rPr lang="en-AU" sz="2000" b="1" dirty="0">
                <a:solidFill>
                  <a:srgbClr val="00B050"/>
                </a:solidFill>
                <a:effectLst>
                  <a:outerShdw blurRad="38100" dist="38100" dir="2700000" algn="tl">
                    <a:srgbClr val="000000"/>
                  </a:outerShdw>
                </a:effectLst>
                <a:latin typeface="Algerian" pitchFamily="82" charset="0"/>
              </a:rPr>
            </a:br>
            <a:r>
              <a:rPr lang="id-ID" sz="2000" b="1" dirty="0">
                <a:solidFill>
                  <a:srgbClr val="00B050"/>
                </a:solidFill>
                <a:effectLst>
                  <a:outerShdw blurRad="38100" dist="38100" dir="2700000" algn="tl">
                    <a:srgbClr val="000000"/>
                  </a:outerShdw>
                </a:effectLst>
                <a:latin typeface="Algerian" pitchFamily="82" charset="0"/>
              </a:rPr>
              <a:t> </a:t>
            </a:r>
            <a:r>
              <a:rPr lang="id-ID" b="1" dirty="0">
                <a:solidFill>
                  <a:srgbClr val="00B050"/>
                </a:solidFill>
                <a:effectLst>
                  <a:outerShdw blurRad="38100" dist="38100" dir="2700000" algn="tl">
                    <a:srgbClr val="000000"/>
                  </a:outerShdw>
                </a:effectLst>
                <a:latin typeface="Algerian" pitchFamily="82" charset="0"/>
              </a:rPr>
              <a:t>dan mencapai tujuan </a:t>
            </a:r>
            <a:r>
              <a:rPr lang="en-AU" b="1" dirty="0" err="1">
                <a:solidFill>
                  <a:srgbClr val="00B050"/>
                </a:solidFill>
                <a:effectLst>
                  <a:outerShdw blurRad="38100" dist="38100" dir="2700000" algn="tl">
                    <a:srgbClr val="000000"/>
                  </a:outerShdw>
                </a:effectLst>
                <a:latin typeface="Algerian" pitchFamily="82" charset="0"/>
              </a:rPr>
              <a:t>serta</a:t>
            </a:r>
            <a:r>
              <a:rPr lang="id-ID" b="1" dirty="0">
                <a:solidFill>
                  <a:srgbClr val="00B050"/>
                </a:solidFill>
                <a:effectLst>
                  <a:outerShdw blurRad="38100" dist="38100" dir="2700000" algn="tl">
                    <a:srgbClr val="000000"/>
                  </a:outerShdw>
                </a:effectLst>
                <a:latin typeface="Algerian" pitchFamily="82" charset="0"/>
              </a:rPr>
              <a:t> sasaran </a:t>
            </a:r>
            <a:r>
              <a:rPr lang="en-AU" b="1" dirty="0" err="1">
                <a:solidFill>
                  <a:srgbClr val="00B050"/>
                </a:solidFill>
                <a:effectLst>
                  <a:outerShdw blurRad="38100" dist="38100" dir="2700000" algn="tl">
                    <a:srgbClr val="000000"/>
                  </a:outerShdw>
                </a:effectLst>
                <a:latin typeface="Algerian" pitchFamily="82" charset="0"/>
              </a:rPr>
              <a:t>unila</a:t>
            </a:r>
            <a:endParaRPr lang="id-ID" sz="3600" b="1" dirty="0">
              <a:solidFill>
                <a:srgbClr val="FF0000"/>
              </a:solidFill>
              <a:effectLst>
                <a:outerShdw blurRad="38100" dist="38100" dir="2700000" algn="tl">
                  <a:srgbClr val="000000"/>
                </a:outerShdw>
              </a:effectLst>
              <a:latin typeface="Algerian" pitchFamily="82" charset="0"/>
            </a:endParaRPr>
          </a:p>
        </p:txBody>
      </p:sp>
      <p:sp>
        <p:nvSpPr>
          <p:cNvPr id="3077" name="Text Box 5"/>
          <p:cNvSpPr txBox="1">
            <a:spLocks noChangeArrowheads="1"/>
          </p:cNvSpPr>
          <p:nvPr/>
        </p:nvSpPr>
        <p:spPr bwMode="auto">
          <a:xfrm>
            <a:off x="0" y="5903893"/>
            <a:ext cx="9144000" cy="954107"/>
          </a:xfrm>
          <a:prstGeom prst="rect">
            <a:avLst/>
          </a:prstGeom>
          <a:solidFill>
            <a:srgbClr val="FFC000"/>
          </a:solidFill>
          <a:ln w="12700" cap="sq">
            <a:noFill/>
            <a:miter lim="800000"/>
            <a:headEnd type="none" w="sm" len="sm"/>
            <a:tailEnd type="none" w="sm" len="sm"/>
          </a:ln>
          <a:effectLst/>
        </p:spPr>
        <p:txBody>
          <a:bodyPr wrap="square">
            <a:spAutoFit/>
          </a:bodyPr>
          <a:lstStyle/>
          <a:p>
            <a:pPr algn="ctr">
              <a:spcBef>
                <a:spcPts val="0"/>
              </a:spcBef>
              <a:defRPr/>
            </a:pPr>
            <a:r>
              <a:rPr lang="en-US" sz="1800" b="1" spc="1200" dirty="0">
                <a:solidFill>
                  <a:srgbClr val="009900"/>
                </a:solidFill>
                <a:effectLst>
                  <a:outerShdw blurRad="38100" dist="38100" dir="2700000" algn="tl">
                    <a:srgbClr val="000000"/>
                  </a:outerShdw>
                </a:effectLst>
                <a:latin typeface="AlgerianBasD" charset="0"/>
              </a:rPr>
              <a:t> </a:t>
            </a:r>
            <a:r>
              <a:rPr lang="en-US" sz="2800" b="1" spc="1200" dirty="0">
                <a:solidFill>
                  <a:srgbClr val="009900"/>
                </a:solidFill>
                <a:effectLst>
                  <a:outerShdw blurRad="38100" dist="38100" dir="2700000" algn="tl">
                    <a:srgbClr val="000000"/>
                  </a:outerShdw>
                </a:effectLst>
                <a:latin typeface="Algerian" pitchFamily="82" charset="0"/>
              </a:rPr>
              <a:t>U</a:t>
            </a:r>
            <a:r>
              <a:rPr lang="id-ID" sz="2800" b="1" spc="1200" dirty="0">
                <a:solidFill>
                  <a:srgbClr val="009900"/>
                </a:solidFill>
                <a:effectLst>
                  <a:outerShdw blurRad="38100" dist="38100" dir="2700000" algn="tl">
                    <a:srgbClr val="000000"/>
                  </a:outerShdw>
                </a:effectLst>
                <a:latin typeface="Algerian" pitchFamily="82" charset="0"/>
              </a:rPr>
              <a:t>niversitas</a:t>
            </a:r>
            <a:r>
              <a:rPr lang="en-US" sz="2800" b="1" spc="1200" dirty="0">
                <a:solidFill>
                  <a:srgbClr val="009900"/>
                </a:solidFill>
                <a:effectLst>
                  <a:outerShdw blurRad="38100" dist="38100" dir="2700000" algn="tl">
                    <a:srgbClr val="000000"/>
                  </a:outerShdw>
                </a:effectLst>
                <a:latin typeface="Algerian" pitchFamily="82" charset="0"/>
              </a:rPr>
              <a:t> LAMPUNG</a:t>
            </a:r>
          </a:p>
          <a:p>
            <a:pPr algn="ctr">
              <a:spcBef>
                <a:spcPts val="0"/>
              </a:spcBef>
              <a:defRPr/>
            </a:pPr>
            <a:r>
              <a:rPr lang="en-AU" sz="2800" b="1" spc="1200" dirty="0" smtClean="0">
                <a:solidFill>
                  <a:srgbClr val="009900"/>
                </a:solidFill>
                <a:effectLst>
                  <a:outerShdw blurRad="38100" dist="38100" dir="2700000" algn="tl">
                    <a:srgbClr val="000000"/>
                  </a:outerShdw>
                </a:effectLst>
                <a:latin typeface="Algerian" pitchFamily="82" charset="0"/>
              </a:rPr>
              <a:t>27 </a:t>
            </a:r>
            <a:r>
              <a:rPr lang="en-AU" sz="2800" b="1" spc="1200" dirty="0" smtClean="0">
                <a:solidFill>
                  <a:srgbClr val="009900"/>
                </a:solidFill>
                <a:effectLst>
                  <a:outerShdw blurRad="38100" dist="38100" dir="2700000" algn="tl">
                    <a:srgbClr val="000000"/>
                  </a:outerShdw>
                </a:effectLst>
                <a:latin typeface="Algerian" pitchFamily="82" charset="0"/>
              </a:rPr>
              <a:t>SEPTEMBER </a:t>
            </a:r>
            <a:r>
              <a:rPr lang="en-US" sz="2800" b="1" spc="1200" dirty="0">
                <a:solidFill>
                  <a:srgbClr val="009900"/>
                </a:solidFill>
                <a:effectLst>
                  <a:outerShdw blurRad="38100" dist="38100" dir="2700000" algn="tl">
                    <a:srgbClr val="000000"/>
                  </a:outerShdw>
                </a:effectLst>
                <a:latin typeface="Algerian" pitchFamily="82" charset="0"/>
              </a:rPr>
              <a:t>2021</a:t>
            </a:r>
            <a:endParaRPr lang="en-US" sz="4000" b="1" spc="1200" dirty="0">
              <a:solidFill>
                <a:srgbClr val="009900"/>
              </a:solidFill>
              <a:effectLst>
                <a:outerShdw blurRad="38100" dist="38100" dir="2700000" algn="tl">
                  <a:srgbClr val="000000"/>
                </a:outerShdw>
              </a:effectLst>
            </a:endParaRPr>
          </a:p>
        </p:txBody>
      </p:sp>
      <p:sp>
        <p:nvSpPr>
          <p:cNvPr id="9" name="Rectangle 4"/>
          <p:cNvSpPr txBox="1">
            <a:spLocks noChangeArrowheads="1"/>
          </p:cNvSpPr>
          <p:nvPr/>
        </p:nvSpPr>
        <p:spPr>
          <a:xfrm>
            <a:off x="1403648" y="3933056"/>
            <a:ext cx="5869088" cy="416598"/>
          </a:xfrm>
          <a:prstGeom prst="rect">
            <a:avLst/>
          </a:prstGeom>
        </p:spPr>
        <p:txBody>
          <a:bodyPr/>
          <a:lstStyle>
            <a:lvl1pPr algn="l" defTabSz="914400" rtl="0" eaLnBrk="1" latinLnBrk="1" hangingPunct="1">
              <a:spcBef>
                <a:spcPct val="0"/>
              </a:spcBef>
              <a:buNone/>
              <a:defRPr sz="4000" b="1" kern="1200">
                <a:solidFill>
                  <a:schemeClr val="tx1"/>
                </a:solidFill>
                <a:latin typeface="Arial" pitchFamily="34" charset="0"/>
                <a:ea typeface="+mj-ea"/>
                <a:cs typeface="Arial" pitchFamily="34" charset="0"/>
              </a:defRPr>
            </a:lvl1pPr>
          </a:lstStyle>
          <a:p>
            <a:pPr algn="ctr" fontAlgn="auto">
              <a:spcAft>
                <a:spcPts val="0"/>
              </a:spcAft>
            </a:pPr>
            <a:r>
              <a:rPr lang="en-US" sz="2000" dirty="0">
                <a:solidFill>
                  <a:srgbClr val="0000CC"/>
                </a:solidFill>
              </a:rPr>
              <a:t>Prof. Dr. </a:t>
            </a:r>
            <a:r>
              <a:rPr lang="en-US" sz="2000" dirty="0" smtClean="0">
                <a:solidFill>
                  <a:srgbClr val="0000CC"/>
                </a:solidFill>
              </a:rPr>
              <a:t>YULIANTO, </a:t>
            </a:r>
            <a:r>
              <a:rPr lang="en-US" sz="2000" dirty="0" err="1">
                <a:solidFill>
                  <a:srgbClr val="0000CC"/>
                </a:solidFill>
              </a:rPr>
              <a:t>M.Si</a:t>
            </a:r>
            <a:r>
              <a:rPr lang="en-US" sz="2000" dirty="0">
                <a:solidFill>
                  <a:srgbClr val="0000CC"/>
                </a:solidFill>
              </a:rPr>
              <a:t>.</a:t>
            </a:r>
          </a:p>
        </p:txBody>
      </p:sp>
    </p:spTree>
    <p:extLst>
      <p:ext uri="{BB962C8B-B14F-4D97-AF65-F5344CB8AC3E}">
        <p14:creationId xmlns:p14="http://schemas.microsoft.com/office/powerpoint/2010/main" val="1260489192"/>
      </p:ext>
    </p:extLst>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826" t="28165" r="41432" b="27041"/>
          <a:stretch/>
        </p:blipFill>
        <p:spPr bwMode="auto">
          <a:xfrm>
            <a:off x="-180528" y="0"/>
            <a:ext cx="9324528" cy="6813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36077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742" t="39251" r="41433" b="17153"/>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7111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079" t="23820" r="40842" b="32285"/>
          <a:stretch/>
        </p:blipFill>
        <p:spPr bwMode="auto">
          <a:xfrm>
            <a:off x="0" y="44624"/>
            <a:ext cx="8964488" cy="6813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54660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163" t="30111" r="41601" b="25394"/>
          <a:stretch/>
        </p:blipFill>
        <p:spPr bwMode="auto">
          <a:xfrm>
            <a:off x="-108520" y="0"/>
            <a:ext cx="9252519" cy="6858000"/>
          </a:xfrm>
          <a:prstGeom prst="rect">
            <a:avLst/>
          </a:prstGeom>
          <a:ln/>
        </p:spPr>
        <p:style>
          <a:lnRef idx="2">
            <a:schemeClr val="accent6">
              <a:shade val="50000"/>
            </a:schemeClr>
          </a:lnRef>
          <a:fillRef idx="1">
            <a:schemeClr val="accent6"/>
          </a:fillRef>
          <a:effectRef idx="0">
            <a:schemeClr val="accent6"/>
          </a:effectRef>
          <a:fontRef idx="minor">
            <a:schemeClr val="lt1"/>
          </a:fontRef>
        </p:style>
      </p:pic>
    </p:spTree>
    <p:extLst>
      <p:ext uri="{BB962C8B-B14F-4D97-AF65-F5344CB8AC3E}">
        <p14:creationId xmlns:p14="http://schemas.microsoft.com/office/powerpoint/2010/main" val="17661848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416" t="26667" r="41517" b="30337"/>
          <a:stretch/>
        </p:blipFill>
        <p:spPr bwMode="auto">
          <a:xfrm>
            <a:off x="0" y="116632"/>
            <a:ext cx="8964488"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95975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163" t="28015" r="41517" b="28540"/>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39161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079" t="30112" r="41601" b="25693"/>
          <a:stretch/>
        </p:blipFill>
        <p:spPr bwMode="auto">
          <a:xfrm>
            <a:off x="179512" y="0"/>
            <a:ext cx="89644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72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247" t="26967" r="41433" b="30037"/>
          <a:stretch/>
        </p:blipFill>
        <p:spPr bwMode="auto">
          <a:xfrm>
            <a:off x="41097" y="-43665"/>
            <a:ext cx="910290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1477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332" t="27116" r="41011" b="29139"/>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8032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331" t="27715" r="41264" b="26741"/>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8535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524" y="295459"/>
            <a:ext cx="7886700" cy="784404"/>
          </a:xfrm>
        </p:spPr>
        <p:txBody>
          <a:bodyPr>
            <a:noAutofit/>
          </a:bodyPr>
          <a:lstStyle/>
          <a:p>
            <a:pPr algn="ctr"/>
            <a:r>
              <a:rPr lang="en-AU" sz="3600" b="1" dirty="0" smtClean="0">
                <a:solidFill>
                  <a:srgbClr val="FF0000"/>
                </a:solidFill>
                <a:latin typeface="Algerian" panose="04020705040A02060702" pitchFamily="82" charset="0"/>
              </a:rPr>
              <a:t>I.PENDAHULUAN</a:t>
            </a:r>
            <a:endParaRPr lang="en-AU" sz="3600" b="1" dirty="0">
              <a:latin typeface="Arial Black" panose="020B0A04020102020204" pitchFamily="34" charset="0"/>
            </a:endParaRPr>
          </a:p>
        </p:txBody>
      </p:sp>
      <p:sp>
        <p:nvSpPr>
          <p:cNvPr id="3" name="Content Placeholder 2"/>
          <p:cNvSpPr>
            <a:spLocks noGrp="1"/>
          </p:cNvSpPr>
          <p:nvPr>
            <p:ph idx="1"/>
          </p:nvPr>
        </p:nvSpPr>
        <p:spPr>
          <a:xfrm>
            <a:off x="628650" y="1402080"/>
            <a:ext cx="7886700" cy="4774883"/>
          </a:xfrm>
        </p:spPr>
        <p:txBody>
          <a:bodyPr/>
          <a:lstStyle/>
          <a:p>
            <a:r>
              <a:rPr lang="en-US" dirty="0" err="1"/>
              <a:t>Strategi</a:t>
            </a:r>
            <a:r>
              <a:rPr lang="en-US" dirty="0"/>
              <a:t> </a:t>
            </a:r>
            <a:r>
              <a:rPr lang="en-US" dirty="0" err="1" smtClean="0"/>
              <a:t>pengembangan</a:t>
            </a:r>
            <a:r>
              <a:rPr lang="en-US" dirty="0" smtClean="0"/>
              <a:t> </a:t>
            </a:r>
            <a:r>
              <a:rPr lang="en-US" dirty="0" err="1"/>
              <a:t>mutu</a:t>
            </a:r>
            <a:r>
              <a:rPr lang="en-US" dirty="0"/>
              <a:t> </a:t>
            </a:r>
            <a:r>
              <a:rPr lang="en-US" dirty="0" err="1"/>
              <a:t>perguruan</a:t>
            </a:r>
            <a:r>
              <a:rPr lang="en-US" dirty="0"/>
              <a:t> </a:t>
            </a:r>
            <a:r>
              <a:rPr lang="en-US" dirty="0" err="1"/>
              <a:t>tinggi</a:t>
            </a:r>
            <a:r>
              <a:rPr lang="en-US" dirty="0"/>
              <a:t> </a:t>
            </a:r>
            <a:r>
              <a:rPr lang="en-US" dirty="0" err="1"/>
              <a:t>tidak</a:t>
            </a:r>
            <a:r>
              <a:rPr lang="en-US" dirty="0"/>
              <a:t> </a:t>
            </a:r>
            <a:r>
              <a:rPr lang="en-US" dirty="0" err="1"/>
              <a:t>hanya</a:t>
            </a:r>
            <a:r>
              <a:rPr lang="en-US" dirty="0"/>
              <a:t> di </a:t>
            </a:r>
            <a:r>
              <a:rPr lang="en-US" dirty="0" err="1"/>
              <a:t>mulai</a:t>
            </a:r>
            <a:r>
              <a:rPr lang="en-US" dirty="0"/>
              <a:t> </a:t>
            </a:r>
            <a:r>
              <a:rPr lang="en-US" dirty="0" err="1"/>
              <a:t>dari</a:t>
            </a:r>
            <a:r>
              <a:rPr lang="en-US" dirty="0"/>
              <a:t> </a:t>
            </a:r>
            <a:r>
              <a:rPr lang="en-US" dirty="0" err="1">
                <a:solidFill>
                  <a:srgbClr val="FF0000"/>
                </a:solidFill>
              </a:rPr>
              <a:t>membangun</a:t>
            </a:r>
            <a:r>
              <a:rPr lang="en-US" dirty="0">
                <a:solidFill>
                  <a:srgbClr val="FF0000"/>
                </a:solidFill>
              </a:rPr>
              <a:t> </a:t>
            </a:r>
            <a:r>
              <a:rPr lang="en-US" dirty="0" err="1">
                <a:solidFill>
                  <a:srgbClr val="FF0000"/>
                </a:solidFill>
              </a:rPr>
              <a:t>sarana</a:t>
            </a:r>
            <a:r>
              <a:rPr lang="en-US" dirty="0">
                <a:solidFill>
                  <a:srgbClr val="FF0000"/>
                </a:solidFill>
              </a:rPr>
              <a:t> </a:t>
            </a:r>
            <a:r>
              <a:rPr lang="en-US" dirty="0" err="1">
                <a:solidFill>
                  <a:srgbClr val="FF0000"/>
                </a:solidFill>
              </a:rPr>
              <a:t>prasarana</a:t>
            </a:r>
            <a:r>
              <a:rPr lang="en-US" dirty="0"/>
              <a:t> yang </a:t>
            </a:r>
            <a:r>
              <a:rPr lang="en-US" dirty="0" err="1"/>
              <a:t>memadai</a:t>
            </a:r>
            <a:r>
              <a:rPr lang="en-US" dirty="0"/>
              <a:t> </a:t>
            </a:r>
            <a:r>
              <a:rPr lang="en-US" dirty="0" err="1"/>
              <a:t>tetapi</a:t>
            </a:r>
            <a:r>
              <a:rPr lang="en-US" dirty="0"/>
              <a:t> </a:t>
            </a:r>
            <a:r>
              <a:rPr lang="en-US" dirty="0" err="1" smtClean="0"/>
              <a:t>sangat</a:t>
            </a:r>
            <a:r>
              <a:rPr lang="en-US" dirty="0" smtClean="0"/>
              <a:t> </a:t>
            </a:r>
            <a:r>
              <a:rPr lang="en-US" dirty="0" err="1"/>
              <a:t>diperhatikan</a:t>
            </a:r>
            <a:r>
              <a:rPr lang="en-US" dirty="0"/>
              <a:t> </a:t>
            </a:r>
            <a:r>
              <a:rPr lang="en-US" dirty="0" err="1"/>
              <a:t>pengembangan</a:t>
            </a:r>
            <a:r>
              <a:rPr lang="en-US" dirty="0"/>
              <a:t> SDM (</a:t>
            </a:r>
            <a:r>
              <a:rPr lang="en-US" dirty="0" err="1"/>
              <a:t>Sumber</a:t>
            </a:r>
            <a:r>
              <a:rPr lang="en-US" dirty="0"/>
              <a:t> </a:t>
            </a:r>
            <a:r>
              <a:rPr lang="en-US" dirty="0" err="1"/>
              <a:t>Daya</a:t>
            </a:r>
            <a:r>
              <a:rPr lang="en-US" dirty="0"/>
              <a:t> </a:t>
            </a:r>
            <a:r>
              <a:rPr lang="en-US" dirty="0" err="1"/>
              <a:t>Manusia</a:t>
            </a:r>
            <a:r>
              <a:rPr lang="en-US" dirty="0"/>
              <a:t>), agar </a:t>
            </a:r>
            <a:r>
              <a:rPr lang="en-US" dirty="0" err="1"/>
              <a:t>memiliki</a:t>
            </a:r>
            <a:r>
              <a:rPr lang="en-US" dirty="0"/>
              <a:t> </a:t>
            </a:r>
            <a:r>
              <a:rPr lang="en-US" dirty="0" err="1">
                <a:solidFill>
                  <a:srgbClr val="FF0000"/>
                </a:solidFill>
              </a:rPr>
              <a:t>daya</a:t>
            </a:r>
            <a:r>
              <a:rPr lang="en-US" dirty="0">
                <a:solidFill>
                  <a:srgbClr val="FF0000"/>
                </a:solidFill>
              </a:rPr>
              <a:t> </a:t>
            </a:r>
            <a:r>
              <a:rPr lang="en-US" dirty="0" err="1">
                <a:solidFill>
                  <a:srgbClr val="FF0000"/>
                </a:solidFill>
              </a:rPr>
              <a:t>saing</a:t>
            </a:r>
            <a:r>
              <a:rPr lang="en-US" dirty="0">
                <a:solidFill>
                  <a:srgbClr val="FF0000"/>
                </a:solidFill>
              </a:rPr>
              <a:t> </a:t>
            </a:r>
            <a:r>
              <a:rPr lang="en-US" dirty="0" err="1"/>
              <a:t>baik</a:t>
            </a:r>
            <a:r>
              <a:rPr lang="en-US" dirty="0"/>
              <a:t> di level </a:t>
            </a:r>
            <a:r>
              <a:rPr lang="en-US" dirty="0" err="1"/>
              <a:t>nasional</a:t>
            </a:r>
            <a:r>
              <a:rPr lang="en-US" dirty="0"/>
              <a:t> </a:t>
            </a:r>
            <a:r>
              <a:rPr lang="en-US" dirty="0" err="1"/>
              <a:t>dan</a:t>
            </a:r>
            <a:r>
              <a:rPr lang="en-US" dirty="0"/>
              <a:t> </a:t>
            </a:r>
            <a:r>
              <a:rPr lang="en-US" dirty="0" smtClean="0"/>
              <a:t>level </a:t>
            </a:r>
            <a:r>
              <a:rPr lang="en-US" dirty="0" err="1"/>
              <a:t>Internasional</a:t>
            </a:r>
            <a:r>
              <a:rPr lang="en-US" dirty="0"/>
              <a:t> </a:t>
            </a:r>
            <a:endParaRPr lang="en-US" dirty="0" smtClean="0"/>
          </a:p>
          <a:p>
            <a:r>
              <a:rPr lang="en-US" dirty="0" err="1" smtClean="0"/>
              <a:t>Perguruan</a:t>
            </a:r>
            <a:r>
              <a:rPr lang="en-US" dirty="0" smtClean="0"/>
              <a:t> </a:t>
            </a:r>
            <a:r>
              <a:rPr lang="en-US" dirty="0" err="1"/>
              <a:t>tinggi</a:t>
            </a:r>
            <a:r>
              <a:rPr lang="en-US" dirty="0"/>
              <a:t> yang </a:t>
            </a:r>
            <a:r>
              <a:rPr lang="en-US" dirty="0" err="1"/>
              <a:t>bermutu</a:t>
            </a:r>
            <a:r>
              <a:rPr lang="en-US" dirty="0"/>
              <a:t> </a:t>
            </a:r>
            <a:r>
              <a:rPr lang="en-US" dirty="0" err="1"/>
              <a:t>itu</a:t>
            </a:r>
            <a:r>
              <a:rPr lang="en-US" dirty="0"/>
              <a:t> </a:t>
            </a:r>
            <a:r>
              <a:rPr lang="en-US" dirty="0" err="1">
                <a:solidFill>
                  <a:srgbClr val="FF0000"/>
                </a:solidFill>
              </a:rPr>
              <a:t>mampu</a:t>
            </a:r>
            <a:r>
              <a:rPr lang="en-US" dirty="0">
                <a:solidFill>
                  <a:srgbClr val="FF0000"/>
                </a:solidFill>
              </a:rPr>
              <a:t> </a:t>
            </a:r>
            <a:r>
              <a:rPr lang="en-US" dirty="0" err="1">
                <a:solidFill>
                  <a:srgbClr val="FF0000"/>
                </a:solidFill>
              </a:rPr>
              <a:t>menjawab</a:t>
            </a:r>
            <a:r>
              <a:rPr lang="en-US" dirty="0"/>
              <a:t> </a:t>
            </a:r>
            <a:r>
              <a:rPr lang="en-US" dirty="0" err="1"/>
              <a:t>tantangan</a:t>
            </a:r>
            <a:r>
              <a:rPr lang="en-US" dirty="0"/>
              <a:t>, </a:t>
            </a:r>
            <a:r>
              <a:rPr lang="en-US" dirty="0" err="1"/>
              <a:t>kebutuhan</a:t>
            </a:r>
            <a:r>
              <a:rPr lang="en-US" dirty="0"/>
              <a:t>, </a:t>
            </a:r>
            <a:r>
              <a:rPr lang="en-US" dirty="0" err="1"/>
              <a:t>dan</a:t>
            </a:r>
            <a:r>
              <a:rPr lang="en-US" dirty="0"/>
              <a:t> </a:t>
            </a:r>
            <a:r>
              <a:rPr lang="en-US" dirty="0" err="1"/>
              <a:t>keinginan</a:t>
            </a:r>
            <a:r>
              <a:rPr lang="en-US" dirty="0"/>
              <a:t> </a:t>
            </a:r>
            <a:r>
              <a:rPr lang="en-US" dirty="0" err="1"/>
              <a:t>masyarakat</a:t>
            </a:r>
            <a:r>
              <a:rPr lang="en-US" dirty="0"/>
              <a:t> </a:t>
            </a:r>
            <a:r>
              <a:rPr lang="en-US" dirty="0" err="1"/>
              <a:t>seiring</a:t>
            </a:r>
            <a:r>
              <a:rPr lang="en-US" dirty="0"/>
              <a:t> </a:t>
            </a:r>
            <a:r>
              <a:rPr lang="en-US" dirty="0" err="1"/>
              <a:t>dengan</a:t>
            </a:r>
            <a:r>
              <a:rPr lang="en-US" dirty="0"/>
              <a:t> </a:t>
            </a:r>
            <a:r>
              <a:rPr lang="en-US" dirty="0" err="1"/>
              <a:t>kemajuan</a:t>
            </a:r>
            <a:r>
              <a:rPr lang="en-US" dirty="0"/>
              <a:t> </a:t>
            </a:r>
            <a:r>
              <a:rPr lang="en-US" dirty="0" err="1"/>
              <a:t>dan</a:t>
            </a:r>
            <a:r>
              <a:rPr lang="en-US" dirty="0"/>
              <a:t> </a:t>
            </a:r>
            <a:r>
              <a:rPr lang="en-US" dirty="0" err="1"/>
              <a:t>perkembangan</a:t>
            </a:r>
            <a:r>
              <a:rPr lang="en-US" dirty="0"/>
              <a:t> </a:t>
            </a:r>
            <a:r>
              <a:rPr lang="en-US" dirty="0" err="1"/>
              <a:t>ilmu</a:t>
            </a:r>
            <a:r>
              <a:rPr lang="en-US" dirty="0"/>
              <a:t> </a:t>
            </a:r>
            <a:r>
              <a:rPr lang="en-US" dirty="0" err="1"/>
              <a:t>pengetahuan</a:t>
            </a:r>
            <a:r>
              <a:rPr lang="en-US" dirty="0"/>
              <a:t> yang </a:t>
            </a:r>
            <a:r>
              <a:rPr lang="en-US" dirty="0" err="1"/>
              <a:t>terus</a:t>
            </a:r>
            <a:r>
              <a:rPr lang="en-US" dirty="0"/>
              <a:t> </a:t>
            </a:r>
            <a:r>
              <a:rPr lang="en-US" dirty="0" err="1"/>
              <a:t>maju</a:t>
            </a:r>
            <a:r>
              <a:rPr lang="en-US" dirty="0"/>
              <a:t>.</a:t>
            </a:r>
          </a:p>
        </p:txBody>
      </p:sp>
    </p:spTree>
    <p:extLst>
      <p:ext uri="{BB962C8B-B14F-4D97-AF65-F5344CB8AC3E}">
        <p14:creationId xmlns:p14="http://schemas.microsoft.com/office/powerpoint/2010/main" val="2531888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94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164" t="27865" r="40842" b="28689"/>
          <a:stretch/>
        </p:blipFill>
        <p:spPr bwMode="auto">
          <a:xfrm>
            <a:off x="0" y="0"/>
            <a:ext cx="92525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9969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4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331" t="30112" r="41687" b="26292"/>
          <a:stretch/>
        </p:blipFill>
        <p:spPr bwMode="auto">
          <a:xfrm>
            <a:off x="0" y="116632"/>
            <a:ext cx="9144000"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6106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15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500" t="30112" r="41095" b="29588"/>
          <a:stretch/>
        </p:blipFill>
        <p:spPr bwMode="auto">
          <a:xfrm>
            <a:off x="-540568" y="0"/>
            <a:ext cx="968456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3114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25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851" t="24474" r="41408" b="31031"/>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26275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355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079" t="24120" r="41769" b="31086"/>
          <a:stretch/>
        </p:blipFill>
        <p:spPr bwMode="auto">
          <a:xfrm>
            <a:off x="0" y="0"/>
            <a:ext cx="9252520" cy="6813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54907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457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163" t="29813" r="41264" b="26292"/>
          <a:stretch/>
        </p:blipFill>
        <p:spPr bwMode="auto">
          <a:xfrm>
            <a:off x="-36512" y="116632"/>
            <a:ext cx="9217024"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21878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560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247" t="28314" r="41180" b="28090"/>
          <a:stretch/>
        </p:blipFill>
        <p:spPr bwMode="auto">
          <a:xfrm>
            <a:off x="0" y="116632"/>
            <a:ext cx="9252520"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8463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66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163" t="39251" r="41095" b="36629"/>
          <a:stretch/>
        </p:blipFill>
        <p:spPr bwMode="auto">
          <a:xfrm>
            <a:off x="0" y="0"/>
            <a:ext cx="903649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65891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1" y="-17923"/>
            <a:ext cx="9144000" cy="857256"/>
          </a:xfrm>
        </p:spPr>
        <p:txBody>
          <a:bodyPr>
            <a:noAutofit/>
          </a:bodyPr>
          <a:lstStyle/>
          <a:p>
            <a:pPr algn="ctr"/>
            <a:r>
              <a:rPr lang="en-AU" sz="3600" b="1" dirty="0">
                <a:solidFill>
                  <a:srgbClr val="FF0000"/>
                </a:solidFill>
                <a:latin typeface="Algerian" pitchFamily="82" charset="0"/>
              </a:rPr>
              <a:t>KEBIJAKAN PENINGAKTAN MUTU UNILA</a:t>
            </a:r>
            <a:endParaRPr lang="id-ID" sz="3600" b="1" dirty="0">
              <a:solidFill>
                <a:srgbClr val="FF0000"/>
              </a:solidFill>
              <a:latin typeface="Algerian" pitchFamily="82" charset="0"/>
            </a:endParaRPr>
          </a:p>
        </p:txBody>
      </p:sp>
      <p:sp>
        <p:nvSpPr>
          <p:cNvPr id="3" name="Rectangle 2"/>
          <p:cNvSpPr/>
          <p:nvPr/>
        </p:nvSpPr>
        <p:spPr>
          <a:xfrm>
            <a:off x="254771" y="1165757"/>
            <a:ext cx="8640960" cy="5635389"/>
          </a:xfrm>
          <a:prstGeom prst="rect">
            <a:avLst/>
          </a:prstGeom>
        </p:spPr>
        <p:txBody>
          <a:bodyPr wrap="square">
            <a:spAutoFit/>
          </a:bodyPr>
          <a:lstStyle/>
          <a:p>
            <a:pPr marL="493200" lvl="0" indent="-457200" algn="just">
              <a:lnSpc>
                <a:spcPct val="115000"/>
              </a:lnSpc>
              <a:spcBef>
                <a:spcPts val="600"/>
              </a:spcBef>
              <a:spcAft>
                <a:spcPts val="1200"/>
              </a:spcAft>
              <a:buFont typeface="+mj-lt"/>
              <a:buAutoNum type="arabicPeriod"/>
            </a:pPr>
            <a:r>
              <a:rPr lang="en-US" sz="2000" dirty="0" err="1">
                <a:solidFill>
                  <a:srgbClr val="FF0000"/>
                </a:solidFill>
                <a:latin typeface="Arial Black" panose="020B0A04020102020204" pitchFamily="34" charset="0"/>
                <a:ea typeface="Calibri" panose="020F0502020204030204" pitchFamily="34" charset="0"/>
                <a:cs typeface="Traditional Arabic"/>
              </a:rPr>
              <a:t>Tujuan</a:t>
            </a:r>
            <a:r>
              <a:rPr lang="en-US" sz="2000" dirty="0">
                <a:latin typeface="Arial Black" panose="020B0A04020102020204" pitchFamily="34" charset="0"/>
                <a:ea typeface="Calibri" panose="020F0502020204030204" pitchFamily="34" charset="0"/>
                <a:cs typeface="Traditional Arabic"/>
              </a:rPr>
              <a:t> </a:t>
            </a:r>
            <a:r>
              <a:rPr lang="en-US" sz="2000" dirty="0">
                <a:latin typeface="Arial Black" panose="020B0A04020102020204" pitchFamily="34" charset="0"/>
                <a:ea typeface="Calibri" panose="020F0502020204030204" pitchFamily="34" charset="0"/>
                <a:cs typeface="Traditional Arabic"/>
                <a:sym typeface="Wingdings" panose="05000000000000000000" pitchFamily="2" charset="2"/>
              </a:rPr>
              <a:t> </a:t>
            </a:r>
            <a:r>
              <a:rPr lang="en-US" sz="2000" dirty="0" err="1">
                <a:latin typeface="Arial Black" panose="020B0A04020102020204" pitchFamily="34" charset="0"/>
                <a:ea typeface="Calibri" panose="020F0502020204030204" pitchFamily="34" charset="0"/>
                <a:cs typeface="Traditional Arabic"/>
              </a:rPr>
              <a:t>Menggerakan</a:t>
            </a:r>
            <a:r>
              <a:rPr lang="en-US" sz="2000" dirty="0">
                <a:latin typeface="Arial Black" panose="020B0A04020102020204" pitchFamily="34" charset="0"/>
                <a:ea typeface="Calibri" panose="020F0502020204030204" pitchFamily="34" charset="0"/>
                <a:cs typeface="Traditional Arabic"/>
              </a:rPr>
              <a:t> </a:t>
            </a:r>
            <a:r>
              <a:rPr lang="en-US" sz="2000" dirty="0" err="1">
                <a:latin typeface="Arial Black" panose="020B0A04020102020204" pitchFamily="34" charset="0"/>
                <a:ea typeface="Calibri" panose="020F0502020204030204" pitchFamily="34" charset="0"/>
                <a:cs typeface="Traditional Arabic"/>
              </a:rPr>
              <a:t>semua</a:t>
            </a:r>
            <a:r>
              <a:rPr lang="en-US" sz="2000" dirty="0">
                <a:latin typeface="Arial Black" panose="020B0A04020102020204" pitchFamily="34" charset="0"/>
                <a:ea typeface="Calibri" panose="020F0502020204030204" pitchFamily="34" charset="0"/>
                <a:cs typeface="Traditional Arabic"/>
              </a:rPr>
              <a:t> civitas </a:t>
            </a:r>
            <a:r>
              <a:rPr lang="en-US" sz="2000" dirty="0" err="1">
                <a:latin typeface="Arial Black" panose="020B0A04020102020204" pitchFamily="34" charset="0"/>
                <a:ea typeface="Calibri" panose="020F0502020204030204" pitchFamily="34" charset="0"/>
                <a:cs typeface="Traditional Arabic"/>
              </a:rPr>
              <a:t>akademika</a:t>
            </a:r>
            <a:r>
              <a:rPr lang="en-US" sz="2000" dirty="0">
                <a:latin typeface="Arial Black" panose="020B0A04020102020204" pitchFamily="34" charset="0"/>
                <a:ea typeface="Calibri" panose="020F0502020204030204" pitchFamily="34" charset="0"/>
                <a:cs typeface="Traditional Arabic"/>
              </a:rPr>
              <a:t> (</a:t>
            </a:r>
            <a:r>
              <a:rPr lang="en-US" sz="2000" dirty="0" err="1">
                <a:latin typeface="Arial Black" panose="020B0A04020102020204" pitchFamily="34" charset="0"/>
                <a:ea typeface="Calibri" panose="020F0502020204030204" pitchFamily="34" charset="0"/>
                <a:cs typeface="Traditional Arabic"/>
              </a:rPr>
              <a:t>Dosen</a:t>
            </a:r>
            <a:r>
              <a:rPr lang="en-US" sz="2000" dirty="0">
                <a:latin typeface="Arial Black" panose="020B0A04020102020204" pitchFamily="34" charset="0"/>
                <a:ea typeface="Calibri" panose="020F0502020204030204" pitchFamily="34" charset="0"/>
                <a:cs typeface="Traditional Arabic"/>
              </a:rPr>
              <a:t> &amp; </a:t>
            </a:r>
            <a:r>
              <a:rPr lang="en-US" sz="2000" dirty="0" err="1">
                <a:latin typeface="Arial Black" panose="020B0A04020102020204" pitchFamily="34" charset="0"/>
                <a:ea typeface="Calibri" panose="020F0502020204030204" pitchFamily="34" charset="0"/>
                <a:cs typeface="Traditional Arabic"/>
              </a:rPr>
              <a:t>Mhs</a:t>
            </a:r>
            <a:r>
              <a:rPr lang="en-US" sz="2000" dirty="0">
                <a:latin typeface="Arial Black" panose="020B0A04020102020204" pitchFamily="34" charset="0"/>
                <a:ea typeface="Calibri" panose="020F0502020204030204" pitchFamily="34" charset="0"/>
                <a:cs typeface="Traditional Arabic"/>
              </a:rPr>
              <a:t>) </a:t>
            </a:r>
            <a:r>
              <a:rPr lang="en-US" sz="2000" dirty="0" err="1">
                <a:latin typeface="Arial Black" panose="020B0A04020102020204" pitchFamily="34" charset="0"/>
                <a:ea typeface="Calibri" panose="020F0502020204030204" pitchFamily="34" charset="0"/>
                <a:cs typeface="Traditional Arabic"/>
              </a:rPr>
              <a:t>dan</a:t>
            </a:r>
            <a:r>
              <a:rPr lang="en-US" sz="2000" dirty="0">
                <a:latin typeface="Arial Black" panose="020B0A04020102020204" pitchFamily="34" charset="0"/>
                <a:ea typeface="Calibri" panose="020F0502020204030204" pitchFamily="34" charset="0"/>
                <a:cs typeface="Traditional Arabic"/>
              </a:rPr>
              <a:t> </a:t>
            </a:r>
            <a:r>
              <a:rPr lang="en-US" sz="2000" dirty="0" err="1">
                <a:latin typeface="Arial Black" panose="020B0A04020102020204" pitchFamily="34" charset="0"/>
                <a:ea typeface="Calibri" panose="020F0502020204030204" pitchFamily="34" charset="0"/>
                <a:cs typeface="Traditional Arabic"/>
              </a:rPr>
              <a:t>Tendik</a:t>
            </a:r>
            <a:r>
              <a:rPr lang="en-US" sz="2000" dirty="0">
                <a:latin typeface="Arial Black" panose="020B0A04020102020204" pitchFamily="34" charset="0"/>
                <a:ea typeface="Calibri" panose="020F0502020204030204" pitchFamily="34" charset="0"/>
                <a:cs typeface="Traditional Arabic"/>
              </a:rPr>
              <a:t> </a:t>
            </a:r>
            <a:r>
              <a:rPr lang="en-US" sz="2000" dirty="0" err="1">
                <a:latin typeface="Arial Black" panose="020B0A04020102020204" pitchFamily="34" charset="0"/>
                <a:ea typeface="Calibri" panose="020F0502020204030204" pitchFamily="34" charset="0"/>
                <a:cs typeface="Traditional Arabic"/>
              </a:rPr>
              <a:t>untuk</a:t>
            </a:r>
            <a:r>
              <a:rPr lang="en-US" sz="2000" dirty="0">
                <a:latin typeface="Arial Black" panose="020B0A04020102020204" pitchFamily="34" charset="0"/>
                <a:ea typeface="Calibri" panose="020F0502020204030204" pitchFamily="34" charset="0"/>
                <a:cs typeface="Traditional Arabic"/>
              </a:rPr>
              <a:t> </a:t>
            </a:r>
            <a:r>
              <a:rPr lang="en-US" sz="2000" dirty="0" err="1">
                <a:latin typeface="Arial Black" panose="020B0A04020102020204" pitchFamily="34" charset="0"/>
                <a:ea typeface="Calibri" panose="020F0502020204030204" pitchFamily="34" charset="0"/>
                <a:cs typeface="Traditional Arabic"/>
              </a:rPr>
              <a:t>berkinerja</a:t>
            </a:r>
            <a:r>
              <a:rPr lang="en-US" sz="2000" dirty="0">
                <a:latin typeface="Arial Black" panose="020B0A04020102020204" pitchFamily="34" charset="0"/>
                <a:ea typeface="Calibri" panose="020F0502020204030204" pitchFamily="34" charset="0"/>
                <a:cs typeface="Traditional Arabic"/>
              </a:rPr>
              <a:t> </a:t>
            </a:r>
            <a:r>
              <a:rPr lang="en-US" sz="2000" dirty="0" err="1">
                <a:latin typeface="Arial Black" panose="020B0A04020102020204" pitchFamily="34" charset="0"/>
                <a:ea typeface="Calibri" panose="020F0502020204030204" pitchFamily="34" charset="0"/>
                <a:cs typeface="Traditional Arabic"/>
              </a:rPr>
              <a:t>menuju</a:t>
            </a:r>
            <a:r>
              <a:rPr lang="en-US" sz="2000" dirty="0">
                <a:latin typeface="Arial Black" panose="020B0A04020102020204" pitchFamily="34" charset="0"/>
                <a:ea typeface="Calibri" panose="020F0502020204030204" pitchFamily="34" charset="0"/>
                <a:cs typeface="Traditional Arabic"/>
              </a:rPr>
              <a:t> </a:t>
            </a:r>
            <a:r>
              <a:rPr lang="en-US" sz="2000" dirty="0" err="1">
                <a:latin typeface="Arial Black" panose="020B0A04020102020204" pitchFamily="34" charset="0"/>
                <a:ea typeface="Calibri" panose="020F0502020204030204" pitchFamily="34" charset="0"/>
                <a:cs typeface="Traditional Arabic"/>
              </a:rPr>
              <a:t>satu</a:t>
            </a:r>
            <a:r>
              <a:rPr lang="en-US" sz="2000" dirty="0">
                <a:latin typeface="Arial Black" panose="020B0A04020102020204" pitchFamily="34" charset="0"/>
                <a:ea typeface="Calibri" panose="020F0502020204030204" pitchFamily="34" charset="0"/>
                <a:cs typeface="Traditional Arabic"/>
              </a:rPr>
              <a:t> </a:t>
            </a:r>
            <a:r>
              <a:rPr lang="en-US" sz="2000" dirty="0" err="1">
                <a:latin typeface="Arial Black" panose="020B0A04020102020204" pitchFamily="34" charset="0"/>
                <a:ea typeface="Calibri" panose="020F0502020204030204" pitchFamily="34" charset="0"/>
                <a:cs typeface="Traditional Arabic"/>
              </a:rPr>
              <a:t>tujuan</a:t>
            </a:r>
            <a:r>
              <a:rPr lang="en-US" sz="2000" dirty="0">
                <a:latin typeface="Arial Black" panose="020B0A04020102020204" pitchFamily="34" charset="0"/>
                <a:ea typeface="Calibri" panose="020F0502020204030204" pitchFamily="34" charset="0"/>
                <a:cs typeface="Traditional Arabic"/>
              </a:rPr>
              <a:t> </a:t>
            </a:r>
            <a:r>
              <a:rPr lang="en-US" sz="2000" dirty="0" err="1">
                <a:latin typeface="Arial Black" panose="020B0A04020102020204" pitchFamily="34" charset="0"/>
                <a:ea typeface="Calibri" panose="020F0502020204030204" pitchFamily="34" charset="0"/>
                <a:cs typeface="Traditional Arabic"/>
              </a:rPr>
              <a:t>yg</a:t>
            </a:r>
            <a:r>
              <a:rPr lang="en-US" sz="2000" dirty="0">
                <a:latin typeface="Arial Black" panose="020B0A04020102020204" pitchFamily="34" charset="0"/>
                <a:ea typeface="Calibri" panose="020F0502020204030204" pitchFamily="34" charset="0"/>
                <a:cs typeface="Traditional Arabic"/>
              </a:rPr>
              <a:t> </a:t>
            </a:r>
            <a:r>
              <a:rPr lang="en-US" sz="2000" dirty="0" err="1">
                <a:latin typeface="Arial Black" panose="020B0A04020102020204" pitchFamily="34" charset="0"/>
                <a:ea typeface="Calibri" panose="020F0502020204030204" pitchFamily="34" charset="0"/>
                <a:cs typeface="Traditional Arabic"/>
              </a:rPr>
              <a:t>sama</a:t>
            </a:r>
            <a:r>
              <a:rPr lang="en-US" sz="2000" dirty="0">
                <a:latin typeface="Arial Black" panose="020B0A04020102020204" pitchFamily="34" charset="0"/>
                <a:ea typeface="Calibri" panose="020F0502020204030204" pitchFamily="34" charset="0"/>
                <a:cs typeface="Traditional Arabic"/>
              </a:rPr>
              <a:t>, </a:t>
            </a:r>
            <a:r>
              <a:rPr lang="en-US" sz="2000" dirty="0" err="1">
                <a:latin typeface="Arial Black" panose="020B0A04020102020204" pitchFamily="34" charset="0"/>
                <a:ea typeface="Calibri" panose="020F0502020204030204" pitchFamily="34" charset="0"/>
                <a:cs typeface="Traditional Arabic"/>
              </a:rPr>
              <a:t>yaitu</a:t>
            </a:r>
            <a:r>
              <a:rPr lang="en-US" sz="2000" dirty="0">
                <a:latin typeface="Arial Black" panose="020B0A04020102020204" pitchFamily="34" charset="0"/>
                <a:ea typeface="Calibri" panose="020F0502020204030204" pitchFamily="34" charset="0"/>
                <a:cs typeface="Traditional Arabic"/>
              </a:rPr>
              <a:t> </a:t>
            </a:r>
            <a:r>
              <a:rPr lang="en-US" sz="2000" dirty="0" err="1">
                <a:latin typeface="Arial Black" panose="020B0A04020102020204" pitchFamily="34" charset="0"/>
                <a:ea typeface="Calibri" panose="020F0502020204030204" pitchFamily="34" charset="0"/>
                <a:cs typeface="Traditional Arabic"/>
              </a:rPr>
              <a:t>meningkatkan</a:t>
            </a:r>
            <a:r>
              <a:rPr lang="en-US" sz="2000" dirty="0">
                <a:latin typeface="Arial Black" panose="020B0A04020102020204" pitchFamily="34" charset="0"/>
                <a:ea typeface="Calibri" panose="020F0502020204030204" pitchFamily="34" charset="0"/>
                <a:cs typeface="Traditional Arabic"/>
              </a:rPr>
              <a:t> </a:t>
            </a:r>
            <a:r>
              <a:rPr lang="en-US" sz="2000" dirty="0" err="1">
                <a:latin typeface="Arial Black" panose="020B0A04020102020204" pitchFamily="34" charset="0"/>
                <a:ea typeface="Calibri" panose="020F0502020204030204" pitchFamily="34" charset="0"/>
                <a:cs typeface="Traditional Arabic"/>
              </a:rPr>
              <a:t>mutu</a:t>
            </a:r>
            <a:r>
              <a:rPr lang="en-US" sz="2000" dirty="0">
                <a:latin typeface="Arial Black" panose="020B0A04020102020204" pitchFamily="34" charset="0"/>
                <a:ea typeface="Calibri" panose="020F0502020204030204" pitchFamily="34" charset="0"/>
                <a:cs typeface="Traditional Arabic"/>
              </a:rPr>
              <a:t> Unila </a:t>
            </a:r>
            <a:r>
              <a:rPr lang="en-US" sz="2000" dirty="0" err="1">
                <a:latin typeface="Arial Black" panose="020B0A04020102020204" pitchFamily="34" charset="0"/>
                <a:ea typeface="Calibri" panose="020F0502020204030204" pitchFamily="34" charset="0"/>
                <a:cs typeface="Traditional Arabic"/>
              </a:rPr>
              <a:t>berdasarkan</a:t>
            </a:r>
            <a:r>
              <a:rPr lang="en-US" sz="2000" dirty="0">
                <a:latin typeface="Arial Black" panose="020B0A04020102020204" pitchFamily="34" charset="0"/>
                <a:ea typeface="Calibri" panose="020F0502020204030204" pitchFamily="34" charset="0"/>
                <a:cs typeface="Traditional Arabic"/>
              </a:rPr>
              <a:t> </a:t>
            </a:r>
            <a:r>
              <a:rPr lang="en-US" sz="2000" dirty="0" err="1">
                <a:latin typeface="Arial Black" panose="020B0A04020102020204" pitchFamily="34" charset="0"/>
                <a:ea typeface="Calibri" panose="020F0502020204030204" pitchFamily="34" charset="0"/>
                <a:cs typeface="Traditional Arabic"/>
              </a:rPr>
              <a:t>pemerngkatan</a:t>
            </a:r>
            <a:r>
              <a:rPr lang="en-US" sz="2000" dirty="0">
                <a:latin typeface="Arial Black" panose="020B0A04020102020204" pitchFamily="34" charset="0"/>
                <a:ea typeface="Calibri" panose="020F0502020204030204" pitchFamily="34" charset="0"/>
                <a:cs typeface="Traditional Arabic"/>
              </a:rPr>
              <a:t> </a:t>
            </a:r>
            <a:r>
              <a:rPr lang="en-US" sz="2000" dirty="0" err="1">
                <a:latin typeface="Arial Black" panose="020B0A04020102020204" pitchFamily="34" charset="0"/>
                <a:ea typeface="Calibri" panose="020F0502020204030204" pitchFamily="34" charset="0"/>
                <a:cs typeface="Traditional Arabic"/>
              </a:rPr>
              <a:t>Dikti</a:t>
            </a:r>
            <a:r>
              <a:rPr lang="en-US" sz="2000" dirty="0">
                <a:latin typeface="Arial Black" panose="020B0A04020102020204" pitchFamily="34" charset="0"/>
                <a:ea typeface="Calibri" panose="020F0502020204030204" pitchFamily="34" charset="0"/>
                <a:cs typeface="Traditional Arabic"/>
              </a:rPr>
              <a:t>.</a:t>
            </a:r>
          </a:p>
          <a:p>
            <a:pPr marL="493200" indent="-457200" algn="just">
              <a:lnSpc>
                <a:spcPct val="115000"/>
              </a:lnSpc>
              <a:spcBef>
                <a:spcPts val="600"/>
              </a:spcBef>
              <a:spcAft>
                <a:spcPts val="1200"/>
              </a:spcAft>
              <a:buFont typeface="+mj-lt"/>
              <a:buAutoNum type="arabicPeriod"/>
            </a:pPr>
            <a:r>
              <a:rPr lang="en-US" sz="2000" dirty="0" err="1">
                <a:solidFill>
                  <a:srgbClr val="009900"/>
                </a:solidFill>
                <a:latin typeface="Arial Black" panose="020B0A04020102020204" pitchFamily="34" charset="0"/>
                <a:ea typeface="Calibri" panose="020F0502020204030204" pitchFamily="34" charset="0"/>
                <a:cs typeface="Traditional Arabic"/>
              </a:rPr>
              <a:t>Pelaku</a:t>
            </a:r>
            <a:r>
              <a:rPr lang="en-US" sz="2000" dirty="0">
                <a:solidFill>
                  <a:srgbClr val="009900"/>
                </a:solidFill>
                <a:latin typeface="Arial Black" panose="020B0A04020102020204" pitchFamily="34" charset="0"/>
                <a:ea typeface="Calibri" panose="020F0502020204030204" pitchFamily="34" charset="0"/>
                <a:cs typeface="Traditional Arabic"/>
              </a:rPr>
              <a:t> </a:t>
            </a:r>
            <a:r>
              <a:rPr lang="en-US" sz="2000" dirty="0" err="1">
                <a:solidFill>
                  <a:srgbClr val="009900"/>
                </a:solidFill>
                <a:latin typeface="Arial Black" panose="020B0A04020102020204" pitchFamily="34" charset="0"/>
                <a:ea typeface="Calibri" panose="020F0502020204030204" pitchFamily="34" charset="0"/>
                <a:cs typeface="Traditional Arabic"/>
              </a:rPr>
              <a:t>Peningkatan</a:t>
            </a:r>
            <a:r>
              <a:rPr lang="en-US" sz="2000" dirty="0">
                <a:solidFill>
                  <a:srgbClr val="009900"/>
                </a:solidFill>
                <a:latin typeface="Arial Black" panose="020B0A04020102020204" pitchFamily="34" charset="0"/>
                <a:ea typeface="Calibri" panose="020F0502020204030204" pitchFamily="34" charset="0"/>
                <a:cs typeface="Traditional Arabic"/>
              </a:rPr>
              <a:t> </a:t>
            </a:r>
            <a:r>
              <a:rPr lang="en-US" sz="2000" dirty="0" err="1">
                <a:solidFill>
                  <a:srgbClr val="009900"/>
                </a:solidFill>
                <a:latin typeface="Arial Black" panose="020B0A04020102020204" pitchFamily="34" charset="0"/>
                <a:ea typeface="Calibri" panose="020F0502020204030204" pitchFamily="34" charset="0"/>
                <a:cs typeface="Traditional Arabic"/>
              </a:rPr>
              <a:t>Mutu</a:t>
            </a:r>
            <a:r>
              <a:rPr lang="en-US" sz="2000" dirty="0">
                <a:solidFill>
                  <a:srgbClr val="009900"/>
                </a:solidFill>
                <a:latin typeface="Arial Black" panose="020B0A04020102020204" pitchFamily="34" charset="0"/>
                <a:ea typeface="Calibri" panose="020F0502020204030204" pitchFamily="34" charset="0"/>
                <a:cs typeface="Traditional Arabic"/>
              </a:rPr>
              <a:t> </a:t>
            </a:r>
            <a:r>
              <a:rPr lang="en-US" sz="2000" dirty="0">
                <a:solidFill>
                  <a:srgbClr val="009900"/>
                </a:solidFill>
                <a:latin typeface="Arial Black" panose="020B0A04020102020204" pitchFamily="34" charset="0"/>
                <a:ea typeface="Calibri" panose="020F0502020204030204" pitchFamily="34" charset="0"/>
                <a:cs typeface="Traditional Arabic"/>
                <a:sym typeface="Wingdings" panose="05000000000000000000" pitchFamily="2" charset="2"/>
              </a:rPr>
              <a:t> </a:t>
            </a:r>
            <a:r>
              <a:rPr lang="en-US" sz="2000" dirty="0" err="1">
                <a:solidFill>
                  <a:srgbClr val="FF0000"/>
                </a:solidFill>
                <a:latin typeface="Arial Black" panose="020B0A04020102020204" pitchFamily="34" charset="0"/>
                <a:ea typeface="Calibri" panose="020F0502020204030204" pitchFamily="34" charset="0"/>
                <a:cs typeface="Traditional Arabic"/>
                <a:sym typeface="Wingdings" panose="05000000000000000000" pitchFamily="2" charset="2"/>
              </a:rPr>
              <a:t>Warga</a:t>
            </a:r>
            <a:r>
              <a:rPr lang="en-US" sz="2000" dirty="0">
                <a:solidFill>
                  <a:srgbClr val="FF0000"/>
                </a:solidFill>
                <a:latin typeface="Arial Black" panose="020B0A04020102020204" pitchFamily="34" charset="0"/>
                <a:ea typeface="Calibri" panose="020F0502020204030204" pitchFamily="34" charset="0"/>
                <a:cs typeface="Traditional Arabic"/>
                <a:sym typeface="Wingdings" panose="05000000000000000000" pitchFamily="2" charset="2"/>
              </a:rPr>
              <a:t> Unila </a:t>
            </a:r>
            <a:r>
              <a:rPr lang="en-US" sz="2000" dirty="0">
                <a:solidFill>
                  <a:srgbClr val="009900"/>
                </a:solidFill>
                <a:latin typeface="Arial Black" panose="020B0A04020102020204" pitchFamily="34" charset="0"/>
                <a:ea typeface="Calibri" panose="020F0502020204030204" pitchFamily="34" charset="0"/>
                <a:cs typeface="Traditional Arabic"/>
                <a:sym typeface="Wingdings" panose="05000000000000000000" pitchFamily="2" charset="2"/>
              </a:rPr>
              <a:t>(</a:t>
            </a:r>
            <a:r>
              <a:rPr lang="en-US" sz="2000" dirty="0" err="1">
                <a:solidFill>
                  <a:srgbClr val="009900"/>
                </a:solidFill>
                <a:latin typeface="Arial Black" panose="020B0A04020102020204" pitchFamily="34" charset="0"/>
                <a:ea typeface="Calibri" panose="020F0502020204030204" pitchFamily="34" charset="0"/>
                <a:cs typeface="Traditional Arabic"/>
                <a:sym typeface="Wingdings" panose="05000000000000000000" pitchFamily="2" charset="2"/>
              </a:rPr>
              <a:t>Ketua</a:t>
            </a:r>
            <a:r>
              <a:rPr lang="en-US" sz="2000" dirty="0">
                <a:solidFill>
                  <a:srgbClr val="009900"/>
                </a:solidFill>
                <a:latin typeface="Arial Black" panose="020B0A04020102020204" pitchFamily="34" charset="0"/>
                <a:ea typeface="Calibri" panose="020F0502020204030204" pitchFamily="34" charset="0"/>
                <a:cs typeface="Traditional Arabic"/>
                <a:sym typeface="Wingdings" panose="05000000000000000000" pitchFamily="2" charset="2"/>
              </a:rPr>
              <a:t> unit </a:t>
            </a:r>
            <a:r>
              <a:rPr lang="en-US" sz="2000" dirty="0" err="1">
                <a:solidFill>
                  <a:srgbClr val="009900"/>
                </a:solidFill>
                <a:latin typeface="Arial Black" panose="020B0A04020102020204" pitchFamily="34" charset="0"/>
                <a:ea typeface="Calibri" panose="020F0502020204030204" pitchFamily="34" charset="0"/>
                <a:cs typeface="Traditional Arabic"/>
                <a:sym typeface="Wingdings" panose="05000000000000000000" pitchFamily="2" charset="2"/>
              </a:rPr>
              <a:t>kerja</a:t>
            </a:r>
            <a:r>
              <a:rPr lang="en-US" sz="2000" dirty="0">
                <a:solidFill>
                  <a:srgbClr val="009900"/>
                </a:solidFill>
                <a:latin typeface="Arial Black" panose="020B0A04020102020204" pitchFamily="34" charset="0"/>
                <a:ea typeface="Calibri" panose="020F0502020204030204" pitchFamily="34" charset="0"/>
                <a:cs typeface="Traditional Arabic"/>
                <a:sym typeface="Wingdings" panose="05000000000000000000" pitchFamily="2" charset="2"/>
              </a:rPr>
              <a:t> &amp; </a:t>
            </a:r>
            <a:r>
              <a:rPr lang="en-US" sz="2000" dirty="0" err="1">
                <a:solidFill>
                  <a:srgbClr val="009900"/>
                </a:solidFill>
                <a:latin typeface="Arial Black" panose="020B0A04020102020204" pitchFamily="34" charset="0"/>
                <a:ea typeface="Calibri" panose="020F0502020204030204" pitchFamily="34" charset="0"/>
                <a:cs typeface="Traditional Arabic"/>
                <a:sym typeface="Wingdings" panose="05000000000000000000" pitchFamily="2" charset="2"/>
              </a:rPr>
              <a:t>bawahannya</a:t>
            </a:r>
            <a:r>
              <a:rPr lang="en-US" sz="2000" dirty="0">
                <a:solidFill>
                  <a:srgbClr val="009900"/>
                </a:solidFill>
                <a:latin typeface="Arial Black" panose="020B0A04020102020204" pitchFamily="34" charset="0"/>
                <a:ea typeface="Calibri" panose="020F0502020204030204" pitchFamily="34" charset="0"/>
                <a:cs typeface="Traditional Arabic"/>
                <a:sym typeface="Wingdings" panose="05000000000000000000" pitchFamily="2" charset="2"/>
              </a:rPr>
              <a:t>);</a:t>
            </a:r>
          </a:p>
          <a:p>
            <a:pPr marL="493200" indent="-457200" algn="just">
              <a:lnSpc>
                <a:spcPct val="115000"/>
              </a:lnSpc>
              <a:spcBef>
                <a:spcPts val="600"/>
              </a:spcBef>
              <a:spcAft>
                <a:spcPts val="1200"/>
              </a:spcAft>
              <a:buFont typeface="+mj-lt"/>
              <a:buAutoNum type="arabicPeriod"/>
            </a:pPr>
            <a:r>
              <a:rPr lang="en-US" sz="2000" dirty="0" err="1">
                <a:solidFill>
                  <a:srgbClr val="009900"/>
                </a:solidFill>
                <a:latin typeface="Arial Black" panose="020B0A04020102020204" pitchFamily="34" charset="0"/>
                <a:ea typeface="Calibri" panose="020F0502020204030204" pitchFamily="34" charset="0"/>
                <a:cs typeface="Traditional Arabic"/>
                <a:sym typeface="Wingdings" panose="05000000000000000000" pitchFamily="2" charset="2"/>
              </a:rPr>
              <a:t>Pelaku</a:t>
            </a:r>
            <a:r>
              <a:rPr lang="en-US" sz="2000" dirty="0">
                <a:solidFill>
                  <a:srgbClr val="009900"/>
                </a:solidFill>
                <a:latin typeface="Arial Black" panose="020B0A04020102020204" pitchFamily="34" charset="0"/>
                <a:ea typeface="Calibri" panose="020F0502020204030204" pitchFamily="34" charset="0"/>
                <a:cs typeface="Traditional Arabic"/>
                <a:sym typeface="Wingdings" panose="05000000000000000000" pitchFamily="2" charset="2"/>
              </a:rPr>
              <a:t> </a:t>
            </a:r>
            <a:r>
              <a:rPr lang="en-US" sz="2000" dirty="0" err="1">
                <a:solidFill>
                  <a:srgbClr val="009900"/>
                </a:solidFill>
                <a:latin typeface="Arial Black" panose="020B0A04020102020204" pitchFamily="34" charset="0"/>
                <a:ea typeface="Calibri" panose="020F0502020204030204" pitchFamily="34" charset="0"/>
                <a:cs typeface="Traditional Arabic"/>
                <a:sym typeface="Wingdings" panose="05000000000000000000" pitchFamily="2" charset="2"/>
              </a:rPr>
              <a:t>bekerja</a:t>
            </a:r>
            <a:r>
              <a:rPr lang="en-US" sz="2000" dirty="0">
                <a:solidFill>
                  <a:srgbClr val="009900"/>
                </a:solidFill>
                <a:latin typeface="Arial Black" panose="020B0A04020102020204" pitchFamily="34" charset="0"/>
                <a:ea typeface="Calibri" panose="020F0502020204030204" pitchFamily="34" charset="0"/>
                <a:cs typeface="Traditional Arabic"/>
                <a:sym typeface="Wingdings" panose="05000000000000000000" pitchFamily="2" charset="2"/>
              </a:rPr>
              <a:t> </a:t>
            </a:r>
            <a:r>
              <a:rPr lang="en-US" sz="2000" dirty="0" err="1">
                <a:solidFill>
                  <a:srgbClr val="009900"/>
                </a:solidFill>
                <a:latin typeface="Arial Black" panose="020B0A04020102020204" pitchFamily="34" charset="0"/>
                <a:ea typeface="Calibri" panose="020F0502020204030204" pitchFamily="34" charset="0"/>
                <a:cs typeface="Traditional Arabic"/>
                <a:sym typeface="Wingdings" panose="05000000000000000000" pitchFamily="2" charset="2"/>
              </a:rPr>
              <a:t>berdasarkan</a:t>
            </a:r>
            <a:r>
              <a:rPr lang="en-US" sz="2000" dirty="0">
                <a:solidFill>
                  <a:srgbClr val="009900"/>
                </a:solidFill>
                <a:latin typeface="Arial Black" panose="020B0A04020102020204" pitchFamily="34" charset="0"/>
                <a:ea typeface="Calibri" panose="020F0502020204030204" pitchFamily="34" charset="0"/>
                <a:cs typeface="Traditional Arabic"/>
                <a:sym typeface="Wingdings" panose="05000000000000000000" pitchFamily="2" charset="2"/>
              </a:rPr>
              <a:t>  </a:t>
            </a:r>
            <a:r>
              <a:rPr lang="en-US" sz="2800" dirty="0" err="1">
                <a:solidFill>
                  <a:srgbClr val="FF0000"/>
                </a:solidFill>
                <a:latin typeface="Arial Black" panose="020B0A04020102020204" pitchFamily="34" charset="0"/>
                <a:ea typeface="Calibri" panose="020F0502020204030204" pitchFamily="34" charset="0"/>
                <a:cs typeface="Traditional Arabic"/>
                <a:sym typeface="Wingdings" panose="05000000000000000000" pitchFamily="2" charset="2"/>
              </a:rPr>
              <a:t>Perjanjian</a:t>
            </a:r>
            <a:r>
              <a:rPr lang="en-US" sz="2800" dirty="0">
                <a:solidFill>
                  <a:srgbClr val="FF0000"/>
                </a:solidFill>
                <a:latin typeface="Arial Black" panose="020B0A04020102020204" pitchFamily="34" charset="0"/>
                <a:ea typeface="Calibri" panose="020F0502020204030204" pitchFamily="34" charset="0"/>
                <a:cs typeface="Traditional Arabic"/>
                <a:sym typeface="Wingdings" panose="05000000000000000000" pitchFamily="2" charset="2"/>
              </a:rPr>
              <a:t> </a:t>
            </a:r>
            <a:r>
              <a:rPr lang="en-US" sz="2800" dirty="0" err="1">
                <a:solidFill>
                  <a:srgbClr val="FF0000"/>
                </a:solidFill>
                <a:latin typeface="Arial Black" panose="020B0A04020102020204" pitchFamily="34" charset="0"/>
                <a:ea typeface="Calibri" panose="020F0502020204030204" pitchFamily="34" charset="0"/>
                <a:cs typeface="Traditional Arabic"/>
                <a:sym typeface="Wingdings" panose="05000000000000000000" pitchFamily="2" charset="2"/>
              </a:rPr>
              <a:t>kinerja</a:t>
            </a:r>
            <a:r>
              <a:rPr lang="en-US" sz="2800" dirty="0">
                <a:solidFill>
                  <a:srgbClr val="FF0000"/>
                </a:solidFill>
                <a:latin typeface="Arial Black" panose="020B0A04020102020204" pitchFamily="34" charset="0"/>
                <a:ea typeface="Calibri" panose="020F0502020204030204" pitchFamily="34" charset="0"/>
                <a:cs typeface="Traditional Arabic"/>
                <a:sym typeface="Wingdings" panose="05000000000000000000" pitchFamily="2" charset="2"/>
              </a:rPr>
              <a:t> </a:t>
            </a:r>
            <a:endParaRPr lang="en-US" sz="2000" dirty="0">
              <a:solidFill>
                <a:srgbClr val="FF0000"/>
              </a:solidFill>
              <a:latin typeface="Arial Black" panose="020B0A04020102020204" pitchFamily="34" charset="0"/>
              <a:ea typeface="Calibri" panose="020F0502020204030204" pitchFamily="34" charset="0"/>
              <a:cs typeface="Traditional Arabic"/>
              <a:sym typeface="Wingdings" panose="05000000000000000000" pitchFamily="2" charset="2"/>
            </a:endParaRPr>
          </a:p>
          <a:p>
            <a:pPr marL="493200" indent="-457200">
              <a:lnSpc>
                <a:spcPct val="115000"/>
              </a:lnSpc>
              <a:spcBef>
                <a:spcPts val="600"/>
              </a:spcBef>
              <a:spcAft>
                <a:spcPts val="1200"/>
              </a:spcAft>
              <a:buFont typeface="+mj-lt"/>
              <a:buAutoNum type="arabicPeriod"/>
            </a:pPr>
            <a:r>
              <a:rPr lang="en-US" sz="2000" dirty="0">
                <a:solidFill>
                  <a:srgbClr val="FF0000"/>
                </a:solidFill>
                <a:latin typeface="Arial Black" panose="020B0A04020102020204" pitchFamily="34" charset="0"/>
                <a:ea typeface="Calibri" panose="020F0502020204030204" pitchFamily="34" charset="0"/>
                <a:cs typeface="Traditional Arabic"/>
                <a:sym typeface="Wingdings" panose="05000000000000000000" pitchFamily="2" charset="2"/>
              </a:rPr>
              <a:t>Reward</a:t>
            </a:r>
            <a:r>
              <a:rPr lang="en-US" sz="2000" dirty="0">
                <a:solidFill>
                  <a:schemeClr val="accent6">
                    <a:lumMod val="75000"/>
                  </a:schemeClr>
                </a:solidFill>
                <a:latin typeface="Arial Black" panose="020B0A04020102020204" pitchFamily="34" charset="0"/>
                <a:ea typeface="Calibri" panose="020F0502020204030204" pitchFamily="34" charset="0"/>
                <a:cs typeface="Traditional Arabic"/>
                <a:sym typeface="Wingdings" panose="05000000000000000000" pitchFamily="2" charset="2"/>
              </a:rPr>
              <a:t>  </a:t>
            </a:r>
            <a:r>
              <a:rPr lang="en-US" sz="2000" dirty="0" err="1">
                <a:latin typeface="Arial Black" panose="020B0A04020102020204" pitchFamily="34" charset="0"/>
                <a:ea typeface="Calibri" panose="020F0502020204030204" pitchFamily="34" charset="0"/>
                <a:cs typeface="Traditional Arabic"/>
                <a:sym typeface="Wingdings" panose="05000000000000000000" pitchFamily="2" charset="2"/>
              </a:rPr>
              <a:t>Renumerasi</a:t>
            </a:r>
            <a:r>
              <a:rPr lang="en-US" sz="2000" dirty="0">
                <a:latin typeface="Arial Black" panose="020B0A04020102020204" pitchFamily="34" charset="0"/>
                <a:ea typeface="Calibri" panose="020F0502020204030204" pitchFamily="34" charset="0"/>
                <a:cs typeface="Traditional Arabic"/>
                <a:sym typeface="Wingdings" panose="05000000000000000000" pitchFamily="2" charset="2"/>
              </a:rPr>
              <a:t> juga </a:t>
            </a:r>
            <a:r>
              <a:rPr lang="en-US" sz="2000" dirty="0" err="1">
                <a:latin typeface="Arial Black" panose="020B0A04020102020204" pitchFamily="34" charset="0"/>
                <a:ea typeface="Calibri" panose="020F0502020204030204" pitchFamily="34" charset="0"/>
                <a:cs typeface="Traditional Arabic"/>
                <a:sym typeface="Wingdings" panose="05000000000000000000" pitchFamily="2" charset="2"/>
              </a:rPr>
              <a:t>berdasarkan</a:t>
            </a:r>
            <a:r>
              <a:rPr lang="en-US" sz="2000" dirty="0">
                <a:latin typeface="Arial Black" panose="020B0A04020102020204" pitchFamily="34" charset="0"/>
                <a:ea typeface="Calibri" panose="020F0502020204030204" pitchFamily="34" charset="0"/>
                <a:cs typeface="Traditional Arabic"/>
                <a:sym typeface="Wingdings" panose="05000000000000000000" pitchFamily="2" charset="2"/>
              </a:rPr>
              <a:t> </a:t>
            </a:r>
            <a:r>
              <a:rPr lang="en-US" sz="2000" dirty="0" err="1">
                <a:latin typeface="Arial Black" panose="020B0A04020102020204" pitchFamily="34" charset="0"/>
                <a:ea typeface="Calibri" panose="020F0502020204030204" pitchFamily="34" charset="0"/>
                <a:cs typeface="Traditional Arabic"/>
                <a:sym typeface="Wingdings" panose="05000000000000000000" pitchFamily="2" charset="2"/>
              </a:rPr>
              <a:t>hasil</a:t>
            </a:r>
            <a:r>
              <a:rPr lang="en-US" sz="2000" dirty="0">
                <a:latin typeface="Arial Black" panose="020B0A04020102020204" pitchFamily="34" charset="0"/>
                <a:ea typeface="Calibri" panose="020F0502020204030204" pitchFamily="34" charset="0"/>
                <a:cs typeface="Traditional Arabic"/>
                <a:sym typeface="Wingdings" panose="05000000000000000000" pitchFamily="2" charset="2"/>
              </a:rPr>
              <a:t> </a:t>
            </a:r>
            <a:r>
              <a:rPr lang="en-US" sz="2000" dirty="0" err="1">
                <a:latin typeface="Arial Black" panose="020B0A04020102020204" pitchFamily="34" charset="0"/>
                <a:ea typeface="Calibri" panose="020F0502020204030204" pitchFamily="34" charset="0"/>
                <a:cs typeface="Traditional Arabic"/>
                <a:sym typeface="Wingdings" panose="05000000000000000000" pitchFamily="2" charset="2"/>
              </a:rPr>
              <a:t>kinerja</a:t>
            </a:r>
            <a:r>
              <a:rPr lang="en-US" sz="2000" dirty="0">
                <a:latin typeface="Arial Black" panose="020B0A04020102020204" pitchFamily="34" charset="0"/>
                <a:ea typeface="Calibri" panose="020F0502020204030204" pitchFamily="34" charset="0"/>
                <a:cs typeface="Traditional Arabic"/>
                <a:sym typeface="Wingdings" panose="05000000000000000000" pitchFamily="2" charset="2"/>
              </a:rPr>
              <a:t> </a:t>
            </a:r>
            <a:r>
              <a:rPr lang="en-US" sz="2000" dirty="0" err="1">
                <a:latin typeface="Arial Black" panose="020B0A04020102020204" pitchFamily="34" charset="0"/>
                <a:ea typeface="Calibri" panose="020F0502020204030204" pitchFamily="34" charset="0"/>
                <a:cs typeface="Traditional Arabic"/>
                <a:sym typeface="Wingdings" panose="05000000000000000000" pitchFamily="2" charset="2"/>
              </a:rPr>
              <a:t>warga</a:t>
            </a:r>
            <a:r>
              <a:rPr lang="en-US" sz="2000" dirty="0">
                <a:latin typeface="Arial Black" panose="020B0A04020102020204" pitchFamily="34" charset="0"/>
                <a:ea typeface="Calibri" panose="020F0502020204030204" pitchFamily="34" charset="0"/>
                <a:cs typeface="Traditional Arabic"/>
                <a:sym typeface="Wingdings" panose="05000000000000000000" pitchFamily="2" charset="2"/>
              </a:rPr>
              <a:t> Unila </a:t>
            </a:r>
            <a:r>
              <a:rPr lang="en-US" sz="2000" dirty="0" err="1">
                <a:latin typeface="Arial Black" panose="020B0A04020102020204" pitchFamily="34" charset="0"/>
                <a:ea typeface="Calibri" panose="020F0502020204030204" pitchFamily="34" charset="0"/>
                <a:cs typeface="Traditional Arabic"/>
                <a:sym typeface="Wingdings" panose="05000000000000000000" pitchFamily="2" charset="2"/>
              </a:rPr>
              <a:t>dan</a:t>
            </a:r>
            <a:r>
              <a:rPr lang="en-US" sz="2000" dirty="0">
                <a:latin typeface="Arial Black" panose="020B0A04020102020204" pitchFamily="34" charset="0"/>
                <a:ea typeface="Calibri" panose="020F0502020204030204" pitchFamily="34" charset="0"/>
                <a:cs typeface="Traditional Arabic"/>
                <a:sym typeface="Wingdings" panose="05000000000000000000" pitchFamily="2" charset="2"/>
              </a:rPr>
              <a:t> unit </a:t>
            </a:r>
            <a:r>
              <a:rPr lang="en-US" sz="2000" dirty="0" err="1">
                <a:latin typeface="Arial Black" panose="020B0A04020102020204" pitchFamily="34" charset="0"/>
                <a:ea typeface="Calibri" panose="020F0502020204030204" pitchFamily="34" charset="0"/>
                <a:cs typeface="Traditional Arabic"/>
                <a:sym typeface="Wingdings" panose="05000000000000000000" pitchFamily="2" charset="2"/>
              </a:rPr>
              <a:t>kerja</a:t>
            </a:r>
            <a:r>
              <a:rPr lang="en-US" sz="2000" dirty="0">
                <a:latin typeface="Arial Black" panose="020B0A04020102020204" pitchFamily="34" charset="0"/>
                <a:ea typeface="Calibri" panose="020F0502020204030204" pitchFamily="34" charset="0"/>
                <a:cs typeface="Traditional Arabic"/>
                <a:sym typeface="Wingdings" panose="05000000000000000000" pitchFamily="2" charset="2"/>
              </a:rPr>
              <a:t> (</a:t>
            </a:r>
            <a:r>
              <a:rPr lang="en-US" sz="2000" dirty="0" err="1">
                <a:latin typeface="Arial Black" panose="020B0A04020102020204" pitchFamily="34" charset="0"/>
                <a:ea typeface="Calibri" panose="020F0502020204030204" pitchFamily="34" charset="0"/>
                <a:cs typeface="Traditional Arabic"/>
                <a:sym typeface="Wingdings" panose="05000000000000000000" pitchFamily="2" charset="2"/>
              </a:rPr>
              <a:t>mutu</a:t>
            </a:r>
            <a:r>
              <a:rPr lang="en-US" sz="2000" dirty="0">
                <a:latin typeface="Arial Black" panose="020B0A04020102020204" pitchFamily="34" charset="0"/>
                <a:ea typeface="Calibri" panose="020F0502020204030204" pitchFamily="34" charset="0"/>
                <a:cs typeface="Traditional Arabic"/>
                <a:sym typeface="Wingdings" panose="05000000000000000000" pitchFamily="2" charset="2"/>
              </a:rPr>
              <a:t> </a:t>
            </a:r>
            <a:r>
              <a:rPr lang="en-US" sz="2000" dirty="0" err="1">
                <a:latin typeface="Arial Black" panose="020B0A04020102020204" pitchFamily="34" charset="0"/>
                <a:ea typeface="Calibri" panose="020F0502020204030204" pitchFamily="34" charset="0"/>
                <a:cs typeface="Traditional Arabic"/>
                <a:sym typeface="Wingdings" panose="05000000000000000000" pitchFamily="2" charset="2"/>
              </a:rPr>
              <a:t>prodi</a:t>
            </a:r>
            <a:r>
              <a:rPr lang="en-US" sz="2000" dirty="0">
                <a:latin typeface="Arial Black" panose="020B0A04020102020204" pitchFamily="34" charset="0"/>
                <a:ea typeface="Calibri" panose="020F0502020204030204" pitchFamily="34" charset="0"/>
                <a:cs typeface="Traditional Arabic"/>
                <a:sym typeface="Wingdings" panose="05000000000000000000" pitchFamily="2" charset="2"/>
              </a:rPr>
              <a:t>/</a:t>
            </a:r>
            <a:r>
              <a:rPr lang="en-US" sz="2000" dirty="0" err="1">
                <a:latin typeface="Arial Black" panose="020B0A04020102020204" pitchFamily="34" charset="0"/>
                <a:ea typeface="Calibri" panose="020F0502020204030204" pitchFamily="34" charset="0"/>
                <a:cs typeface="Traditional Arabic"/>
                <a:sym typeface="Wingdings" panose="05000000000000000000" pitchFamily="2" charset="2"/>
              </a:rPr>
              <a:t>fak</a:t>
            </a:r>
            <a:r>
              <a:rPr lang="en-US" sz="2000" dirty="0">
                <a:latin typeface="Arial Black" panose="020B0A04020102020204" pitchFamily="34" charset="0"/>
                <a:ea typeface="Calibri" panose="020F0502020204030204" pitchFamily="34" charset="0"/>
                <a:cs typeface="Traditional Arabic"/>
                <a:sym typeface="Wingdings" panose="05000000000000000000" pitchFamily="2" charset="2"/>
              </a:rPr>
              <a:t>/</a:t>
            </a:r>
            <a:r>
              <a:rPr lang="en-US" sz="2000" dirty="0" err="1">
                <a:latin typeface="Arial Black" panose="020B0A04020102020204" pitchFamily="34" charset="0"/>
                <a:ea typeface="Calibri" panose="020F0502020204030204" pitchFamily="34" charset="0"/>
                <a:cs typeface="Traditional Arabic"/>
                <a:sym typeface="Wingdings" panose="05000000000000000000" pitchFamily="2" charset="2"/>
              </a:rPr>
              <a:t>univ</a:t>
            </a:r>
            <a:r>
              <a:rPr lang="en-US" sz="2000" dirty="0">
                <a:latin typeface="Arial Black" panose="020B0A04020102020204" pitchFamily="34" charset="0"/>
                <a:ea typeface="Calibri" panose="020F0502020204030204" pitchFamily="34" charset="0"/>
                <a:cs typeface="Traditional Arabic"/>
                <a:sym typeface="Wingdings" panose="05000000000000000000" pitchFamily="2" charset="2"/>
              </a:rPr>
              <a:t>)</a:t>
            </a:r>
          </a:p>
          <a:p>
            <a:pPr marL="493200" lvl="0" indent="-457200" algn="just">
              <a:lnSpc>
                <a:spcPct val="115000"/>
              </a:lnSpc>
              <a:spcBef>
                <a:spcPts val="600"/>
              </a:spcBef>
              <a:spcAft>
                <a:spcPts val="1200"/>
              </a:spcAft>
              <a:buFont typeface="+mj-lt"/>
              <a:buAutoNum type="arabicPeriod"/>
            </a:pPr>
            <a:r>
              <a:rPr lang="en-US" sz="2000" dirty="0">
                <a:solidFill>
                  <a:srgbClr val="0000CC"/>
                </a:solidFill>
                <a:latin typeface="Arial Black" panose="020B0A04020102020204" pitchFamily="34" charset="0"/>
                <a:ea typeface="Calibri" panose="020F0502020204030204" pitchFamily="34" charset="0"/>
                <a:cs typeface="Traditional Arabic"/>
                <a:sym typeface="Wingdings" panose="05000000000000000000" pitchFamily="2" charset="2"/>
              </a:rPr>
              <a:t>Auditor </a:t>
            </a:r>
            <a:r>
              <a:rPr lang="en-US" sz="2000" dirty="0" err="1">
                <a:solidFill>
                  <a:srgbClr val="0000CC"/>
                </a:solidFill>
                <a:latin typeface="Arial Black" panose="020B0A04020102020204" pitchFamily="34" charset="0"/>
                <a:ea typeface="Calibri" panose="020F0502020204030204" pitchFamily="34" charset="0"/>
                <a:cs typeface="Traditional Arabic"/>
                <a:sym typeface="Wingdings" panose="05000000000000000000" pitchFamily="2" charset="2"/>
              </a:rPr>
              <a:t>Mutu</a:t>
            </a:r>
            <a:r>
              <a:rPr lang="en-US" sz="2000" dirty="0">
                <a:solidFill>
                  <a:srgbClr val="0000CC"/>
                </a:solidFill>
                <a:latin typeface="Arial Black" panose="020B0A04020102020204" pitchFamily="34" charset="0"/>
                <a:ea typeface="Calibri" panose="020F0502020204030204" pitchFamily="34" charset="0"/>
                <a:cs typeface="Traditional Arabic"/>
                <a:sym typeface="Wingdings" panose="05000000000000000000" pitchFamily="2" charset="2"/>
              </a:rPr>
              <a:t> </a:t>
            </a:r>
            <a:r>
              <a:rPr lang="en-US" sz="2000" dirty="0" err="1">
                <a:solidFill>
                  <a:srgbClr val="0000CC"/>
                </a:solidFill>
                <a:latin typeface="Arial Black" panose="020B0A04020102020204" pitchFamily="34" charset="0"/>
                <a:ea typeface="Calibri" panose="020F0502020204030204" pitchFamily="34" charset="0"/>
                <a:cs typeface="Traditional Arabic"/>
                <a:sym typeface="Wingdings" panose="05000000000000000000" pitchFamily="2" charset="2"/>
              </a:rPr>
              <a:t>hasil</a:t>
            </a:r>
            <a:r>
              <a:rPr lang="en-US" sz="2000" dirty="0">
                <a:solidFill>
                  <a:srgbClr val="0000CC"/>
                </a:solidFill>
                <a:latin typeface="Arial Black" panose="020B0A04020102020204" pitchFamily="34" charset="0"/>
                <a:ea typeface="Calibri" panose="020F0502020204030204" pitchFamily="34" charset="0"/>
                <a:cs typeface="Traditional Arabic"/>
                <a:sym typeface="Wingdings" panose="05000000000000000000" pitchFamily="2" charset="2"/>
              </a:rPr>
              <a:t> </a:t>
            </a:r>
            <a:r>
              <a:rPr lang="en-US" sz="2000" dirty="0" err="1">
                <a:solidFill>
                  <a:srgbClr val="0000CC"/>
                </a:solidFill>
                <a:latin typeface="Arial Black" panose="020B0A04020102020204" pitchFamily="34" charset="0"/>
                <a:ea typeface="Calibri" panose="020F0502020204030204" pitchFamily="34" charset="0"/>
                <a:cs typeface="Traditional Arabic"/>
                <a:sym typeface="Wingdings" panose="05000000000000000000" pitchFamily="2" charset="2"/>
              </a:rPr>
              <a:t>kerja</a:t>
            </a:r>
            <a:r>
              <a:rPr lang="en-US" sz="2000" dirty="0">
                <a:solidFill>
                  <a:srgbClr val="0000CC"/>
                </a:solidFill>
                <a:latin typeface="Arial Black" panose="020B0A04020102020204" pitchFamily="34" charset="0"/>
                <a:ea typeface="Calibri" panose="020F0502020204030204" pitchFamily="34" charset="0"/>
                <a:cs typeface="Traditional Arabic"/>
                <a:sym typeface="Wingdings" panose="05000000000000000000" pitchFamily="2" charset="2"/>
              </a:rPr>
              <a:t>  LP3M</a:t>
            </a:r>
          </a:p>
          <a:p>
            <a:pPr marL="493200" lvl="0" indent="-457200" algn="just">
              <a:lnSpc>
                <a:spcPct val="115000"/>
              </a:lnSpc>
              <a:spcBef>
                <a:spcPts val="600"/>
              </a:spcBef>
              <a:spcAft>
                <a:spcPts val="1200"/>
              </a:spcAft>
              <a:buFont typeface="+mj-lt"/>
              <a:buAutoNum type="arabicPeriod"/>
            </a:pPr>
            <a:r>
              <a:rPr lang="en-US" sz="2000" dirty="0" err="1">
                <a:solidFill>
                  <a:schemeClr val="bg1"/>
                </a:solidFill>
                <a:latin typeface="Arial Black" panose="020B0A04020102020204" pitchFamily="34" charset="0"/>
                <a:ea typeface="Calibri" panose="020F0502020204030204" pitchFamily="34" charset="0"/>
                <a:cs typeface="Traditional Arabic"/>
                <a:sym typeface="Wingdings" panose="05000000000000000000" pitchFamily="2" charset="2"/>
              </a:rPr>
              <a:t>Waktu</a:t>
            </a:r>
            <a:r>
              <a:rPr lang="en-US" sz="2000" dirty="0">
                <a:solidFill>
                  <a:schemeClr val="bg1"/>
                </a:solidFill>
                <a:latin typeface="Arial Black" panose="020B0A04020102020204" pitchFamily="34" charset="0"/>
                <a:ea typeface="Calibri" panose="020F0502020204030204" pitchFamily="34" charset="0"/>
                <a:cs typeface="Traditional Arabic"/>
                <a:sym typeface="Wingdings" panose="05000000000000000000" pitchFamily="2" charset="2"/>
              </a:rPr>
              <a:t> Audit </a:t>
            </a:r>
            <a:r>
              <a:rPr lang="en-US" sz="2000" dirty="0" err="1">
                <a:solidFill>
                  <a:schemeClr val="bg1"/>
                </a:solidFill>
                <a:latin typeface="Arial Black" panose="020B0A04020102020204" pitchFamily="34" charset="0"/>
                <a:ea typeface="Calibri" panose="020F0502020204030204" pitchFamily="34" charset="0"/>
                <a:cs typeface="Traditional Arabic"/>
                <a:sym typeface="Wingdings" panose="05000000000000000000" pitchFamily="2" charset="2"/>
              </a:rPr>
              <a:t>mutu</a:t>
            </a:r>
            <a:r>
              <a:rPr lang="en-US" sz="2000" dirty="0">
                <a:solidFill>
                  <a:schemeClr val="bg1"/>
                </a:solidFill>
                <a:latin typeface="Arial Black" panose="020B0A04020102020204" pitchFamily="34" charset="0"/>
                <a:ea typeface="Calibri" panose="020F0502020204030204" pitchFamily="34" charset="0"/>
                <a:cs typeface="Traditional Arabic"/>
                <a:sym typeface="Wingdings" panose="05000000000000000000" pitchFamily="2" charset="2"/>
              </a:rPr>
              <a:t> </a:t>
            </a:r>
            <a:r>
              <a:rPr lang="en-US" sz="2000" dirty="0" err="1">
                <a:solidFill>
                  <a:schemeClr val="bg1"/>
                </a:solidFill>
                <a:latin typeface="Arial Black" panose="020B0A04020102020204" pitchFamily="34" charset="0"/>
                <a:ea typeface="Calibri" panose="020F0502020204030204" pitchFamily="34" charset="0"/>
                <a:cs typeface="Traditional Arabic"/>
                <a:sym typeface="Wingdings" panose="05000000000000000000" pitchFamily="2" charset="2"/>
              </a:rPr>
              <a:t>akhir</a:t>
            </a:r>
            <a:r>
              <a:rPr lang="en-US" sz="2000" dirty="0">
                <a:solidFill>
                  <a:schemeClr val="bg1"/>
                </a:solidFill>
                <a:latin typeface="Arial Black" panose="020B0A04020102020204" pitchFamily="34" charset="0"/>
                <a:ea typeface="Calibri" panose="020F0502020204030204" pitchFamily="34" charset="0"/>
                <a:cs typeface="Traditional Arabic"/>
                <a:sym typeface="Wingdings" panose="05000000000000000000" pitchFamily="2" charset="2"/>
              </a:rPr>
              <a:t> </a:t>
            </a:r>
            <a:r>
              <a:rPr lang="en-US" sz="2000" dirty="0" err="1">
                <a:solidFill>
                  <a:schemeClr val="bg1"/>
                </a:solidFill>
                <a:latin typeface="Arial Black" panose="020B0A04020102020204" pitchFamily="34" charset="0"/>
                <a:ea typeface="Calibri" panose="020F0502020204030204" pitchFamily="34" charset="0"/>
                <a:cs typeface="Traditional Arabic"/>
                <a:sym typeface="Wingdings" panose="05000000000000000000" pitchFamily="2" charset="2"/>
              </a:rPr>
              <a:t>genap</a:t>
            </a:r>
            <a:r>
              <a:rPr lang="en-US" sz="2000" dirty="0">
                <a:solidFill>
                  <a:schemeClr val="bg1"/>
                </a:solidFill>
                <a:latin typeface="Arial Black" panose="020B0A04020102020204" pitchFamily="34" charset="0"/>
                <a:ea typeface="Calibri" panose="020F0502020204030204" pitchFamily="34" charset="0"/>
                <a:cs typeface="Traditional Arabic"/>
                <a:sym typeface="Wingdings" panose="05000000000000000000" pitchFamily="2" charset="2"/>
              </a:rPr>
              <a:t> </a:t>
            </a:r>
            <a:r>
              <a:rPr lang="en-US" sz="2000" dirty="0" err="1">
                <a:solidFill>
                  <a:schemeClr val="bg1"/>
                </a:solidFill>
                <a:latin typeface="Arial Black" panose="020B0A04020102020204" pitchFamily="34" charset="0"/>
                <a:ea typeface="Calibri" panose="020F0502020204030204" pitchFamily="34" charset="0"/>
                <a:cs typeface="Traditional Arabic"/>
                <a:sym typeface="Wingdings" panose="05000000000000000000" pitchFamily="2" charset="2"/>
              </a:rPr>
              <a:t>sbg</a:t>
            </a:r>
            <a:r>
              <a:rPr lang="en-US" sz="2000" dirty="0">
                <a:solidFill>
                  <a:schemeClr val="bg1"/>
                </a:solidFill>
                <a:latin typeface="Arial Black" panose="020B0A04020102020204" pitchFamily="34" charset="0"/>
                <a:ea typeface="Calibri" panose="020F0502020204030204" pitchFamily="34" charset="0"/>
                <a:cs typeface="Traditional Arabic"/>
                <a:sym typeface="Wingdings" panose="05000000000000000000" pitchFamily="2" charset="2"/>
              </a:rPr>
              <a:t> </a:t>
            </a:r>
            <a:r>
              <a:rPr lang="en-US" sz="2000" dirty="0" err="1">
                <a:solidFill>
                  <a:schemeClr val="bg1"/>
                </a:solidFill>
                <a:latin typeface="Arial Black" panose="020B0A04020102020204" pitchFamily="34" charset="0"/>
                <a:ea typeface="Calibri" panose="020F0502020204030204" pitchFamily="34" charset="0"/>
                <a:cs typeface="Traditional Arabic"/>
                <a:sym typeface="Wingdings" panose="05000000000000000000" pitchFamily="2" charset="2"/>
              </a:rPr>
              <a:t>dasar</a:t>
            </a:r>
            <a:r>
              <a:rPr lang="en-US" sz="2000" dirty="0">
                <a:solidFill>
                  <a:schemeClr val="bg1"/>
                </a:solidFill>
                <a:latin typeface="Arial Black" panose="020B0A04020102020204" pitchFamily="34" charset="0"/>
                <a:ea typeface="Calibri" panose="020F0502020204030204" pitchFamily="34" charset="0"/>
                <a:cs typeface="Traditional Arabic"/>
                <a:sym typeface="Wingdings" panose="05000000000000000000" pitchFamily="2" charset="2"/>
              </a:rPr>
              <a:t> </a:t>
            </a:r>
            <a:r>
              <a:rPr lang="en-US" sz="2000" dirty="0" err="1">
                <a:solidFill>
                  <a:schemeClr val="bg1"/>
                </a:solidFill>
                <a:latin typeface="Arial Black" panose="020B0A04020102020204" pitchFamily="34" charset="0"/>
                <a:ea typeface="Calibri" panose="020F0502020204030204" pitchFamily="34" charset="0"/>
                <a:cs typeface="Traditional Arabic"/>
                <a:sym typeface="Wingdings" panose="05000000000000000000" pitchFamily="2" charset="2"/>
              </a:rPr>
              <a:t>pembayaran</a:t>
            </a:r>
            <a:r>
              <a:rPr lang="en-US" sz="2000" dirty="0">
                <a:solidFill>
                  <a:schemeClr val="bg1"/>
                </a:solidFill>
                <a:latin typeface="Arial Black" panose="020B0A04020102020204" pitchFamily="34" charset="0"/>
                <a:ea typeface="Calibri" panose="020F0502020204030204" pitchFamily="34" charset="0"/>
                <a:cs typeface="Traditional Arabic"/>
                <a:sym typeface="Wingdings" panose="05000000000000000000" pitchFamily="2" charset="2"/>
              </a:rPr>
              <a:t> REMUNERASI </a:t>
            </a:r>
            <a:r>
              <a:rPr lang="en-US" sz="2000" dirty="0" err="1">
                <a:solidFill>
                  <a:schemeClr val="bg1"/>
                </a:solidFill>
                <a:latin typeface="Arial Black" panose="020B0A04020102020204" pitchFamily="34" charset="0"/>
                <a:ea typeface="Calibri" panose="020F0502020204030204" pitchFamily="34" charset="0"/>
                <a:cs typeface="Traditional Arabic"/>
                <a:sym typeface="Wingdings" panose="05000000000000000000" pitchFamily="2" charset="2"/>
              </a:rPr>
              <a:t>tahun</a:t>
            </a:r>
            <a:r>
              <a:rPr lang="en-US" sz="2000" dirty="0">
                <a:solidFill>
                  <a:schemeClr val="bg1"/>
                </a:solidFill>
                <a:latin typeface="Arial Black" panose="020B0A04020102020204" pitchFamily="34" charset="0"/>
                <a:ea typeface="Calibri" panose="020F0502020204030204" pitchFamily="34" charset="0"/>
                <a:cs typeface="Traditional Arabic"/>
                <a:sym typeface="Wingdings" panose="05000000000000000000" pitchFamily="2" charset="2"/>
              </a:rPr>
              <a:t> </a:t>
            </a:r>
            <a:r>
              <a:rPr lang="en-US" sz="2000" dirty="0" err="1">
                <a:solidFill>
                  <a:schemeClr val="bg1"/>
                </a:solidFill>
                <a:latin typeface="Arial Black" panose="020B0A04020102020204" pitchFamily="34" charset="0"/>
                <a:ea typeface="Calibri" panose="020F0502020204030204" pitchFamily="34" charset="0"/>
                <a:cs typeface="Traditional Arabic"/>
                <a:sym typeface="Wingdings" panose="05000000000000000000" pitchFamily="2" charset="2"/>
              </a:rPr>
              <a:t>berikutnya</a:t>
            </a:r>
            <a:r>
              <a:rPr lang="en-US" sz="2000" dirty="0">
                <a:solidFill>
                  <a:schemeClr val="bg1"/>
                </a:solidFill>
                <a:latin typeface="Arial Black" panose="020B0A04020102020204" pitchFamily="34" charset="0"/>
                <a:ea typeface="Calibri" panose="020F0502020204030204" pitchFamily="34" charset="0"/>
                <a:cs typeface="Traditional Arabic"/>
                <a:sym typeface="Wingdings" panose="05000000000000000000" pitchFamily="2" charset="2"/>
              </a:rPr>
              <a:t>.</a:t>
            </a:r>
          </a:p>
        </p:txBody>
      </p:sp>
    </p:spTree>
    <p:extLst>
      <p:ext uri="{BB962C8B-B14F-4D97-AF65-F5344CB8AC3E}">
        <p14:creationId xmlns:p14="http://schemas.microsoft.com/office/powerpoint/2010/main" val="156876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245321437"/>
              </p:ext>
            </p:extLst>
          </p:nvPr>
        </p:nvGraphicFramePr>
        <p:xfrm>
          <a:off x="1171074" y="0"/>
          <a:ext cx="7764379" cy="6713622"/>
        </p:xfrm>
        <a:graphic>
          <a:graphicData uri="http://schemas.openxmlformats.org/presentationml/2006/ole">
            <mc:AlternateContent xmlns:mc="http://schemas.openxmlformats.org/markup-compatibility/2006">
              <mc:Choice xmlns:v="urn:schemas-microsoft-com:vml" Requires="v">
                <p:oleObj spid="_x0000_s5142" name="Document" r:id="rId3" imgW="5495049" imgH="7770082" progId="Word.Document.12">
                  <p:embed/>
                </p:oleObj>
              </mc:Choice>
              <mc:Fallback>
                <p:oleObj name="Document" r:id="rId3" imgW="5495049" imgH="7770082" progId="Word.Document.12">
                  <p:embed/>
                  <p:pic>
                    <p:nvPicPr>
                      <p:cNvPr id="0" name=""/>
                      <p:cNvPicPr/>
                      <p:nvPr/>
                    </p:nvPicPr>
                    <p:blipFill>
                      <a:blip r:embed="rId4"/>
                      <a:stretch>
                        <a:fillRect/>
                      </a:stretch>
                    </p:blipFill>
                    <p:spPr>
                      <a:xfrm>
                        <a:off x="1171074" y="0"/>
                        <a:ext cx="7764379" cy="6713622"/>
                      </a:xfrm>
                      <a:prstGeom prst="rect">
                        <a:avLst/>
                      </a:prstGeom>
                    </p:spPr>
                  </p:pic>
                </p:oleObj>
              </mc:Fallback>
            </mc:AlternateContent>
          </a:graphicData>
        </a:graphic>
      </p:graphicFrame>
      <p:sp>
        <p:nvSpPr>
          <p:cNvPr id="3" name="Rounded Rectangle 2"/>
          <p:cNvSpPr/>
          <p:nvPr/>
        </p:nvSpPr>
        <p:spPr>
          <a:xfrm>
            <a:off x="0" y="0"/>
            <a:ext cx="673768" cy="6713622"/>
          </a:xfrm>
          <a:prstGeom prst="round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2800" dirty="0">
                <a:solidFill>
                  <a:srgbClr val="FF0000"/>
                </a:solidFill>
                <a:latin typeface="Arial Black" panose="020B0A04020102020204" pitchFamily="34" charset="0"/>
              </a:rPr>
              <a:t>CONTOH PERJANIJAN KINERHA</a:t>
            </a:r>
          </a:p>
        </p:txBody>
      </p:sp>
    </p:spTree>
    <p:extLst>
      <p:ext uri="{BB962C8B-B14F-4D97-AF65-F5344CB8AC3E}">
        <p14:creationId xmlns:p14="http://schemas.microsoft.com/office/powerpoint/2010/main" val="904516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870857"/>
            <a:ext cx="7886700" cy="5306106"/>
          </a:xfrm>
        </p:spPr>
        <p:txBody>
          <a:bodyPr>
            <a:normAutofit fontScale="92500" lnSpcReduction="20000"/>
          </a:bodyPr>
          <a:lstStyle/>
          <a:p>
            <a:r>
              <a:rPr lang="en-US" dirty="0" err="1"/>
              <a:t>Peningkatan</a:t>
            </a:r>
            <a:r>
              <a:rPr lang="en-US" dirty="0"/>
              <a:t> </a:t>
            </a:r>
            <a:r>
              <a:rPr lang="en-US" dirty="0" err="1"/>
              <a:t>mutu</a:t>
            </a:r>
            <a:r>
              <a:rPr lang="en-US" dirty="0"/>
              <a:t> </a:t>
            </a:r>
            <a:r>
              <a:rPr lang="en-US" dirty="0" err="1"/>
              <a:t>pendidikan</a:t>
            </a:r>
            <a:r>
              <a:rPr lang="en-US" dirty="0"/>
              <a:t> </a:t>
            </a:r>
            <a:r>
              <a:rPr lang="en-US" dirty="0" err="1"/>
              <a:t>tinggi</a:t>
            </a:r>
            <a:r>
              <a:rPr lang="en-US" dirty="0"/>
              <a:t>, </a:t>
            </a:r>
            <a:r>
              <a:rPr lang="en-US" dirty="0" err="1"/>
              <a:t>mulai</a:t>
            </a:r>
            <a:r>
              <a:rPr lang="en-US" dirty="0"/>
              <a:t> </a:t>
            </a:r>
            <a:r>
              <a:rPr lang="en-US" dirty="0" err="1"/>
              <a:t>dari</a:t>
            </a:r>
            <a:r>
              <a:rPr lang="en-US" dirty="0"/>
              <a:t> </a:t>
            </a:r>
            <a:r>
              <a:rPr lang="en-US" b="1" dirty="0" err="1">
                <a:solidFill>
                  <a:srgbClr val="FF0000"/>
                </a:solidFill>
              </a:rPr>
              <a:t>tata</a:t>
            </a:r>
            <a:r>
              <a:rPr lang="en-US" b="1" dirty="0">
                <a:solidFill>
                  <a:srgbClr val="FF0000"/>
                </a:solidFill>
              </a:rPr>
              <a:t> </a:t>
            </a:r>
            <a:r>
              <a:rPr lang="en-US" b="1" dirty="0" err="1">
                <a:solidFill>
                  <a:srgbClr val="FF0000"/>
                </a:solidFill>
              </a:rPr>
              <a:t>kelola</a:t>
            </a:r>
            <a:r>
              <a:rPr lang="en-US" b="1" dirty="0">
                <a:solidFill>
                  <a:srgbClr val="FF0000"/>
                </a:solidFill>
              </a:rPr>
              <a:t> </a:t>
            </a:r>
            <a:r>
              <a:rPr lang="en-US" b="1" dirty="0" err="1">
                <a:solidFill>
                  <a:srgbClr val="FF0000"/>
                </a:solidFill>
              </a:rPr>
              <a:t>kelembagaan</a:t>
            </a:r>
            <a:r>
              <a:rPr lang="en-US" b="1" dirty="0">
                <a:solidFill>
                  <a:srgbClr val="FF0000"/>
                </a:solidFill>
              </a:rPr>
              <a:t>, proses </a:t>
            </a:r>
            <a:r>
              <a:rPr lang="en-US" b="1" dirty="0" err="1">
                <a:solidFill>
                  <a:srgbClr val="FF0000"/>
                </a:solidFill>
              </a:rPr>
              <a:t>akademik</a:t>
            </a:r>
            <a:r>
              <a:rPr lang="en-US" b="1" dirty="0">
                <a:solidFill>
                  <a:srgbClr val="FF0000"/>
                </a:solidFill>
              </a:rPr>
              <a:t>, </a:t>
            </a:r>
            <a:r>
              <a:rPr lang="en-US" b="1" dirty="0" err="1">
                <a:solidFill>
                  <a:srgbClr val="FF0000"/>
                </a:solidFill>
              </a:rPr>
              <a:t>sampai</a:t>
            </a:r>
            <a:r>
              <a:rPr lang="en-US" b="1" dirty="0">
                <a:solidFill>
                  <a:srgbClr val="FF0000"/>
                </a:solidFill>
              </a:rPr>
              <a:t> output </a:t>
            </a:r>
            <a:r>
              <a:rPr lang="en-US" b="1" dirty="0" err="1">
                <a:solidFill>
                  <a:srgbClr val="FF0000"/>
                </a:solidFill>
              </a:rPr>
              <a:t>lulusannya</a:t>
            </a:r>
            <a:r>
              <a:rPr lang="en-US" dirty="0"/>
              <a:t>, </a:t>
            </a:r>
            <a:r>
              <a:rPr lang="en-US" dirty="0" err="1"/>
              <a:t>merupakan</a:t>
            </a:r>
            <a:r>
              <a:rPr lang="en-US" dirty="0"/>
              <a:t> </a:t>
            </a:r>
            <a:r>
              <a:rPr lang="en-US" dirty="0" err="1"/>
              <a:t>suatu</a:t>
            </a:r>
            <a:r>
              <a:rPr lang="en-US" dirty="0"/>
              <a:t> </a:t>
            </a:r>
            <a:r>
              <a:rPr lang="en-US" dirty="0" err="1"/>
              <a:t>kebutuhan</a:t>
            </a:r>
            <a:r>
              <a:rPr lang="en-US" dirty="0"/>
              <a:t> </a:t>
            </a:r>
            <a:r>
              <a:rPr lang="en-US" dirty="0" err="1"/>
              <a:t>bangsa</a:t>
            </a:r>
            <a:r>
              <a:rPr lang="en-US" dirty="0"/>
              <a:t> yang </a:t>
            </a:r>
            <a:r>
              <a:rPr lang="en-US" dirty="0" err="1"/>
              <a:t>ingin</a:t>
            </a:r>
            <a:r>
              <a:rPr lang="en-US" dirty="0"/>
              <a:t> </a:t>
            </a:r>
            <a:r>
              <a:rPr lang="en-US" dirty="0" err="1"/>
              <a:t>maju</a:t>
            </a:r>
            <a:r>
              <a:rPr lang="en-US" dirty="0"/>
              <a:t>, </a:t>
            </a:r>
            <a:r>
              <a:rPr lang="en-US" dirty="0" err="1"/>
              <a:t>karena</a:t>
            </a:r>
            <a:r>
              <a:rPr lang="en-US" dirty="0"/>
              <a:t> </a:t>
            </a:r>
            <a:r>
              <a:rPr lang="en-US" dirty="0" err="1" smtClean="0"/>
              <a:t>pendidikan</a:t>
            </a:r>
            <a:r>
              <a:rPr lang="en-US" dirty="0" smtClean="0"/>
              <a:t> </a:t>
            </a:r>
            <a:r>
              <a:rPr lang="en-US" dirty="0"/>
              <a:t>yang </a:t>
            </a:r>
            <a:r>
              <a:rPr lang="en-US" dirty="0" err="1"/>
              <a:t>bermutu</a:t>
            </a:r>
            <a:r>
              <a:rPr lang="en-US" dirty="0"/>
              <a:t> </a:t>
            </a:r>
            <a:r>
              <a:rPr lang="en-US" dirty="0" err="1"/>
              <a:t>dapat</a:t>
            </a:r>
            <a:r>
              <a:rPr lang="en-US" dirty="0"/>
              <a:t> </a:t>
            </a:r>
            <a:r>
              <a:rPr lang="en-US" dirty="0" err="1"/>
              <a:t>menunjang</a:t>
            </a:r>
            <a:r>
              <a:rPr lang="en-US" dirty="0"/>
              <a:t> </a:t>
            </a:r>
            <a:r>
              <a:rPr lang="en-US" dirty="0" err="1"/>
              <a:t>pembangunan</a:t>
            </a:r>
            <a:r>
              <a:rPr lang="en-US" dirty="0"/>
              <a:t> di </a:t>
            </a:r>
            <a:r>
              <a:rPr lang="en-US" dirty="0" err="1"/>
              <a:t>segala</a:t>
            </a:r>
            <a:r>
              <a:rPr lang="en-US" dirty="0"/>
              <a:t> </a:t>
            </a:r>
            <a:r>
              <a:rPr lang="en-US" dirty="0" err="1"/>
              <a:t>bidang</a:t>
            </a:r>
            <a:r>
              <a:rPr lang="en-US" dirty="0"/>
              <a:t>. </a:t>
            </a:r>
            <a:endParaRPr lang="en-US" dirty="0" smtClean="0"/>
          </a:p>
          <a:p>
            <a:r>
              <a:rPr lang="en-US" dirty="0" err="1" smtClean="0"/>
              <a:t>Berbagai</a:t>
            </a:r>
            <a:r>
              <a:rPr lang="en-US" dirty="0" smtClean="0"/>
              <a:t> </a:t>
            </a:r>
            <a:r>
              <a:rPr lang="en-US" dirty="0" err="1" smtClean="0"/>
              <a:t>faktor</a:t>
            </a:r>
            <a:r>
              <a:rPr lang="en-US" dirty="0" smtClean="0"/>
              <a:t> </a:t>
            </a:r>
            <a:r>
              <a:rPr lang="en-US" dirty="0" err="1" smtClean="0"/>
              <a:t>pemicunya</a:t>
            </a:r>
            <a:r>
              <a:rPr lang="en-US" dirty="0" smtClean="0"/>
              <a:t> , </a:t>
            </a:r>
            <a:r>
              <a:rPr lang="en-US" dirty="0" err="1"/>
              <a:t>yaitu</a:t>
            </a:r>
            <a:r>
              <a:rPr lang="en-US" dirty="0"/>
              <a:t> </a:t>
            </a:r>
            <a:r>
              <a:rPr lang="en-US" dirty="0" smtClean="0"/>
              <a:t>:</a:t>
            </a:r>
          </a:p>
          <a:p>
            <a:pPr lvl="1"/>
            <a:r>
              <a:rPr lang="en-US" dirty="0" err="1"/>
              <a:t>F</a:t>
            </a:r>
            <a:r>
              <a:rPr lang="en-US" dirty="0" err="1" smtClean="0"/>
              <a:t>aktor</a:t>
            </a:r>
            <a:r>
              <a:rPr lang="en-US" dirty="0" smtClean="0"/>
              <a:t> </a:t>
            </a:r>
            <a:r>
              <a:rPr lang="en-US" dirty="0" err="1"/>
              <a:t>eksternal</a:t>
            </a:r>
            <a:r>
              <a:rPr lang="en-US" dirty="0"/>
              <a:t> </a:t>
            </a:r>
            <a:r>
              <a:rPr lang="en-US" dirty="0" err="1"/>
              <a:t>seperti</a:t>
            </a:r>
            <a:r>
              <a:rPr lang="en-US" dirty="0"/>
              <a:t> </a:t>
            </a:r>
            <a:r>
              <a:rPr lang="en-US" dirty="0" err="1" smtClean="0"/>
              <a:t>lahirnya</a:t>
            </a:r>
            <a:r>
              <a:rPr lang="en-US" dirty="0" smtClean="0"/>
              <a:t> </a:t>
            </a:r>
            <a:r>
              <a:rPr lang="en-US" dirty="0"/>
              <a:t>era </a:t>
            </a:r>
            <a:r>
              <a:rPr lang="en-US" dirty="0" err="1"/>
              <a:t>baru</a:t>
            </a:r>
            <a:r>
              <a:rPr lang="en-US" dirty="0"/>
              <a:t> </a:t>
            </a:r>
            <a:r>
              <a:rPr lang="en-US" dirty="0" err="1"/>
              <a:t>yaitu</a:t>
            </a:r>
            <a:r>
              <a:rPr lang="en-US" dirty="0"/>
              <a:t> era </a:t>
            </a:r>
            <a:r>
              <a:rPr lang="en-US" dirty="0" err="1"/>
              <a:t>revolusi</a:t>
            </a:r>
            <a:r>
              <a:rPr lang="en-US" dirty="0"/>
              <a:t> industry </a:t>
            </a:r>
            <a:r>
              <a:rPr lang="en-US" dirty="0" smtClean="0"/>
              <a:t>4.0 </a:t>
            </a:r>
            <a:r>
              <a:rPr lang="en-US" dirty="0" err="1" smtClean="0"/>
              <a:t>dimana</a:t>
            </a:r>
            <a:r>
              <a:rPr lang="en-US" dirty="0" smtClean="0"/>
              <a:t> era </a:t>
            </a:r>
            <a:r>
              <a:rPr lang="en-US" dirty="0" err="1"/>
              <a:t>ini</a:t>
            </a:r>
            <a:r>
              <a:rPr lang="en-US" dirty="0"/>
              <a:t> </a:t>
            </a:r>
            <a:r>
              <a:rPr lang="en-US" dirty="0" err="1"/>
              <a:t>banyak</a:t>
            </a:r>
            <a:r>
              <a:rPr lang="en-US" dirty="0"/>
              <a:t> </a:t>
            </a:r>
            <a:r>
              <a:rPr lang="en-US" dirty="0" err="1"/>
              <a:t>terjadi</a:t>
            </a:r>
            <a:r>
              <a:rPr lang="en-US" dirty="0"/>
              <a:t> </a:t>
            </a:r>
            <a:r>
              <a:rPr lang="en-US" dirty="0" err="1"/>
              <a:t>perkembangan</a:t>
            </a:r>
            <a:r>
              <a:rPr lang="en-US" dirty="0"/>
              <a:t> </a:t>
            </a:r>
            <a:r>
              <a:rPr lang="en-US" dirty="0" err="1" smtClean="0"/>
              <a:t>teknologi</a:t>
            </a:r>
            <a:r>
              <a:rPr lang="en-US" dirty="0" smtClean="0"/>
              <a:t>, </a:t>
            </a:r>
          </a:p>
          <a:p>
            <a:pPr lvl="1"/>
            <a:r>
              <a:rPr lang="en-US" dirty="0" err="1" smtClean="0"/>
              <a:t>Faktor</a:t>
            </a:r>
            <a:r>
              <a:rPr lang="en-US" dirty="0" smtClean="0"/>
              <a:t> </a:t>
            </a:r>
            <a:r>
              <a:rPr lang="en-US" dirty="0"/>
              <a:t>internal, </a:t>
            </a:r>
            <a:r>
              <a:rPr lang="en-US" dirty="0" err="1"/>
              <a:t>yakni</a:t>
            </a:r>
            <a:r>
              <a:rPr lang="en-US" dirty="0"/>
              <a:t> </a:t>
            </a:r>
            <a:r>
              <a:rPr lang="en-US" dirty="0" err="1"/>
              <a:t>terkait</a:t>
            </a:r>
            <a:r>
              <a:rPr lang="en-US" dirty="0"/>
              <a:t> </a:t>
            </a:r>
            <a:r>
              <a:rPr lang="en-US" dirty="0" err="1"/>
              <a:t>dengan</a:t>
            </a:r>
            <a:r>
              <a:rPr lang="en-US" dirty="0"/>
              <a:t> </a:t>
            </a:r>
            <a:r>
              <a:rPr lang="en-US" dirty="0" err="1"/>
              <a:t>kualitas</a:t>
            </a:r>
            <a:r>
              <a:rPr lang="en-US" dirty="0"/>
              <a:t> </a:t>
            </a:r>
            <a:r>
              <a:rPr lang="en-US" dirty="0" err="1"/>
              <a:t>perguruan</a:t>
            </a:r>
            <a:r>
              <a:rPr lang="en-US" dirty="0"/>
              <a:t> </a:t>
            </a:r>
            <a:r>
              <a:rPr lang="en-US" dirty="0" err="1"/>
              <a:t>tinggi</a:t>
            </a:r>
            <a:r>
              <a:rPr lang="en-US" dirty="0"/>
              <a:t> di Indonesia yang </a:t>
            </a:r>
            <a:r>
              <a:rPr lang="en-US" dirty="0" err="1"/>
              <a:t>pada</a:t>
            </a:r>
            <a:r>
              <a:rPr lang="en-US" dirty="0"/>
              <a:t> </a:t>
            </a:r>
            <a:r>
              <a:rPr lang="en-US" dirty="0" err="1"/>
              <a:t>umumnya</a:t>
            </a:r>
            <a:r>
              <a:rPr lang="en-US" dirty="0"/>
              <a:t> </a:t>
            </a:r>
            <a:r>
              <a:rPr lang="en-US" dirty="0" err="1"/>
              <a:t>masih</a:t>
            </a:r>
            <a:r>
              <a:rPr lang="en-US" dirty="0"/>
              <a:t> </a:t>
            </a:r>
            <a:r>
              <a:rPr lang="en-US" dirty="0" err="1"/>
              <a:t>tergolong</a:t>
            </a:r>
            <a:r>
              <a:rPr lang="en-US" dirty="0"/>
              <a:t> </a:t>
            </a:r>
            <a:r>
              <a:rPr lang="en-US" dirty="0" err="1"/>
              <a:t>rendah</a:t>
            </a:r>
            <a:r>
              <a:rPr lang="en-US" dirty="0"/>
              <a:t> </a:t>
            </a:r>
            <a:r>
              <a:rPr lang="en-US" dirty="0" err="1"/>
              <a:t>dibandingkan</a:t>
            </a:r>
            <a:r>
              <a:rPr lang="en-US" dirty="0"/>
              <a:t> </a:t>
            </a:r>
            <a:r>
              <a:rPr lang="en-US" dirty="0" err="1"/>
              <a:t>dengan</a:t>
            </a:r>
            <a:r>
              <a:rPr lang="en-US" dirty="0"/>
              <a:t> Negara lain</a:t>
            </a:r>
            <a:r>
              <a:rPr lang="en-US" dirty="0" smtClean="0"/>
              <a:t>.</a:t>
            </a:r>
          </a:p>
          <a:p>
            <a:endParaRPr lang="en-US" dirty="0"/>
          </a:p>
          <a:p>
            <a:r>
              <a:rPr lang="en-US" sz="3200" dirty="0"/>
              <a:t> </a:t>
            </a:r>
            <a:r>
              <a:rPr lang="en-US" sz="3200" dirty="0" err="1" smtClean="0"/>
              <a:t>P</a:t>
            </a:r>
            <a:r>
              <a:rPr lang="en-US" dirty="0" err="1" smtClean="0"/>
              <a:t>endidikan</a:t>
            </a:r>
            <a:r>
              <a:rPr lang="en-US" dirty="0" smtClean="0"/>
              <a:t> </a:t>
            </a:r>
            <a:r>
              <a:rPr lang="en-US" dirty="0" err="1"/>
              <a:t>bermutu</a:t>
            </a:r>
            <a:r>
              <a:rPr lang="en-US" dirty="0"/>
              <a:t> </a:t>
            </a:r>
            <a:r>
              <a:rPr lang="en-US" dirty="0" err="1" smtClean="0"/>
              <a:t>harus</a:t>
            </a:r>
            <a:r>
              <a:rPr lang="en-US" dirty="0" smtClean="0"/>
              <a:t> </a:t>
            </a:r>
            <a:r>
              <a:rPr lang="en-US" dirty="0" err="1"/>
              <a:t>mendapat</a:t>
            </a:r>
            <a:r>
              <a:rPr lang="en-US" dirty="0"/>
              <a:t> </a:t>
            </a:r>
            <a:r>
              <a:rPr lang="en-US" dirty="0" err="1"/>
              <a:t>perhatian</a:t>
            </a:r>
            <a:r>
              <a:rPr lang="en-US" dirty="0"/>
              <a:t> yang </a:t>
            </a:r>
            <a:r>
              <a:rPr lang="en-US" dirty="0" err="1"/>
              <a:t>besar</a:t>
            </a:r>
            <a:r>
              <a:rPr lang="en-US" dirty="0"/>
              <a:t> agar </a:t>
            </a:r>
            <a:r>
              <a:rPr lang="en-US" dirty="0" err="1"/>
              <a:t>tidak</a:t>
            </a:r>
            <a:r>
              <a:rPr lang="en-US" dirty="0"/>
              <a:t> </a:t>
            </a:r>
            <a:r>
              <a:rPr lang="en-US" dirty="0" err="1"/>
              <a:t>mengalami</a:t>
            </a:r>
            <a:r>
              <a:rPr lang="en-US" dirty="0"/>
              <a:t> </a:t>
            </a:r>
            <a:r>
              <a:rPr lang="en-US" dirty="0" err="1"/>
              <a:t>ketinggalan</a:t>
            </a:r>
            <a:r>
              <a:rPr lang="en-US" dirty="0"/>
              <a:t> di </a:t>
            </a:r>
            <a:r>
              <a:rPr lang="en-US" dirty="0" err="1"/>
              <a:t>bidang</a:t>
            </a:r>
            <a:r>
              <a:rPr lang="en-US" dirty="0"/>
              <a:t> </a:t>
            </a:r>
            <a:r>
              <a:rPr lang="en-US" dirty="0" err="1"/>
              <a:t>ilmu</a:t>
            </a:r>
            <a:r>
              <a:rPr lang="en-US" dirty="0"/>
              <a:t> </a:t>
            </a:r>
            <a:r>
              <a:rPr lang="en-US" dirty="0" err="1"/>
              <a:t>pengetahuan</a:t>
            </a:r>
            <a:r>
              <a:rPr lang="en-US" dirty="0"/>
              <a:t> </a:t>
            </a:r>
            <a:r>
              <a:rPr lang="en-US" dirty="0" err="1"/>
              <a:t>dan</a:t>
            </a:r>
            <a:r>
              <a:rPr lang="en-US" dirty="0"/>
              <a:t> </a:t>
            </a:r>
            <a:r>
              <a:rPr lang="en-US" dirty="0" err="1"/>
              <a:t>teknologi</a:t>
            </a:r>
            <a:r>
              <a:rPr lang="en-US" dirty="0"/>
              <a:t> yang </a:t>
            </a:r>
            <a:r>
              <a:rPr lang="en-US" dirty="0" err="1"/>
              <a:t>mutlak</a:t>
            </a:r>
            <a:r>
              <a:rPr lang="en-US" dirty="0"/>
              <a:t> </a:t>
            </a:r>
            <a:r>
              <a:rPr lang="en-US" dirty="0" err="1"/>
              <a:t>diperlukan</a:t>
            </a:r>
            <a:r>
              <a:rPr lang="en-US" dirty="0"/>
              <a:t> </a:t>
            </a:r>
            <a:r>
              <a:rPr lang="en-US" dirty="0" err="1"/>
              <a:t>untuk</a:t>
            </a:r>
            <a:r>
              <a:rPr lang="en-US" dirty="0"/>
              <a:t> </a:t>
            </a:r>
            <a:r>
              <a:rPr lang="en-US" dirty="0" err="1"/>
              <a:t>mempercepat</a:t>
            </a:r>
            <a:r>
              <a:rPr lang="en-US" dirty="0"/>
              <a:t> </a:t>
            </a:r>
            <a:r>
              <a:rPr lang="en-US" dirty="0" err="1"/>
              <a:t>pembangunan</a:t>
            </a:r>
            <a:r>
              <a:rPr lang="en-US" dirty="0"/>
              <a:t>. </a:t>
            </a:r>
            <a:endParaRPr lang="en-US" dirty="0"/>
          </a:p>
        </p:txBody>
      </p:sp>
    </p:spTree>
    <p:extLst>
      <p:ext uri="{BB962C8B-B14F-4D97-AF65-F5344CB8AC3E}">
        <p14:creationId xmlns:p14="http://schemas.microsoft.com/office/powerpoint/2010/main" val="36824584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85583923"/>
              </p:ext>
            </p:extLst>
          </p:nvPr>
        </p:nvGraphicFramePr>
        <p:xfrm>
          <a:off x="189482" y="271463"/>
          <a:ext cx="6850685" cy="6806311"/>
        </p:xfrm>
        <a:graphic>
          <a:graphicData uri="http://schemas.openxmlformats.org/drawingml/2006/table">
            <a:tbl>
              <a:tblPr firstRow="1" firstCol="1" lastRow="1" lastCol="1" bandRow="1" bandCol="1">
                <a:tableStyleId>{21E4AEA4-8DFA-4A89-87EB-49C32662AFE0}</a:tableStyleId>
              </a:tblPr>
              <a:tblGrid>
                <a:gridCol w="442241"/>
                <a:gridCol w="1057740"/>
                <a:gridCol w="2827440"/>
                <a:gridCol w="858379"/>
                <a:gridCol w="419951"/>
                <a:gridCol w="414978"/>
                <a:gridCol w="414978"/>
                <a:gridCol w="414978"/>
              </a:tblGrid>
              <a:tr h="357767">
                <a:tc rowSpan="2">
                  <a:txBody>
                    <a:bodyPr/>
                    <a:lstStyle/>
                    <a:p>
                      <a:pPr marL="95250" marR="0" algn="ctr">
                        <a:spcBef>
                          <a:spcPts val="630"/>
                        </a:spcBef>
                        <a:spcAft>
                          <a:spcPts val="0"/>
                        </a:spcAft>
                      </a:pPr>
                      <a:r>
                        <a:rPr lang="id-ID" sz="1200" dirty="0">
                          <a:solidFill>
                            <a:schemeClr val="tx1"/>
                          </a:solidFill>
                          <a:effectLst/>
                        </a:rPr>
                        <a:t>No</a:t>
                      </a:r>
                      <a:endParaRPr lang="en-US" sz="1400" b="1"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tc rowSpan="2">
                  <a:txBody>
                    <a:bodyPr/>
                    <a:lstStyle/>
                    <a:p>
                      <a:pPr marL="365760" marR="0" algn="ctr">
                        <a:spcBef>
                          <a:spcPts val="610"/>
                        </a:spcBef>
                        <a:spcAft>
                          <a:spcPts val="0"/>
                        </a:spcAft>
                      </a:pPr>
                      <a:r>
                        <a:rPr lang="id-ID" sz="1200" dirty="0">
                          <a:solidFill>
                            <a:schemeClr val="tx1"/>
                          </a:solidFill>
                          <a:effectLst/>
                        </a:rPr>
                        <a:t>Sasaran</a:t>
                      </a:r>
                      <a:r>
                        <a:rPr lang="id-ID" sz="1200" spc="-20" dirty="0">
                          <a:solidFill>
                            <a:schemeClr val="tx1"/>
                          </a:solidFill>
                          <a:effectLst/>
                        </a:rPr>
                        <a:t> </a:t>
                      </a:r>
                      <a:r>
                        <a:rPr lang="id-ID" sz="1200" dirty="0">
                          <a:solidFill>
                            <a:schemeClr val="tx1"/>
                          </a:solidFill>
                          <a:effectLst/>
                        </a:rPr>
                        <a:t>Kegiatan</a:t>
                      </a:r>
                      <a:endParaRPr lang="en-US" sz="1400" b="1"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tc rowSpan="2">
                  <a:txBody>
                    <a:bodyPr/>
                    <a:lstStyle/>
                    <a:p>
                      <a:pPr marL="114935" marR="0" algn="ctr">
                        <a:spcBef>
                          <a:spcPts val="610"/>
                        </a:spcBef>
                        <a:spcAft>
                          <a:spcPts val="0"/>
                        </a:spcAft>
                      </a:pPr>
                      <a:r>
                        <a:rPr lang="id-ID" sz="1200" dirty="0">
                          <a:solidFill>
                            <a:schemeClr val="tx1"/>
                          </a:solidFill>
                          <a:effectLst/>
                        </a:rPr>
                        <a:t>lndikator</a:t>
                      </a:r>
                      <a:r>
                        <a:rPr lang="id-ID" sz="1200" spc="5" dirty="0">
                          <a:solidFill>
                            <a:schemeClr val="tx1"/>
                          </a:solidFill>
                          <a:effectLst/>
                        </a:rPr>
                        <a:t> </a:t>
                      </a:r>
                      <a:r>
                        <a:rPr lang="id-ID" sz="1200" dirty="0">
                          <a:solidFill>
                            <a:schemeClr val="tx1"/>
                          </a:solidFill>
                          <a:effectLst/>
                        </a:rPr>
                        <a:t>Kinerja</a:t>
                      </a:r>
                      <a:r>
                        <a:rPr lang="id-ID" sz="1200" spc="-20" dirty="0">
                          <a:solidFill>
                            <a:schemeClr val="tx1"/>
                          </a:solidFill>
                          <a:effectLst/>
                        </a:rPr>
                        <a:t> </a:t>
                      </a:r>
                      <a:r>
                        <a:rPr lang="id-ID" sz="1200" dirty="0">
                          <a:solidFill>
                            <a:schemeClr val="tx1"/>
                          </a:solidFill>
                          <a:effectLst/>
                        </a:rPr>
                        <a:t>Kegiatan</a:t>
                      </a:r>
                      <a:endParaRPr lang="en-US" sz="1400" b="1"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tc rowSpan="2">
                  <a:txBody>
                    <a:bodyPr/>
                    <a:lstStyle/>
                    <a:p>
                      <a:pPr marL="94615" marR="78740" indent="-1270" algn="ctr">
                        <a:lnSpc>
                          <a:spcPct val="97000"/>
                        </a:lnSpc>
                        <a:spcBef>
                          <a:spcPts val="630"/>
                        </a:spcBef>
                        <a:spcAft>
                          <a:spcPts val="0"/>
                        </a:spcAft>
                      </a:pPr>
                      <a:r>
                        <a:rPr lang="id-ID" sz="1200" dirty="0">
                          <a:solidFill>
                            <a:schemeClr val="tx1"/>
                          </a:solidFill>
                          <a:effectLst/>
                        </a:rPr>
                        <a:t>Target</a:t>
                      </a:r>
                      <a:r>
                        <a:rPr lang="id-ID" sz="1200" spc="5" dirty="0">
                          <a:solidFill>
                            <a:schemeClr val="tx1"/>
                          </a:solidFill>
                          <a:effectLst/>
                        </a:rPr>
                        <a:t> </a:t>
                      </a:r>
                      <a:r>
                        <a:rPr lang="id-ID" sz="1200" dirty="0">
                          <a:solidFill>
                            <a:schemeClr val="tx1"/>
                          </a:solidFill>
                          <a:effectLst/>
                        </a:rPr>
                        <a:t>Perjanjian</a:t>
                      </a:r>
                      <a:r>
                        <a:rPr lang="id-ID" sz="1200" spc="-265" dirty="0">
                          <a:solidFill>
                            <a:schemeClr val="tx1"/>
                          </a:solidFill>
                          <a:effectLst/>
                        </a:rPr>
                        <a:t> </a:t>
                      </a:r>
                      <a:r>
                        <a:rPr lang="id-ID" sz="1200" dirty="0">
                          <a:solidFill>
                            <a:schemeClr val="tx1"/>
                          </a:solidFill>
                          <a:effectLst/>
                        </a:rPr>
                        <a:t>Kinerja</a:t>
                      </a:r>
                      <a:r>
                        <a:rPr lang="id-ID" sz="1200" spc="5" dirty="0">
                          <a:solidFill>
                            <a:schemeClr val="tx1"/>
                          </a:solidFill>
                          <a:effectLst/>
                        </a:rPr>
                        <a:t> </a:t>
                      </a:r>
                      <a:r>
                        <a:rPr lang="id-ID" sz="1200" dirty="0">
                          <a:solidFill>
                            <a:schemeClr val="tx1"/>
                          </a:solidFill>
                          <a:effectLst/>
                        </a:rPr>
                        <a:t>2021</a:t>
                      </a:r>
                      <a:endParaRPr lang="en-US" sz="1400" b="1"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tc gridSpan="4">
                  <a:txBody>
                    <a:bodyPr/>
                    <a:lstStyle/>
                    <a:p>
                      <a:pPr marL="289560" marR="0" algn="l">
                        <a:spcBef>
                          <a:spcPts val="610"/>
                        </a:spcBef>
                        <a:spcAft>
                          <a:spcPts val="0"/>
                        </a:spcAft>
                      </a:pPr>
                      <a:r>
                        <a:rPr lang="id-ID" sz="1200">
                          <a:solidFill>
                            <a:schemeClr val="tx1"/>
                          </a:solidFill>
                          <a:effectLst/>
                        </a:rPr>
                        <a:t>Target</a:t>
                      </a:r>
                      <a:r>
                        <a:rPr lang="id-ID" sz="1200" spc="-70">
                          <a:solidFill>
                            <a:schemeClr val="tx1"/>
                          </a:solidFill>
                          <a:effectLst/>
                        </a:rPr>
                        <a:t> </a:t>
                      </a:r>
                      <a:r>
                        <a:rPr lang="id-ID" sz="1200">
                          <a:solidFill>
                            <a:schemeClr val="tx1"/>
                          </a:solidFill>
                          <a:effectLst/>
                        </a:rPr>
                        <a:t>Triwulan</a:t>
                      </a:r>
                      <a:endParaRPr lang="en-US" sz="1400" b="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32868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155575" marR="71120" indent="-57785" algn="ctr">
                        <a:lnSpc>
                          <a:spcPct val="90000"/>
                        </a:lnSpc>
                        <a:spcBef>
                          <a:spcPts val="700"/>
                        </a:spcBef>
                        <a:spcAft>
                          <a:spcPts val="0"/>
                        </a:spcAft>
                      </a:pPr>
                      <a:r>
                        <a:rPr lang="id-ID" sz="1200" dirty="0">
                          <a:solidFill>
                            <a:schemeClr val="tx1"/>
                          </a:solidFill>
                          <a:effectLst/>
                        </a:rPr>
                        <a:t>TW</a:t>
                      </a:r>
                      <a:r>
                        <a:rPr lang="id-ID" sz="1200" spc="-215" dirty="0">
                          <a:solidFill>
                            <a:schemeClr val="tx1"/>
                          </a:solidFill>
                          <a:effectLst/>
                        </a:rPr>
                        <a:t> </a:t>
                      </a:r>
                      <a:r>
                        <a:rPr lang="id-ID" sz="1200" dirty="0">
                          <a:solidFill>
                            <a:schemeClr val="tx1"/>
                          </a:solidFill>
                          <a:effectLst/>
                        </a:rPr>
                        <a:t>1</a:t>
                      </a:r>
                      <a:endParaRPr lang="en-US" sz="1400" b="1"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tc>
                  <a:txBody>
                    <a:bodyPr/>
                    <a:lstStyle/>
                    <a:p>
                      <a:pPr marL="149225" marR="66675" indent="-58420" algn="ctr">
                        <a:lnSpc>
                          <a:spcPct val="90000"/>
                        </a:lnSpc>
                        <a:spcBef>
                          <a:spcPts val="700"/>
                        </a:spcBef>
                        <a:spcAft>
                          <a:spcPts val="0"/>
                        </a:spcAft>
                      </a:pPr>
                      <a:r>
                        <a:rPr lang="id-ID" sz="1200" spc="-5" dirty="0">
                          <a:solidFill>
                            <a:schemeClr val="tx1"/>
                          </a:solidFill>
                          <a:effectLst/>
                        </a:rPr>
                        <a:t>TW</a:t>
                      </a:r>
                      <a:r>
                        <a:rPr lang="id-ID" sz="1200" spc="-230" dirty="0">
                          <a:solidFill>
                            <a:schemeClr val="tx1"/>
                          </a:solidFill>
                          <a:effectLst/>
                        </a:rPr>
                        <a:t> </a:t>
                      </a:r>
                      <a:r>
                        <a:rPr lang="id-ID" sz="1200" dirty="0">
                          <a:solidFill>
                            <a:schemeClr val="tx1"/>
                          </a:solidFill>
                          <a:effectLst/>
                        </a:rPr>
                        <a:t>2</a:t>
                      </a:r>
                      <a:endParaRPr lang="en-US" sz="1400" b="1"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tc>
                  <a:txBody>
                    <a:bodyPr/>
                    <a:lstStyle/>
                    <a:p>
                      <a:pPr marL="151130" marR="65405" indent="-59055" algn="ctr">
                        <a:lnSpc>
                          <a:spcPct val="90000"/>
                        </a:lnSpc>
                        <a:spcBef>
                          <a:spcPts val="700"/>
                        </a:spcBef>
                        <a:spcAft>
                          <a:spcPts val="0"/>
                        </a:spcAft>
                      </a:pPr>
                      <a:r>
                        <a:rPr lang="id-ID" sz="1200" spc="-5" dirty="0">
                          <a:solidFill>
                            <a:schemeClr val="tx1"/>
                          </a:solidFill>
                          <a:effectLst/>
                        </a:rPr>
                        <a:t>TW</a:t>
                      </a:r>
                      <a:r>
                        <a:rPr lang="id-ID" sz="1200" spc="-230" dirty="0">
                          <a:solidFill>
                            <a:schemeClr val="tx1"/>
                          </a:solidFill>
                          <a:effectLst/>
                        </a:rPr>
                        <a:t> </a:t>
                      </a:r>
                      <a:r>
                        <a:rPr lang="id-ID" sz="1200" dirty="0">
                          <a:solidFill>
                            <a:schemeClr val="tx1"/>
                          </a:solidFill>
                          <a:effectLst/>
                        </a:rPr>
                        <a:t>3</a:t>
                      </a:r>
                      <a:endParaRPr lang="en-US" sz="1400" b="1"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tc>
                  <a:txBody>
                    <a:bodyPr/>
                    <a:lstStyle/>
                    <a:p>
                      <a:pPr marL="149225" marR="64770" indent="-56515" algn="ctr">
                        <a:lnSpc>
                          <a:spcPct val="90000"/>
                        </a:lnSpc>
                        <a:spcBef>
                          <a:spcPts val="700"/>
                        </a:spcBef>
                        <a:spcAft>
                          <a:spcPts val="0"/>
                        </a:spcAft>
                      </a:pPr>
                      <a:r>
                        <a:rPr lang="id-ID" sz="1200" spc="-5" dirty="0">
                          <a:solidFill>
                            <a:schemeClr val="tx1"/>
                          </a:solidFill>
                          <a:effectLst/>
                        </a:rPr>
                        <a:t>TW</a:t>
                      </a:r>
                      <a:r>
                        <a:rPr lang="id-ID" sz="1200" spc="-230" dirty="0">
                          <a:solidFill>
                            <a:schemeClr val="tx1"/>
                          </a:solidFill>
                          <a:effectLst/>
                        </a:rPr>
                        <a:t> </a:t>
                      </a:r>
                      <a:r>
                        <a:rPr lang="id-ID" sz="1200" dirty="0">
                          <a:solidFill>
                            <a:schemeClr val="tx1"/>
                          </a:solidFill>
                          <a:effectLst/>
                        </a:rPr>
                        <a:t>4</a:t>
                      </a:r>
                      <a:endParaRPr lang="en-US" sz="1400" b="1"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tr>
              <a:tr h="656232">
                <a:tc>
                  <a:txBody>
                    <a:bodyPr/>
                    <a:lstStyle/>
                    <a:p>
                      <a:pPr marL="88900" marR="0" algn="ctr">
                        <a:spcBef>
                          <a:spcPts val="560"/>
                        </a:spcBef>
                        <a:spcAft>
                          <a:spcPts val="0"/>
                        </a:spcAft>
                      </a:pPr>
                      <a:r>
                        <a:rPr lang="id-ID" sz="1200">
                          <a:solidFill>
                            <a:schemeClr val="tx1"/>
                          </a:solidFill>
                          <a:effectLst/>
                        </a:rPr>
                        <a:t>1</a:t>
                      </a:r>
                      <a:endParaRPr lang="en-US" sz="140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tc>
                  <a:txBody>
                    <a:bodyPr/>
                    <a:lstStyle/>
                    <a:p>
                      <a:pPr marL="95250" marR="108585" indent="-3810" algn="ctr">
                        <a:lnSpc>
                          <a:spcPct val="91000"/>
                        </a:lnSpc>
                        <a:spcBef>
                          <a:spcPts val="635"/>
                        </a:spcBef>
                        <a:spcAft>
                          <a:spcPts val="0"/>
                        </a:spcAft>
                      </a:pPr>
                      <a:r>
                        <a:rPr lang="id-ID" sz="1200">
                          <a:solidFill>
                            <a:schemeClr val="tx1"/>
                          </a:solidFill>
                          <a:effectLst/>
                        </a:rPr>
                        <a:t>[S</a:t>
                      </a:r>
                      <a:r>
                        <a:rPr lang="id-ID" sz="1200" spc="-15">
                          <a:solidFill>
                            <a:schemeClr val="tx1"/>
                          </a:solidFill>
                          <a:effectLst/>
                        </a:rPr>
                        <a:t> </a:t>
                      </a:r>
                      <a:r>
                        <a:rPr lang="id-ID" sz="1200">
                          <a:solidFill>
                            <a:schemeClr val="tx1"/>
                          </a:solidFill>
                          <a:effectLst/>
                        </a:rPr>
                        <a:t>1.0]</a:t>
                      </a:r>
                      <a:r>
                        <a:rPr lang="id-ID" sz="1200" spc="15">
                          <a:solidFill>
                            <a:schemeClr val="tx1"/>
                          </a:solidFill>
                          <a:effectLst/>
                        </a:rPr>
                        <a:t> </a:t>
                      </a:r>
                      <a:r>
                        <a:rPr lang="id-ID" sz="1200">
                          <a:solidFill>
                            <a:schemeClr val="tx1"/>
                          </a:solidFill>
                          <a:effectLst/>
                        </a:rPr>
                        <a:t>Meningkatnya</a:t>
                      </a:r>
                      <a:r>
                        <a:rPr lang="id-ID" sz="1200" spc="130">
                          <a:solidFill>
                            <a:schemeClr val="tx1"/>
                          </a:solidFill>
                          <a:effectLst/>
                        </a:rPr>
                        <a:t> </a:t>
                      </a:r>
                      <a:r>
                        <a:rPr lang="id-ID" sz="1200">
                          <a:solidFill>
                            <a:schemeClr val="tx1"/>
                          </a:solidFill>
                          <a:effectLst/>
                        </a:rPr>
                        <a:t>kualitas</a:t>
                      </a:r>
                      <a:r>
                        <a:rPr lang="id-ID" sz="1200" spc="-235">
                          <a:solidFill>
                            <a:schemeClr val="tx1"/>
                          </a:solidFill>
                          <a:effectLst/>
                        </a:rPr>
                        <a:t> </a:t>
                      </a:r>
                      <a:r>
                        <a:rPr lang="id-ID" sz="1200">
                          <a:solidFill>
                            <a:schemeClr val="tx1"/>
                          </a:solidFill>
                          <a:effectLst/>
                        </a:rPr>
                        <a:t>lulusan</a:t>
                      </a:r>
                      <a:r>
                        <a:rPr lang="id-ID" sz="1200" spc="-10">
                          <a:solidFill>
                            <a:schemeClr val="tx1"/>
                          </a:solidFill>
                          <a:effectLst/>
                        </a:rPr>
                        <a:t> </a:t>
                      </a:r>
                      <a:r>
                        <a:rPr lang="id-ID" sz="1200">
                          <a:solidFill>
                            <a:schemeClr val="tx1"/>
                          </a:solidFill>
                          <a:effectLst/>
                        </a:rPr>
                        <a:t>pendidikan</a:t>
                      </a:r>
                      <a:r>
                        <a:rPr lang="id-ID" sz="1200" spc="10">
                          <a:solidFill>
                            <a:schemeClr val="tx1"/>
                          </a:solidFill>
                          <a:effectLst/>
                        </a:rPr>
                        <a:t> </a:t>
                      </a:r>
                      <a:r>
                        <a:rPr lang="id-ID" sz="1200">
                          <a:solidFill>
                            <a:schemeClr val="tx1"/>
                          </a:solidFill>
                          <a:effectLst/>
                        </a:rPr>
                        <a:t>tinggi</a:t>
                      </a:r>
                      <a:endParaRPr lang="en-US" sz="140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tc>
                  <a:txBody>
                    <a:bodyPr/>
                    <a:lstStyle/>
                    <a:p>
                      <a:pPr marL="96520" marR="104140" indent="-635" algn="ctr">
                        <a:lnSpc>
                          <a:spcPct val="95000"/>
                        </a:lnSpc>
                        <a:spcBef>
                          <a:spcPts val="605"/>
                        </a:spcBef>
                        <a:spcAft>
                          <a:spcPts val="0"/>
                        </a:spcAft>
                      </a:pPr>
                      <a:r>
                        <a:rPr lang="id-ID" sz="1200" spc="-5" dirty="0">
                          <a:solidFill>
                            <a:schemeClr val="tx1"/>
                          </a:solidFill>
                          <a:effectLst/>
                        </a:rPr>
                        <a:t>[IKU 1.1] Persentase</a:t>
                      </a:r>
                      <a:r>
                        <a:rPr lang="id-ID" sz="1200" dirty="0">
                          <a:solidFill>
                            <a:schemeClr val="tx1"/>
                          </a:solidFill>
                          <a:effectLst/>
                        </a:rPr>
                        <a:t> lulusan</a:t>
                      </a:r>
                      <a:r>
                        <a:rPr lang="id-ID" sz="1200" spc="5" dirty="0">
                          <a:solidFill>
                            <a:schemeClr val="tx1"/>
                          </a:solidFill>
                          <a:effectLst/>
                        </a:rPr>
                        <a:t> </a:t>
                      </a:r>
                      <a:r>
                        <a:rPr lang="id-ID" sz="1200" dirty="0">
                          <a:solidFill>
                            <a:schemeClr val="tx1"/>
                          </a:solidFill>
                          <a:effectLst/>
                        </a:rPr>
                        <a:t>S1 dan D4/D3/D2</a:t>
                      </a:r>
                      <a:r>
                        <a:rPr lang="id-ID" sz="1200" spc="210" dirty="0">
                          <a:solidFill>
                            <a:schemeClr val="tx1"/>
                          </a:solidFill>
                          <a:effectLst/>
                        </a:rPr>
                        <a:t> </a:t>
                      </a:r>
                      <a:r>
                        <a:rPr lang="id-ID" sz="1200" dirty="0">
                          <a:solidFill>
                            <a:schemeClr val="tx1"/>
                          </a:solidFill>
                          <a:effectLst/>
                        </a:rPr>
                        <a:t>yang</a:t>
                      </a:r>
                      <a:r>
                        <a:rPr lang="id-ID" sz="1200" spc="5" dirty="0">
                          <a:solidFill>
                            <a:schemeClr val="tx1"/>
                          </a:solidFill>
                          <a:effectLst/>
                        </a:rPr>
                        <a:t> </a:t>
                      </a:r>
                      <a:r>
                        <a:rPr lang="id-ID" sz="1200" dirty="0">
                          <a:solidFill>
                            <a:schemeClr val="tx1"/>
                          </a:solidFill>
                          <a:effectLst/>
                        </a:rPr>
                        <a:t>berhasil</a:t>
                      </a:r>
                      <a:r>
                        <a:rPr lang="id-ID" sz="1200" spc="35" dirty="0">
                          <a:solidFill>
                            <a:schemeClr val="tx1"/>
                          </a:solidFill>
                          <a:effectLst/>
                        </a:rPr>
                        <a:t> </a:t>
                      </a:r>
                      <a:r>
                        <a:rPr lang="id-ID" sz="1200" dirty="0">
                          <a:solidFill>
                            <a:schemeClr val="tx1"/>
                          </a:solidFill>
                          <a:effectLst/>
                        </a:rPr>
                        <a:t>mendapat</a:t>
                      </a:r>
                      <a:r>
                        <a:rPr lang="id-ID" sz="1200" spc="55" dirty="0">
                          <a:solidFill>
                            <a:schemeClr val="tx1"/>
                          </a:solidFill>
                          <a:effectLst/>
                        </a:rPr>
                        <a:t> </a:t>
                      </a:r>
                      <a:r>
                        <a:rPr lang="id-ID" sz="1200" dirty="0">
                          <a:solidFill>
                            <a:schemeClr val="tx1"/>
                          </a:solidFill>
                          <a:effectLst/>
                        </a:rPr>
                        <a:t>pekerjaan;</a:t>
                      </a:r>
                      <a:r>
                        <a:rPr lang="id-ID" sz="1200" spc="-235" dirty="0">
                          <a:solidFill>
                            <a:schemeClr val="tx1"/>
                          </a:solidFill>
                          <a:effectLst/>
                        </a:rPr>
                        <a:t> </a:t>
                      </a:r>
                      <a:r>
                        <a:rPr lang="id-ID" sz="1200" dirty="0">
                          <a:solidFill>
                            <a:schemeClr val="tx1"/>
                          </a:solidFill>
                          <a:effectLst/>
                        </a:rPr>
                        <a:t>melanjutkan studi; atau</a:t>
                      </a:r>
                      <a:r>
                        <a:rPr lang="id-ID" sz="1200" spc="5" dirty="0">
                          <a:solidFill>
                            <a:schemeClr val="tx1"/>
                          </a:solidFill>
                          <a:effectLst/>
                        </a:rPr>
                        <a:t> </a:t>
                      </a:r>
                      <a:r>
                        <a:rPr lang="id-ID" sz="1200" dirty="0">
                          <a:solidFill>
                            <a:schemeClr val="tx1"/>
                          </a:solidFill>
                          <a:effectLst/>
                        </a:rPr>
                        <a:t>menjadi</a:t>
                      </a:r>
                      <a:r>
                        <a:rPr lang="id-ID" sz="1200" spc="40" dirty="0">
                          <a:solidFill>
                            <a:schemeClr val="tx1"/>
                          </a:solidFill>
                          <a:effectLst/>
                        </a:rPr>
                        <a:t> </a:t>
                      </a:r>
                      <a:r>
                        <a:rPr lang="id-ID" sz="1200" dirty="0">
                          <a:solidFill>
                            <a:schemeClr val="tx1"/>
                          </a:solidFill>
                          <a:effectLst/>
                        </a:rPr>
                        <a:t>wiraswasta.</a:t>
                      </a:r>
                      <a:endParaRPr lang="en-US" sz="1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tc>
                  <a:txBody>
                    <a:bodyPr/>
                    <a:lstStyle/>
                    <a:p>
                      <a:pPr marL="92710" marR="0" algn="ctr">
                        <a:spcBef>
                          <a:spcPts val="560"/>
                        </a:spcBef>
                        <a:spcAft>
                          <a:spcPts val="0"/>
                        </a:spcAft>
                      </a:pPr>
                      <a:r>
                        <a:rPr lang="id-ID" sz="1200" dirty="0">
                          <a:solidFill>
                            <a:schemeClr val="tx1"/>
                          </a:solidFill>
                          <a:effectLst/>
                        </a:rPr>
                        <a:t>81</a:t>
                      </a:r>
                      <a:endParaRPr lang="en-US" sz="1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tc>
                  <a:txBody>
                    <a:bodyPr/>
                    <a:lstStyle/>
                    <a:p>
                      <a:pPr marL="99695" marR="0" algn="ctr">
                        <a:spcBef>
                          <a:spcPts val="620"/>
                        </a:spcBef>
                        <a:spcAft>
                          <a:spcPts val="0"/>
                        </a:spcAft>
                      </a:pPr>
                      <a:r>
                        <a:rPr lang="id-ID" sz="1200" dirty="0">
                          <a:solidFill>
                            <a:schemeClr val="tx1"/>
                          </a:solidFill>
                          <a:effectLst/>
                        </a:rPr>
                        <a:t>0</a:t>
                      </a:r>
                      <a:endParaRPr lang="en-US" sz="1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tc>
                  <a:txBody>
                    <a:bodyPr/>
                    <a:lstStyle/>
                    <a:p>
                      <a:pPr marL="92710" marR="0" algn="ctr">
                        <a:spcBef>
                          <a:spcPts val="620"/>
                        </a:spcBef>
                        <a:spcAft>
                          <a:spcPts val="0"/>
                        </a:spcAft>
                      </a:pPr>
                      <a:r>
                        <a:rPr lang="id-ID" sz="1200" dirty="0">
                          <a:solidFill>
                            <a:schemeClr val="tx1"/>
                          </a:solidFill>
                          <a:effectLst/>
                        </a:rPr>
                        <a:t>0</a:t>
                      </a:r>
                      <a:endParaRPr lang="en-US" sz="1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tc>
                  <a:txBody>
                    <a:bodyPr/>
                    <a:lstStyle/>
                    <a:p>
                      <a:pPr marL="93980" marR="0" algn="ctr">
                        <a:spcBef>
                          <a:spcPts val="620"/>
                        </a:spcBef>
                        <a:spcAft>
                          <a:spcPts val="0"/>
                        </a:spcAft>
                      </a:pPr>
                      <a:r>
                        <a:rPr lang="id-ID" sz="1200" dirty="0">
                          <a:solidFill>
                            <a:schemeClr val="tx1"/>
                          </a:solidFill>
                          <a:effectLst/>
                        </a:rPr>
                        <a:t>0</a:t>
                      </a:r>
                      <a:endParaRPr lang="en-US" sz="1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tc>
                  <a:txBody>
                    <a:bodyPr/>
                    <a:lstStyle/>
                    <a:p>
                      <a:pPr marL="45085" marR="81915" algn="ctr">
                        <a:spcBef>
                          <a:spcPts val="620"/>
                        </a:spcBef>
                        <a:spcAft>
                          <a:spcPts val="0"/>
                        </a:spcAft>
                      </a:pPr>
                      <a:r>
                        <a:rPr lang="id-ID" sz="1200" dirty="0">
                          <a:solidFill>
                            <a:schemeClr val="tx1"/>
                          </a:solidFill>
                          <a:effectLst/>
                        </a:rPr>
                        <a:t>81</a:t>
                      </a:r>
                      <a:endParaRPr lang="en-US" sz="1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tr>
              <a:tr h="742628">
                <a:tc>
                  <a:txBody>
                    <a:bodyPr/>
                    <a:lstStyle/>
                    <a:p>
                      <a:pPr marL="0" marR="0" algn="ctr">
                        <a:spcBef>
                          <a:spcPts val="0"/>
                        </a:spcBef>
                        <a:spcAft>
                          <a:spcPts val="0"/>
                        </a:spcAft>
                      </a:pPr>
                      <a:r>
                        <a:rPr lang="id-ID" sz="1200">
                          <a:solidFill>
                            <a:schemeClr val="tx1"/>
                          </a:solidFill>
                          <a:effectLst/>
                        </a:rPr>
                        <a:t> </a:t>
                      </a:r>
                      <a:endParaRPr lang="en-US" sz="140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id-ID" sz="1200">
                          <a:solidFill>
                            <a:schemeClr val="tx1"/>
                          </a:solidFill>
                          <a:effectLst/>
                        </a:rPr>
                        <a:t> </a:t>
                      </a:r>
                      <a:endParaRPr lang="en-US" sz="140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tc>
                  <a:txBody>
                    <a:bodyPr/>
                    <a:lstStyle/>
                    <a:p>
                      <a:pPr marL="96520" marR="103505" indent="-635" algn="ctr">
                        <a:lnSpc>
                          <a:spcPct val="95000"/>
                        </a:lnSpc>
                        <a:spcBef>
                          <a:spcPts val="610"/>
                        </a:spcBef>
                        <a:spcAft>
                          <a:spcPts val="0"/>
                        </a:spcAft>
                      </a:pPr>
                      <a:r>
                        <a:rPr lang="id-ID" sz="1200" spc="-5" dirty="0">
                          <a:solidFill>
                            <a:schemeClr val="tx1"/>
                          </a:solidFill>
                          <a:effectLst/>
                        </a:rPr>
                        <a:t>[IKU 1.2] Persentase</a:t>
                      </a:r>
                      <a:r>
                        <a:rPr lang="id-ID" sz="1200" dirty="0">
                          <a:solidFill>
                            <a:schemeClr val="tx1"/>
                          </a:solidFill>
                          <a:effectLst/>
                        </a:rPr>
                        <a:t> lulusan</a:t>
                      </a:r>
                      <a:r>
                        <a:rPr lang="id-ID" sz="1200" spc="5" dirty="0">
                          <a:solidFill>
                            <a:schemeClr val="tx1"/>
                          </a:solidFill>
                          <a:effectLst/>
                        </a:rPr>
                        <a:t> </a:t>
                      </a:r>
                      <a:r>
                        <a:rPr lang="id-ID" sz="1200" dirty="0">
                          <a:solidFill>
                            <a:schemeClr val="tx1"/>
                          </a:solidFill>
                          <a:effectLst/>
                        </a:rPr>
                        <a:t>S1 dan D4/D3/D2</a:t>
                      </a:r>
                      <a:r>
                        <a:rPr lang="id-ID" sz="1200" spc="5" dirty="0">
                          <a:solidFill>
                            <a:schemeClr val="tx1"/>
                          </a:solidFill>
                          <a:effectLst/>
                        </a:rPr>
                        <a:t> </a:t>
                      </a:r>
                      <a:r>
                        <a:rPr lang="id-ID" sz="1200" dirty="0">
                          <a:solidFill>
                            <a:schemeClr val="tx1"/>
                          </a:solidFill>
                          <a:effectLst/>
                        </a:rPr>
                        <a:t>yang</a:t>
                      </a:r>
                      <a:r>
                        <a:rPr lang="id-ID" sz="1200" spc="5" dirty="0">
                          <a:solidFill>
                            <a:schemeClr val="tx1"/>
                          </a:solidFill>
                          <a:effectLst/>
                        </a:rPr>
                        <a:t> </a:t>
                      </a:r>
                      <a:r>
                        <a:rPr lang="id-ID" sz="1200" dirty="0">
                          <a:solidFill>
                            <a:schemeClr val="tx1"/>
                          </a:solidFill>
                          <a:effectLst/>
                        </a:rPr>
                        <a:t>menghabiskan</a:t>
                      </a:r>
                      <a:r>
                        <a:rPr lang="id-ID" sz="1200" spc="5" dirty="0">
                          <a:solidFill>
                            <a:schemeClr val="tx1"/>
                          </a:solidFill>
                          <a:effectLst/>
                        </a:rPr>
                        <a:t> </a:t>
                      </a:r>
                      <a:r>
                        <a:rPr lang="id-ID" sz="1200" dirty="0">
                          <a:solidFill>
                            <a:schemeClr val="tx1"/>
                          </a:solidFill>
                          <a:effectLst/>
                        </a:rPr>
                        <a:t>paling sedikit</a:t>
                      </a:r>
                      <a:r>
                        <a:rPr lang="id-ID" sz="1200" spc="5" dirty="0">
                          <a:solidFill>
                            <a:schemeClr val="tx1"/>
                          </a:solidFill>
                          <a:effectLst/>
                        </a:rPr>
                        <a:t> </a:t>
                      </a:r>
                      <a:r>
                        <a:rPr lang="id-ID" sz="1200" dirty="0">
                          <a:solidFill>
                            <a:schemeClr val="tx1"/>
                          </a:solidFill>
                          <a:effectLst/>
                        </a:rPr>
                        <a:t>20 (dua puluh) sks di luar</a:t>
                      </a:r>
                      <a:r>
                        <a:rPr lang="id-ID" sz="1200" spc="5" dirty="0">
                          <a:solidFill>
                            <a:schemeClr val="tx1"/>
                          </a:solidFill>
                          <a:effectLst/>
                        </a:rPr>
                        <a:t> </a:t>
                      </a:r>
                      <a:r>
                        <a:rPr lang="id-ID" sz="1200" dirty="0">
                          <a:solidFill>
                            <a:schemeClr val="tx1"/>
                          </a:solidFill>
                          <a:effectLst/>
                        </a:rPr>
                        <a:t>kampus;</a:t>
                      </a:r>
                      <a:r>
                        <a:rPr lang="id-ID" sz="1200" spc="55" dirty="0">
                          <a:solidFill>
                            <a:schemeClr val="tx1"/>
                          </a:solidFill>
                          <a:effectLst/>
                        </a:rPr>
                        <a:t> </a:t>
                      </a:r>
                      <a:r>
                        <a:rPr lang="id-ID" sz="1200" dirty="0">
                          <a:solidFill>
                            <a:schemeClr val="tx1"/>
                          </a:solidFill>
                          <a:effectLst/>
                        </a:rPr>
                        <a:t>atau</a:t>
                      </a:r>
                      <a:r>
                        <a:rPr lang="id-ID" sz="1200" spc="20" dirty="0">
                          <a:solidFill>
                            <a:schemeClr val="tx1"/>
                          </a:solidFill>
                          <a:effectLst/>
                        </a:rPr>
                        <a:t> </a:t>
                      </a:r>
                      <a:r>
                        <a:rPr lang="id-ID" sz="1200" dirty="0">
                          <a:solidFill>
                            <a:schemeClr val="tx1"/>
                          </a:solidFill>
                          <a:effectLst/>
                        </a:rPr>
                        <a:t>meraih</a:t>
                      </a:r>
                      <a:r>
                        <a:rPr lang="id-ID" sz="1200" spc="40" dirty="0">
                          <a:solidFill>
                            <a:schemeClr val="tx1"/>
                          </a:solidFill>
                          <a:effectLst/>
                        </a:rPr>
                        <a:t> </a:t>
                      </a:r>
                      <a:r>
                        <a:rPr lang="id-ID" sz="1200" dirty="0">
                          <a:solidFill>
                            <a:schemeClr val="tx1"/>
                          </a:solidFill>
                          <a:effectLst/>
                        </a:rPr>
                        <a:t>prestasi</a:t>
                      </a:r>
                      <a:r>
                        <a:rPr lang="id-ID" sz="1200" spc="-235" dirty="0">
                          <a:solidFill>
                            <a:schemeClr val="tx1"/>
                          </a:solidFill>
                          <a:effectLst/>
                        </a:rPr>
                        <a:t> </a:t>
                      </a:r>
                      <a:r>
                        <a:rPr lang="id-ID" sz="1200" dirty="0">
                          <a:solidFill>
                            <a:schemeClr val="tx1"/>
                          </a:solidFill>
                          <a:effectLst/>
                        </a:rPr>
                        <a:t>paling rendah tingkat</a:t>
                      </a:r>
                      <a:r>
                        <a:rPr lang="id-ID" sz="1200" spc="5" dirty="0">
                          <a:solidFill>
                            <a:schemeClr val="tx1"/>
                          </a:solidFill>
                          <a:effectLst/>
                        </a:rPr>
                        <a:t> </a:t>
                      </a:r>
                      <a:r>
                        <a:rPr lang="id-ID" sz="1200" dirty="0">
                          <a:solidFill>
                            <a:schemeClr val="tx1"/>
                          </a:solidFill>
                          <a:effectLst/>
                        </a:rPr>
                        <a:t>nasional.</a:t>
                      </a:r>
                      <a:endParaRPr lang="en-US" sz="1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tc>
                  <a:txBody>
                    <a:bodyPr/>
                    <a:lstStyle/>
                    <a:p>
                      <a:pPr marL="95250" marR="0" algn="ctr">
                        <a:spcBef>
                          <a:spcPts val="565"/>
                        </a:spcBef>
                        <a:spcAft>
                          <a:spcPts val="0"/>
                        </a:spcAft>
                      </a:pPr>
                      <a:r>
                        <a:rPr lang="id-ID" sz="1200" dirty="0">
                          <a:solidFill>
                            <a:schemeClr val="tx1"/>
                          </a:solidFill>
                          <a:effectLst/>
                        </a:rPr>
                        <a:t>30</a:t>
                      </a:r>
                      <a:endParaRPr lang="en-US" sz="1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tc>
                  <a:txBody>
                    <a:bodyPr/>
                    <a:lstStyle/>
                    <a:p>
                      <a:pPr marL="97155" marR="0" algn="ctr">
                        <a:spcBef>
                          <a:spcPts val="600"/>
                        </a:spcBef>
                        <a:spcAft>
                          <a:spcPts val="0"/>
                        </a:spcAft>
                      </a:pPr>
                      <a:r>
                        <a:rPr lang="id-ID" sz="1200" dirty="0">
                          <a:solidFill>
                            <a:schemeClr val="tx1"/>
                          </a:solidFill>
                          <a:effectLst/>
                        </a:rPr>
                        <a:t>0</a:t>
                      </a:r>
                      <a:endParaRPr lang="en-US" sz="1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tc>
                  <a:txBody>
                    <a:bodyPr/>
                    <a:lstStyle/>
                    <a:p>
                      <a:pPr marL="92075" marR="0" algn="ctr">
                        <a:spcBef>
                          <a:spcPts val="600"/>
                        </a:spcBef>
                        <a:spcAft>
                          <a:spcPts val="0"/>
                        </a:spcAft>
                      </a:pPr>
                      <a:r>
                        <a:rPr lang="id-ID" sz="1200" dirty="0">
                          <a:solidFill>
                            <a:schemeClr val="tx1"/>
                          </a:solidFill>
                          <a:effectLst/>
                        </a:rPr>
                        <a:t>5</a:t>
                      </a:r>
                      <a:endParaRPr lang="en-US" sz="1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tc>
                  <a:txBody>
                    <a:bodyPr/>
                    <a:lstStyle/>
                    <a:p>
                      <a:pPr marL="91440" marR="0" algn="ctr">
                        <a:spcBef>
                          <a:spcPts val="600"/>
                        </a:spcBef>
                        <a:spcAft>
                          <a:spcPts val="0"/>
                        </a:spcAft>
                      </a:pPr>
                      <a:r>
                        <a:rPr lang="id-ID" sz="1200">
                          <a:solidFill>
                            <a:schemeClr val="tx1"/>
                          </a:solidFill>
                          <a:effectLst/>
                        </a:rPr>
                        <a:t>15</a:t>
                      </a:r>
                      <a:endParaRPr lang="en-US" sz="140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tc>
                  <a:txBody>
                    <a:bodyPr/>
                    <a:lstStyle/>
                    <a:p>
                      <a:pPr marL="44450" marR="81915" algn="ctr">
                        <a:spcBef>
                          <a:spcPts val="600"/>
                        </a:spcBef>
                        <a:spcAft>
                          <a:spcPts val="0"/>
                        </a:spcAft>
                      </a:pPr>
                      <a:r>
                        <a:rPr lang="id-ID" sz="1200" dirty="0">
                          <a:solidFill>
                            <a:schemeClr val="tx1"/>
                          </a:solidFill>
                          <a:effectLst/>
                        </a:rPr>
                        <a:t>30</a:t>
                      </a:r>
                      <a:endParaRPr lang="en-US" sz="1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tr>
              <a:tr h="1147034">
                <a:tc>
                  <a:txBody>
                    <a:bodyPr/>
                    <a:lstStyle/>
                    <a:p>
                      <a:pPr marL="95885" marR="0" algn="ctr">
                        <a:spcBef>
                          <a:spcPts val="565"/>
                        </a:spcBef>
                        <a:spcAft>
                          <a:spcPts val="0"/>
                        </a:spcAft>
                      </a:pPr>
                      <a:r>
                        <a:rPr lang="id-ID" sz="1200">
                          <a:solidFill>
                            <a:schemeClr val="tx1"/>
                          </a:solidFill>
                          <a:effectLst/>
                        </a:rPr>
                        <a:t>2</a:t>
                      </a:r>
                      <a:endParaRPr lang="en-US" sz="140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tc>
                  <a:txBody>
                    <a:bodyPr/>
                    <a:lstStyle/>
                    <a:p>
                      <a:pPr marL="91440" marR="0" algn="ctr">
                        <a:lnSpc>
                          <a:spcPts val="1125"/>
                        </a:lnSpc>
                        <a:spcBef>
                          <a:spcPts val="565"/>
                        </a:spcBef>
                        <a:spcAft>
                          <a:spcPts val="0"/>
                        </a:spcAft>
                      </a:pPr>
                      <a:r>
                        <a:rPr lang="id-ID" sz="1200">
                          <a:solidFill>
                            <a:schemeClr val="tx1"/>
                          </a:solidFill>
                          <a:effectLst/>
                        </a:rPr>
                        <a:t>[S</a:t>
                      </a:r>
                      <a:r>
                        <a:rPr lang="id-ID" sz="1200" spc="40">
                          <a:solidFill>
                            <a:schemeClr val="tx1"/>
                          </a:solidFill>
                          <a:effectLst/>
                        </a:rPr>
                        <a:t> </a:t>
                      </a:r>
                      <a:r>
                        <a:rPr lang="id-ID" sz="1200">
                          <a:solidFill>
                            <a:schemeClr val="tx1"/>
                          </a:solidFill>
                          <a:effectLst/>
                        </a:rPr>
                        <a:t>2.0]</a:t>
                      </a:r>
                      <a:r>
                        <a:rPr lang="id-ID" sz="1200" spc="15">
                          <a:solidFill>
                            <a:schemeClr val="tx1"/>
                          </a:solidFill>
                          <a:effectLst/>
                        </a:rPr>
                        <a:t> </a:t>
                      </a:r>
                      <a:r>
                        <a:rPr lang="id-ID" sz="1200">
                          <a:solidFill>
                            <a:schemeClr val="tx1"/>
                          </a:solidFill>
                          <a:effectLst/>
                        </a:rPr>
                        <a:t>Meningkatnya</a:t>
                      </a:r>
                      <a:r>
                        <a:rPr lang="id-ID" sz="1200" spc="145">
                          <a:solidFill>
                            <a:schemeClr val="tx1"/>
                          </a:solidFill>
                          <a:effectLst/>
                        </a:rPr>
                        <a:t> </a:t>
                      </a:r>
                      <a:r>
                        <a:rPr lang="id-ID" sz="1200">
                          <a:solidFill>
                            <a:schemeClr val="tx1"/>
                          </a:solidFill>
                          <a:effectLst/>
                        </a:rPr>
                        <a:t>kualitas</a:t>
                      </a:r>
                      <a:endParaRPr lang="en-US" sz="1400">
                        <a:solidFill>
                          <a:schemeClr val="tx1"/>
                        </a:solidFill>
                        <a:effectLst/>
                      </a:endParaRPr>
                    </a:p>
                    <a:p>
                      <a:pPr marL="93345" marR="0" algn="ctr">
                        <a:lnSpc>
                          <a:spcPts val="1070"/>
                        </a:lnSpc>
                        <a:spcBef>
                          <a:spcPts val="0"/>
                        </a:spcBef>
                        <a:spcAft>
                          <a:spcPts val="0"/>
                        </a:spcAft>
                      </a:pPr>
                      <a:r>
                        <a:rPr lang="id-ID" sz="1200">
                          <a:solidFill>
                            <a:schemeClr val="tx1"/>
                          </a:solidFill>
                          <a:effectLst/>
                        </a:rPr>
                        <a:t>dosen</a:t>
                      </a:r>
                      <a:r>
                        <a:rPr lang="id-ID" sz="1200" spc="35">
                          <a:solidFill>
                            <a:schemeClr val="tx1"/>
                          </a:solidFill>
                          <a:effectLst/>
                        </a:rPr>
                        <a:t> </a:t>
                      </a:r>
                      <a:r>
                        <a:rPr lang="id-ID" sz="1200">
                          <a:solidFill>
                            <a:schemeClr val="tx1"/>
                          </a:solidFill>
                          <a:effectLst/>
                        </a:rPr>
                        <a:t>pendidikan</a:t>
                      </a:r>
                      <a:r>
                        <a:rPr lang="id-ID" sz="1200" spc="50">
                          <a:solidFill>
                            <a:schemeClr val="tx1"/>
                          </a:solidFill>
                          <a:effectLst/>
                        </a:rPr>
                        <a:t> </a:t>
                      </a:r>
                      <a:r>
                        <a:rPr lang="id-ID" sz="1200">
                          <a:solidFill>
                            <a:schemeClr val="tx1"/>
                          </a:solidFill>
                          <a:effectLst/>
                        </a:rPr>
                        <a:t>tinggi</a:t>
                      </a:r>
                      <a:endParaRPr lang="en-US" sz="140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tc>
                  <a:txBody>
                    <a:bodyPr/>
                    <a:lstStyle/>
                    <a:p>
                      <a:pPr marL="96520" marR="97790" indent="-1270" algn="ctr">
                        <a:lnSpc>
                          <a:spcPct val="95000"/>
                        </a:lnSpc>
                        <a:spcBef>
                          <a:spcPts val="545"/>
                        </a:spcBef>
                        <a:spcAft>
                          <a:spcPts val="0"/>
                        </a:spcAft>
                      </a:pPr>
                      <a:r>
                        <a:rPr lang="id-ID" sz="1400" dirty="0">
                          <a:solidFill>
                            <a:schemeClr val="tx1"/>
                          </a:solidFill>
                          <a:effectLst/>
                        </a:rPr>
                        <a:t>[IKU</a:t>
                      </a:r>
                      <a:r>
                        <a:rPr lang="id-ID" sz="1400" spc="20" dirty="0">
                          <a:solidFill>
                            <a:schemeClr val="tx1"/>
                          </a:solidFill>
                          <a:effectLst/>
                        </a:rPr>
                        <a:t> </a:t>
                      </a:r>
                      <a:r>
                        <a:rPr lang="id-ID" sz="1400" dirty="0">
                          <a:solidFill>
                            <a:schemeClr val="tx1"/>
                          </a:solidFill>
                          <a:effectLst/>
                        </a:rPr>
                        <a:t>2.1]</a:t>
                      </a:r>
                      <a:r>
                        <a:rPr lang="id-ID" sz="1400" spc="-20" dirty="0">
                          <a:solidFill>
                            <a:schemeClr val="tx1"/>
                          </a:solidFill>
                          <a:effectLst/>
                        </a:rPr>
                        <a:t> </a:t>
                      </a:r>
                      <a:r>
                        <a:rPr lang="id-ID" sz="1400" dirty="0">
                          <a:solidFill>
                            <a:schemeClr val="tx1"/>
                          </a:solidFill>
                          <a:effectLst/>
                        </a:rPr>
                        <a:t>Persentase</a:t>
                      </a:r>
                      <a:r>
                        <a:rPr lang="id-ID" sz="1400" spc="65" dirty="0">
                          <a:solidFill>
                            <a:schemeClr val="tx1"/>
                          </a:solidFill>
                          <a:effectLst/>
                        </a:rPr>
                        <a:t> </a:t>
                      </a:r>
                      <a:r>
                        <a:rPr lang="id-ID" sz="1400" dirty="0">
                          <a:solidFill>
                            <a:schemeClr val="tx1"/>
                          </a:solidFill>
                          <a:effectLst/>
                        </a:rPr>
                        <a:t>dosen</a:t>
                      </a:r>
                      <a:r>
                        <a:rPr lang="id-ID" sz="1400" spc="5" dirty="0">
                          <a:solidFill>
                            <a:schemeClr val="tx1"/>
                          </a:solidFill>
                          <a:effectLst/>
                        </a:rPr>
                        <a:t> </a:t>
                      </a:r>
                      <a:r>
                        <a:rPr lang="id-ID" sz="1200" dirty="0">
                          <a:solidFill>
                            <a:schemeClr val="tx1"/>
                          </a:solidFill>
                          <a:effectLst/>
                        </a:rPr>
                        <a:t>yang berkegiatan</a:t>
                      </a:r>
                      <a:r>
                        <a:rPr lang="id-ID" sz="1200" spc="5" dirty="0">
                          <a:solidFill>
                            <a:schemeClr val="tx1"/>
                          </a:solidFill>
                          <a:effectLst/>
                        </a:rPr>
                        <a:t> </a:t>
                      </a:r>
                      <a:r>
                        <a:rPr lang="id-ID" sz="1200" dirty="0">
                          <a:solidFill>
                            <a:schemeClr val="tx1"/>
                          </a:solidFill>
                          <a:effectLst/>
                        </a:rPr>
                        <a:t>tridarma di</a:t>
                      </a:r>
                      <a:r>
                        <a:rPr lang="id-ID" sz="1200" spc="5" dirty="0">
                          <a:solidFill>
                            <a:schemeClr val="tx1"/>
                          </a:solidFill>
                          <a:effectLst/>
                        </a:rPr>
                        <a:t> </a:t>
                      </a:r>
                      <a:r>
                        <a:rPr lang="id-ID" sz="1200" dirty="0">
                          <a:solidFill>
                            <a:schemeClr val="tx1"/>
                          </a:solidFill>
                          <a:effectLst/>
                        </a:rPr>
                        <a:t>kampus lain, di QS100</a:t>
                      </a:r>
                      <a:r>
                        <a:rPr lang="id-ID" sz="1200" spc="5" dirty="0">
                          <a:solidFill>
                            <a:schemeClr val="tx1"/>
                          </a:solidFill>
                          <a:effectLst/>
                        </a:rPr>
                        <a:t> </a:t>
                      </a:r>
                      <a:r>
                        <a:rPr lang="id-ID" sz="1200" dirty="0">
                          <a:solidFill>
                            <a:schemeClr val="tx1"/>
                          </a:solidFill>
                          <a:effectLst/>
                        </a:rPr>
                        <a:t>berdasarkan bidang ilmu</a:t>
                      </a:r>
                      <a:r>
                        <a:rPr lang="id-ID" sz="1200" spc="5" dirty="0">
                          <a:solidFill>
                            <a:schemeClr val="tx1"/>
                          </a:solidFill>
                          <a:effectLst/>
                        </a:rPr>
                        <a:t> </a:t>
                      </a:r>
                      <a:r>
                        <a:rPr lang="id-ID" sz="1200" dirty="0">
                          <a:solidFill>
                            <a:schemeClr val="tx1"/>
                          </a:solidFill>
                          <a:effectLst/>
                        </a:rPr>
                        <a:t>(CiS100 by subject), bekerja</a:t>
                      </a:r>
                      <a:r>
                        <a:rPr lang="id-ID" sz="1200" spc="5" dirty="0">
                          <a:solidFill>
                            <a:schemeClr val="tx1"/>
                          </a:solidFill>
                          <a:effectLst/>
                        </a:rPr>
                        <a:t> </a:t>
                      </a:r>
                      <a:r>
                        <a:rPr lang="id-ID" sz="1200" dirty="0">
                          <a:solidFill>
                            <a:schemeClr val="tx1"/>
                          </a:solidFill>
                          <a:effectLst/>
                        </a:rPr>
                        <a:t>sebagai praktisi di dunia</a:t>
                      </a:r>
                      <a:r>
                        <a:rPr lang="id-ID" sz="1200" spc="5" dirty="0">
                          <a:solidFill>
                            <a:schemeClr val="tx1"/>
                          </a:solidFill>
                          <a:effectLst/>
                        </a:rPr>
                        <a:t> </a:t>
                      </a:r>
                      <a:r>
                        <a:rPr lang="id-ID" sz="1200" dirty="0">
                          <a:solidFill>
                            <a:schemeClr val="tx1"/>
                          </a:solidFill>
                          <a:effectLst/>
                        </a:rPr>
                        <a:t>industri, atau membina</a:t>
                      </a:r>
                      <a:r>
                        <a:rPr lang="id-ID" sz="1200" spc="5" dirty="0">
                          <a:solidFill>
                            <a:schemeClr val="tx1"/>
                          </a:solidFill>
                          <a:effectLst/>
                        </a:rPr>
                        <a:t> </a:t>
                      </a:r>
                      <a:r>
                        <a:rPr lang="id-ID" sz="1200" dirty="0">
                          <a:solidFill>
                            <a:schemeClr val="tx1"/>
                          </a:solidFill>
                          <a:effectLst/>
                        </a:rPr>
                        <a:t>mahasiswa yang berhasil</a:t>
                      </a:r>
                      <a:r>
                        <a:rPr lang="id-ID" sz="1200" spc="5" dirty="0">
                          <a:solidFill>
                            <a:schemeClr val="tx1"/>
                          </a:solidFill>
                          <a:effectLst/>
                        </a:rPr>
                        <a:t> </a:t>
                      </a:r>
                      <a:r>
                        <a:rPr lang="id-ID" sz="1200" dirty="0">
                          <a:solidFill>
                            <a:schemeClr val="tx1"/>
                          </a:solidFill>
                          <a:effectLst/>
                        </a:rPr>
                        <a:t>meraih</a:t>
                      </a:r>
                      <a:r>
                        <a:rPr lang="id-ID" sz="1200" spc="30" dirty="0">
                          <a:solidFill>
                            <a:schemeClr val="tx1"/>
                          </a:solidFill>
                          <a:effectLst/>
                        </a:rPr>
                        <a:t> </a:t>
                      </a:r>
                      <a:r>
                        <a:rPr lang="id-ID" sz="1200" dirty="0">
                          <a:solidFill>
                            <a:schemeClr val="tx1"/>
                          </a:solidFill>
                          <a:effectLst/>
                        </a:rPr>
                        <a:t>prestasi</a:t>
                      </a:r>
                      <a:r>
                        <a:rPr lang="id-ID" sz="1200" spc="60" dirty="0">
                          <a:solidFill>
                            <a:schemeClr val="tx1"/>
                          </a:solidFill>
                          <a:effectLst/>
                        </a:rPr>
                        <a:t> </a:t>
                      </a:r>
                      <a:r>
                        <a:rPr lang="id-ID" sz="1200" dirty="0">
                          <a:solidFill>
                            <a:schemeClr val="tx1"/>
                          </a:solidFill>
                          <a:effectLst/>
                        </a:rPr>
                        <a:t>paling</a:t>
                      </a:r>
                      <a:r>
                        <a:rPr lang="id-ID" sz="1200" spc="50" dirty="0">
                          <a:solidFill>
                            <a:schemeClr val="tx1"/>
                          </a:solidFill>
                          <a:effectLst/>
                        </a:rPr>
                        <a:t> </a:t>
                      </a:r>
                      <a:r>
                        <a:rPr lang="id-ID" sz="1200" dirty="0">
                          <a:solidFill>
                            <a:schemeClr val="tx1"/>
                          </a:solidFill>
                          <a:effectLst/>
                        </a:rPr>
                        <a:t>rendah</a:t>
                      </a:r>
                      <a:r>
                        <a:rPr lang="id-ID" sz="1200" spc="-235" dirty="0">
                          <a:solidFill>
                            <a:schemeClr val="tx1"/>
                          </a:solidFill>
                          <a:effectLst/>
                        </a:rPr>
                        <a:t> </a:t>
                      </a:r>
                      <a:r>
                        <a:rPr lang="id-ID" sz="1200" dirty="0">
                          <a:solidFill>
                            <a:schemeClr val="tx1"/>
                          </a:solidFill>
                          <a:effectLst/>
                        </a:rPr>
                        <a:t>tingkat</a:t>
                      </a:r>
                      <a:r>
                        <a:rPr lang="id-ID" sz="1200" spc="-5" dirty="0">
                          <a:solidFill>
                            <a:schemeClr val="tx1"/>
                          </a:solidFill>
                          <a:effectLst/>
                        </a:rPr>
                        <a:t> </a:t>
                      </a:r>
                      <a:r>
                        <a:rPr lang="id-ID" sz="1200" dirty="0">
                          <a:solidFill>
                            <a:schemeClr val="tx1"/>
                          </a:solidFill>
                          <a:effectLst/>
                        </a:rPr>
                        <a:t>nasional</a:t>
                      </a:r>
                      <a:r>
                        <a:rPr lang="id-ID" sz="1200" spc="35" dirty="0">
                          <a:solidFill>
                            <a:schemeClr val="tx1"/>
                          </a:solidFill>
                          <a:effectLst/>
                        </a:rPr>
                        <a:t> </a:t>
                      </a:r>
                      <a:r>
                        <a:rPr lang="id-ID" sz="1200" dirty="0">
                          <a:solidFill>
                            <a:schemeClr val="tx1"/>
                          </a:solidFill>
                          <a:effectLst/>
                        </a:rPr>
                        <a:t>dalam</a:t>
                      </a:r>
                      <a:r>
                        <a:rPr lang="id-ID" sz="1200" spc="10" dirty="0">
                          <a:solidFill>
                            <a:schemeClr val="tx1"/>
                          </a:solidFill>
                          <a:effectLst/>
                        </a:rPr>
                        <a:t> </a:t>
                      </a:r>
                      <a:r>
                        <a:rPr lang="id-ID" sz="1200" dirty="0">
                          <a:solidFill>
                            <a:schemeClr val="tx1"/>
                          </a:solidFill>
                          <a:effectLst/>
                        </a:rPr>
                        <a:t>5</a:t>
                      </a:r>
                      <a:r>
                        <a:rPr lang="id-ID" sz="1200" spc="5" dirty="0">
                          <a:solidFill>
                            <a:schemeClr val="tx1"/>
                          </a:solidFill>
                          <a:effectLst/>
                        </a:rPr>
                        <a:t> </a:t>
                      </a:r>
                      <a:r>
                        <a:rPr lang="id-ID" sz="1200" dirty="0">
                          <a:solidFill>
                            <a:schemeClr val="tx1"/>
                          </a:solidFill>
                          <a:effectLst/>
                        </a:rPr>
                        <a:t>(lima)</a:t>
                      </a:r>
                      <a:r>
                        <a:rPr lang="id-ID" sz="1200" spc="-10" dirty="0">
                          <a:solidFill>
                            <a:schemeClr val="tx1"/>
                          </a:solidFill>
                          <a:effectLst/>
                        </a:rPr>
                        <a:t> </a:t>
                      </a:r>
                      <a:r>
                        <a:rPr lang="id-ID" sz="1200" dirty="0">
                          <a:solidFill>
                            <a:schemeClr val="tx1"/>
                          </a:solidFill>
                          <a:effectLst/>
                        </a:rPr>
                        <a:t>Tahun</a:t>
                      </a:r>
                      <a:r>
                        <a:rPr lang="id-ID" sz="1200" spc="-20" dirty="0">
                          <a:solidFill>
                            <a:schemeClr val="tx1"/>
                          </a:solidFill>
                          <a:effectLst/>
                        </a:rPr>
                        <a:t> </a:t>
                      </a:r>
                      <a:r>
                        <a:rPr lang="id-ID" sz="1200" dirty="0">
                          <a:solidFill>
                            <a:schemeClr val="tx1"/>
                          </a:solidFill>
                          <a:effectLst/>
                        </a:rPr>
                        <a:t>Terakhir</a:t>
                      </a:r>
                      <a:endParaRPr lang="en-US" sz="1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tc>
                  <a:txBody>
                    <a:bodyPr/>
                    <a:lstStyle/>
                    <a:p>
                      <a:pPr marL="97155" marR="0" algn="ctr">
                        <a:spcBef>
                          <a:spcPts val="495"/>
                        </a:spcBef>
                        <a:spcAft>
                          <a:spcPts val="0"/>
                        </a:spcAft>
                      </a:pPr>
                      <a:r>
                        <a:rPr lang="id-ID" sz="1400" dirty="0">
                          <a:solidFill>
                            <a:schemeClr val="tx1"/>
                          </a:solidFill>
                          <a:effectLst/>
                        </a:rPr>
                        <a:t>21</a:t>
                      </a:r>
                      <a:endParaRPr lang="en-US" sz="1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tc>
                  <a:txBody>
                    <a:bodyPr/>
                    <a:lstStyle/>
                    <a:p>
                      <a:pPr marL="88900" marR="0" algn="ctr">
                        <a:spcBef>
                          <a:spcPts val="565"/>
                        </a:spcBef>
                        <a:spcAft>
                          <a:spcPts val="0"/>
                        </a:spcAft>
                      </a:pPr>
                      <a:r>
                        <a:rPr lang="id-ID" sz="1400" dirty="0">
                          <a:solidFill>
                            <a:schemeClr val="tx1"/>
                          </a:solidFill>
                          <a:effectLst/>
                        </a:rPr>
                        <a:t>0</a:t>
                      </a:r>
                      <a:endParaRPr lang="en-US" sz="1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tc>
                  <a:txBody>
                    <a:bodyPr/>
                    <a:lstStyle/>
                    <a:p>
                      <a:pPr marL="86360" marR="0" algn="ctr">
                        <a:spcBef>
                          <a:spcPts val="565"/>
                        </a:spcBef>
                        <a:spcAft>
                          <a:spcPts val="0"/>
                        </a:spcAft>
                      </a:pPr>
                      <a:r>
                        <a:rPr lang="id-ID" sz="1400" dirty="0">
                          <a:solidFill>
                            <a:schemeClr val="tx1"/>
                          </a:solidFill>
                          <a:effectLst/>
                        </a:rPr>
                        <a:t>2</a:t>
                      </a:r>
                      <a:endParaRPr lang="en-US" sz="1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tc>
                  <a:txBody>
                    <a:bodyPr/>
                    <a:lstStyle/>
                    <a:p>
                      <a:pPr marL="83185" marR="0" algn="ctr">
                        <a:spcBef>
                          <a:spcPts val="565"/>
                        </a:spcBef>
                        <a:spcAft>
                          <a:spcPts val="0"/>
                        </a:spcAft>
                      </a:pPr>
                      <a:r>
                        <a:rPr lang="id-ID" sz="1400" dirty="0">
                          <a:solidFill>
                            <a:schemeClr val="tx1"/>
                          </a:solidFill>
                          <a:effectLst/>
                        </a:rPr>
                        <a:t>8</a:t>
                      </a:r>
                      <a:endParaRPr lang="en-US" sz="1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tc>
                  <a:txBody>
                    <a:bodyPr/>
                    <a:lstStyle/>
                    <a:p>
                      <a:pPr marL="44450" marR="81915" algn="ctr">
                        <a:spcBef>
                          <a:spcPts val="565"/>
                        </a:spcBef>
                        <a:spcAft>
                          <a:spcPts val="0"/>
                        </a:spcAft>
                      </a:pPr>
                      <a:r>
                        <a:rPr lang="id-ID" sz="1400" dirty="0">
                          <a:solidFill>
                            <a:schemeClr val="tx1"/>
                          </a:solidFill>
                          <a:effectLst/>
                        </a:rPr>
                        <a:t>21</a:t>
                      </a:r>
                      <a:endParaRPr lang="en-US" sz="1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tr>
              <a:tr h="923234">
                <a:tc>
                  <a:txBody>
                    <a:bodyPr/>
                    <a:lstStyle/>
                    <a:p>
                      <a:pPr marL="0" marR="0" algn="ctr">
                        <a:spcBef>
                          <a:spcPts val="0"/>
                        </a:spcBef>
                        <a:spcAft>
                          <a:spcPts val="0"/>
                        </a:spcAft>
                      </a:pPr>
                      <a:r>
                        <a:rPr lang="id-ID" sz="1200">
                          <a:solidFill>
                            <a:schemeClr val="tx1"/>
                          </a:solidFill>
                          <a:effectLst/>
                        </a:rPr>
                        <a:t> </a:t>
                      </a:r>
                      <a:endParaRPr lang="en-US" sz="140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id-ID" sz="1200">
                          <a:solidFill>
                            <a:schemeClr val="tx1"/>
                          </a:solidFill>
                          <a:effectLst/>
                        </a:rPr>
                        <a:t> </a:t>
                      </a:r>
                      <a:endParaRPr lang="en-US" sz="140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tc>
                  <a:txBody>
                    <a:bodyPr/>
                    <a:lstStyle/>
                    <a:p>
                      <a:pPr marL="93980" marR="108585" indent="-3175" algn="ctr">
                        <a:lnSpc>
                          <a:spcPct val="80000"/>
                        </a:lnSpc>
                        <a:spcBef>
                          <a:spcPts val="645"/>
                        </a:spcBef>
                        <a:spcAft>
                          <a:spcPts val="0"/>
                        </a:spcAft>
                      </a:pPr>
                      <a:r>
                        <a:rPr lang="id-ID" sz="1400" dirty="0">
                          <a:solidFill>
                            <a:schemeClr val="tx1"/>
                          </a:solidFill>
                          <a:effectLst/>
                        </a:rPr>
                        <a:t>[IKU 2.2] Persentase</a:t>
                      </a:r>
                      <a:r>
                        <a:rPr lang="id-ID" sz="1400" spc="5" dirty="0">
                          <a:solidFill>
                            <a:schemeClr val="tx1"/>
                          </a:solidFill>
                          <a:effectLst/>
                        </a:rPr>
                        <a:t> </a:t>
                      </a:r>
                      <a:r>
                        <a:rPr lang="id-ID" sz="1400" dirty="0">
                          <a:solidFill>
                            <a:schemeClr val="tx1"/>
                          </a:solidFill>
                          <a:effectLst/>
                        </a:rPr>
                        <a:t>dosen</a:t>
                      </a:r>
                      <a:r>
                        <a:rPr lang="id-ID" sz="1400" spc="5" dirty="0">
                          <a:solidFill>
                            <a:schemeClr val="tx1"/>
                          </a:solidFill>
                          <a:effectLst/>
                        </a:rPr>
                        <a:t> </a:t>
                      </a:r>
                      <a:r>
                        <a:rPr lang="id-ID" sz="1400" dirty="0">
                          <a:solidFill>
                            <a:schemeClr val="tx1"/>
                          </a:solidFill>
                          <a:effectLst/>
                        </a:rPr>
                        <a:t>tetap</a:t>
                      </a:r>
                      <a:r>
                        <a:rPr lang="id-ID" sz="1400" spc="5" dirty="0">
                          <a:solidFill>
                            <a:schemeClr val="tx1"/>
                          </a:solidFill>
                          <a:effectLst/>
                        </a:rPr>
                        <a:t> </a:t>
                      </a:r>
                      <a:r>
                        <a:rPr lang="id-ID" sz="1400" dirty="0">
                          <a:solidFill>
                            <a:schemeClr val="tx1"/>
                          </a:solidFill>
                          <a:effectLst/>
                        </a:rPr>
                        <a:t>berkualifikasi</a:t>
                      </a:r>
                      <a:r>
                        <a:rPr lang="id-ID" sz="1400" spc="5" dirty="0">
                          <a:solidFill>
                            <a:schemeClr val="tx1"/>
                          </a:solidFill>
                          <a:effectLst/>
                        </a:rPr>
                        <a:t> </a:t>
                      </a:r>
                      <a:r>
                        <a:rPr lang="id-ID" sz="1400" dirty="0">
                          <a:solidFill>
                            <a:schemeClr val="tx1"/>
                          </a:solidFill>
                          <a:effectLst/>
                        </a:rPr>
                        <a:t>akademik</a:t>
                      </a:r>
                      <a:r>
                        <a:rPr lang="id-ID" sz="1400" spc="-210" dirty="0">
                          <a:solidFill>
                            <a:schemeClr val="tx1"/>
                          </a:solidFill>
                          <a:effectLst/>
                        </a:rPr>
                        <a:t> </a:t>
                      </a:r>
                      <a:r>
                        <a:rPr lang="id-ID" sz="1400" dirty="0">
                          <a:solidFill>
                            <a:schemeClr val="tx1"/>
                          </a:solidFill>
                          <a:effectLst/>
                        </a:rPr>
                        <a:t>S3; memiliki sertifikat</a:t>
                      </a:r>
                      <a:r>
                        <a:rPr lang="id-ID" sz="1400" spc="5" dirty="0">
                          <a:solidFill>
                            <a:schemeClr val="tx1"/>
                          </a:solidFill>
                          <a:effectLst/>
                        </a:rPr>
                        <a:t> </a:t>
                      </a:r>
                      <a:r>
                        <a:rPr lang="id-ID" sz="1400" spc="-5" dirty="0">
                          <a:solidFill>
                            <a:schemeClr val="tx1"/>
                          </a:solidFill>
                          <a:effectLst/>
                        </a:rPr>
                        <a:t>kompetensi/profesi </a:t>
                      </a:r>
                      <a:r>
                        <a:rPr lang="id-ID" sz="1400" dirty="0">
                          <a:solidFill>
                            <a:schemeClr val="tx1"/>
                          </a:solidFill>
                          <a:effectLst/>
                        </a:rPr>
                        <a:t>yang</a:t>
                      </a:r>
                      <a:r>
                        <a:rPr lang="id-ID" sz="1400" spc="5" dirty="0">
                          <a:solidFill>
                            <a:schemeClr val="tx1"/>
                          </a:solidFill>
                          <a:effectLst/>
                        </a:rPr>
                        <a:t> </a:t>
                      </a:r>
                      <a:r>
                        <a:rPr lang="id-ID" sz="1400" dirty="0">
                          <a:solidFill>
                            <a:schemeClr val="tx1"/>
                          </a:solidFill>
                          <a:effectLst/>
                        </a:rPr>
                        <a:t>diakui oleh industri dan dunia</a:t>
                      </a:r>
                      <a:r>
                        <a:rPr lang="id-ID" sz="1400" spc="-210" dirty="0">
                          <a:solidFill>
                            <a:schemeClr val="tx1"/>
                          </a:solidFill>
                          <a:effectLst/>
                        </a:rPr>
                        <a:t> </a:t>
                      </a:r>
                      <a:r>
                        <a:rPr lang="id-ID" sz="1400" dirty="0">
                          <a:solidFill>
                            <a:schemeClr val="tx1"/>
                          </a:solidFill>
                          <a:effectLst/>
                        </a:rPr>
                        <a:t>kerja; atau berasal dari</a:t>
                      </a:r>
                      <a:r>
                        <a:rPr lang="id-ID" sz="1400" spc="5" dirty="0">
                          <a:solidFill>
                            <a:schemeClr val="tx1"/>
                          </a:solidFill>
                          <a:effectLst/>
                        </a:rPr>
                        <a:t> </a:t>
                      </a:r>
                      <a:r>
                        <a:rPr lang="id-ID" sz="1400" dirty="0">
                          <a:solidFill>
                            <a:schemeClr val="tx1"/>
                          </a:solidFill>
                          <a:effectLst/>
                        </a:rPr>
                        <a:t>kalangan praktisi profesional,</a:t>
                      </a:r>
                      <a:r>
                        <a:rPr lang="id-ID" sz="1400" spc="-210" dirty="0">
                          <a:solidFill>
                            <a:schemeClr val="tx1"/>
                          </a:solidFill>
                          <a:effectLst/>
                        </a:rPr>
                        <a:t> </a:t>
                      </a:r>
                      <a:r>
                        <a:rPr lang="id-ID" sz="1400" spc="-5" dirty="0">
                          <a:solidFill>
                            <a:schemeClr val="tx1"/>
                          </a:solidFill>
                          <a:effectLst/>
                        </a:rPr>
                        <a:t>dunia industri, </a:t>
                      </a:r>
                      <a:r>
                        <a:rPr lang="id-ID" sz="1400" dirty="0">
                          <a:solidFill>
                            <a:schemeClr val="tx1"/>
                          </a:solidFill>
                          <a:effectLst/>
                        </a:rPr>
                        <a:t>atau dunia</a:t>
                      </a:r>
                      <a:r>
                        <a:rPr lang="id-ID" sz="1400" spc="5" dirty="0">
                          <a:solidFill>
                            <a:schemeClr val="tx1"/>
                          </a:solidFill>
                          <a:effectLst/>
                        </a:rPr>
                        <a:t> </a:t>
                      </a:r>
                      <a:r>
                        <a:rPr lang="id-ID" sz="1400" dirty="0">
                          <a:solidFill>
                            <a:schemeClr val="tx1"/>
                          </a:solidFill>
                          <a:effectLst/>
                        </a:rPr>
                        <a:t>kerja.</a:t>
                      </a:r>
                      <a:endParaRPr lang="en-US" sz="1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tc>
                  <a:txBody>
                    <a:bodyPr/>
                    <a:lstStyle/>
                    <a:p>
                      <a:pPr marL="94615" marR="0" algn="ctr">
                        <a:spcBef>
                          <a:spcPts val="440"/>
                        </a:spcBef>
                        <a:spcAft>
                          <a:spcPts val="0"/>
                        </a:spcAft>
                      </a:pPr>
                      <a:r>
                        <a:rPr lang="id-ID" sz="1400" dirty="0">
                          <a:solidFill>
                            <a:schemeClr val="tx1"/>
                          </a:solidFill>
                          <a:effectLst/>
                        </a:rPr>
                        <a:t>40</a:t>
                      </a:r>
                      <a:endParaRPr lang="en-US" sz="1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tc>
                  <a:txBody>
                    <a:bodyPr/>
                    <a:lstStyle/>
                    <a:p>
                      <a:pPr marL="95885" marR="0" algn="ctr">
                        <a:spcBef>
                          <a:spcPts val="605"/>
                        </a:spcBef>
                        <a:spcAft>
                          <a:spcPts val="0"/>
                        </a:spcAft>
                      </a:pPr>
                      <a:r>
                        <a:rPr lang="id-ID" sz="1200" dirty="0">
                          <a:solidFill>
                            <a:schemeClr val="tx1"/>
                          </a:solidFill>
                          <a:effectLst/>
                        </a:rPr>
                        <a:t>5</a:t>
                      </a:r>
                      <a:endParaRPr lang="en-US" sz="1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tc>
                  <a:txBody>
                    <a:bodyPr/>
                    <a:lstStyle/>
                    <a:p>
                      <a:pPr marL="93980" marR="0" algn="ctr">
                        <a:spcBef>
                          <a:spcPts val="605"/>
                        </a:spcBef>
                        <a:spcAft>
                          <a:spcPts val="0"/>
                        </a:spcAft>
                      </a:pPr>
                      <a:r>
                        <a:rPr lang="id-ID" sz="1200" dirty="0">
                          <a:solidFill>
                            <a:schemeClr val="tx1"/>
                          </a:solidFill>
                          <a:effectLst/>
                        </a:rPr>
                        <a:t>15</a:t>
                      </a:r>
                      <a:endParaRPr lang="en-US" sz="1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tc>
                  <a:txBody>
                    <a:bodyPr/>
                    <a:lstStyle/>
                    <a:p>
                      <a:pPr marL="91440" marR="0" algn="ctr">
                        <a:spcBef>
                          <a:spcPts val="605"/>
                        </a:spcBef>
                        <a:spcAft>
                          <a:spcPts val="0"/>
                        </a:spcAft>
                      </a:pPr>
                      <a:r>
                        <a:rPr lang="id-ID" sz="1200" dirty="0">
                          <a:solidFill>
                            <a:schemeClr val="tx1"/>
                          </a:solidFill>
                          <a:effectLst/>
                        </a:rPr>
                        <a:t>25</a:t>
                      </a:r>
                      <a:endParaRPr lang="en-US" sz="1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tc>
                  <a:txBody>
                    <a:bodyPr/>
                    <a:lstStyle/>
                    <a:p>
                      <a:pPr marL="45085" marR="81915" algn="ctr">
                        <a:spcBef>
                          <a:spcPts val="605"/>
                        </a:spcBef>
                        <a:spcAft>
                          <a:spcPts val="0"/>
                        </a:spcAft>
                      </a:pPr>
                      <a:r>
                        <a:rPr lang="id-ID" sz="1200" dirty="0">
                          <a:solidFill>
                            <a:schemeClr val="tx1"/>
                          </a:solidFill>
                          <a:effectLst/>
                        </a:rPr>
                        <a:t>40</a:t>
                      </a:r>
                      <a:endParaRPr lang="en-US" sz="1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tr>
              <a:tr h="1145084">
                <a:tc>
                  <a:txBody>
                    <a:bodyPr/>
                    <a:lstStyle/>
                    <a:p>
                      <a:pPr marL="0" marR="0" algn="ctr">
                        <a:spcBef>
                          <a:spcPts val="0"/>
                        </a:spcBef>
                        <a:spcAft>
                          <a:spcPts val="0"/>
                        </a:spcAft>
                      </a:pPr>
                      <a:r>
                        <a:rPr lang="id-ID" sz="1200">
                          <a:solidFill>
                            <a:schemeClr val="tx1"/>
                          </a:solidFill>
                          <a:effectLst/>
                        </a:rPr>
                        <a:t> </a:t>
                      </a:r>
                      <a:endParaRPr lang="en-US" sz="140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id-ID" sz="1200">
                          <a:solidFill>
                            <a:schemeClr val="tx1"/>
                          </a:solidFill>
                          <a:effectLst/>
                        </a:rPr>
                        <a:t> </a:t>
                      </a:r>
                      <a:endParaRPr lang="en-US" sz="140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tc>
                  <a:txBody>
                    <a:bodyPr/>
                    <a:lstStyle/>
                    <a:p>
                      <a:pPr marL="95885" marR="104140" algn="ctr">
                        <a:lnSpc>
                          <a:spcPct val="93000"/>
                        </a:lnSpc>
                        <a:spcBef>
                          <a:spcPts val="620"/>
                        </a:spcBef>
                        <a:spcAft>
                          <a:spcPts val="0"/>
                        </a:spcAft>
                      </a:pPr>
                      <a:r>
                        <a:rPr lang="id-ID" sz="1600" dirty="0">
                          <a:solidFill>
                            <a:schemeClr val="tx1"/>
                          </a:solidFill>
                          <a:effectLst/>
                        </a:rPr>
                        <a:t>[IKU</a:t>
                      </a:r>
                      <a:r>
                        <a:rPr lang="id-ID" sz="1600" spc="5" dirty="0">
                          <a:solidFill>
                            <a:schemeClr val="tx1"/>
                          </a:solidFill>
                          <a:effectLst/>
                        </a:rPr>
                        <a:t> </a:t>
                      </a:r>
                      <a:r>
                        <a:rPr lang="id-ID" sz="1600" dirty="0">
                          <a:solidFill>
                            <a:schemeClr val="tx1"/>
                          </a:solidFill>
                          <a:effectLst/>
                        </a:rPr>
                        <a:t>2.3] JumIah</a:t>
                      </a:r>
                      <a:r>
                        <a:rPr lang="id-ID" sz="1600" spc="5" dirty="0">
                          <a:solidFill>
                            <a:schemeClr val="tx1"/>
                          </a:solidFill>
                          <a:effectLst/>
                        </a:rPr>
                        <a:t> </a:t>
                      </a:r>
                      <a:r>
                        <a:rPr lang="id-ID" sz="1600" dirty="0">
                          <a:solidFill>
                            <a:schemeClr val="tx1"/>
                          </a:solidFill>
                          <a:effectLst/>
                        </a:rPr>
                        <a:t>keluaran</a:t>
                      </a:r>
                      <a:r>
                        <a:rPr lang="id-ID" sz="1600" spc="5" dirty="0">
                          <a:solidFill>
                            <a:schemeClr val="tx1"/>
                          </a:solidFill>
                          <a:effectLst/>
                        </a:rPr>
                        <a:t> </a:t>
                      </a:r>
                      <a:r>
                        <a:rPr lang="id-ID" sz="1600" dirty="0">
                          <a:solidFill>
                            <a:schemeClr val="tx1"/>
                          </a:solidFill>
                          <a:effectLst/>
                        </a:rPr>
                        <a:t>penelitian</a:t>
                      </a:r>
                      <a:r>
                        <a:rPr lang="id-ID" sz="1600" spc="5" dirty="0">
                          <a:solidFill>
                            <a:schemeClr val="tx1"/>
                          </a:solidFill>
                          <a:effectLst/>
                        </a:rPr>
                        <a:t> </a:t>
                      </a:r>
                      <a:r>
                        <a:rPr lang="id-ID" sz="1600" dirty="0">
                          <a:solidFill>
                            <a:schemeClr val="tx1"/>
                          </a:solidFill>
                          <a:effectLst/>
                        </a:rPr>
                        <a:t>dan pengabdian</a:t>
                      </a:r>
                      <a:r>
                        <a:rPr lang="id-ID" sz="1600" spc="5" dirty="0">
                          <a:solidFill>
                            <a:schemeClr val="tx1"/>
                          </a:solidFill>
                          <a:effectLst/>
                        </a:rPr>
                        <a:t> </a:t>
                      </a:r>
                      <a:r>
                        <a:rPr lang="id-ID" sz="1800" dirty="0">
                          <a:solidFill>
                            <a:schemeClr val="tx1"/>
                          </a:solidFill>
                          <a:effectLst/>
                        </a:rPr>
                        <a:t>kepada</a:t>
                      </a:r>
                      <a:r>
                        <a:rPr lang="id-ID" sz="1800" spc="10" dirty="0">
                          <a:solidFill>
                            <a:schemeClr val="tx1"/>
                          </a:solidFill>
                          <a:effectLst/>
                        </a:rPr>
                        <a:t> </a:t>
                      </a:r>
                      <a:r>
                        <a:rPr lang="id-ID" sz="1800" dirty="0">
                          <a:solidFill>
                            <a:schemeClr val="tx1"/>
                          </a:solidFill>
                          <a:effectLst/>
                        </a:rPr>
                        <a:t>masyarakat</a:t>
                      </a:r>
                      <a:r>
                        <a:rPr lang="id-ID" sz="1800" spc="5" dirty="0">
                          <a:solidFill>
                            <a:schemeClr val="tx1"/>
                          </a:solidFill>
                          <a:effectLst/>
                        </a:rPr>
                        <a:t> </a:t>
                      </a:r>
                      <a:r>
                        <a:rPr lang="id-ID" sz="1800" dirty="0">
                          <a:solidFill>
                            <a:schemeClr val="tx1"/>
                          </a:solidFill>
                          <a:effectLst/>
                        </a:rPr>
                        <a:t>yang</a:t>
                      </a:r>
                      <a:r>
                        <a:rPr lang="id-ID" sz="1800" spc="5" dirty="0">
                          <a:solidFill>
                            <a:schemeClr val="tx1"/>
                          </a:solidFill>
                          <a:effectLst/>
                        </a:rPr>
                        <a:t> </a:t>
                      </a:r>
                      <a:r>
                        <a:rPr lang="id-ID" sz="1600" dirty="0">
                          <a:solidFill>
                            <a:schemeClr val="tx1"/>
                          </a:solidFill>
                          <a:effectLst/>
                        </a:rPr>
                        <a:t>berhasil mendapat</a:t>
                      </a:r>
                      <a:r>
                        <a:rPr lang="id-ID" sz="1600" spc="5" dirty="0">
                          <a:solidFill>
                            <a:schemeClr val="tx1"/>
                          </a:solidFill>
                          <a:effectLst/>
                        </a:rPr>
                        <a:t> </a:t>
                      </a:r>
                      <a:r>
                        <a:rPr lang="id-ID" sz="1600" dirty="0">
                          <a:solidFill>
                            <a:schemeClr val="tx1"/>
                          </a:solidFill>
                          <a:effectLst/>
                        </a:rPr>
                        <a:t>rekognisi</a:t>
                      </a:r>
                      <a:r>
                        <a:rPr lang="id-ID" sz="1600" spc="5" dirty="0">
                          <a:solidFill>
                            <a:schemeClr val="tx1"/>
                          </a:solidFill>
                          <a:effectLst/>
                        </a:rPr>
                        <a:t> </a:t>
                      </a:r>
                      <a:r>
                        <a:rPr lang="id-ID" sz="1600" dirty="0">
                          <a:solidFill>
                            <a:schemeClr val="tx1"/>
                          </a:solidFill>
                          <a:effectLst/>
                        </a:rPr>
                        <a:t>internasional</a:t>
                      </a:r>
                      <a:r>
                        <a:rPr lang="id-ID" sz="1600" spc="5" dirty="0">
                          <a:solidFill>
                            <a:schemeClr val="tx1"/>
                          </a:solidFill>
                          <a:effectLst/>
                        </a:rPr>
                        <a:t> </a:t>
                      </a:r>
                      <a:r>
                        <a:rPr lang="id-ID" sz="1600" dirty="0">
                          <a:solidFill>
                            <a:schemeClr val="tx1"/>
                          </a:solidFill>
                          <a:effectLst/>
                        </a:rPr>
                        <a:t>atau diterapkan</a:t>
                      </a:r>
                      <a:r>
                        <a:rPr lang="id-ID" sz="1600" spc="-235" dirty="0">
                          <a:solidFill>
                            <a:schemeClr val="tx1"/>
                          </a:solidFill>
                          <a:effectLst/>
                        </a:rPr>
                        <a:t> </a:t>
                      </a:r>
                      <a:r>
                        <a:rPr lang="id-ID" sz="1600" dirty="0">
                          <a:solidFill>
                            <a:schemeClr val="tx1"/>
                          </a:solidFill>
                          <a:effectLst/>
                        </a:rPr>
                        <a:t>oleh masyarakat</a:t>
                      </a:r>
                      <a:r>
                        <a:rPr lang="id-ID" sz="1600" spc="5" dirty="0">
                          <a:solidFill>
                            <a:schemeClr val="tx1"/>
                          </a:solidFill>
                          <a:effectLst/>
                        </a:rPr>
                        <a:t> </a:t>
                      </a:r>
                      <a:r>
                        <a:rPr lang="id-ID" sz="1600" dirty="0">
                          <a:solidFill>
                            <a:schemeClr val="tx1"/>
                          </a:solidFill>
                          <a:effectLst/>
                        </a:rPr>
                        <a:t>per jumlah</a:t>
                      </a:r>
                      <a:r>
                        <a:rPr lang="id-ID" sz="1600" spc="5" dirty="0">
                          <a:solidFill>
                            <a:schemeClr val="tx1"/>
                          </a:solidFill>
                          <a:effectLst/>
                        </a:rPr>
                        <a:t> </a:t>
                      </a:r>
                      <a:r>
                        <a:rPr lang="id-ID" sz="1600" dirty="0">
                          <a:solidFill>
                            <a:schemeClr val="tx1"/>
                          </a:solidFill>
                          <a:effectLst/>
                        </a:rPr>
                        <a:t>dosen.</a:t>
                      </a:r>
                      <a:endParaRPr lang="en-US" sz="1800" b="1"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tc>
                  <a:txBody>
                    <a:bodyPr/>
                    <a:lstStyle/>
                    <a:p>
                      <a:pPr marL="92710" marR="0" algn="ctr">
                        <a:spcBef>
                          <a:spcPts val="615"/>
                        </a:spcBef>
                        <a:spcAft>
                          <a:spcPts val="0"/>
                        </a:spcAft>
                      </a:pPr>
                      <a:r>
                        <a:rPr lang="id-ID" sz="1200" dirty="0">
                          <a:solidFill>
                            <a:schemeClr val="tx1"/>
                          </a:solidFill>
                          <a:effectLst/>
                        </a:rPr>
                        <a:t>0.20</a:t>
                      </a:r>
                      <a:endParaRPr lang="en-US" sz="1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tc>
                  <a:txBody>
                    <a:bodyPr/>
                    <a:lstStyle/>
                    <a:p>
                      <a:pPr marL="99695" marR="0" algn="ctr">
                        <a:spcBef>
                          <a:spcPts val="615"/>
                        </a:spcBef>
                        <a:spcAft>
                          <a:spcPts val="0"/>
                        </a:spcAft>
                      </a:pPr>
                      <a:r>
                        <a:rPr lang="id-ID" sz="1200">
                          <a:solidFill>
                            <a:schemeClr val="tx1"/>
                          </a:solidFill>
                          <a:effectLst/>
                        </a:rPr>
                        <a:t>0</a:t>
                      </a:r>
                      <a:endParaRPr lang="en-US" sz="140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tc>
                  <a:txBody>
                    <a:bodyPr/>
                    <a:lstStyle/>
                    <a:p>
                      <a:pPr marL="92710" marR="0" algn="ctr">
                        <a:spcBef>
                          <a:spcPts val="615"/>
                        </a:spcBef>
                        <a:spcAft>
                          <a:spcPts val="0"/>
                        </a:spcAft>
                      </a:pPr>
                      <a:r>
                        <a:rPr lang="id-ID" sz="1200" dirty="0">
                          <a:solidFill>
                            <a:schemeClr val="tx1"/>
                          </a:solidFill>
                          <a:effectLst/>
                        </a:rPr>
                        <a:t>0</a:t>
                      </a:r>
                      <a:endParaRPr lang="en-US" sz="1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tc>
                  <a:txBody>
                    <a:bodyPr/>
                    <a:lstStyle/>
                    <a:p>
                      <a:pPr marL="93980" marR="0" algn="ctr">
                        <a:spcBef>
                          <a:spcPts val="615"/>
                        </a:spcBef>
                        <a:spcAft>
                          <a:spcPts val="0"/>
                        </a:spcAft>
                      </a:pPr>
                      <a:r>
                        <a:rPr lang="id-ID" sz="1200" dirty="0">
                          <a:solidFill>
                            <a:schemeClr val="tx1"/>
                          </a:solidFill>
                          <a:effectLst/>
                        </a:rPr>
                        <a:t>0</a:t>
                      </a:r>
                      <a:endParaRPr lang="en-US" sz="1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tc>
                  <a:txBody>
                    <a:bodyPr/>
                    <a:lstStyle/>
                    <a:p>
                      <a:pPr marL="68580" marR="74295" algn="ctr">
                        <a:spcBef>
                          <a:spcPts val="615"/>
                        </a:spcBef>
                        <a:spcAft>
                          <a:spcPts val="0"/>
                        </a:spcAft>
                      </a:pPr>
                      <a:r>
                        <a:rPr lang="id-ID" sz="1200" dirty="0">
                          <a:solidFill>
                            <a:schemeClr val="tx1"/>
                          </a:solidFill>
                          <a:effectLst/>
                        </a:rPr>
                        <a:t>0.2</a:t>
                      </a:r>
                      <a:endParaRPr lang="en-US" sz="1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263476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437905438"/>
              </p:ext>
            </p:extLst>
          </p:nvPr>
        </p:nvGraphicFramePr>
        <p:xfrm>
          <a:off x="1103089" y="229280"/>
          <a:ext cx="6421117" cy="6475858"/>
        </p:xfrm>
        <a:graphic>
          <a:graphicData uri="http://schemas.openxmlformats.org/drawingml/2006/table">
            <a:tbl>
              <a:tblPr firstRow="1" firstCol="1" bandRow="1">
                <a:tableStyleId>{21E4AEA4-8DFA-4A89-87EB-49C32662AFE0}</a:tableStyleId>
              </a:tblPr>
              <a:tblGrid>
                <a:gridCol w="267629"/>
                <a:gridCol w="1476985"/>
                <a:gridCol w="2011680"/>
                <a:gridCol w="661851"/>
                <a:gridCol w="315548"/>
                <a:gridCol w="359627"/>
                <a:gridCol w="418171"/>
                <a:gridCol w="909626"/>
              </a:tblGrid>
              <a:tr h="137265">
                <a:tc rowSpan="2">
                  <a:txBody>
                    <a:bodyPr/>
                    <a:lstStyle/>
                    <a:p>
                      <a:pPr marL="95250" marR="0" algn="ctr">
                        <a:spcBef>
                          <a:spcPts val="630"/>
                        </a:spcBef>
                        <a:spcAft>
                          <a:spcPts val="0"/>
                        </a:spcAft>
                      </a:pPr>
                      <a:r>
                        <a:rPr lang="id-ID" sz="1200" dirty="0" smtClean="0">
                          <a:effectLst/>
                        </a:rPr>
                        <a:t>No</a:t>
                      </a:r>
                      <a:endParaRPr lang="en-US" sz="14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6823" marR="26823" marT="0" marB="0" anchor="ctr"/>
                </a:tc>
                <a:tc rowSpan="2">
                  <a:txBody>
                    <a:bodyPr/>
                    <a:lstStyle/>
                    <a:p>
                      <a:pPr marL="365760" marR="0" algn="ctr">
                        <a:spcBef>
                          <a:spcPts val="610"/>
                        </a:spcBef>
                        <a:spcAft>
                          <a:spcPts val="0"/>
                        </a:spcAft>
                      </a:pPr>
                      <a:r>
                        <a:rPr lang="id-ID" sz="1200" dirty="0">
                          <a:solidFill>
                            <a:schemeClr val="tx1"/>
                          </a:solidFill>
                          <a:effectLst/>
                        </a:rPr>
                        <a:t>Sasaran</a:t>
                      </a:r>
                      <a:r>
                        <a:rPr lang="id-ID" sz="1200" spc="-20" dirty="0">
                          <a:solidFill>
                            <a:schemeClr val="tx1"/>
                          </a:solidFill>
                          <a:effectLst/>
                        </a:rPr>
                        <a:t> </a:t>
                      </a:r>
                      <a:r>
                        <a:rPr lang="id-ID" sz="1200" dirty="0">
                          <a:solidFill>
                            <a:schemeClr val="tx1"/>
                          </a:solidFill>
                          <a:effectLst/>
                        </a:rPr>
                        <a:t>Kegiatan</a:t>
                      </a:r>
                      <a:endParaRPr lang="en-US" sz="14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6823" marR="26823" marT="0" marB="0" anchor="ctr"/>
                </a:tc>
                <a:tc rowSpan="2">
                  <a:txBody>
                    <a:bodyPr/>
                    <a:lstStyle/>
                    <a:p>
                      <a:pPr marL="114935" marR="0" algn="ctr">
                        <a:spcBef>
                          <a:spcPts val="610"/>
                        </a:spcBef>
                        <a:spcAft>
                          <a:spcPts val="0"/>
                        </a:spcAft>
                      </a:pPr>
                      <a:r>
                        <a:rPr lang="id-ID" sz="1200" dirty="0">
                          <a:solidFill>
                            <a:schemeClr val="tx1"/>
                          </a:solidFill>
                          <a:effectLst/>
                        </a:rPr>
                        <a:t>lndikator</a:t>
                      </a:r>
                      <a:r>
                        <a:rPr lang="id-ID" sz="1200" spc="5" dirty="0">
                          <a:solidFill>
                            <a:schemeClr val="tx1"/>
                          </a:solidFill>
                          <a:effectLst/>
                        </a:rPr>
                        <a:t> </a:t>
                      </a:r>
                      <a:r>
                        <a:rPr lang="id-ID" sz="1200" dirty="0">
                          <a:solidFill>
                            <a:schemeClr val="tx1"/>
                          </a:solidFill>
                          <a:effectLst/>
                        </a:rPr>
                        <a:t>Kinerja</a:t>
                      </a:r>
                      <a:r>
                        <a:rPr lang="id-ID" sz="1200" spc="-20" dirty="0">
                          <a:solidFill>
                            <a:schemeClr val="tx1"/>
                          </a:solidFill>
                          <a:effectLst/>
                        </a:rPr>
                        <a:t> </a:t>
                      </a:r>
                      <a:r>
                        <a:rPr lang="id-ID" sz="1200" dirty="0">
                          <a:solidFill>
                            <a:schemeClr val="tx1"/>
                          </a:solidFill>
                          <a:effectLst/>
                        </a:rPr>
                        <a:t>Kegiatan</a:t>
                      </a:r>
                      <a:endParaRPr lang="en-US" sz="14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6823" marR="26823" marT="0" marB="0" anchor="ctr"/>
                </a:tc>
                <a:tc rowSpan="2">
                  <a:txBody>
                    <a:bodyPr/>
                    <a:lstStyle/>
                    <a:p>
                      <a:pPr marL="94615" marR="78740" indent="-1270" algn="ctr">
                        <a:lnSpc>
                          <a:spcPct val="97000"/>
                        </a:lnSpc>
                        <a:spcBef>
                          <a:spcPts val="630"/>
                        </a:spcBef>
                        <a:spcAft>
                          <a:spcPts val="0"/>
                        </a:spcAft>
                      </a:pPr>
                      <a:r>
                        <a:rPr lang="id-ID" sz="1200" dirty="0">
                          <a:solidFill>
                            <a:schemeClr val="tx1"/>
                          </a:solidFill>
                          <a:effectLst/>
                        </a:rPr>
                        <a:t>Target</a:t>
                      </a:r>
                      <a:r>
                        <a:rPr lang="id-ID" sz="1200" spc="5" dirty="0">
                          <a:solidFill>
                            <a:schemeClr val="tx1"/>
                          </a:solidFill>
                          <a:effectLst/>
                        </a:rPr>
                        <a:t> </a:t>
                      </a:r>
                      <a:r>
                        <a:rPr lang="id-ID" sz="1200" dirty="0">
                          <a:solidFill>
                            <a:schemeClr val="tx1"/>
                          </a:solidFill>
                          <a:effectLst/>
                        </a:rPr>
                        <a:t>Perjanjian</a:t>
                      </a:r>
                      <a:r>
                        <a:rPr lang="id-ID" sz="1200" spc="-265" dirty="0">
                          <a:solidFill>
                            <a:schemeClr val="tx1"/>
                          </a:solidFill>
                          <a:effectLst/>
                        </a:rPr>
                        <a:t> </a:t>
                      </a:r>
                      <a:r>
                        <a:rPr lang="id-ID" sz="1200" dirty="0">
                          <a:solidFill>
                            <a:schemeClr val="tx1"/>
                          </a:solidFill>
                          <a:effectLst/>
                        </a:rPr>
                        <a:t>Kinerja</a:t>
                      </a:r>
                      <a:r>
                        <a:rPr lang="id-ID" sz="1200" spc="5" dirty="0">
                          <a:solidFill>
                            <a:schemeClr val="tx1"/>
                          </a:solidFill>
                          <a:effectLst/>
                        </a:rPr>
                        <a:t> </a:t>
                      </a:r>
                      <a:r>
                        <a:rPr lang="id-ID" sz="1200" dirty="0">
                          <a:solidFill>
                            <a:schemeClr val="tx1"/>
                          </a:solidFill>
                          <a:effectLst/>
                        </a:rPr>
                        <a:t>2021</a:t>
                      </a:r>
                      <a:endParaRPr lang="en-US" sz="14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6823" marR="26823" marT="0" marB="0" anchor="ctr"/>
                </a:tc>
                <a:tc gridSpan="4">
                  <a:txBody>
                    <a:bodyPr/>
                    <a:lstStyle/>
                    <a:p>
                      <a:pPr marL="0" marR="0" algn="ctr">
                        <a:spcBef>
                          <a:spcPts val="0"/>
                        </a:spcBef>
                        <a:spcAft>
                          <a:spcPts val="0"/>
                        </a:spcAft>
                      </a:pPr>
                      <a:r>
                        <a:rPr lang="id-ID" sz="1200">
                          <a:solidFill>
                            <a:schemeClr val="tx1"/>
                          </a:solidFill>
                          <a:effectLst/>
                        </a:rPr>
                        <a:t>Target</a:t>
                      </a:r>
                      <a:r>
                        <a:rPr lang="id-ID" sz="1200" spc="-70">
                          <a:solidFill>
                            <a:schemeClr val="tx1"/>
                          </a:solidFill>
                          <a:effectLst/>
                        </a:rPr>
                        <a:t> </a:t>
                      </a:r>
                      <a:r>
                        <a:rPr lang="id-ID" sz="1200">
                          <a:solidFill>
                            <a:schemeClr val="tx1"/>
                          </a:solidFill>
                          <a:effectLst/>
                        </a:rPr>
                        <a:t>Triwulan</a:t>
                      </a:r>
                      <a:endParaRPr lang="en-US"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6823" marR="26823"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31234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155575" marR="71120" indent="-57785" algn="ctr">
                        <a:lnSpc>
                          <a:spcPct val="90000"/>
                        </a:lnSpc>
                        <a:spcBef>
                          <a:spcPts val="700"/>
                        </a:spcBef>
                        <a:spcAft>
                          <a:spcPts val="0"/>
                        </a:spcAft>
                      </a:pPr>
                      <a:r>
                        <a:rPr lang="id-ID" sz="1200" dirty="0">
                          <a:solidFill>
                            <a:schemeClr val="tx1"/>
                          </a:solidFill>
                          <a:effectLst/>
                        </a:rPr>
                        <a:t>TW</a:t>
                      </a:r>
                      <a:r>
                        <a:rPr lang="id-ID" sz="1200" spc="-215" dirty="0">
                          <a:solidFill>
                            <a:schemeClr val="tx1"/>
                          </a:solidFill>
                          <a:effectLst/>
                        </a:rPr>
                        <a:t> </a:t>
                      </a:r>
                      <a:r>
                        <a:rPr lang="id-ID" sz="1200" dirty="0">
                          <a:solidFill>
                            <a:schemeClr val="tx1"/>
                          </a:solidFill>
                          <a:effectLst/>
                        </a:rPr>
                        <a:t>1</a:t>
                      </a:r>
                      <a:endParaRPr lang="en-US" sz="14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6823" marR="26823" marT="0" marB="0" anchor="ctr">
                    <a:solidFill>
                      <a:schemeClr val="accent2"/>
                    </a:solidFill>
                  </a:tcPr>
                </a:tc>
                <a:tc>
                  <a:txBody>
                    <a:bodyPr/>
                    <a:lstStyle/>
                    <a:p>
                      <a:pPr marL="149225" marR="66675" indent="-58420" algn="ctr">
                        <a:lnSpc>
                          <a:spcPct val="90000"/>
                        </a:lnSpc>
                        <a:spcBef>
                          <a:spcPts val="700"/>
                        </a:spcBef>
                        <a:spcAft>
                          <a:spcPts val="0"/>
                        </a:spcAft>
                      </a:pPr>
                      <a:r>
                        <a:rPr lang="id-ID" sz="1200" spc="-5" dirty="0">
                          <a:solidFill>
                            <a:schemeClr val="tx1"/>
                          </a:solidFill>
                          <a:effectLst/>
                        </a:rPr>
                        <a:t>TW</a:t>
                      </a:r>
                      <a:r>
                        <a:rPr lang="id-ID" sz="1200" spc="-230" dirty="0">
                          <a:solidFill>
                            <a:schemeClr val="tx1"/>
                          </a:solidFill>
                          <a:effectLst/>
                        </a:rPr>
                        <a:t> </a:t>
                      </a:r>
                      <a:r>
                        <a:rPr lang="id-ID" sz="1200" dirty="0">
                          <a:solidFill>
                            <a:schemeClr val="tx1"/>
                          </a:solidFill>
                          <a:effectLst/>
                        </a:rPr>
                        <a:t>2</a:t>
                      </a:r>
                      <a:endParaRPr lang="en-US" sz="14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6823" marR="26823" marT="0" marB="0" anchor="ctr">
                    <a:solidFill>
                      <a:schemeClr val="accent2"/>
                    </a:solidFill>
                  </a:tcPr>
                </a:tc>
                <a:tc>
                  <a:txBody>
                    <a:bodyPr/>
                    <a:lstStyle/>
                    <a:p>
                      <a:pPr marL="151130" marR="65405" indent="-59055" algn="ctr">
                        <a:lnSpc>
                          <a:spcPct val="90000"/>
                        </a:lnSpc>
                        <a:spcBef>
                          <a:spcPts val="700"/>
                        </a:spcBef>
                        <a:spcAft>
                          <a:spcPts val="0"/>
                        </a:spcAft>
                      </a:pPr>
                      <a:r>
                        <a:rPr lang="id-ID" sz="1200" spc="-5" dirty="0">
                          <a:solidFill>
                            <a:schemeClr val="tx1"/>
                          </a:solidFill>
                          <a:effectLst/>
                        </a:rPr>
                        <a:t>TW</a:t>
                      </a:r>
                      <a:r>
                        <a:rPr lang="id-ID" sz="1200" spc="-230" dirty="0">
                          <a:solidFill>
                            <a:schemeClr val="tx1"/>
                          </a:solidFill>
                          <a:effectLst/>
                        </a:rPr>
                        <a:t> </a:t>
                      </a:r>
                      <a:r>
                        <a:rPr lang="id-ID" sz="1200" dirty="0">
                          <a:solidFill>
                            <a:schemeClr val="tx1"/>
                          </a:solidFill>
                          <a:effectLst/>
                        </a:rPr>
                        <a:t>3</a:t>
                      </a:r>
                      <a:endParaRPr lang="en-US" sz="14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6823" marR="26823" marT="0" marB="0" anchor="ctr">
                    <a:solidFill>
                      <a:schemeClr val="accent2"/>
                    </a:solidFill>
                  </a:tcPr>
                </a:tc>
                <a:tc>
                  <a:txBody>
                    <a:bodyPr/>
                    <a:lstStyle/>
                    <a:p>
                      <a:pPr marL="149225" marR="64770" indent="-56515" algn="ctr">
                        <a:lnSpc>
                          <a:spcPct val="90000"/>
                        </a:lnSpc>
                        <a:spcBef>
                          <a:spcPts val="700"/>
                        </a:spcBef>
                        <a:spcAft>
                          <a:spcPts val="0"/>
                        </a:spcAft>
                      </a:pPr>
                      <a:r>
                        <a:rPr lang="id-ID" sz="1200" spc="-5" dirty="0">
                          <a:solidFill>
                            <a:schemeClr val="tx1"/>
                          </a:solidFill>
                          <a:effectLst/>
                        </a:rPr>
                        <a:t>TW</a:t>
                      </a:r>
                      <a:r>
                        <a:rPr lang="id-ID" sz="1200" spc="-230" dirty="0">
                          <a:solidFill>
                            <a:schemeClr val="tx1"/>
                          </a:solidFill>
                          <a:effectLst/>
                        </a:rPr>
                        <a:t> </a:t>
                      </a:r>
                      <a:r>
                        <a:rPr lang="id-ID" sz="1200" dirty="0">
                          <a:solidFill>
                            <a:schemeClr val="tx1"/>
                          </a:solidFill>
                          <a:effectLst/>
                        </a:rPr>
                        <a:t>4</a:t>
                      </a:r>
                      <a:endParaRPr lang="en-US" sz="14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6823" marR="26823" marT="0" marB="0" anchor="ctr">
                    <a:solidFill>
                      <a:schemeClr val="accent2"/>
                    </a:solidFill>
                  </a:tcPr>
                </a:tc>
              </a:tr>
              <a:tr h="860330">
                <a:tc>
                  <a:txBody>
                    <a:bodyPr/>
                    <a:lstStyle/>
                    <a:p>
                      <a:pPr marL="0" marR="0" algn="ctr">
                        <a:spcBef>
                          <a:spcPts val="0"/>
                        </a:spcBef>
                        <a:spcAft>
                          <a:spcPts val="0"/>
                        </a:spcAft>
                      </a:pPr>
                      <a:r>
                        <a:rPr lang="id-ID" sz="1200" dirty="0">
                          <a:effectLst/>
                        </a:rPr>
                        <a:t> </a:t>
                      </a:r>
                      <a:r>
                        <a:rPr lang="en-US" sz="1200" dirty="0" smtClean="0">
                          <a:effectLst/>
                        </a:rPr>
                        <a:t>3.</a:t>
                      </a:r>
                      <a:endParaRPr lang="en-US"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6823" marR="26823" marT="0" marB="0" anchor="ctr"/>
                </a:tc>
                <a:tc>
                  <a:txBody>
                    <a:bodyPr/>
                    <a:lstStyle/>
                    <a:p>
                      <a:pPr marL="92075" marR="107315" indent="-635" algn="ctr">
                        <a:lnSpc>
                          <a:spcPct val="96000"/>
                        </a:lnSpc>
                        <a:spcBef>
                          <a:spcPts val="640"/>
                        </a:spcBef>
                        <a:spcAft>
                          <a:spcPts val="0"/>
                        </a:spcAft>
                      </a:pPr>
                      <a:r>
                        <a:rPr lang="id-ID" sz="1200" dirty="0">
                          <a:effectLst/>
                        </a:rPr>
                        <a:t>[S</a:t>
                      </a:r>
                      <a:r>
                        <a:rPr lang="id-ID" sz="1200" spc="10" dirty="0">
                          <a:effectLst/>
                        </a:rPr>
                        <a:t> </a:t>
                      </a:r>
                      <a:r>
                        <a:rPr lang="id-ID" sz="1200" dirty="0">
                          <a:effectLst/>
                        </a:rPr>
                        <a:t>3.0]</a:t>
                      </a:r>
                      <a:r>
                        <a:rPr lang="id-ID" sz="1200" spc="-5" dirty="0">
                          <a:effectLst/>
                        </a:rPr>
                        <a:t> </a:t>
                      </a:r>
                      <a:r>
                        <a:rPr lang="id-ID" sz="1200" dirty="0">
                          <a:effectLst/>
                        </a:rPr>
                        <a:t>Meningkatnya</a:t>
                      </a:r>
                      <a:r>
                        <a:rPr lang="id-ID" sz="1200" spc="105" dirty="0">
                          <a:effectLst/>
                        </a:rPr>
                        <a:t> </a:t>
                      </a:r>
                      <a:r>
                        <a:rPr lang="id-ID" sz="1200" dirty="0">
                          <a:effectLst/>
                        </a:rPr>
                        <a:t>kualitas</a:t>
                      </a:r>
                      <a:r>
                        <a:rPr lang="id-ID" sz="1200" spc="-235" dirty="0">
                          <a:effectLst/>
                        </a:rPr>
                        <a:t> </a:t>
                      </a:r>
                      <a:r>
                        <a:rPr lang="id-ID" sz="1200" dirty="0">
                          <a:effectLst/>
                        </a:rPr>
                        <a:t>kurikulum</a:t>
                      </a:r>
                      <a:r>
                        <a:rPr lang="id-ID" sz="1200" spc="60" dirty="0">
                          <a:effectLst/>
                        </a:rPr>
                        <a:t> </a:t>
                      </a:r>
                      <a:r>
                        <a:rPr lang="id-ID" sz="1200" dirty="0">
                          <a:effectLst/>
                        </a:rPr>
                        <a:t>dan</a:t>
                      </a:r>
                      <a:r>
                        <a:rPr lang="id-ID" sz="1200" spc="25" dirty="0">
                          <a:effectLst/>
                        </a:rPr>
                        <a:t> </a:t>
                      </a:r>
                      <a:r>
                        <a:rPr lang="id-ID" sz="1200" dirty="0">
                          <a:effectLst/>
                        </a:rPr>
                        <a:t>pembelajaran</a:t>
                      </a:r>
                      <a:endParaRPr lang="en-US" sz="14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6823" marR="26823" marT="0" marB="0" anchor="ctr"/>
                </a:tc>
                <a:tc>
                  <a:txBody>
                    <a:bodyPr/>
                    <a:lstStyle/>
                    <a:p>
                      <a:pPr marL="96520" marR="123825" indent="-635" algn="ctr">
                        <a:lnSpc>
                          <a:spcPct val="97000"/>
                        </a:lnSpc>
                        <a:spcBef>
                          <a:spcPts val="610"/>
                        </a:spcBef>
                        <a:spcAft>
                          <a:spcPts val="0"/>
                        </a:spcAft>
                      </a:pPr>
                      <a:r>
                        <a:rPr lang="id-ID" sz="1200" spc="-5">
                          <a:effectLst/>
                        </a:rPr>
                        <a:t>[IKU 3.1] Persentase program</a:t>
                      </a:r>
                      <a:r>
                        <a:rPr lang="id-ID" sz="1200" spc="-240">
                          <a:effectLst/>
                        </a:rPr>
                        <a:t> </a:t>
                      </a:r>
                      <a:r>
                        <a:rPr lang="id-ID" sz="1200">
                          <a:effectLst/>
                        </a:rPr>
                        <a:t>studi S1 dan</a:t>
                      </a:r>
                      <a:r>
                        <a:rPr lang="id-ID" sz="1200" spc="5">
                          <a:effectLst/>
                        </a:rPr>
                        <a:t> </a:t>
                      </a:r>
                      <a:r>
                        <a:rPr lang="id-ID" sz="1200">
                          <a:effectLst/>
                        </a:rPr>
                        <a:t>D4/D3/D2</a:t>
                      </a:r>
                      <a:r>
                        <a:rPr lang="id-ID" sz="1200" spc="5">
                          <a:effectLst/>
                        </a:rPr>
                        <a:t> </a:t>
                      </a:r>
                      <a:r>
                        <a:rPr lang="id-ID" sz="1200">
                          <a:effectLst/>
                        </a:rPr>
                        <a:t>yang</a:t>
                      </a:r>
                      <a:r>
                        <a:rPr lang="id-ID" sz="1200" spc="5">
                          <a:effectLst/>
                        </a:rPr>
                        <a:t> </a:t>
                      </a:r>
                      <a:r>
                        <a:rPr lang="id-ID" sz="1200">
                          <a:effectLst/>
                        </a:rPr>
                        <a:t>melaksanakan</a:t>
                      </a:r>
                      <a:r>
                        <a:rPr lang="id-ID" sz="1200" spc="5">
                          <a:effectLst/>
                        </a:rPr>
                        <a:t> </a:t>
                      </a:r>
                      <a:r>
                        <a:rPr lang="id-ID" sz="1200">
                          <a:effectLst/>
                        </a:rPr>
                        <a:t>kerja sama</a:t>
                      </a:r>
                      <a:r>
                        <a:rPr lang="id-ID" sz="1200" spc="5">
                          <a:effectLst/>
                        </a:rPr>
                        <a:t> </a:t>
                      </a:r>
                      <a:r>
                        <a:rPr lang="id-ID" sz="1200">
                          <a:effectLst/>
                        </a:rPr>
                        <a:t>dengan</a:t>
                      </a:r>
                      <a:r>
                        <a:rPr lang="id-ID" sz="1200" spc="50">
                          <a:effectLst/>
                        </a:rPr>
                        <a:t> </a:t>
                      </a:r>
                      <a:r>
                        <a:rPr lang="id-ID" sz="1200">
                          <a:effectLst/>
                        </a:rPr>
                        <a:t>mitra.</a:t>
                      </a:r>
                      <a:endParaRPr lang="en-US" sz="1400" b="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6823" marR="26823" marT="0" marB="0" anchor="ctr"/>
                </a:tc>
                <a:tc>
                  <a:txBody>
                    <a:bodyPr/>
                    <a:lstStyle/>
                    <a:p>
                      <a:pPr marL="95885" marR="0" algn="ctr">
                        <a:spcBef>
                          <a:spcPts val="590"/>
                        </a:spcBef>
                        <a:spcAft>
                          <a:spcPts val="0"/>
                        </a:spcAft>
                      </a:pPr>
                      <a:r>
                        <a:rPr lang="id-ID" sz="1200">
                          <a:effectLst/>
                        </a:rPr>
                        <a:t>52</a:t>
                      </a:r>
                      <a:endParaRPr lang="en-US" sz="1400" b="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6823" marR="26823" marT="0" marB="0" anchor="ctr"/>
                </a:tc>
                <a:tc>
                  <a:txBody>
                    <a:bodyPr/>
                    <a:lstStyle/>
                    <a:p>
                      <a:pPr marL="0" marR="0" algn="ctr">
                        <a:spcBef>
                          <a:spcPts val="0"/>
                        </a:spcBef>
                        <a:spcAft>
                          <a:spcPts val="0"/>
                        </a:spcAft>
                      </a:pPr>
                      <a:r>
                        <a:rPr lang="id-ID" sz="1200">
                          <a:effectLst/>
                        </a:rPr>
                        <a:t>0</a:t>
                      </a:r>
                      <a:endParaRPr lang="en-US"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6823" marR="26823" marT="0" marB="0" anchor="ctr"/>
                </a:tc>
                <a:tc>
                  <a:txBody>
                    <a:bodyPr/>
                    <a:lstStyle/>
                    <a:p>
                      <a:pPr marL="0" marR="0" algn="ctr">
                        <a:spcBef>
                          <a:spcPts val="0"/>
                        </a:spcBef>
                        <a:spcAft>
                          <a:spcPts val="0"/>
                        </a:spcAft>
                      </a:pPr>
                      <a:r>
                        <a:rPr lang="id-ID" sz="1200">
                          <a:effectLst/>
                        </a:rPr>
                        <a:t>5</a:t>
                      </a:r>
                      <a:endParaRPr lang="en-US"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6823" marR="26823" marT="0" marB="0" anchor="ctr"/>
                </a:tc>
                <a:tc>
                  <a:txBody>
                    <a:bodyPr/>
                    <a:lstStyle/>
                    <a:p>
                      <a:pPr marL="0" marR="0" algn="ctr">
                        <a:spcBef>
                          <a:spcPts val="0"/>
                        </a:spcBef>
                        <a:spcAft>
                          <a:spcPts val="0"/>
                        </a:spcAft>
                      </a:pPr>
                      <a:r>
                        <a:rPr lang="id-ID" sz="1200">
                          <a:effectLst/>
                        </a:rPr>
                        <a:t>25</a:t>
                      </a:r>
                      <a:endParaRPr lang="en-US"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6823" marR="26823" marT="0" marB="0" anchor="ctr"/>
                </a:tc>
                <a:tc>
                  <a:txBody>
                    <a:bodyPr/>
                    <a:lstStyle/>
                    <a:p>
                      <a:pPr marL="0" marR="0" algn="ctr">
                        <a:spcBef>
                          <a:spcPts val="0"/>
                        </a:spcBef>
                        <a:spcAft>
                          <a:spcPts val="0"/>
                        </a:spcAft>
                      </a:pPr>
                      <a:r>
                        <a:rPr lang="id-ID" sz="1200" dirty="0">
                          <a:effectLst/>
                        </a:rPr>
                        <a:t>52</a:t>
                      </a:r>
                      <a:endParaRPr lang="en-US"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6823" marR="26823" marT="0" marB="0" anchor="ctr">
                    <a:solidFill>
                      <a:schemeClr val="accent2"/>
                    </a:solidFill>
                  </a:tcPr>
                </a:tc>
              </a:tr>
              <a:tr h="1596488">
                <a:tc>
                  <a:txBody>
                    <a:bodyPr/>
                    <a:lstStyle/>
                    <a:p>
                      <a:pPr marL="0" marR="0" algn="ctr">
                        <a:spcBef>
                          <a:spcPts val="0"/>
                        </a:spcBef>
                        <a:spcAft>
                          <a:spcPts val="0"/>
                        </a:spcAft>
                      </a:pPr>
                      <a:r>
                        <a:rPr lang="id-ID" sz="1200" dirty="0">
                          <a:effectLst/>
                        </a:rPr>
                        <a:t> </a:t>
                      </a:r>
                      <a:endParaRPr lang="en-US"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6823" marR="26823" marT="0" marB="0" anchor="ctr"/>
                </a:tc>
                <a:tc>
                  <a:txBody>
                    <a:bodyPr/>
                    <a:lstStyle/>
                    <a:p>
                      <a:pPr marL="0" marR="0" algn="ctr">
                        <a:spcBef>
                          <a:spcPts val="0"/>
                        </a:spcBef>
                        <a:spcAft>
                          <a:spcPts val="0"/>
                        </a:spcAft>
                      </a:pPr>
                      <a:r>
                        <a:rPr lang="id-ID" sz="1200" dirty="0">
                          <a:effectLst/>
                        </a:rPr>
                        <a:t> </a:t>
                      </a:r>
                      <a:endParaRPr lang="en-US"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6823" marR="26823" marT="0" marB="0" anchor="ctr"/>
                </a:tc>
                <a:tc>
                  <a:txBody>
                    <a:bodyPr/>
                    <a:lstStyle/>
                    <a:p>
                      <a:pPr marL="95885" marR="104140" indent="-635" algn="ctr">
                        <a:lnSpc>
                          <a:spcPct val="90000"/>
                        </a:lnSpc>
                        <a:spcBef>
                          <a:spcPts val="605"/>
                        </a:spcBef>
                        <a:spcAft>
                          <a:spcPts val="0"/>
                        </a:spcAft>
                      </a:pPr>
                      <a:r>
                        <a:rPr lang="id-ID" sz="1200" dirty="0">
                          <a:effectLst/>
                        </a:rPr>
                        <a:t>[IKU 3.2] Persentase</a:t>
                      </a:r>
                      <a:r>
                        <a:rPr lang="id-ID" sz="1200" spc="5" dirty="0">
                          <a:effectLst/>
                        </a:rPr>
                        <a:t> </a:t>
                      </a:r>
                      <a:r>
                        <a:rPr lang="id-ID" sz="1200" dirty="0">
                          <a:effectLst/>
                        </a:rPr>
                        <a:t>mata</a:t>
                      </a:r>
                      <a:r>
                        <a:rPr lang="id-ID" sz="1200" spc="5" dirty="0">
                          <a:effectLst/>
                        </a:rPr>
                        <a:t> </a:t>
                      </a:r>
                      <a:r>
                        <a:rPr lang="id-ID" sz="1200" dirty="0">
                          <a:effectLst/>
                        </a:rPr>
                        <a:t>kuliah</a:t>
                      </a:r>
                      <a:r>
                        <a:rPr lang="id-ID" sz="1200" spc="145" dirty="0">
                          <a:effectLst/>
                        </a:rPr>
                        <a:t> </a:t>
                      </a:r>
                      <a:r>
                        <a:rPr lang="id-ID" sz="1200" dirty="0">
                          <a:effectLst/>
                        </a:rPr>
                        <a:t>S1</a:t>
                      </a:r>
                      <a:r>
                        <a:rPr lang="id-ID" sz="1200" spc="-5" dirty="0">
                          <a:effectLst/>
                        </a:rPr>
                        <a:t> </a:t>
                      </a:r>
                      <a:r>
                        <a:rPr lang="id-ID" sz="1200" dirty="0">
                          <a:effectLst/>
                        </a:rPr>
                        <a:t>dan</a:t>
                      </a:r>
                      <a:r>
                        <a:rPr lang="id-ID" sz="1200" spc="125" dirty="0">
                          <a:effectLst/>
                        </a:rPr>
                        <a:t> </a:t>
                      </a:r>
                      <a:r>
                        <a:rPr lang="id-ID" sz="1200" dirty="0">
                          <a:effectLst/>
                        </a:rPr>
                        <a:t>D4/D3/D2</a:t>
                      </a:r>
                      <a:r>
                        <a:rPr lang="id-ID" sz="1200" spc="5" dirty="0">
                          <a:effectLst/>
                        </a:rPr>
                        <a:t> </a:t>
                      </a:r>
                      <a:r>
                        <a:rPr lang="id-ID" sz="1200" dirty="0">
                          <a:effectLst/>
                        </a:rPr>
                        <a:t>yang</a:t>
                      </a:r>
                      <a:r>
                        <a:rPr lang="id-ID" sz="1200" spc="-225" dirty="0">
                          <a:effectLst/>
                        </a:rPr>
                        <a:t> </a:t>
                      </a:r>
                      <a:r>
                        <a:rPr lang="id-ID" sz="1200" dirty="0">
                          <a:effectLst/>
                        </a:rPr>
                        <a:t>menggunakan metode</a:t>
                      </a:r>
                      <a:r>
                        <a:rPr lang="id-ID" sz="1200" spc="5" dirty="0">
                          <a:effectLst/>
                        </a:rPr>
                        <a:t> </a:t>
                      </a:r>
                      <a:r>
                        <a:rPr lang="id-ID" sz="1200" spc="-5" dirty="0">
                          <a:effectLst/>
                        </a:rPr>
                        <a:t>pembelajaran </a:t>
                      </a:r>
                      <a:r>
                        <a:rPr lang="id-ID" sz="1200" dirty="0">
                          <a:effectLst/>
                        </a:rPr>
                        <a:t>pemecahan</a:t>
                      </a:r>
                      <a:r>
                        <a:rPr lang="id-ID" sz="1200" spc="5" dirty="0">
                          <a:effectLst/>
                        </a:rPr>
                        <a:t> </a:t>
                      </a:r>
                      <a:r>
                        <a:rPr lang="id-ID" sz="1200" dirty="0">
                          <a:effectLst/>
                        </a:rPr>
                        <a:t>kasus (case method)</a:t>
                      </a:r>
                      <a:r>
                        <a:rPr lang="id-ID" sz="1200" spc="5" dirty="0">
                          <a:effectLst/>
                        </a:rPr>
                        <a:t> </a:t>
                      </a:r>
                      <a:r>
                        <a:rPr lang="id-ID" sz="1200" dirty="0">
                          <a:effectLst/>
                        </a:rPr>
                        <a:t>atau</a:t>
                      </a:r>
                      <a:r>
                        <a:rPr lang="id-ID" sz="1200" spc="5" dirty="0">
                          <a:effectLst/>
                        </a:rPr>
                        <a:t> </a:t>
                      </a:r>
                      <a:r>
                        <a:rPr lang="id-ID" sz="1200" dirty="0">
                          <a:effectLst/>
                        </a:rPr>
                        <a:t>pembelajaran</a:t>
                      </a:r>
                      <a:r>
                        <a:rPr lang="id-ID" sz="1200" spc="20" dirty="0">
                          <a:effectLst/>
                        </a:rPr>
                        <a:t> </a:t>
                      </a:r>
                      <a:r>
                        <a:rPr lang="id-ID" sz="1200" dirty="0">
                          <a:effectLst/>
                        </a:rPr>
                        <a:t>kelompok</a:t>
                      </a:r>
                      <a:r>
                        <a:rPr lang="id-ID" sz="1200" spc="5" dirty="0">
                          <a:effectLst/>
                        </a:rPr>
                        <a:t> </a:t>
                      </a:r>
                      <a:r>
                        <a:rPr lang="id-ID" sz="1200" dirty="0">
                          <a:effectLst/>
                        </a:rPr>
                        <a:t>berbasis</a:t>
                      </a:r>
                      <a:r>
                        <a:rPr lang="id-ID" sz="1200" spc="30" dirty="0">
                          <a:effectLst/>
                        </a:rPr>
                        <a:t> </a:t>
                      </a:r>
                      <a:r>
                        <a:rPr lang="id-ID" sz="1200" dirty="0">
                          <a:effectLst/>
                        </a:rPr>
                        <a:t>projek</a:t>
                      </a:r>
                      <a:r>
                        <a:rPr lang="id-ID" sz="1200" spc="45" dirty="0">
                          <a:effectLst/>
                        </a:rPr>
                        <a:t> </a:t>
                      </a:r>
                      <a:r>
                        <a:rPr lang="id-ID" sz="1200" dirty="0">
                          <a:effectLst/>
                        </a:rPr>
                        <a:t>(team-based</a:t>
                      </a:r>
                      <a:r>
                        <a:rPr lang="id-ID" sz="1200" spc="5" dirty="0">
                          <a:effectLst/>
                        </a:rPr>
                        <a:t> </a:t>
                      </a:r>
                      <a:r>
                        <a:rPr lang="id-ID" sz="1200" dirty="0">
                          <a:effectLst/>
                        </a:rPr>
                        <a:t>project) sebagai sebagian</a:t>
                      </a:r>
                      <a:r>
                        <a:rPr lang="id-ID" sz="1200" spc="5" dirty="0">
                          <a:effectLst/>
                        </a:rPr>
                        <a:t> </a:t>
                      </a:r>
                      <a:r>
                        <a:rPr lang="id-ID" sz="1200" dirty="0">
                          <a:effectLst/>
                        </a:rPr>
                        <a:t>bobot</a:t>
                      </a:r>
                      <a:r>
                        <a:rPr lang="id-ID" sz="1200" spc="-5" dirty="0">
                          <a:effectLst/>
                        </a:rPr>
                        <a:t> </a:t>
                      </a:r>
                      <a:r>
                        <a:rPr lang="id-ID" sz="1200" dirty="0">
                          <a:effectLst/>
                        </a:rPr>
                        <a:t>evaluasi.</a:t>
                      </a:r>
                      <a:endParaRPr lang="en-US" sz="14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6823" marR="26823" marT="0" marB="0" anchor="ctr"/>
                </a:tc>
                <a:tc>
                  <a:txBody>
                    <a:bodyPr/>
                    <a:lstStyle/>
                    <a:p>
                      <a:pPr marL="95250" marR="0" algn="ctr">
                        <a:spcBef>
                          <a:spcPts val="515"/>
                        </a:spcBef>
                        <a:spcAft>
                          <a:spcPts val="0"/>
                        </a:spcAft>
                      </a:pPr>
                      <a:r>
                        <a:rPr lang="id-ID" sz="1200">
                          <a:effectLst/>
                        </a:rPr>
                        <a:t>35</a:t>
                      </a:r>
                      <a:endParaRPr lang="en-US" sz="1400" b="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6823" marR="26823" marT="0" marB="0" anchor="ctr"/>
                </a:tc>
                <a:tc>
                  <a:txBody>
                    <a:bodyPr/>
                    <a:lstStyle/>
                    <a:p>
                      <a:pPr marL="0" marR="0" algn="ctr">
                        <a:spcBef>
                          <a:spcPts val="0"/>
                        </a:spcBef>
                        <a:spcAft>
                          <a:spcPts val="0"/>
                        </a:spcAft>
                      </a:pPr>
                      <a:r>
                        <a:rPr lang="id-ID" sz="1200">
                          <a:effectLst/>
                        </a:rPr>
                        <a:t>0</a:t>
                      </a:r>
                      <a:endParaRPr lang="en-US"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6823" marR="26823" marT="0" marB="0" anchor="ctr"/>
                </a:tc>
                <a:tc>
                  <a:txBody>
                    <a:bodyPr/>
                    <a:lstStyle/>
                    <a:p>
                      <a:pPr marL="0" marR="0" algn="ctr">
                        <a:spcBef>
                          <a:spcPts val="0"/>
                        </a:spcBef>
                        <a:spcAft>
                          <a:spcPts val="0"/>
                        </a:spcAft>
                      </a:pPr>
                      <a:r>
                        <a:rPr lang="id-ID" sz="1200">
                          <a:effectLst/>
                        </a:rPr>
                        <a:t>8</a:t>
                      </a:r>
                      <a:endParaRPr lang="en-US"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6823" marR="26823" marT="0" marB="0" anchor="ctr"/>
                </a:tc>
                <a:tc>
                  <a:txBody>
                    <a:bodyPr/>
                    <a:lstStyle/>
                    <a:p>
                      <a:pPr marL="0" marR="0" algn="ctr">
                        <a:spcBef>
                          <a:spcPts val="0"/>
                        </a:spcBef>
                        <a:spcAft>
                          <a:spcPts val="0"/>
                        </a:spcAft>
                      </a:pPr>
                      <a:r>
                        <a:rPr lang="id-ID" sz="1200">
                          <a:effectLst/>
                        </a:rPr>
                        <a:t>18</a:t>
                      </a:r>
                      <a:endParaRPr lang="en-US"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6823" marR="26823" marT="0" marB="0" anchor="ctr"/>
                </a:tc>
                <a:tc>
                  <a:txBody>
                    <a:bodyPr/>
                    <a:lstStyle/>
                    <a:p>
                      <a:pPr marL="0" marR="0" algn="ctr">
                        <a:spcBef>
                          <a:spcPts val="0"/>
                        </a:spcBef>
                        <a:spcAft>
                          <a:spcPts val="0"/>
                        </a:spcAft>
                      </a:pPr>
                      <a:r>
                        <a:rPr lang="id-ID" sz="1200" dirty="0">
                          <a:effectLst/>
                        </a:rPr>
                        <a:t>35</a:t>
                      </a:r>
                      <a:endParaRPr lang="en-US"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6823" marR="26823" marT="0" marB="0" anchor="ctr">
                    <a:solidFill>
                      <a:schemeClr val="accent2"/>
                    </a:solidFill>
                  </a:tcPr>
                </a:tc>
              </a:tr>
              <a:tr h="1147106">
                <a:tc>
                  <a:txBody>
                    <a:bodyPr/>
                    <a:lstStyle/>
                    <a:p>
                      <a:pPr marL="0" marR="0" algn="ctr">
                        <a:spcBef>
                          <a:spcPts val="0"/>
                        </a:spcBef>
                        <a:spcAft>
                          <a:spcPts val="0"/>
                        </a:spcAft>
                      </a:pPr>
                      <a:r>
                        <a:rPr lang="id-ID" sz="1200">
                          <a:effectLst/>
                        </a:rPr>
                        <a:t> </a:t>
                      </a:r>
                      <a:endParaRPr lang="en-US"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6823" marR="26823" marT="0" marB="0" anchor="ctr"/>
                </a:tc>
                <a:tc>
                  <a:txBody>
                    <a:bodyPr/>
                    <a:lstStyle/>
                    <a:p>
                      <a:pPr marL="0" marR="0" algn="ctr">
                        <a:spcBef>
                          <a:spcPts val="0"/>
                        </a:spcBef>
                        <a:spcAft>
                          <a:spcPts val="0"/>
                        </a:spcAft>
                      </a:pPr>
                      <a:r>
                        <a:rPr lang="id-ID" sz="1200" dirty="0">
                          <a:effectLst/>
                        </a:rPr>
                        <a:t> </a:t>
                      </a:r>
                      <a:endParaRPr lang="en-US"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6823" marR="26823" marT="0" marB="0" anchor="ctr"/>
                </a:tc>
                <a:tc>
                  <a:txBody>
                    <a:bodyPr/>
                    <a:lstStyle/>
                    <a:p>
                      <a:pPr marL="96520" marR="123825" indent="-635" algn="ctr">
                        <a:lnSpc>
                          <a:spcPct val="97000"/>
                        </a:lnSpc>
                        <a:spcBef>
                          <a:spcPts val="620"/>
                        </a:spcBef>
                        <a:spcAft>
                          <a:spcPts val="0"/>
                        </a:spcAft>
                      </a:pPr>
                      <a:r>
                        <a:rPr lang="id-ID" sz="1200" spc="-5" dirty="0">
                          <a:effectLst/>
                        </a:rPr>
                        <a:t>[IKU 3.3] Persentase program</a:t>
                      </a:r>
                      <a:r>
                        <a:rPr lang="id-ID" sz="1200" spc="-240" dirty="0">
                          <a:effectLst/>
                        </a:rPr>
                        <a:t> </a:t>
                      </a:r>
                      <a:r>
                        <a:rPr lang="id-ID" sz="1200" dirty="0">
                          <a:effectLst/>
                        </a:rPr>
                        <a:t>studi S1 dan</a:t>
                      </a:r>
                      <a:r>
                        <a:rPr lang="id-ID" sz="1200" spc="5" dirty="0">
                          <a:effectLst/>
                        </a:rPr>
                        <a:t> </a:t>
                      </a:r>
                      <a:r>
                        <a:rPr lang="id-ID" sz="1200" dirty="0">
                          <a:effectLst/>
                        </a:rPr>
                        <a:t>D4/D3/D2</a:t>
                      </a:r>
                      <a:r>
                        <a:rPr lang="id-ID" sz="1200" spc="5" dirty="0">
                          <a:effectLst/>
                        </a:rPr>
                        <a:t> </a:t>
                      </a:r>
                      <a:r>
                        <a:rPr lang="id-ID" sz="1200" dirty="0">
                          <a:effectLst/>
                        </a:rPr>
                        <a:t>yang</a:t>
                      </a:r>
                      <a:r>
                        <a:rPr lang="id-ID" sz="1200" spc="5" dirty="0">
                          <a:effectLst/>
                        </a:rPr>
                        <a:t> </a:t>
                      </a:r>
                      <a:r>
                        <a:rPr lang="id-ID" sz="1200" dirty="0">
                          <a:effectLst/>
                        </a:rPr>
                        <a:t>memiliki</a:t>
                      </a:r>
                      <a:r>
                        <a:rPr lang="id-ID" sz="1200" spc="5" dirty="0">
                          <a:effectLst/>
                        </a:rPr>
                        <a:t> </a:t>
                      </a:r>
                      <a:r>
                        <a:rPr lang="id-ID" sz="1200" dirty="0">
                          <a:effectLst/>
                        </a:rPr>
                        <a:t>akreditasi</a:t>
                      </a:r>
                      <a:r>
                        <a:rPr lang="id-ID" sz="1200" spc="45" dirty="0">
                          <a:effectLst/>
                        </a:rPr>
                        <a:t> </a:t>
                      </a:r>
                      <a:r>
                        <a:rPr lang="id-ID" sz="1200" dirty="0">
                          <a:effectLst/>
                        </a:rPr>
                        <a:t>atau</a:t>
                      </a:r>
                      <a:r>
                        <a:rPr lang="id-ID" sz="1200" spc="5" dirty="0">
                          <a:effectLst/>
                        </a:rPr>
                        <a:t> </a:t>
                      </a:r>
                      <a:r>
                        <a:rPr lang="id-ID" sz="1200" spc="-5" dirty="0">
                          <a:effectLst/>
                        </a:rPr>
                        <a:t>sertifikat </a:t>
                      </a:r>
                      <a:r>
                        <a:rPr lang="id-ID" sz="1200" dirty="0">
                          <a:effectLst/>
                        </a:rPr>
                        <a:t>internasional yang</a:t>
                      </a:r>
                      <a:r>
                        <a:rPr lang="id-ID" sz="1200" spc="5" dirty="0">
                          <a:effectLst/>
                        </a:rPr>
                        <a:t> </a:t>
                      </a:r>
                      <a:r>
                        <a:rPr lang="id-ID" sz="1200" dirty="0">
                          <a:effectLst/>
                        </a:rPr>
                        <a:t>diakui</a:t>
                      </a:r>
                      <a:r>
                        <a:rPr lang="id-ID" sz="1200" spc="5" dirty="0">
                          <a:effectLst/>
                        </a:rPr>
                        <a:t> </a:t>
                      </a:r>
                      <a:r>
                        <a:rPr lang="id-ID" sz="1200" dirty="0">
                          <a:effectLst/>
                        </a:rPr>
                        <a:t>pemerintah.</a:t>
                      </a:r>
                      <a:endParaRPr lang="en-US" sz="14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6823" marR="26823" marT="0" marB="0" anchor="ctr"/>
                </a:tc>
                <a:tc>
                  <a:txBody>
                    <a:bodyPr/>
                    <a:lstStyle/>
                    <a:p>
                      <a:pPr marL="95885" marR="0" algn="ctr">
                        <a:spcBef>
                          <a:spcPts val="605"/>
                        </a:spcBef>
                        <a:spcAft>
                          <a:spcPts val="0"/>
                        </a:spcAft>
                      </a:pPr>
                      <a:r>
                        <a:rPr lang="id-ID" sz="1200">
                          <a:effectLst/>
                        </a:rPr>
                        <a:t>5</a:t>
                      </a:r>
                      <a:endParaRPr lang="en-US" sz="1400" b="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6823" marR="26823" marT="0" marB="0" anchor="ctr"/>
                </a:tc>
                <a:tc>
                  <a:txBody>
                    <a:bodyPr/>
                    <a:lstStyle/>
                    <a:p>
                      <a:pPr marL="0" marR="0" algn="ctr">
                        <a:spcBef>
                          <a:spcPts val="0"/>
                        </a:spcBef>
                        <a:spcAft>
                          <a:spcPts val="0"/>
                        </a:spcAft>
                      </a:pPr>
                      <a:r>
                        <a:rPr lang="id-ID" sz="1200" dirty="0">
                          <a:effectLst/>
                        </a:rPr>
                        <a:t>0</a:t>
                      </a:r>
                      <a:endParaRPr lang="en-US"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6823" marR="26823" marT="0" marB="0" anchor="ctr"/>
                </a:tc>
                <a:tc>
                  <a:txBody>
                    <a:bodyPr/>
                    <a:lstStyle/>
                    <a:p>
                      <a:pPr marL="0" marR="0" algn="ctr">
                        <a:spcBef>
                          <a:spcPts val="0"/>
                        </a:spcBef>
                        <a:spcAft>
                          <a:spcPts val="0"/>
                        </a:spcAft>
                      </a:pPr>
                      <a:r>
                        <a:rPr lang="id-ID" sz="1200">
                          <a:effectLst/>
                        </a:rPr>
                        <a:t>0</a:t>
                      </a:r>
                      <a:endParaRPr lang="en-US"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6823" marR="26823" marT="0" marB="0" anchor="ctr"/>
                </a:tc>
                <a:tc>
                  <a:txBody>
                    <a:bodyPr/>
                    <a:lstStyle/>
                    <a:p>
                      <a:pPr marL="0" marR="0" algn="ctr">
                        <a:spcBef>
                          <a:spcPts val="0"/>
                        </a:spcBef>
                        <a:spcAft>
                          <a:spcPts val="0"/>
                        </a:spcAft>
                      </a:pPr>
                      <a:r>
                        <a:rPr lang="id-ID" sz="1200">
                          <a:effectLst/>
                        </a:rPr>
                        <a:t>0</a:t>
                      </a:r>
                      <a:endParaRPr lang="en-US"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6823" marR="26823" marT="0" marB="0" anchor="ctr"/>
                </a:tc>
                <a:tc>
                  <a:txBody>
                    <a:bodyPr/>
                    <a:lstStyle/>
                    <a:p>
                      <a:pPr marL="0" marR="0" algn="ctr">
                        <a:spcBef>
                          <a:spcPts val="0"/>
                        </a:spcBef>
                        <a:spcAft>
                          <a:spcPts val="0"/>
                        </a:spcAft>
                      </a:pPr>
                      <a:r>
                        <a:rPr lang="id-ID" sz="1200" dirty="0">
                          <a:effectLst/>
                        </a:rPr>
                        <a:t>5</a:t>
                      </a:r>
                      <a:endParaRPr lang="en-US"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6823" marR="26823" marT="0" marB="0" anchor="ctr">
                    <a:solidFill>
                      <a:schemeClr val="accent2"/>
                    </a:solidFill>
                  </a:tcPr>
                </a:tc>
              </a:tr>
              <a:tr h="1346752">
                <a:tc>
                  <a:txBody>
                    <a:bodyPr/>
                    <a:lstStyle/>
                    <a:p>
                      <a:pPr marL="0" marR="0" algn="ctr">
                        <a:spcBef>
                          <a:spcPts val="0"/>
                        </a:spcBef>
                        <a:spcAft>
                          <a:spcPts val="0"/>
                        </a:spcAft>
                      </a:pPr>
                      <a:r>
                        <a:rPr lang="id-ID" sz="1200" dirty="0">
                          <a:effectLst/>
                        </a:rPr>
                        <a:t> </a:t>
                      </a:r>
                      <a:r>
                        <a:rPr lang="en-US" sz="1200" dirty="0" smtClean="0">
                          <a:effectLst/>
                        </a:rPr>
                        <a:t>4.</a:t>
                      </a:r>
                      <a:endParaRPr lang="en-US"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6823" marR="26823" marT="0" marB="0" anchor="ctr"/>
                </a:tc>
                <a:tc>
                  <a:txBody>
                    <a:bodyPr/>
                    <a:lstStyle/>
                    <a:p>
                      <a:pPr marL="88265" marR="142875" indent="3175" algn="ctr">
                        <a:lnSpc>
                          <a:spcPct val="97000"/>
                        </a:lnSpc>
                        <a:spcBef>
                          <a:spcPts val="605"/>
                        </a:spcBef>
                        <a:spcAft>
                          <a:spcPts val="0"/>
                        </a:spcAft>
                      </a:pPr>
                      <a:r>
                        <a:rPr lang="id-ID" sz="1200">
                          <a:effectLst/>
                        </a:rPr>
                        <a:t>[S 4.0] Meningkatnya tata</a:t>
                      </a:r>
                      <a:r>
                        <a:rPr lang="id-ID" sz="1200" spc="5">
                          <a:effectLst/>
                        </a:rPr>
                        <a:t> </a:t>
                      </a:r>
                      <a:r>
                        <a:rPr lang="id-ID" sz="1200">
                          <a:effectLst/>
                        </a:rPr>
                        <a:t>kelola</a:t>
                      </a:r>
                      <a:r>
                        <a:rPr lang="id-ID" sz="1200" spc="30">
                          <a:effectLst/>
                        </a:rPr>
                        <a:t> </a:t>
                      </a:r>
                      <a:r>
                        <a:rPr lang="id-ID" sz="1200">
                          <a:effectLst/>
                        </a:rPr>
                        <a:t>satuan</a:t>
                      </a:r>
                      <a:r>
                        <a:rPr lang="id-ID" sz="1200" spc="5">
                          <a:effectLst/>
                        </a:rPr>
                        <a:t> </a:t>
                      </a:r>
                      <a:r>
                        <a:rPr lang="id-ID" sz="1200">
                          <a:effectLst/>
                        </a:rPr>
                        <a:t>kerja</a:t>
                      </a:r>
                      <a:r>
                        <a:rPr lang="id-ID" sz="1200" spc="20">
                          <a:effectLst/>
                        </a:rPr>
                        <a:t> </a:t>
                      </a:r>
                      <a:r>
                        <a:rPr lang="id-ID" sz="1200">
                          <a:effectLst/>
                        </a:rPr>
                        <a:t>di</a:t>
                      </a:r>
                      <a:r>
                        <a:rPr lang="id-ID" sz="1200" spc="5">
                          <a:effectLst/>
                        </a:rPr>
                        <a:t> </a:t>
                      </a:r>
                      <a:r>
                        <a:rPr lang="id-ID" sz="1200">
                          <a:effectLst/>
                        </a:rPr>
                        <a:t>lingkungan Ditjen Pendidikan</a:t>
                      </a:r>
                      <a:r>
                        <a:rPr lang="id-ID" sz="1200" spc="-240">
                          <a:effectLst/>
                        </a:rPr>
                        <a:t> </a:t>
                      </a:r>
                      <a:r>
                        <a:rPr lang="id-ID" sz="1200">
                          <a:effectLst/>
                        </a:rPr>
                        <a:t>Tinggi</a:t>
                      </a:r>
                      <a:endParaRPr lang="en-US" sz="1400" b="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6823" marR="26823" marT="0" marB="0" anchor="ctr"/>
                </a:tc>
                <a:tc>
                  <a:txBody>
                    <a:bodyPr/>
                    <a:lstStyle/>
                    <a:p>
                      <a:pPr marL="98425" marR="104140" indent="-3175" algn="ctr">
                        <a:lnSpc>
                          <a:spcPct val="88000"/>
                        </a:lnSpc>
                        <a:spcBef>
                          <a:spcPts val="600"/>
                        </a:spcBef>
                        <a:spcAft>
                          <a:spcPts val="0"/>
                        </a:spcAft>
                      </a:pPr>
                      <a:r>
                        <a:rPr lang="id-ID" sz="1200" spc="-5">
                          <a:effectLst/>
                        </a:rPr>
                        <a:t>[IKU</a:t>
                      </a:r>
                      <a:r>
                        <a:rPr lang="id-ID" sz="1200" spc="20">
                          <a:effectLst/>
                        </a:rPr>
                        <a:t> </a:t>
                      </a:r>
                      <a:r>
                        <a:rPr lang="id-ID" sz="1200" spc="-5">
                          <a:effectLst/>
                        </a:rPr>
                        <a:t>4.1]</a:t>
                      </a:r>
                      <a:r>
                        <a:rPr lang="id-ID" sz="1200" spc="-15">
                          <a:effectLst/>
                        </a:rPr>
                        <a:t> </a:t>
                      </a:r>
                      <a:r>
                        <a:rPr lang="id-ID" sz="1200" spc="-5">
                          <a:effectLst/>
                        </a:rPr>
                        <a:t>Rata-rata</a:t>
                      </a:r>
                      <a:r>
                        <a:rPr lang="id-ID" sz="1200" spc="70">
                          <a:effectLst/>
                        </a:rPr>
                        <a:t> </a:t>
                      </a:r>
                      <a:r>
                        <a:rPr lang="id-ID" sz="1200">
                          <a:effectLst/>
                        </a:rPr>
                        <a:t>Predikat</a:t>
                      </a:r>
                      <a:r>
                        <a:rPr lang="id-ID" sz="1200" spc="-230">
                          <a:effectLst/>
                        </a:rPr>
                        <a:t> </a:t>
                      </a:r>
                      <a:r>
                        <a:rPr lang="id-ID" sz="1200">
                          <a:effectLst/>
                        </a:rPr>
                        <a:t>SAKIP</a:t>
                      </a:r>
                      <a:r>
                        <a:rPr lang="id-ID" sz="1200" spc="50">
                          <a:effectLst/>
                        </a:rPr>
                        <a:t> </a:t>
                      </a:r>
                      <a:r>
                        <a:rPr lang="id-ID" sz="1200">
                          <a:effectLst/>
                        </a:rPr>
                        <a:t>Satker</a:t>
                      </a:r>
                      <a:r>
                        <a:rPr lang="id-ID" sz="1200" spc="105">
                          <a:effectLst/>
                        </a:rPr>
                        <a:t> </a:t>
                      </a:r>
                      <a:r>
                        <a:rPr lang="id-ID" sz="1200">
                          <a:effectLst/>
                        </a:rPr>
                        <a:t>minimal</a:t>
                      </a:r>
                      <a:r>
                        <a:rPr lang="id-ID" sz="1200" spc="130">
                          <a:effectLst/>
                        </a:rPr>
                        <a:t> </a:t>
                      </a:r>
                      <a:r>
                        <a:rPr lang="id-ID" sz="1200">
                          <a:effectLst/>
                        </a:rPr>
                        <a:t>BB</a:t>
                      </a:r>
                      <a:endParaRPr lang="en-US" sz="1400" b="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6823" marR="26823" marT="0" marB="0" anchor="ctr"/>
                </a:tc>
                <a:tc>
                  <a:txBody>
                    <a:bodyPr/>
                    <a:lstStyle/>
                    <a:p>
                      <a:pPr marL="95885" marR="0" algn="ctr">
                        <a:spcBef>
                          <a:spcPts val="605"/>
                        </a:spcBef>
                        <a:spcAft>
                          <a:spcPts val="0"/>
                        </a:spcAft>
                      </a:pPr>
                      <a:r>
                        <a:rPr lang="id-ID" sz="1200">
                          <a:effectLst/>
                        </a:rPr>
                        <a:t>A</a:t>
                      </a:r>
                      <a:endParaRPr lang="en-US" sz="1400" b="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6823" marR="26823" marT="0" marB="0" anchor="ctr"/>
                </a:tc>
                <a:tc>
                  <a:txBody>
                    <a:bodyPr/>
                    <a:lstStyle/>
                    <a:p>
                      <a:pPr marL="0" marR="0" algn="ctr">
                        <a:spcBef>
                          <a:spcPts val="0"/>
                        </a:spcBef>
                        <a:spcAft>
                          <a:spcPts val="0"/>
                        </a:spcAft>
                      </a:pPr>
                      <a:r>
                        <a:rPr lang="id-ID" sz="1200">
                          <a:effectLst/>
                        </a:rPr>
                        <a:t>-</a:t>
                      </a:r>
                      <a:endParaRPr lang="en-US"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6823" marR="26823" marT="0" marB="0" anchor="ctr"/>
                </a:tc>
                <a:tc>
                  <a:txBody>
                    <a:bodyPr/>
                    <a:lstStyle/>
                    <a:p>
                      <a:pPr marL="0" marR="0" algn="ctr">
                        <a:spcBef>
                          <a:spcPts val="0"/>
                        </a:spcBef>
                        <a:spcAft>
                          <a:spcPts val="0"/>
                        </a:spcAft>
                      </a:pPr>
                      <a:r>
                        <a:rPr lang="id-ID" sz="1200">
                          <a:effectLst/>
                        </a:rPr>
                        <a:t>-</a:t>
                      </a:r>
                      <a:endParaRPr lang="en-US"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6823" marR="26823" marT="0" marB="0" anchor="ctr"/>
                </a:tc>
                <a:tc>
                  <a:txBody>
                    <a:bodyPr/>
                    <a:lstStyle/>
                    <a:p>
                      <a:pPr marL="0" marR="0" algn="ctr">
                        <a:spcBef>
                          <a:spcPts val="0"/>
                        </a:spcBef>
                        <a:spcAft>
                          <a:spcPts val="0"/>
                        </a:spcAft>
                      </a:pPr>
                      <a:r>
                        <a:rPr lang="id-ID" sz="1200">
                          <a:effectLst/>
                        </a:rPr>
                        <a:t>-</a:t>
                      </a:r>
                      <a:endParaRPr lang="en-US"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6823" marR="26823" marT="0" marB="0" anchor="ctr"/>
                </a:tc>
                <a:tc>
                  <a:txBody>
                    <a:bodyPr/>
                    <a:lstStyle/>
                    <a:p>
                      <a:pPr marL="0" marR="0" algn="ctr">
                        <a:spcBef>
                          <a:spcPts val="0"/>
                        </a:spcBef>
                        <a:spcAft>
                          <a:spcPts val="0"/>
                        </a:spcAft>
                      </a:pPr>
                      <a:r>
                        <a:rPr lang="id-ID" sz="1200" dirty="0">
                          <a:effectLst/>
                        </a:rPr>
                        <a:t>A</a:t>
                      </a:r>
                      <a:endParaRPr lang="en-US"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6823" marR="26823" marT="0" marB="0" anchor="ctr">
                    <a:solidFill>
                      <a:schemeClr val="accent2"/>
                    </a:solidFill>
                  </a:tcPr>
                </a:tc>
              </a:tr>
              <a:tr h="215082">
                <a:tc>
                  <a:txBody>
                    <a:bodyPr/>
                    <a:lstStyle/>
                    <a:p>
                      <a:pPr marL="0" marR="0" algn="ctr">
                        <a:spcBef>
                          <a:spcPts val="0"/>
                        </a:spcBef>
                        <a:spcAft>
                          <a:spcPts val="0"/>
                        </a:spcAft>
                      </a:pPr>
                      <a:r>
                        <a:rPr lang="id-ID" sz="1200">
                          <a:effectLst/>
                        </a:rPr>
                        <a:t> </a:t>
                      </a:r>
                      <a:endParaRPr lang="en-US"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6823" marR="26823" marT="0" marB="0" anchor="ctr"/>
                </a:tc>
                <a:tc>
                  <a:txBody>
                    <a:bodyPr/>
                    <a:lstStyle/>
                    <a:p>
                      <a:pPr marL="0" marR="0" algn="ctr">
                        <a:spcBef>
                          <a:spcPts val="0"/>
                        </a:spcBef>
                        <a:spcAft>
                          <a:spcPts val="0"/>
                        </a:spcAft>
                      </a:pPr>
                      <a:r>
                        <a:rPr lang="id-ID" sz="1200">
                          <a:effectLst/>
                        </a:rPr>
                        <a:t> </a:t>
                      </a:r>
                      <a:endParaRPr lang="en-US"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6823" marR="26823" marT="0" marB="0" anchor="ctr"/>
                </a:tc>
                <a:tc>
                  <a:txBody>
                    <a:bodyPr/>
                    <a:lstStyle/>
                    <a:p>
                      <a:pPr marL="96520" marR="104140" indent="-635" algn="ctr">
                        <a:lnSpc>
                          <a:spcPct val="97000"/>
                        </a:lnSpc>
                        <a:spcBef>
                          <a:spcPts val="630"/>
                        </a:spcBef>
                        <a:spcAft>
                          <a:spcPts val="0"/>
                        </a:spcAft>
                      </a:pPr>
                      <a:r>
                        <a:rPr lang="id-ID" sz="1200" spc="-5">
                          <a:effectLst/>
                        </a:rPr>
                        <a:t>[IKU 4.2] Rata-rata </a:t>
                      </a:r>
                      <a:r>
                        <a:rPr lang="id-ID" sz="1200">
                          <a:effectLst/>
                        </a:rPr>
                        <a:t>Nilai</a:t>
                      </a:r>
                      <a:r>
                        <a:rPr lang="id-ID" sz="1200" spc="5">
                          <a:effectLst/>
                        </a:rPr>
                        <a:t> </a:t>
                      </a:r>
                      <a:endParaRPr lang="en-US" sz="1400" b="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6823" marR="26823" marT="0" marB="0" anchor="ctr"/>
                </a:tc>
                <a:tc>
                  <a:txBody>
                    <a:bodyPr/>
                    <a:lstStyle/>
                    <a:p>
                      <a:pPr marL="92710" marR="0" algn="ctr">
                        <a:spcBef>
                          <a:spcPts val="610"/>
                        </a:spcBef>
                        <a:spcAft>
                          <a:spcPts val="0"/>
                        </a:spcAft>
                      </a:pPr>
                      <a:r>
                        <a:rPr lang="id-ID" sz="1200">
                          <a:effectLst/>
                        </a:rPr>
                        <a:t>80</a:t>
                      </a:r>
                      <a:endParaRPr lang="en-US" sz="1400" b="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6823" marR="26823" marT="0" marB="0" anchor="ctr"/>
                </a:tc>
                <a:tc>
                  <a:txBody>
                    <a:bodyPr/>
                    <a:lstStyle/>
                    <a:p>
                      <a:pPr marL="0" marR="0" algn="ctr">
                        <a:spcBef>
                          <a:spcPts val="0"/>
                        </a:spcBef>
                        <a:spcAft>
                          <a:spcPts val="0"/>
                        </a:spcAft>
                      </a:pPr>
                      <a:r>
                        <a:rPr lang="id-ID" sz="1200">
                          <a:effectLst/>
                        </a:rPr>
                        <a:t>0</a:t>
                      </a:r>
                      <a:endParaRPr lang="en-US"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6823" marR="26823" marT="0" marB="0" anchor="ctr"/>
                </a:tc>
                <a:tc>
                  <a:txBody>
                    <a:bodyPr/>
                    <a:lstStyle/>
                    <a:p>
                      <a:pPr marL="0" marR="0" algn="ctr">
                        <a:spcBef>
                          <a:spcPts val="0"/>
                        </a:spcBef>
                        <a:spcAft>
                          <a:spcPts val="0"/>
                        </a:spcAft>
                      </a:pPr>
                      <a:r>
                        <a:rPr lang="id-ID" sz="1200">
                          <a:effectLst/>
                        </a:rPr>
                        <a:t>0</a:t>
                      </a:r>
                      <a:endParaRPr lang="en-US"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6823" marR="26823" marT="0" marB="0" anchor="ctr"/>
                </a:tc>
                <a:tc>
                  <a:txBody>
                    <a:bodyPr/>
                    <a:lstStyle/>
                    <a:p>
                      <a:pPr marL="0" marR="0" algn="ctr">
                        <a:spcBef>
                          <a:spcPts val="0"/>
                        </a:spcBef>
                        <a:spcAft>
                          <a:spcPts val="0"/>
                        </a:spcAft>
                      </a:pPr>
                      <a:r>
                        <a:rPr lang="id-ID" sz="1200">
                          <a:effectLst/>
                        </a:rPr>
                        <a:t>0</a:t>
                      </a:r>
                      <a:endParaRPr lang="en-US"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6823" marR="26823" marT="0" marB="0" anchor="ctr"/>
                </a:tc>
                <a:tc>
                  <a:txBody>
                    <a:bodyPr/>
                    <a:lstStyle/>
                    <a:p>
                      <a:pPr marL="0" marR="0" algn="ctr">
                        <a:spcBef>
                          <a:spcPts val="0"/>
                        </a:spcBef>
                        <a:spcAft>
                          <a:spcPts val="0"/>
                        </a:spcAft>
                      </a:pPr>
                      <a:r>
                        <a:rPr lang="id-ID" sz="1200" dirty="0">
                          <a:effectLst/>
                        </a:rPr>
                        <a:t>80</a:t>
                      </a:r>
                      <a:endParaRPr lang="en-US"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6823" marR="26823" marT="0" marB="0" anchor="ctr">
                    <a:solidFill>
                      <a:schemeClr val="accent2"/>
                    </a:solidFill>
                  </a:tcPr>
                </a:tc>
              </a:tr>
              <a:tr h="173526">
                <a:tc gridSpan="4">
                  <a:txBody>
                    <a:bodyPr/>
                    <a:lstStyle/>
                    <a:p>
                      <a:pPr marL="95885" marR="0" algn="ctr">
                        <a:spcBef>
                          <a:spcPts val="605"/>
                        </a:spcBef>
                        <a:spcAft>
                          <a:spcPts val="0"/>
                        </a:spcAft>
                      </a:pPr>
                      <a:r>
                        <a:rPr lang="id-ID" sz="1200">
                          <a:effectLst/>
                        </a:rPr>
                        <a:t> </a:t>
                      </a:r>
                      <a:endParaRPr lang="en-US" sz="1400" b="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6823" marR="26823"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rowSpan="2" gridSpan="4">
                  <a:txBody>
                    <a:bodyPr/>
                    <a:lstStyle/>
                    <a:p>
                      <a:pPr marL="0" marR="0" algn="ctr">
                        <a:spcBef>
                          <a:spcPts val="0"/>
                        </a:spcBef>
                        <a:spcAft>
                          <a:spcPts val="0"/>
                        </a:spcAft>
                      </a:pPr>
                      <a:r>
                        <a:rPr lang="id-ID" sz="1200" dirty="0">
                          <a:effectLst/>
                        </a:rPr>
                        <a:t> </a:t>
                      </a:r>
                      <a:endParaRPr lang="en-US"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6823" marR="26823" marT="0" marB="0" anchor="ctr">
                    <a:solidFill>
                      <a:schemeClr val="accent2"/>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r>
              <a:tr h="202447">
                <a:tc gridSpan="4">
                  <a:txBody>
                    <a:bodyPr/>
                    <a:lstStyle/>
                    <a:p>
                      <a:pPr marL="0" marR="0" algn="ctr">
                        <a:spcBef>
                          <a:spcPts val="0"/>
                        </a:spcBef>
                        <a:spcAft>
                          <a:spcPts val="0"/>
                        </a:spcAft>
                      </a:pPr>
                      <a:r>
                        <a:rPr lang="en-US" sz="1400" dirty="0">
                          <a:effectLst/>
                        </a:rPr>
                        <a:t> </a:t>
                      </a:r>
                      <a:endParaRPr lang="en-US" sz="14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bl>
          </a:graphicData>
        </a:graphic>
      </p:graphicFrame>
    </p:spTree>
    <p:extLst>
      <p:ext uri="{BB962C8B-B14F-4D97-AF65-F5344CB8AC3E}">
        <p14:creationId xmlns:p14="http://schemas.microsoft.com/office/powerpoint/2010/main" val="30098185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3330" name="Rectangle 2"/>
          <p:cNvSpPr>
            <a:spLocks noGrp="1" noRot="1" noChangeArrowheads="1"/>
          </p:cNvSpPr>
          <p:nvPr>
            <p:ph type="title" idx="4294967295"/>
          </p:nvPr>
        </p:nvSpPr>
        <p:spPr>
          <a:xfrm>
            <a:off x="685800" y="76200"/>
            <a:ext cx="7772400" cy="923908"/>
          </a:xfrm>
        </p:spPr>
        <p:txBody>
          <a:bodyPr>
            <a:noAutofit/>
          </a:bodyPr>
          <a:lstStyle/>
          <a:p>
            <a:pPr algn="ctr" eaLnBrk="1" hangingPunct="1">
              <a:defRPr/>
            </a:pPr>
            <a:r>
              <a:rPr lang="en-US" sz="7200" b="1" dirty="0">
                <a:solidFill>
                  <a:srgbClr val="C00000"/>
                </a:solidFill>
                <a:effectLst>
                  <a:outerShdw blurRad="38100" dist="38100" dir="2700000" algn="tl">
                    <a:srgbClr val="000000">
                      <a:alpha val="43137"/>
                    </a:srgbClr>
                  </a:outerShdw>
                </a:effectLst>
                <a:latin typeface="Algerian" pitchFamily="82" charset="0"/>
              </a:rPr>
              <a:t>III. PENUTUP</a:t>
            </a:r>
            <a:endParaRPr lang="en-US" sz="3200" b="1" dirty="0">
              <a:solidFill>
                <a:srgbClr val="C00000"/>
              </a:solidFill>
              <a:effectLst>
                <a:outerShdw blurRad="38100" dist="38100" dir="2700000" algn="tl">
                  <a:srgbClr val="000000">
                    <a:alpha val="43137"/>
                  </a:srgbClr>
                </a:outerShdw>
              </a:effectLst>
              <a:latin typeface="Algerian" pitchFamily="82" charset="0"/>
            </a:endParaRPr>
          </a:p>
        </p:txBody>
      </p:sp>
      <p:sp>
        <p:nvSpPr>
          <p:cNvPr id="483331" name="Rectangle 3"/>
          <p:cNvSpPr>
            <a:spLocks noGrp="1" noRot="1" noChangeArrowheads="1"/>
          </p:cNvSpPr>
          <p:nvPr>
            <p:ph type="body" sz="half" idx="4294967295"/>
          </p:nvPr>
        </p:nvSpPr>
        <p:spPr>
          <a:xfrm>
            <a:off x="3230984" y="1029221"/>
            <a:ext cx="5638800" cy="3124200"/>
          </a:xfrm>
        </p:spPr>
        <p:txBody>
          <a:bodyPr>
            <a:normAutofit/>
          </a:bodyPr>
          <a:lstStyle/>
          <a:p>
            <a:pPr eaLnBrk="1" hangingPunct="1">
              <a:lnSpc>
                <a:spcPct val="130000"/>
              </a:lnSpc>
              <a:buClr>
                <a:srgbClr val="FF00FF"/>
              </a:buClr>
              <a:buFont typeface="Wingdings" pitchFamily="2" charset="2"/>
              <a:buChar char="v"/>
              <a:defRPr/>
            </a:pPr>
            <a:r>
              <a:rPr lang="en-US" sz="2400" b="1" dirty="0">
                <a:solidFill>
                  <a:srgbClr val="FF0000"/>
                </a:solidFill>
              </a:rPr>
              <a:t>Mari </a:t>
            </a:r>
            <a:r>
              <a:rPr lang="en-AU" sz="2400" b="1" dirty="0" err="1">
                <a:solidFill>
                  <a:srgbClr val="FF0000"/>
                </a:solidFill>
              </a:rPr>
              <a:t>bekerja</a:t>
            </a:r>
            <a:r>
              <a:rPr lang="en-AU" sz="2400" b="1" dirty="0">
                <a:solidFill>
                  <a:srgbClr val="FF0000"/>
                </a:solidFill>
              </a:rPr>
              <a:t> </a:t>
            </a:r>
            <a:r>
              <a:rPr lang="en-AU" sz="2400" b="1" dirty="0" err="1">
                <a:solidFill>
                  <a:srgbClr val="FF0000"/>
                </a:solidFill>
              </a:rPr>
              <a:t>lebih</a:t>
            </a:r>
            <a:r>
              <a:rPr lang="en-AU" sz="2400" b="1" dirty="0">
                <a:solidFill>
                  <a:srgbClr val="FF0000"/>
                </a:solidFill>
              </a:rPr>
              <a:t> </a:t>
            </a:r>
            <a:r>
              <a:rPr lang="en-AU" sz="2400" b="1" dirty="0" err="1">
                <a:solidFill>
                  <a:srgbClr val="FF0000"/>
                </a:solidFill>
              </a:rPr>
              <a:t>baik</a:t>
            </a:r>
            <a:r>
              <a:rPr lang="en-AU" sz="2400" b="1" dirty="0">
                <a:solidFill>
                  <a:srgbClr val="FF0000"/>
                </a:solidFill>
              </a:rPr>
              <a:t> </a:t>
            </a:r>
            <a:r>
              <a:rPr lang="en-AU" sz="2400" b="1" dirty="0" err="1">
                <a:solidFill>
                  <a:srgbClr val="FF0000"/>
                </a:solidFill>
              </a:rPr>
              <a:t>utk</a:t>
            </a:r>
            <a:r>
              <a:rPr lang="en-AU" sz="2400" b="1" dirty="0">
                <a:solidFill>
                  <a:srgbClr val="FF0000"/>
                </a:solidFill>
              </a:rPr>
              <a:t> </a:t>
            </a:r>
            <a:r>
              <a:rPr lang="en-AU" sz="2400" b="1" dirty="0" err="1">
                <a:solidFill>
                  <a:srgbClr val="FF0000"/>
                </a:solidFill>
              </a:rPr>
              <a:t>meningkatkan</a:t>
            </a:r>
            <a:r>
              <a:rPr lang="en-AU" sz="2400" b="1" dirty="0">
                <a:solidFill>
                  <a:srgbClr val="FF0000"/>
                </a:solidFill>
              </a:rPr>
              <a:t> </a:t>
            </a:r>
            <a:r>
              <a:rPr lang="en-AU" sz="2400" b="1" dirty="0" err="1" smtClean="0">
                <a:solidFill>
                  <a:srgbClr val="FF0000"/>
                </a:solidFill>
              </a:rPr>
              <a:t>Perguruan</a:t>
            </a:r>
            <a:r>
              <a:rPr lang="en-AU" sz="2400" b="1" dirty="0" smtClean="0">
                <a:solidFill>
                  <a:srgbClr val="FF0000"/>
                </a:solidFill>
              </a:rPr>
              <a:t> </a:t>
            </a:r>
            <a:r>
              <a:rPr lang="en-AU" sz="2400" b="1" dirty="0" err="1" smtClean="0">
                <a:solidFill>
                  <a:srgbClr val="FF0000"/>
                </a:solidFill>
              </a:rPr>
              <a:t>Tinggi</a:t>
            </a:r>
            <a:r>
              <a:rPr lang="en-AU" sz="2400" b="1" dirty="0" smtClean="0">
                <a:solidFill>
                  <a:srgbClr val="FF0000"/>
                </a:solidFill>
              </a:rPr>
              <a:t> </a:t>
            </a:r>
            <a:r>
              <a:rPr lang="en-AU" sz="2400" b="1" dirty="0" err="1" smtClean="0">
                <a:solidFill>
                  <a:srgbClr val="FF0000"/>
                </a:solidFill>
              </a:rPr>
              <a:t>kita</a:t>
            </a:r>
            <a:r>
              <a:rPr lang="en-AU" sz="2400" b="1" dirty="0" smtClean="0">
                <a:solidFill>
                  <a:srgbClr val="FF0000"/>
                </a:solidFill>
              </a:rPr>
              <a:t> </a:t>
            </a:r>
            <a:r>
              <a:rPr lang="en-AU" sz="2400" b="1" dirty="0">
                <a:solidFill>
                  <a:srgbClr val="FF0000"/>
                </a:solidFill>
              </a:rPr>
              <a:t>!</a:t>
            </a:r>
            <a:endParaRPr lang="en-US" sz="2400" b="1" dirty="0">
              <a:solidFill>
                <a:srgbClr val="FF0000"/>
              </a:solidFill>
            </a:endParaRPr>
          </a:p>
          <a:p>
            <a:pPr eaLnBrk="1" hangingPunct="1">
              <a:lnSpc>
                <a:spcPct val="130000"/>
              </a:lnSpc>
              <a:buClr>
                <a:srgbClr val="FF00FF"/>
              </a:buClr>
              <a:buFont typeface="Wingdings" pitchFamily="2" charset="2"/>
              <a:buChar char="v"/>
              <a:defRPr/>
            </a:pPr>
            <a:r>
              <a:rPr lang="en-US" sz="2400" b="1" dirty="0" err="1"/>
              <a:t>Sebagai</a:t>
            </a:r>
            <a:r>
              <a:rPr lang="en-US" sz="2400" b="1" dirty="0"/>
              <a:t> </a:t>
            </a:r>
            <a:r>
              <a:rPr lang="en-US" sz="2400" b="1" dirty="0" err="1"/>
              <a:t>hamba</a:t>
            </a:r>
            <a:r>
              <a:rPr lang="en-US" sz="2400" b="1" dirty="0"/>
              <a:t>, </a:t>
            </a:r>
            <a:r>
              <a:rPr lang="en-US" sz="2400" b="1" dirty="0" err="1"/>
              <a:t>tugas</a:t>
            </a:r>
            <a:r>
              <a:rPr lang="en-US" sz="2400" b="1" dirty="0"/>
              <a:t> </a:t>
            </a:r>
            <a:r>
              <a:rPr lang="en-US" sz="2400" b="1" dirty="0" err="1"/>
              <a:t>kita</a:t>
            </a:r>
            <a:r>
              <a:rPr lang="en-US" sz="2400" b="1" dirty="0"/>
              <a:t> </a:t>
            </a:r>
            <a:r>
              <a:rPr lang="en-US" sz="2400" b="1" dirty="0" err="1"/>
              <a:t>adalah</a:t>
            </a:r>
            <a:r>
              <a:rPr lang="en-US" sz="2400" b="1" dirty="0"/>
              <a:t> </a:t>
            </a:r>
            <a:r>
              <a:rPr lang="en-US" sz="2400" b="1" dirty="0" err="1"/>
              <a:t>berusaha</a:t>
            </a:r>
            <a:r>
              <a:rPr lang="en-US" sz="2400" b="1" dirty="0"/>
              <a:t>/</a:t>
            </a:r>
            <a:r>
              <a:rPr lang="en-US" sz="2400" b="1" dirty="0" err="1"/>
              <a:t>beribadah</a:t>
            </a:r>
            <a:r>
              <a:rPr lang="en-US" sz="2400" b="1" dirty="0"/>
              <a:t> </a:t>
            </a:r>
            <a:r>
              <a:rPr lang="en-US" sz="2400" b="1" dirty="0" err="1"/>
              <a:t>sebaik</a:t>
            </a:r>
            <a:r>
              <a:rPr lang="en-US" sz="2400" b="1" dirty="0"/>
              <a:t> </a:t>
            </a:r>
            <a:r>
              <a:rPr lang="en-US" sz="2400" b="1" dirty="0" err="1"/>
              <a:t>mungkin</a:t>
            </a:r>
            <a:r>
              <a:rPr lang="en-US" sz="2400" b="1" dirty="0"/>
              <a:t>.</a:t>
            </a:r>
          </a:p>
          <a:p>
            <a:pPr eaLnBrk="1" hangingPunct="1">
              <a:lnSpc>
                <a:spcPct val="130000"/>
              </a:lnSpc>
              <a:buClr>
                <a:srgbClr val="FF00FF"/>
              </a:buClr>
              <a:buFont typeface="Wingdings" pitchFamily="2" charset="2"/>
              <a:buChar char="v"/>
              <a:defRPr/>
            </a:pPr>
            <a:r>
              <a:rPr lang="en-US" sz="2400" b="1" dirty="0"/>
              <a:t>Plan your work, work your plan </a:t>
            </a:r>
            <a:r>
              <a:rPr lang="en-US" sz="2400" b="1" dirty="0" smtClean="0"/>
              <a:t>!</a:t>
            </a:r>
            <a:endParaRPr lang="en-US" sz="2400" b="1" dirty="0"/>
          </a:p>
        </p:txBody>
      </p:sp>
      <p:graphicFrame>
        <p:nvGraphicFramePr>
          <p:cNvPr id="483332" name="Object 4"/>
          <p:cNvGraphicFramePr>
            <a:graphicFrameLocks noChangeAspect="1"/>
          </p:cNvGraphicFramePr>
          <p:nvPr/>
        </p:nvGraphicFramePr>
        <p:xfrm>
          <a:off x="501650" y="1295400"/>
          <a:ext cx="2698750" cy="2362200"/>
        </p:xfrm>
        <a:graphic>
          <a:graphicData uri="http://schemas.openxmlformats.org/presentationml/2006/ole">
            <mc:AlternateContent xmlns:mc="http://schemas.openxmlformats.org/markup-compatibility/2006">
              <mc:Choice xmlns:v="urn:schemas-microsoft-com:vml" Requires="v">
                <p:oleObj spid="_x0000_s7190" name="Clip" r:id="rId3" imgW="4539600" imgH="3497040" progId="">
                  <p:embed/>
                </p:oleObj>
              </mc:Choice>
              <mc:Fallback>
                <p:oleObj name="Clip" r:id="rId3" imgW="4539600" imgH="34970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650" y="1295400"/>
                        <a:ext cx="2698750" cy="236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83333" name="Picture 5" descr="AG00222_"/>
          <p:cNvPicPr>
            <a:picLocks noChangeAspect="1" noChangeArrowheads="1" noCrop="1"/>
          </p:cNvPicPr>
          <p:nvPr/>
        </p:nvPicPr>
        <p:blipFill>
          <a:blip r:embed="rId5" cstate="print"/>
          <a:srcRect/>
          <a:stretch>
            <a:fillRect/>
          </a:stretch>
        </p:blipFill>
        <p:spPr bwMode="auto">
          <a:xfrm>
            <a:off x="-76200" y="3733800"/>
            <a:ext cx="2209800" cy="2438400"/>
          </a:xfrm>
          <a:prstGeom prst="rect">
            <a:avLst/>
          </a:prstGeom>
          <a:noFill/>
          <a:ln w="9525">
            <a:noFill/>
            <a:miter lim="800000"/>
            <a:headEnd/>
            <a:tailEnd/>
          </a:ln>
        </p:spPr>
      </p:pic>
      <p:pic>
        <p:nvPicPr>
          <p:cNvPr id="7" name="Picture 5" descr="AG00222_"/>
          <p:cNvPicPr>
            <a:picLocks noChangeAspect="1" noChangeArrowheads="1" noCrop="1"/>
          </p:cNvPicPr>
          <p:nvPr/>
        </p:nvPicPr>
        <p:blipFill>
          <a:blip r:embed="rId5" cstate="print"/>
          <a:srcRect/>
          <a:stretch>
            <a:fillRect/>
          </a:stretch>
        </p:blipFill>
        <p:spPr bwMode="auto">
          <a:xfrm>
            <a:off x="609600" y="4038600"/>
            <a:ext cx="2209800" cy="2438400"/>
          </a:xfrm>
          <a:prstGeom prst="rect">
            <a:avLst/>
          </a:prstGeom>
          <a:noFill/>
          <a:ln w="9525">
            <a:noFill/>
            <a:miter lim="800000"/>
            <a:headEnd/>
            <a:tailEnd/>
          </a:ln>
        </p:spPr>
      </p:pic>
      <p:pic>
        <p:nvPicPr>
          <p:cNvPr id="8" name="Picture 5" descr="AG00222_"/>
          <p:cNvPicPr>
            <a:picLocks noChangeAspect="1" noChangeArrowheads="1" noCrop="1"/>
          </p:cNvPicPr>
          <p:nvPr/>
        </p:nvPicPr>
        <p:blipFill>
          <a:blip r:embed="rId5" cstate="print"/>
          <a:srcRect/>
          <a:stretch>
            <a:fillRect/>
          </a:stretch>
        </p:blipFill>
        <p:spPr bwMode="auto">
          <a:xfrm>
            <a:off x="1295400" y="4419600"/>
            <a:ext cx="2209800" cy="2438400"/>
          </a:xfrm>
          <a:prstGeom prst="rect">
            <a:avLst/>
          </a:prstGeom>
          <a:noFill/>
          <a:ln w="9525">
            <a:noFill/>
            <a:miter lim="800000"/>
            <a:headEnd/>
            <a:tailEnd/>
          </a:ln>
        </p:spPr>
      </p:pic>
      <p:sp>
        <p:nvSpPr>
          <p:cNvPr id="9" name="Rectangle 6"/>
          <p:cNvSpPr>
            <a:spLocks noChangeArrowheads="1"/>
          </p:cNvSpPr>
          <p:nvPr/>
        </p:nvSpPr>
        <p:spPr bwMode="auto">
          <a:xfrm>
            <a:off x="3371850" y="4367463"/>
            <a:ext cx="5791200" cy="2057400"/>
          </a:xfrm>
          <a:prstGeom prst="rect">
            <a:avLst/>
          </a:prstGeom>
          <a:noFill/>
          <a:ln w="9525">
            <a:noFill/>
            <a:miter lim="800000"/>
            <a:headEnd/>
            <a:tailEnd/>
          </a:ln>
          <a:effectLst/>
        </p:spPr>
        <p:txBody>
          <a:bodyPr/>
          <a:lstStyle/>
          <a:p>
            <a:pPr marL="342900" indent="-342900">
              <a:lnSpc>
                <a:spcPct val="80000"/>
              </a:lnSpc>
              <a:spcBef>
                <a:spcPct val="20000"/>
              </a:spcBef>
              <a:buClr>
                <a:srgbClr val="FF00FF"/>
              </a:buClr>
              <a:buFont typeface="Wingdings" pitchFamily="2" charset="2"/>
              <a:buChar char="v"/>
              <a:defRPr/>
            </a:pPr>
            <a:r>
              <a:rPr lang="en-US" sz="3600" b="1" dirty="0" err="1" smtClean="0">
                <a:solidFill>
                  <a:srgbClr val="009900"/>
                </a:solidFill>
                <a:effectLst>
                  <a:outerShdw blurRad="38100" dist="38100" dir="2700000" algn="tl">
                    <a:srgbClr val="000000"/>
                  </a:outerShdw>
                </a:effectLst>
              </a:rPr>
              <a:t>Bersinergi</a:t>
            </a:r>
            <a:r>
              <a:rPr lang="en-US" sz="3600" b="1" dirty="0" smtClean="0">
                <a:solidFill>
                  <a:srgbClr val="009900"/>
                </a:solidFill>
                <a:effectLst>
                  <a:outerShdw blurRad="38100" dist="38100" dir="2700000" algn="tl">
                    <a:srgbClr val="000000"/>
                  </a:outerShdw>
                </a:effectLst>
              </a:rPr>
              <a:t> </a:t>
            </a:r>
            <a:r>
              <a:rPr lang="en-US" sz="3600" b="1" dirty="0">
                <a:solidFill>
                  <a:srgbClr val="009900"/>
                </a:solidFill>
                <a:effectLst>
                  <a:outerShdw blurRad="38100" dist="38100" dir="2700000" algn="tl">
                    <a:srgbClr val="000000"/>
                  </a:outerShdw>
                </a:effectLst>
              </a:rPr>
              <a:t>&amp; </a:t>
            </a:r>
            <a:r>
              <a:rPr lang="en-US" sz="3600" b="1" dirty="0" err="1">
                <a:solidFill>
                  <a:srgbClr val="009900"/>
                </a:solidFill>
                <a:effectLst>
                  <a:outerShdw blurRad="38100" dist="38100" dir="2700000" algn="tl">
                    <a:srgbClr val="000000"/>
                  </a:outerShdw>
                </a:effectLst>
              </a:rPr>
              <a:t>Berinovasi</a:t>
            </a:r>
            <a:r>
              <a:rPr lang="en-US" sz="3600" b="1" dirty="0">
                <a:solidFill>
                  <a:srgbClr val="009900"/>
                </a:solidFill>
                <a:effectLst>
                  <a:outerShdw blurRad="38100" dist="38100" dir="2700000" algn="tl">
                    <a:srgbClr val="000000"/>
                  </a:outerShdw>
                </a:effectLst>
              </a:rPr>
              <a:t> Demi </a:t>
            </a:r>
            <a:r>
              <a:rPr lang="en-US" sz="3600" b="1" dirty="0" err="1">
                <a:solidFill>
                  <a:srgbClr val="009900"/>
                </a:solidFill>
                <a:effectLst>
                  <a:outerShdw blurRad="38100" dist="38100" dir="2700000" algn="tl">
                    <a:srgbClr val="000000"/>
                  </a:outerShdw>
                </a:effectLst>
              </a:rPr>
              <a:t>Negeri</a:t>
            </a:r>
            <a:r>
              <a:rPr lang="en-US" sz="3600" b="1" dirty="0">
                <a:solidFill>
                  <a:srgbClr val="009900"/>
                </a:solidFill>
                <a:effectLst>
                  <a:outerShdw blurRad="38100" dist="38100" dir="2700000" algn="tl">
                    <a:srgbClr val="000000"/>
                  </a:outerShdw>
                </a:effectLst>
              </a:rPr>
              <a:t>!</a:t>
            </a:r>
            <a:r>
              <a:rPr lang="id-ID" sz="3600" b="1" dirty="0">
                <a:solidFill>
                  <a:srgbClr val="009900"/>
                </a:solidFill>
                <a:effectLst>
                  <a:outerShdw blurRad="38100" dist="38100" dir="2700000" algn="tl">
                    <a:srgbClr val="000000"/>
                  </a:outerShdw>
                </a:effectLst>
              </a:rPr>
              <a:t>!!</a:t>
            </a:r>
            <a:r>
              <a:rPr lang="en-US" sz="4000" b="1" dirty="0">
                <a:solidFill>
                  <a:srgbClr val="009900"/>
                </a:solidFill>
                <a:effectLst>
                  <a:outerShdw blurRad="38100" dist="38100" dir="2700000" algn="tl">
                    <a:srgbClr val="000000"/>
                  </a:outerShdw>
                </a:effectLst>
              </a:rPr>
              <a:t> </a:t>
            </a:r>
          </a:p>
        </p:txBody>
      </p:sp>
      <p:sp>
        <p:nvSpPr>
          <p:cNvPr id="10" name="Date Placeholder 9"/>
          <p:cNvSpPr>
            <a:spLocks noGrp="1"/>
          </p:cNvSpPr>
          <p:nvPr>
            <p:ph type="dt" sz="half" idx="10"/>
          </p:nvPr>
        </p:nvSpPr>
        <p:spPr/>
        <p:txBody>
          <a:bodyPr/>
          <a:lstStyle/>
          <a:p>
            <a:fld id="{DD10E67B-820F-4F50-93C9-FF39F0AF480C}" type="datetime4">
              <a:rPr lang="en-US" smtClean="0"/>
              <a:t>September 26, 2021</a:t>
            </a:fld>
            <a:endParaRPr lang="id-ID"/>
          </a:p>
        </p:txBody>
      </p:sp>
      <p:sp>
        <p:nvSpPr>
          <p:cNvPr id="11" name="Slide Number Placeholder 10"/>
          <p:cNvSpPr>
            <a:spLocks noGrp="1"/>
          </p:cNvSpPr>
          <p:nvPr>
            <p:ph type="sldNum" sz="quarter" idx="12"/>
          </p:nvPr>
        </p:nvSpPr>
        <p:spPr/>
        <p:txBody>
          <a:bodyPr/>
          <a:lstStyle/>
          <a:p>
            <a:fld id="{35AA4047-53F4-45AA-AB5D-D1636D4905F3}" type="slidenum">
              <a:rPr lang="id-ID" smtClean="0"/>
              <a:pPr/>
              <a:t>42</a:t>
            </a:fld>
            <a:endParaRPr lang="id-ID"/>
          </a:p>
        </p:txBody>
      </p:sp>
    </p:spTree>
    <p:extLst>
      <p:ext uri="{BB962C8B-B14F-4D97-AF65-F5344CB8AC3E}">
        <p14:creationId xmlns:p14="http://schemas.microsoft.com/office/powerpoint/2010/main" val="2613374697"/>
      </p:ext>
    </p:extLst>
  </p:cSld>
  <p:clrMapOvr>
    <a:masterClrMapping/>
  </p:clrMapOvr>
  <p:transition>
    <p:pull dir="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
            <a:ext cx="9144000" cy="691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5837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36657"/>
          </a:xfrm>
        </p:spPr>
        <p:txBody>
          <a:bodyPr/>
          <a:lstStyle/>
          <a:p>
            <a:pPr algn="ctr"/>
            <a:r>
              <a:rPr lang="en-US" b="1" dirty="0" err="1">
                <a:solidFill>
                  <a:srgbClr val="FF0000"/>
                </a:solidFill>
                <a:latin typeface="Algerian" pitchFamily="82" charset="0"/>
              </a:rPr>
              <a:t>Mutu</a:t>
            </a:r>
            <a:r>
              <a:rPr lang="en-US" b="1" dirty="0">
                <a:solidFill>
                  <a:srgbClr val="FF0000"/>
                </a:solidFill>
                <a:latin typeface="Algerian" pitchFamily="82" charset="0"/>
              </a:rPr>
              <a:t> </a:t>
            </a:r>
            <a:r>
              <a:rPr lang="en-US" b="1" dirty="0" err="1">
                <a:solidFill>
                  <a:srgbClr val="FF0000"/>
                </a:solidFill>
                <a:latin typeface="Algerian" pitchFamily="82" charset="0"/>
              </a:rPr>
              <a:t>Perguruan</a:t>
            </a:r>
            <a:r>
              <a:rPr lang="en-US" b="1" dirty="0">
                <a:solidFill>
                  <a:srgbClr val="FF0000"/>
                </a:solidFill>
                <a:latin typeface="Algerian" pitchFamily="82" charset="0"/>
              </a:rPr>
              <a:t> </a:t>
            </a:r>
            <a:r>
              <a:rPr lang="en-US" b="1" dirty="0" err="1">
                <a:solidFill>
                  <a:srgbClr val="FF0000"/>
                </a:solidFill>
                <a:latin typeface="Algerian" pitchFamily="82" charset="0"/>
              </a:rPr>
              <a:t>Tinggi</a:t>
            </a:r>
            <a:endParaRPr lang="en-US" b="1" dirty="0">
              <a:solidFill>
                <a:srgbClr val="FF0000"/>
              </a:solidFill>
              <a:latin typeface="Algerian" pitchFamily="82" charset="0"/>
            </a:endParaRPr>
          </a:p>
        </p:txBody>
      </p:sp>
      <p:sp>
        <p:nvSpPr>
          <p:cNvPr id="3" name="Content Placeholder 2"/>
          <p:cNvSpPr>
            <a:spLocks noGrp="1"/>
          </p:cNvSpPr>
          <p:nvPr>
            <p:ph idx="1"/>
          </p:nvPr>
        </p:nvSpPr>
        <p:spPr>
          <a:xfrm>
            <a:off x="628650" y="1184366"/>
            <a:ext cx="7886700" cy="4992597"/>
          </a:xfrm>
        </p:spPr>
        <p:txBody>
          <a:bodyPr>
            <a:normAutofit fontScale="92500"/>
          </a:bodyPr>
          <a:lstStyle/>
          <a:p>
            <a:r>
              <a:rPr lang="en-US" dirty="0" err="1"/>
              <a:t>Mutu</a:t>
            </a:r>
            <a:r>
              <a:rPr lang="en-US" dirty="0"/>
              <a:t> </a:t>
            </a:r>
            <a:r>
              <a:rPr lang="en-US" dirty="0" err="1"/>
              <a:t>atau</a:t>
            </a:r>
            <a:r>
              <a:rPr lang="en-US" dirty="0"/>
              <a:t> </a:t>
            </a:r>
            <a:r>
              <a:rPr lang="en-US" dirty="0" err="1"/>
              <a:t>kualitas</a:t>
            </a:r>
            <a:r>
              <a:rPr lang="en-US" dirty="0"/>
              <a:t> </a:t>
            </a:r>
            <a:r>
              <a:rPr lang="en-US" dirty="0" err="1"/>
              <a:t>sebuah</a:t>
            </a:r>
            <a:r>
              <a:rPr lang="en-US" dirty="0"/>
              <a:t> </a:t>
            </a:r>
            <a:r>
              <a:rPr lang="en-US" dirty="0" err="1"/>
              <a:t>lembaga</a:t>
            </a:r>
            <a:r>
              <a:rPr lang="en-US" dirty="0"/>
              <a:t> </a:t>
            </a:r>
            <a:r>
              <a:rPr lang="en-US" dirty="0" err="1"/>
              <a:t>pendidikan</a:t>
            </a:r>
            <a:r>
              <a:rPr lang="en-US" dirty="0"/>
              <a:t> </a:t>
            </a:r>
            <a:r>
              <a:rPr lang="en-US" dirty="0" err="1"/>
              <a:t>menjadi</a:t>
            </a:r>
            <a:r>
              <a:rPr lang="en-US" dirty="0"/>
              <a:t> </a:t>
            </a:r>
            <a:r>
              <a:rPr lang="en-US" dirty="0" err="1"/>
              <a:t>salah</a:t>
            </a:r>
            <a:r>
              <a:rPr lang="en-US" dirty="0"/>
              <a:t> </a:t>
            </a:r>
            <a:r>
              <a:rPr lang="en-US" b="1" dirty="0" err="1">
                <a:solidFill>
                  <a:srgbClr val="FF0000"/>
                </a:solidFill>
              </a:rPr>
              <a:t>satu</a:t>
            </a:r>
            <a:r>
              <a:rPr lang="en-US" b="1" dirty="0">
                <a:solidFill>
                  <a:srgbClr val="FF0000"/>
                </a:solidFill>
              </a:rPr>
              <a:t> </a:t>
            </a:r>
            <a:r>
              <a:rPr lang="en-US" b="1" dirty="0" err="1">
                <a:solidFill>
                  <a:srgbClr val="FF0000"/>
                </a:solidFill>
              </a:rPr>
              <a:t>alasan</a:t>
            </a:r>
            <a:r>
              <a:rPr lang="en-US" b="1" dirty="0">
                <a:solidFill>
                  <a:srgbClr val="FF0000"/>
                </a:solidFill>
              </a:rPr>
              <a:t> </a:t>
            </a:r>
            <a:r>
              <a:rPr lang="en-US" b="1" dirty="0" err="1">
                <a:solidFill>
                  <a:srgbClr val="FF0000"/>
                </a:solidFill>
              </a:rPr>
              <a:t>utama</a:t>
            </a:r>
            <a:r>
              <a:rPr lang="en-US" b="1" dirty="0">
                <a:solidFill>
                  <a:srgbClr val="FF0000"/>
                </a:solidFill>
              </a:rPr>
              <a:t> </a:t>
            </a:r>
            <a:r>
              <a:rPr lang="en-US" b="1" dirty="0" err="1">
                <a:solidFill>
                  <a:srgbClr val="FF0000"/>
                </a:solidFill>
              </a:rPr>
              <a:t>bagi</a:t>
            </a:r>
            <a:r>
              <a:rPr lang="en-US" b="1" dirty="0">
                <a:solidFill>
                  <a:srgbClr val="FF0000"/>
                </a:solidFill>
              </a:rPr>
              <a:t> </a:t>
            </a:r>
            <a:r>
              <a:rPr lang="en-US" b="1" dirty="0" err="1">
                <a:solidFill>
                  <a:srgbClr val="FF0000"/>
                </a:solidFill>
              </a:rPr>
              <a:t>setiap</a:t>
            </a:r>
            <a:r>
              <a:rPr lang="en-US" b="1" dirty="0">
                <a:solidFill>
                  <a:srgbClr val="FF0000"/>
                </a:solidFill>
              </a:rPr>
              <a:t> </a:t>
            </a:r>
            <a:r>
              <a:rPr lang="en-US" b="1" dirty="0" err="1">
                <a:solidFill>
                  <a:srgbClr val="FF0000"/>
                </a:solidFill>
              </a:rPr>
              <a:t>peserta</a:t>
            </a:r>
            <a:r>
              <a:rPr lang="en-US" dirty="0"/>
              <a:t> </a:t>
            </a:r>
            <a:r>
              <a:rPr lang="en-US" dirty="0" err="1"/>
              <a:t>didik</a:t>
            </a:r>
            <a:r>
              <a:rPr lang="en-US" dirty="0"/>
              <a:t> yang </a:t>
            </a:r>
            <a:r>
              <a:rPr lang="en-US" dirty="0" err="1"/>
              <a:t>akan</a:t>
            </a:r>
            <a:r>
              <a:rPr lang="en-US" dirty="0"/>
              <a:t> </a:t>
            </a:r>
            <a:r>
              <a:rPr lang="en-US" dirty="0" err="1"/>
              <a:t>melalui</a:t>
            </a:r>
            <a:r>
              <a:rPr lang="en-US" dirty="0"/>
              <a:t> proses </a:t>
            </a:r>
            <a:r>
              <a:rPr lang="en-US" dirty="0" err="1"/>
              <a:t>pendidikannya</a:t>
            </a:r>
            <a:r>
              <a:rPr lang="en-US" dirty="0"/>
              <a:t>. </a:t>
            </a:r>
            <a:endParaRPr lang="en-US" dirty="0" smtClean="0"/>
          </a:p>
          <a:p>
            <a:r>
              <a:rPr lang="en-US" dirty="0" err="1" smtClean="0"/>
              <a:t>Lembaga</a:t>
            </a:r>
            <a:r>
              <a:rPr lang="en-US" dirty="0" smtClean="0"/>
              <a:t> </a:t>
            </a:r>
            <a:r>
              <a:rPr lang="en-US" dirty="0" err="1"/>
              <a:t>pendidikan</a:t>
            </a:r>
            <a:r>
              <a:rPr lang="en-US" dirty="0"/>
              <a:t> yang </a:t>
            </a:r>
            <a:r>
              <a:rPr lang="en-US" dirty="0" err="1"/>
              <a:t>tidak</a:t>
            </a:r>
            <a:r>
              <a:rPr lang="en-US" dirty="0"/>
              <a:t> “</a:t>
            </a:r>
            <a:r>
              <a:rPr lang="en-US" dirty="0" err="1"/>
              <a:t>bermutu</a:t>
            </a:r>
            <a:r>
              <a:rPr lang="en-US" dirty="0"/>
              <a:t>” </a:t>
            </a:r>
            <a:r>
              <a:rPr lang="en-US" dirty="0" err="1"/>
              <a:t>akan</a:t>
            </a:r>
            <a:r>
              <a:rPr lang="en-US" dirty="0"/>
              <a:t> </a:t>
            </a:r>
            <a:r>
              <a:rPr lang="en-US" dirty="0" err="1"/>
              <a:t>kehilangan</a:t>
            </a:r>
            <a:r>
              <a:rPr lang="en-US" dirty="0"/>
              <a:t> </a:t>
            </a:r>
            <a:r>
              <a:rPr lang="en-US" dirty="0" err="1"/>
              <a:t>peminat</a:t>
            </a:r>
            <a:r>
              <a:rPr lang="en-US" dirty="0"/>
              <a:t> yang </a:t>
            </a:r>
            <a:r>
              <a:rPr lang="en-US" dirty="0" err="1"/>
              <a:t>nantinya</a:t>
            </a:r>
            <a:r>
              <a:rPr lang="en-US" dirty="0"/>
              <a:t> </a:t>
            </a:r>
            <a:r>
              <a:rPr lang="en-US" dirty="0" err="1"/>
              <a:t>akan</a:t>
            </a:r>
            <a:r>
              <a:rPr lang="en-US" dirty="0"/>
              <a:t> </a:t>
            </a:r>
            <a:r>
              <a:rPr lang="en-US" dirty="0" err="1"/>
              <a:t>ditinggalkan</a:t>
            </a:r>
            <a:r>
              <a:rPr lang="en-US" dirty="0"/>
              <a:t> </a:t>
            </a:r>
            <a:r>
              <a:rPr lang="en-US" dirty="0" err="1"/>
              <a:t>oleh</a:t>
            </a:r>
            <a:r>
              <a:rPr lang="en-US" dirty="0"/>
              <a:t> </a:t>
            </a:r>
            <a:r>
              <a:rPr lang="en-US" dirty="0" err="1"/>
              <a:t>masyarakat</a:t>
            </a:r>
            <a:r>
              <a:rPr lang="en-US" dirty="0"/>
              <a:t>. </a:t>
            </a:r>
            <a:endParaRPr lang="en-US" dirty="0" smtClean="0"/>
          </a:p>
          <a:p>
            <a:r>
              <a:rPr lang="en-US" dirty="0" err="1" smtClean="0"/>
              <a:t>Menjabarkan</a:t>
            </a:r>
            <a:r>
              <a:rPr lang="en-US" dirty="0" smtClean="0"/>
              <a:t> </a:t>
            </a:r>
            <a:r>
              <a:rPr lang="en-US" dirty="0" err="1"/>
              <a:t>tentang</a:t>
            </a:r>
            <a:r>
              <a:rPr lang="en-US" dirty="0"/>
              <a:t> “</a:t>
            </a:r>
            <a:r>
              <a:rPr lang="en-US" dirty="0" err="1"/>
              <a:t>mutu</a:t>
            </a:r>
            <a:r>
              <a:rPr lang="en-US" dirty="0"/>
              <a:t>” </a:t>
            </a:r>
            <a:r>
              <a:rPr lang="en-US" dirty="0" err="1"/>
              <a:t>bukanlah</a:t>
            </a:r>
            <a:r>
              <a:rPr lang="en-US" dirty="0"/>
              <a:t> </a:t>
            </a:r>
            <a:r>
              <a:rPr lang="en-US" dirty="0" err="1"/>
              <a:t>persoalan</a:t>
            </a:r>
            <a:r>
              <a:rPr lang="en-US" dirty="0"/>
              <a:t> yang </a:t>
            </a:r>
            <a:r>
              <a:rPr lang="en-US" dirty="0" err="1"/>
              <a:t>sederhana</a:t>
            </a:r>
            <a:r>
              <a:rPr lang="en-US" dirty="0"/>
              <a:t>. </a:t>
            </a:r>
            <a:endParaRPr lang="en-US" dirty="0" smtClean="0"/>
          </a:p>
          <a:p>
            <a:r>
              <a:rPr lang="en-US" dirty="0" err="1" smtClean="0"/>
              <a:t>Mutu</a:t>
            </a:r>
            <a:r>
              <a:rPr lang="en-US" dirty="0" smtClean="0"/>
              <a:t> </a:t>
            </a:r>
            <a:r>
              <a:rPr lang="en-US" dirty="0" err="1" smtClean="0"/>
              <a:t>itu</a:t>
            </a:r>
            <a:r>
              <a:rPr lang="en-US" dirty="0" smtClean="0"/>
              <a:t> </a:t>
            </a:r>
            <a:r>
              <a:rPr lang="en-US" dirty="0" err="1" smtClean="0"/>
              <a:t>bersifat</a:t>
            </a:r>
            <a:r>
              <a:rPr lang="en-US" dirty="0" smtClean="0"/>
              <a:t> </a:t>
            </a:r>
            <a:r>
              <a:rPr lang="en-US" dirty="0" err="1"/>
              <a:t>abstrak</a:t>
            </a:r>
            <a:r>
              <a:rPr lang="en-US" dirty="0"/>
              <a:t> </a:t>
            </a:r>
            <a:r>
              <a:rPr lang="en-US" dirty="0" err="1"/>
              <a:t>dan</a:t>
            </a:r>
            <a:r>
              <a:rPr lang="en-US" dirty="0"/>
              <a:t> </a:t>
            </a:r>
            <a:r>
              <a:rPr lang="en-US" dirty="0" err="1"/>
              <a:t>tidak</a:t>
            </a:r>
            <a:r>
              <a:rPr lang="en-US" dirty="0"/>
              <a:t> </a:t>
            </a:r>
            <a:r>
              <a:rPr lang="en-US" dirty="0" err="1"/>
              <a:t>bisa</a:t>
            </a:r>
            <a:r>
              <a:rPr lang="en-US" dirty="0"/>
              <a:t> </a:t>
            </a:r>
            <a:r>
              <a:rPr lang="en-US" dirty="0" err="1"/>
              <a:t>diindra</a:t>
            </a:r>
            <a:r>
              <a:rPr lang="en-US" dirty="0"/>
              <a:t>. </a:t>
            </a:r>
            <a:endParaRPr lang="en-US" dirty="0" smtClean="0"/>
          </a:p>
          <a:p>
            <a:r>
              <a:rPr lang="en-US" dirty="0" smtClean="0"/>
              <a:t>Edward </a:t>
            </a:r>
            <a:r>
              <a:rPr lang="en-US" dirty="0" err="1"/>
              <a:t>Sallis</a:t>
            </a:r>
            <a:r>
              <a:rPr lang="en-US" dirty="0"/>
              <a:t> </a:t>
            </a:r>
            <a:r>
              <a:rPr lang="en-US" dirty="0" smtClean="0">
                <a:sym typeface="Wingdings" pitchFamily="2" charset="2"/>
              </a:rPr>
              <a:t></a:t>
            </a:r>
            <a:r>
              <a:rPr lang="en-US" dirty="0" err="1" smtClean="0"/>
              <a:t>Mutu</a:t>
            </a:r>
            <a:r>
              <a:rPr lang="en-US" dirty="0" smtClean="0"/>
              <a:t> </a:t>
            </a:r>
            <a:r>
              <a:rPr lang="en-US" dirty="0" err="1" smtClean="0"/>
              <a:t>merupakan</a:t>
            </a:r>
            <a:r>
              <a:rPr lang="en-US" dirty="0" smtClean="0"/>
              <a:t> </a:t>
            </a:r>
            <a:r>
              <a:rPr lang="en-US" dirty="0" err="1" smtClean="0"/>
              <a:t>sebuah</a:t>
            </a:r>
            <a:r>
              <a:rPr lang="en-US" dirty="0" smtClean="0"/>
              <a:t> </a:t>
            </a:r>
            <a:r>
              <a:rPr lang="en-US" dirty="0"/>
              <a:t>“</a:t>
            </a:r>
            <a:r>
              <a:rPr lang="en-US" dirty="0" err="1"/>
              <a:t>standar</a:t>
            </a:r>
            <a:r>
              <a:rPr lang="en-US" dirty="0"/>
              <a:t>” </a:t>
            </a:r>
            <a:r>
              <a:rPr lang="en-US" dirty="0" err="1"/>
              <a:t>untuk</a:t>
            </a:r>
            <a:r>
              <a:rPr lang="en-US" dirty="0"/>
              <a:t> </a:t>
            </a:r>
            <a:r>
              <a:rPr lang="en-US" dirty="0" err="1"/>
              <a:t>menunjukkan</a:t>
            </a:r>
            <a:r>
              <a:rPr lang="en-US" dirty="0"/>
              <a:t> </a:t>
            </a:r>
            <a:r>
              <a:rPr lang="en-US" dirty="0" err="1"/>
              <a:t>kualitas</a:t>
            </a:r>
            <a:r>
              <a:rPr lang="en-US" dirty="0"/>
              <a:t> </a:t>
            </a:r>
            <a:r>
              <a:rPr lang="en-US" dirty="0" err="1"/>
              <a:t>keunggulan</a:t>
            </a:r>
            <a:r>
              <a:rPr lang="en-US" dirty="0"/>
              <a:t> </a:t>
            </a:r>
            <a:r>
              <a:rPr lang="en-US" dirty="0" err="1"/>
              <a:t>dari</a:t>
            </a:r>
            <a:r>
              <a:rPr lang="en-US" dirty="0"/>
              <a:t> </a:t>
            </a:r>
            <a:r>
              <a:rPr lang="en-US" dirty="0" err="1"/>
              <a:t>sesuatu</a:t>
            </a:r>
            <a:r>
              <a:rPr lang="en-US" dirty="0"/>
              <a:t> </a:t>
            </a:r>
            <a:r>
              <a:rPr lang="en-US" dirty="0" err="1"/>
              <a:t>tersebut</a:t>
            </a:r>
            <a:endParaRPr lang="en-US" dirty="0"/>
          </a:p>
        </p:txBody>
      </p:sp>
    </p:spTree>
    <p:extLst>
      <p:ext uri="{BB962C8B-B14F-4D97-AF65-F5344CB8AC3E}">
        <p14:creationId xmlns:p14="http://schemas.microsoft.com/office/powerpoint/2010/main" val="4097802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53" name="Freeform 29"/>
          <p:cNvSpPr>
            <a:spLocks/>
          </p:cNvSpPr>
          <p:nvPr/>
        </p:nvSpPr>
        <p:spPr bwMode="auto">
          <a:xfrm>
            <a:off x="279400" y="2743202"/>
            <a:ext cx="730250" cy="430213"/>
          </a:xfrm>
          <a:custGeom>
            <a:avLst/>
            <a:gdLst>
              <a:gd name="T0" fmla="*/ 0 w 460"/>
              <a:gd name="T1" fmla="*/ 680442870 h 271"/>
              <a:gd name="T2" fmla="*/ 2520950 w 460"/>
              <a:gd name="T3" fmla="*/ 541834972 h 271"/>
              <a:gd name="T4" fmla="*/ 27722518 w 460"/>
              <a:gd name="T5" fmla="*/ 415826970 h 271"/>
              <a:gd name="T6" fmla="*/ 65524070 w 460"/>
              <a:gd name="T7" fmla="*/ 299899700 h 271"/>
              <a:gd name="T8" fmla="*/ 120967518 w 460"/>
              <a:gd name="T9" fmla="*/ 201612693 h 271"/>
              <a:gd name="T10" fmla="*/ 146169073 w 460"/>
              <a:gd name="T11" fmla="*/ 156249848 h 271"/>
              <a:gd name="T12" fmla="*/ 183972201 w 460"/>
              <a:gd name="T13" fmla="*/ 115927320 h 271"/>
              <a:gd name="T14" fmla="*/ 214214117 w 460"/>
              <a:gd name="T15" fmla="*/ 80645082 h 271"/>
              <a:gd name="T16" fmla="*/ 252015657 w 460"/>
              <a:gd name="T17" fmla="*/ 52924137 h 271"/>
              <a:gd name="T18" fmla="*/ 289818785 w 460"/>
              <a:gd name="T19" fmla="*/ 30241909 h 271"/>
              <a:gd name="T20" fmla="*/ 332660636 w 460"/>
              <a:gd name="T21" fmla="*/ 12601587 h 271"/>
              <a:gd name="T22" fmla="*/ 372983125 w 460"/>
              <a:gd name="T23" fmla="*/ 2520953 h 271"/>
              <a:gd name="T24" fmla="*/ 415826564 w 460"/>
              <a:gd name="T25" fmla="*/ 0 h 271"/>
              <a:gd name="T26" fmla="*/ 645160027 w 460"/>
              <a:gd name="T27" fmla="*/ 0 h 271"/>
              <a:gd name="T28" fmla="*/ 708164711 w 460"/>
              <a:gd name="T29" fmla="*/ 7561271 h 271"/>
              <a:gd name="T30" fmla="*/ 768648444 w 460"/>
              <a:gd name="T31" fmla="*/ 30241909 h 271"/>
              <a:gd name="T32" fmla="*/ 831651540 w 460"/>
              <a:gd name="T33" fmla="*/ 70564450 h 271"/>
              <a:gd name="T34" fmla="*/ 882054850 w 460"/>
              <a:gd name="T35" fmla="*/ 123488588 h 271"/>
              <a:gd name="T36" fmla="*/ 932457962 w 460"/>
              <a:gd name="T37" fmla="*/ 186491745 h 271"/>
              <a:gd name="T38" fmla="*/ 975301401 w 460"/>
              <a:gd name="T39" fmla="*/ 267136852 h 271"/>
              <a:gd name="T40" fmla="*/ 1013102941 w 460"/>
              <a:gd name="T41" fmla="*/ 352822225 h 271"/>
              <a:gd name="T42" fmla="*/ 1038304496 w 460"/>
              <a:gd name="T43" fmla="*/ 453628646 h 271"/>
              <a:gd name="T44" fmla="*/ 1156752602 w 460"/>
              <a:gd name="T45" fmla="*/ 453628646 h 271"/>
              <a:gd name="T46" fmla="*/ 945059534 w 460"/>
              <a:gd name="T47" fmla="*/ 680442870 h 271"/>
              <a:gd name="T48" fmla="*/ 682963155 w 460"/>
              <a:gd name="T49" fmla="*/ 453628646 h 271"/>
              <a:gd name="T50" fmla="*/ 801409673 w 460"/>
              <a:gd name="T51" fmla="*/ 453628646 h 271"/>
              <a:gd name="T52" fmla="*/ 781248429 w 460"/>
              <a:gd name="T53" fmla="*/ 375504441 h 271"/>
              <a:gd name="T54" fmla="*/ 756046873 w 460"/>
              <a:gd name="T55" fmla="*/ 307459381 h 271"/>
              <a:gd name="T56" fmla="*/ 733366266 w 460"/>
              <a:gd name="T57" fmla="*/ 241935271 h 271"/>
              <a:gd name="T58" fmla="*/ 695563139 w 460"/>
              <a:gd name="T59" fmla="*/ 186491745 h 271"/>
              <a:gd name="T60" fmla="*/ 657761599 w 460"/>
              <a:gd name="T61" fmla="*/ 133569220 h 271"/>
              <a:gd name="T62" fmla="*/ 619958471 w 460"/>
              <a:gd name="T63" fmla="*/ 88206350 h 271"/>
              <a:gd name="T64" fmla="*/ 577116620 w 460"/>
              <a:gd name="T65" fmla="*/ 52924137 h 271"/>
              <a:gd name="T66" fmla="*/ 526713509 w 460"/>
              <a:gd name="T67" fmla="*/ 25201587 h 271"/>
              <a:gd name="T68" fmla="*/ 526713509 w 460"/>
              <a:gd name="T69" fmla="*/ 25201587 h 271"/>
              <a:gd name="T70" fmla="*/ 463708825 w 460"/>
              <a:gd name="T71" fmla="*/ 65524134 h 271"/>
              <a:gd name="T72" fmla="*/ 408265303 w 460"/>
              <a:gd name="T73" fmla="*/ 123488588 h 271"/>
              <a:gd name="T74" fmla="*/ 357862192 w 460"/>
              <a:gd name="T75" fmla="*/ 191532061 h 271"/>
              <a:gd name="T76" fmla="*/ 315018753 w 460"/>
              <a:gd name="T77" fmla="*/ 272177168 h 271"/>
              <a:gd name="T78" fmla="*/ 284778474 w 460"/>
              <a:gd name="T79" fmla="*/ 367943174 h 271"/>
              <a:gd name="T80" fmla="*/ 252015657 w 460"/>
              <a:gd name="T81" fmla="*/ 466230230 h 271"/>
              <a:gd name="T82" fmla="*/ 241935035 w 460"/>
              <a:gd name="T83" fmla="*/ 569555916 h 271"/>
              <a:gd name="T84" fmla="*/ 234375362 w 460"/>
              <a:gd name="T85" fmla="*/ 680442870 h 271"/>
              <a:gd name="T86" fmla="*/ 0 w 460"/>
              <a:gd name="T87" fmla="*/ 680442870 h 2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60"/>
              <a:gd name="T133" fmla="*/ 0 h 271"/>
              <a:gd name="T134" fmla="*/ 460 w 460"/>
              <a:gd name="T135" fmla="*/ 271 h 2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60" h="271">
                <a:moveTo>
                  <a:pt x="0" y="270"/>
                </a:moveTo>
                <a:lnTo>
                  <a:pt x="1" y="215"/>
                </a:lnTo>
                <a:lnTo>
                  <a:pt x="11" y="165"/>
                </a:lnTo>
                <a:lnTo>
                  <a:pt x="26" y="119"/>
                </a:lnTo>
                <a:lnTo>
                  <a:pt x="48" y="80"/>
                </a:lnTo>
                <a:lnTo>
                  <a:pt x="58" y="62"/>
                </a:lnTo>
                <a:lnTo>
                  <a:pt x="73" y="46"/>
                </a:lnTo>
                <a:lnTo>
                  <a:pt x="85" y="32"/>
                </a:lnTo>
                <a:lnTo>
                  <a:pt x="100" y="21"/>
                </a:lnTo>
                <a:lnTo>
                  <a:pt x="115" y="12"/>
                </a:lnTo>
                <a:lnTo>
                  <a:pt x="132" y="5"/>
                </a:lnTo>
                <a:lnTo>
                  <a:pt x="148" y="1"/>
                </a:lnTo>
                <a:lnTo>
                  <a:pt x="165" y="0"/>
                </a:lnTo>
                <a:lnTo>
                  <a:pt x="256" y="0"/>
                </a:lnTo>
                <a:lnTo>
                  <a:pt x="281" y="3"/>
                </a:lnTo>
                <a:lnTo>
                  <a:pt x="305" y="12"/>
                </a:lnTo>
                <a:lnTo>
                  <a:pt x="330" y="28"/>
                </a:lnTo>
                <a:lnTo>
                  <a:pt x="350" y="49"/>
                </a:lnTo>
                <a:lnTo>
                  <a:pt x="370" y="74"/>
                </a:lnTo>
                <a:lnTo>
                  <a:pt x="387" y="106"/>
                </a:lnTo>
                <a:lnTo>
                  <a:pt x="402" y="140"/>
                </a:lnTo>
                <a:lnTo>
                  <a:pt x="412" y="180"/>
                </a:lnTo>
                <a:lnTo>
                  <a:pt x="459" y="180"/>
                </a:lnTo>
                <a:lnTo>
                  <a:pt x="375" y="270"/>
                </a:lnTo>
                <a:lnTo>
                  <a:pt x="271" y="180"/>
                </a:lnTo>
                <a:lnTo>
                  <a:pt x="318" y="180"/>
                </a:lnTo>
                <a:lnTo>
                  <a:pt x="310" y="149"/>
                </a:lnTo>
                <a:lnTo>
                  <a:pt x="300" y="122"/>
                </a:lnTo>
                <a:lnTo>
                  <a:pt x="291" y="96"/>
                </a:lnTo>
                <a:lnTo>
                  <a:pt x="276" y="74"/>
                </a:lnTo>
                <a:lnTo>
                  <a:pt x="261" y="53"/>
                </a:lnTo>
                <a:lnTo>
                  <a:pt x="246" y="35"/>
                </a:lnTo>
                <a:lnTo>
                  <a:pt x="229" y="21"/>
                </a:lnTo>
                <a:lnTo>
                  <a:pt x="209" y="10"/>
                </a:lnTo>
                <a:lnTo>
                  <a:pt x="184" y="26"/>
                </a:lnTo>
                <a:lnTo>
                  <a:pt x="162" y="49"/>
                </a:lnTo>
                <a:lnTo>
                  <a:pt x="142" y="76"/>
                </a:lnTo>
                <a:lnTo>
                  <a:pt x="125" y="108"/>
                </a:lnTo>
                <a:lnTo>
                  <a:pt x="113" y="146"/>
                </a:lnTo>
                <a:lnTo>
                  <a:pt x="100" y="185"/>
                </a:lnTo>
                <a:lnTo>
                  <a:pt x="96" y="226"/>
                </a:lnTo>
                <a:lnTo>
                  <a:pt x="93" y="270"/>
                </a:lnTo>
                <a:lnTo>
                  <a:pt x="0" y="270"/>
                </a:lnTo>
              </a:path>
            </a:pathLst>
          </a:custGeom>
          <a:solidFill>
            <a:srgbClr val="00FFC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626" name="Rectangle 2"/>
          <p:cNvSpPr>
            <a:spLocks noChangeArrowheads="1"/>
          </p:cNvSpPr>
          <p:nvPr/>
        </p:nvSpPr>
        <p:spPr bwMode="auto">
          <a:xfrm>
            <a:off x="450850" y="5187950"/>
            <a:ext cx="8159750" cy="1054100"/>
          </a:xfrm>
          <a:prstGeom prst="rect">
            <a:avLst/>
          </a:prstGeom>
          <a:solidFill>
            <a:srgbClr val="CC99FF"/>
          </a:solidFill>
          <a:ln w="12700">
            <a:solidFill>
              <a:srgbClr val="CC99FF"/>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id-ID" altLang="x-none"/>
          </a:p>
        </p:txBody>
      </p:sp>
      <p:sp>
        <p:nvSpPr>
          <p:cNvPr id="154627" name="Rectangle 3"/>
          <p:cNvSpPr>
            <a:spLocks noChangeArrowheads="1"/>
          </p:cNvSpPr>
          <p:nvPr/>
        </p:nvSpPr>
        <p:spPr bwMode="auto">
          <a:xfrm>
            <a:off x="279400" y="5715002"/>
            <a:ext cx="8585200"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GB" altLang="x-none" sz="2400">
                <a:latin typeface="Times New Roman" charset="0"/>
              </a:rPr>
              <a:t>                          MASUKAN        </a:t>
            </a:r>
            <a:r>
              <a:rPr lang="en-US" altLang="x-none" sz="2400">
                <a:latin typeface="Times New Roman" charset="0"/>
              </a:rPr>
              <a:t> </a:t>
            </a:r>
            <a:r>
              <a:rPr lang="en-GB" altLang="x-none" sz="2400">
                <a:latin typeface="Times New Roman" charset="0"/>
              </a:rPr>
              <a:t>INSTRUMENTAL</a:t>
            </a:r>
          </a:p>
        </p:txBody>
      </p:sp>
      <p:sp>
        <p:nvSpPr>
          <p:cNvPr id="154628" name="Rectangle 4"/>
          <p:cNvSpPr>
            <a:spLocks noChangeArrowheads="1"/>
          </p:cNvSpPr>
          <p:nvPr/>
        </p:nvSpPr>
        <p:spPr bwMode="auto">
          <a:xfrm>
            <a:off x="533400" y="5884257"/>
            <a:ext cx="3949700" cy="409575"/>
          </a:xfrm>
          <a:prstGeom prst="rect">
            <a:avLst/>
          </a:prstGeom>
          <a:gradFill rotWithShape="0">
            <a:gsLst>
              <a:gs pos="0">
                <a:srgbClr val="9900CC"/>
              </a:gs>
              <a:gs pos="100000">
                <a:srgbClr val="000000"/>
              </a:gs>
            </a:gsLst>
            <a:path path="shape">
              <a:fillToRect l="50000" t="50000" r="50000" b="50000"/>
            </a:path>
          </a:gradFill>
          <a:ln w="12700">
            <a:solidFill>
              <a:srgbClr val="1C1C1C"/>
            </a:solidFill>
            <a:miter lim="800000"/>
            <a:headEnd/>
            <a:tailEnd/>
          </a:ln>
        </p:spPr>
        <p:txBody>
          <a:bodyPr lIns="92075" tIns="46038" rIns="92075" bIns="46038">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r>
              <a:rPr lang="en-GB" altLang="x-none" sz="2000">
                <a:solidFill>
                  <a:srgbClr val="FFFF00"/>
                </a:solidFill>
              </a:rPr>
              <a:t>SARANA </a:t>
            </a:r>
            <a:r>
              <a:rPr lang="en-US" altLang="x-none" sz="2000">
                <a:solidFill>
                  <a:srgbClr val="FFFF00"/>
                </a:solidFill>
              </a:rPr>
              <a:t>DAN</a:t>
            </a:r>
            <a:r>
              <a:rPr lang="en-GB" altLang="x-none" sz="2000">
                <a:solidFill>
                  <a:srgbClr val="FFFF00"/>
                </a:solidFill>
              </a:rPr>
              <a:t> PRASARANA</a:t>
            </a:r>
          </a:p>
        </p:txBody>
      </p:sp>
      <p:sp>
        <p:nvSpPr>
          <p:cNvPr id="154629" name="Rectangle 5"/>
          <p:cNvSpPr>
            <a:spLocks noChangeArrowheads="1"/>
          </p:cNvSpPr>
          <p:nvPr/>
        </p:nvSpPr>
        <p:spPr bwMode="auto">
          <a:xfrm>
            <a:off x="4573588" y="5737227"/>
            <a:ext cx="3949700" cy="409575"/>
          </a:xfrm>
          <a:prstGeom prst="rect">
            <a:avLst/>
          </a:prstGeom>
          <a:gradFill rotWithShape="0">
            <a:gsLst>
              <a:gs pos="0">
                <a:srgbClr val="9900CC"/>
              </a:gs>
              <a:gs pos="100000">
                <a:srgbClr val="000000"/>
              </a:gs>
            </a:gsLst>
            <a:path path="shape">
              <a:fillToRect l="50000" t="50000" r="50000" b="50000"/>
            </a:path>
          </a:gradFill>
          <a:ln w="12700">
            <a:solidFill>
              <a:srgbClr val="1C1C1C"/>
            </a:solidFill>
            <a:miter lim="800000"/>
            <a:headEnd/>
            <a:tailEnd/>
          </a:ln>
        </p:spPr>
        <p:txBody>
          <a:bodyPr lIns="92075" tIns="46038" rIns="92075" bIns="46038">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r>
              <a:rPr lang="en-US" altLang="x-none" sz="2000">
                <a:solidFill>
                  <a:srgbClr val="FFFF00"/>
                </a:solidFill>
              </a:rPr>
              <a:t>BIAYA DAN SUMBER DANA</a:t>
            </a:r>
            <a:endParaRPr lang="en-GB" altLang="x-none" sz="2000">
              <a:solidFill>
                <a:srgbClr val="FFFF00"/>
              </a:solidFill>
            </a:endParaRPr>
          </a:p>
        </p:txBody>
      </p:sp>
      <p:grpSp>
        <p:nvGrpSpPr>
          <p:cNvPr id="2" name="Group 6"/>
          <p:cNvGrpSpPr>
            <a:grpSpLocks/>
          </p:cNvGrpSpPr>
          <p:nvPr/>
        </p:nvGrpSpPr>
        <p:grpSpPr bwMode="auto">
          <a:xfrm>
            <a:off x="1189038" y="2212977"/>
            <a:ext cx="7015162" cy="823913"/>
            <a:chOff x="989" y="1394"/>
            <a:chExt cx="4419" cy="519"/>
          </a:xfrm>
        </p:grpSpPr>
        <p:sp>
          <p:nvSpPr>
            <p:cNvPr id="10291" name="Freeform 7"/>
            <p:cNvSpPr>
              <a:spLocks/>
            </p:cNvSpPr>
            <p:nvPr/>
          </p:nvSpPr>
          <p:spPr bwMode="auto">
            <a:xfrm>
              <a:off x="989" y="1394"/>
              <a:ext cx="762" cy="519"/>
            </a:xfrm>
            <a:custGeom>
              <a:avLst/>
              <a:gdLst>
                <a:gd name="T0" fmla="*/ 684 w 761"/>
                <a:gd name="T1" fmla="*/ 1 h 519"/>
                <a:gd name="T2" fmla="*/ 536 w 761"/>
                <a:gd name="T3" fmla="*/ 7 h 519"/>
                <a:gd name="T4" fmla="*/ 398 w 761"/>
                <a:gd name="T5" fmla="*/ 22 h 519"/>
                <a:gd name="T6" fmla="*/ 276 w 761"/>
                <a:gd name="T7" fmla="*/ 42 h 519"/>
                <a:gd name="T8" fmla="*/ 172 w 761"/>
                <a:gd name="T9" fmla="*/ 67 h 519"/>
                <a:gd name="T10" fmla="*/ 92 w 761"/>
                <a:gd name="T11" fmla="*/ 97 h 519"/>
                <a:gd name="T12" fmla="*/ 34 w 761"/>
                <a:gd name="T13" fmla="*/ 130 h 519"/>
                <a:gd name="T14" fmla="*/ 8 w 761"/>
                <a:gd name="T15" fmla="*/ 156 h 519"/>
                <a:gd name="T16" fmla="*/ 1 w 761"/>
                <a:gd name="T17" fmla="*/ 176 h 519"/>
                <a:gd name="T18" fmla="*/ 0 w 761"/>
                <a:gd name="T19" fmla="*/ 290 h 519"/>
                <a:gd name="T20" fmla="*/ 8 w 761"/>
                <a:gd name="T21" fmla="*/ 318 h 519"/>
                <a:gd name="T22" fmla="*/ 36 w 761"/>
                <a:gd name="T23" fmla="*/ 347 h 519"/>
                <a:gd name="T24" fmla="*/ 78 w 761"/>
                <a:gd name="T25" fmla="*/ 374 h 519"/>
                <a:gd name="T26" fmla="*/ 139 w 761"/>
                <a:gd name="T27" fmla="*/ 397 h 519"/>
                <a:gd name="T28" fmla="*/ 212 w 761"/>
                <a:gd name="T29" fmla="*/ 419 h 519"/>
                <a:gd name="T30" fmla="*/ 299 w 761"/>
                <a:gd name="T31" fmla="*/ 438 h 519"/>
                <a:gd name="T32" fmla="*/ 398 w 761"/>
                <a:gd name="T33" fmla="*/ 452 h 519"/>
                <a:gd name="T34" fmla="*/ 508 w 761"/>
                <a:gd name="T35" fmla="*/ 465 h 519"/>
                <a:gd name="T36" fmla="*/ 762 w 761"/>
                <a:gd name="T37" fmla="*/ 422 h 519"/>
                <a:gd name="T38" fmla="*/ 508 w 761"/>
                <a:gd name="T39" fmla="*/ 359 h 519"/>
                <a:gd name="T40" fmla="*/ 345 w 761"/>
                <a:gd name="T41" fmla="*/ 338 h 519"/>
                <a:gd name="T42" fmla="*/ 210 w 761"/>
                <a:gd name="T43" fmla="*/ 312 h 519"/>
                <a:gd name="T44" fmla="*/ 152 w 761"/>
                <a:gd name="T45" fmla="*/ 295 h 519"/>
                <a:gd name="T46" fmla="*/ 103 w 761"/>
                <a:gd name="T47" fmla="*/ 278 h 519"/>
                <a:gd name="T48" fmla="*/ 62 w 761"/>
                <a:gd name="T49" fmla="*/ 257 h 519"/>
                <a:gd name="T50" fmla="*/ 31 w 761"/>
                <a:gd name="T51" fmla="*/ 236 h 519"/>
                <a:gd name="T52" fmla="*/ 50 w 761"/>
                <a:gd name="T53" fmla="*/ 222 h 519"/>
                <a:gd name="T54" fmla="*/ 106 w 761"/>
                <a:gd name="T55" fmla="*/ 196 h 519"/>
                <a:gd name="T56" fmla="*/ 174 w 761"/>
                <a:gd name="T57" fmla="*/ 172 h 519"/>
                <a:gd name="T58" fmla="*/ 259 w 761"/>
                <a:gd name="T59" fmla="*/ 152 h 519"/>
                <a:gd name="T60" fmla="*/ 356 w 761"/>
                <a:gd name="T61" fmla="*/ 133 h 519"/>
                <a:gd name="T62" fmla="*/ 464 w 761"/>
                <a:gd name="T63" fmla="*/ 120 h 519"/>
                <a:gd name="T64" fmla="*/ 638 w 761"/>
                <a:gd name="T65" fmla="*/ 108 h 519"/>
                <a:gd name="T66" fmla="*/ 762 w 761"/>
                <a:gd name="T67" fmla="*/ 0 h 5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61"/>
                <a:gd name="T103" fmla="*/ 0 h 519"/>
                <a:gd name="T104" fmla="*/ 761 w 761"/>
                <a:gd name="T105" fmla="*/ 519 h 5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61" h="519">
                  <a:moveTo>
                    <a:pt x="760" y="0"/>
                  </a:moveTo>
                  <a:lnTo>
                    <a:pt x="682" y="1"/>
                  </a:lnTo>
                  <a:lnTo>
                    <a:pt x="607" y="2"/>
                  </a:lnTo>
                  <a:lnTo>
                    <a:pt x="534" y="7"/>
                  </a:lnTo>
                  <a:lnTo>
                    <a:pt x="463" y="13"/>
                  </a:lnTo>
                  <a:lnTo>
                    <a:pt x="396" y="22"/>
                  </a:lnTo>
                  <a:lnTo>
                    <a:pt x="333" y="31"/>
                  </a:lnTo>
                  <a:lnTo>
                    <a:pt x="276" y="42"/>
                  </a:lnTo>
                  <a:lnTo>
                    <a:pt x="222" y="54"/>
                  </a:lnTo>
                  <a:lnTo>
                    <a:pt x="172" y="67"/>
                  </a:lnTo>
                  <a:lnTo>
                    <a:pt x="128" y="81"/>
                  </a:lnTo>
                  <a:lnTo>
                    <a:pt x="92" y="97"/>
                  </a:lnTo>
                  <a:lnTo>
                    <a:pt x="59" y="113"/>
                  </a:lnTo>
                  <a:lnTo>
                    <a:pt x="34" y="130"/>
                  </a:lnTo>
                  <a:lnTo>
                    <a:pt x="14" y="147"/>
                  </a:lnTo>
                  <a:lnTo>
                    <a:pt x="8" y="156"/>
                  </a:lnTo>
                  <a:lnTo>
                    <a:pt x="3" y="166"/>
                  </a:lnTo>
                  <a:lnTo>
                    <a:pt x="1" y="176"/>
                  </a:lnTo>
                  <a:lnTo>
                    <a:pt x="0" y="184"/>
                  </a:lnTo>
                  <a:lnTo>
                    <a:pt x="0" y="290"/>
                  </a:lnTo>
                  <a:lnTo>
                    <a:pt x="1" y="304"/>
                  </a:lnTo>
                  <a:lnTo>
                    <a:pt x="8" y="318"/>
                  </a:lnTo>
                  <a:lnTo>
                    <a:pt x="19" y="332"/>
                  </a:lnTo>
                  <a:lnTo>
                    <a:pt x="36" y="347"/>
                  </a:lnTo>
                  <a:lnTo>
                    <a:pt x="55" y="360"/>
                  </a:lnTo>
                  <a:lnTo>
                    <a:pt x="78" y="374"/>
                  </a:lnTo>
                  <a:lnTo>
                    <a:pt x="108" y="384"/>
                  </a:lnTo>
                  <a:lnTo>
                    <a:pt x="139" y="397"/>
                  </a:lnTo>
                  <a:lnTo>
                    <a:pt x="172" y="408"/>
                  </a:lnTo>
                  <a:lnTo>
                    <a:pt x="212" y="419"/>
                  </a:lnTo>
                  <a:lnTo>
                    <a:pt x="254" y="428"/>
                  </a:lnTo>
                  <a:lnTo>
                    <a:pt x="299" y="438"/>
                  </a:lnTo>
                  <a:lnTo>
                    <a:pt x="347" y="445"/>
                  </a:lnTo>
                  <a:lnTo>
                    <a:pt x="396" y="452"/>
                  </a:lnTo>
                  <a:lnTo>
                    <a:pt x="450" y="460"/>
                  </a:lnTo>
                  <a:lnTo>
                    <a:pt x="506" y="465"/>
                  </a:lnTo>
                  <a:lnTo>
                    <a:pt x="506" y="518"/>
                  </a:lnTo>
                  <a:lnTo>
                    <a:pt x="760" y="422"/>
                  </a:lnTo>
                  <a:lnTo>
                    <a:pt x="506" y="306"/>
                  </a:lnTo>
                  <a:lnTo>
                    <a:pt x="506" y="359"/>
                  </a:lnTo>
                  <a:lnTo>
                    <a:pt x="422" y="349"/>
                  </a:lnTo>
                  <a:lnTo>
                    <a:pt x="345" y="338"/>
                  </a:lnTo>
                  <a:lnTo>
                    <a:pt x="274" y="326"/>
                  </a:lnTo>
                  <a:lnTo>
                    <a:pt x="210" y="312"/>
                  </a:lnTo>
                  <a:lnTo>
                    <a:pt x="180" y="304"/>
                  </a:lnTo>
                  <a:lnTo>
                    <a:pt x="152" y="295"/>
                  </a:lnTo>
                  <a:lnTo>
                    <a:pt x="126" y="285"/>
                  </a:lnTo>
                  <a:lnTo>
                    <a:pt x="103" y="278"/>
                  </a:lnTo>
                  <a:lnTo>
                    <a:pt x="80" y="267"/>
                  </a:lnTo>
                  <a:lnTo>
                    <a:pt x="62" y="257"/>
                  </a:lnTo>
                  <a:lnTo>
                    <a:pt x="46" y="247"/>
                  </a:lnTo>
                  <a:lnTo>
                    <a:pt x="31" y="236"/>
                  </a:lnTo>
                  <a:lnTo>
                    <a:pt x="50" y="222"/>
                  </a:lnTo>
                  <a:lnTo>
                    <a:pt x="77" y="208"/>
                  </a:lnTo>
                  <a:lnTo>
                    <a:pt x="106" y="196"/>
                  </a:lnTo>
                  <a:lnTo>
                    <a:pt x="139" y="183"/>
                  </a:lnTo>
                  <a:lnTo>
                    <a:pt x="174" y="172"/>
                  </a:lnTo>
                  <a:lnTo>
                    <a:pt x="215" y="161"/>
                  </a:lnTo>
                  <a:lnTo>
                    <a:pt x="259" y="152"/>
                  </a:lnTo>
                  <a:lnTo>
                    <a:pt x="305" y="142"/>
                  </a:lnTo>
                  <a:lnTo>
                    <a:pt x="356" y="133"/>
                  </a:lnTo>
                  <a:lnTo>
                    <a:pt x="407" y="126"/>
                  </a:lnTo>
                  <a:lnTo>
                    <a:pt x="462" y="120"/>
                  </a:lnTo>
                  <a:lnTo>
                    <a:pt x="519" y="114"/>
                  </a:lnTo>
                  <a:lnTo>
                    <a:pt x="636" y="108"/>
                  </a:lnTo>
                  <a:lnTo>
                    <a:pt x="760" y="104"/>
                  </a:lnTo>
                  <a:lnTo>
                    <a:pt x="760" y="0"/>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292" name="Freeform 8"/>
            <p:cNvSpPr>
              <a:spLocks/>
            </p:cNvSpPr>
            <p:nvPr/>
          </p:nvSpPr>
          <p:spPr bwMode="auto">
            <a:xfrm>
              <a:off x="4577" y="1394"/>
              <a:ext cx="831" cy="519"/>
            </a:xfrm>
            <a:custGeom>
              <a:avLst/>
              <a:gdLst>
                <a:gd name="T0" fmla="*/ 0 w 830"/>
                <a:gd name="T1" fmla="*/ 0 h 519"/>
                <a:gd name="T2" fmla="*/ 84 w 830"/>
                <a:gd name="T3" fmla="*/ 1 h 519"/>
                <a:gd name="T4" fmla="*/ 167 w 830"/>
                <a:gd name="T5" fmla="*/ 2 h 519"/>
                <a:gd name="T6" fmla="*/ 248 w 830"/>
                <a:gd name="T7" fmla="*/ 7 h 519"/>
                <a:gd name="T8" fmla="*/ 321 w 830"/>
                <a:gd name="T9" fmla="*/ 13 h 519"/>
                <a:gd name="T10" fmla="*/ 393 w 830"/>
                <a:gd name="T11" fmla="*/ 22 h 519"/>
                <a:gd name="T12" fmla="*/ 466 w 830"/>
                <a:gd name="T13" fmla="*/ 31 h 519"/>
                <a:gd name="T14" fmla="*/ 530 w 830"/>
                <a:gd name="T15" fmla="*/ 42 h 519"/>
                <a:gd name="T16" fmla="*/ 586 w 830"/>
                <a:gd name="T17" fmla="*/ 54 h 519"/>
                <a:gd name="T18" fmla="*/ 644 w 830"/>
                <a:gd name="T19" fmla="*/ 67 h 519"/>
                <a:gd name="T20" fmla="*/ 689 w 830"/>
                <a:gd name="T21" fmla="*/ 81 h 519"/>
                <a:gd name="T22" fmla="*/ 732 w 830"/>
                <a:gd name="T23" fmla="*/ 97 h 519"/>
                <a:gd name="T24" fmla="*/ 768 w 830"/>
                <a:gd name="T25" fmla="*/ 113 h 519"/>
                <a:gd name="T26" fmla="*/ 791 w 830"/>
                <a:gd name="T27" fmla="*/ 130 h 519"/>
                <a:gd name="T28" fmla="*/ 813 w 830"/>
                <a:gd name="T29" fmla="*/ 147 h 519"/>
                <a:gd name="T30" fmla="*/ 827 w 830"/>
                <a:gd name="T31" fmla="*/ 166 h 519"/>
                <a:gd name="T32" fmla="*/ 831 w 830"/>
                <a:gd name="T33" fmla="*/ 184 h 519"/>
                <a:gd name="T34" fmla="*/ 831 w 830"/>
                <a:gd name="T35" fmla="*/ 290 h 519"/>
                <a:gd name="T36" fmla="*/ 827 w 830"/>
                <a:gd name="T37" fmla="*/ 304 h 519"/>
                <a:gd name="T38" fmla="*/ 820 w 830"/>
                <a:gd name="T39" fmla="*/ 318 h 519"/>
                <a:gd name="T40" fmla="*/ 809 w 830"/>
                <a:gd name="T41" fmla="*/ 332 h 519"/>
                <a:gd name="T42" fmla="*/ 791 w 830"/>
                <a:gd name="T43" fmla="*/ 347 h 519"/>
                <a:gd name="T44" fmla="*/ 771 w 830"/>
                <a:gd name="T45" fmla="*/ 360 h 519"/>
                <a:gd name="T46" fmla="*/ 743 w 830"/>
                <a:gd name="T47" fmla="*/ 374 h 519"/>
                <a:gd name="T48" fmla="*/ 714 w 830"/>
                <a:gd name="T49" fmla="*/ 384 h 519"/>
                <a:gd name="T50" fmla="*/ 678 w 830"/>
                <a:gd name="T51" fmla="*/ 397 h 519"/>
                <a:gd name="T52" fmla="*/ 644 w 830"/>
                <a:gd name="T53" fmla="*/ 408 h 519"/>
                <a:gd name="T54" fmla="*/ 600 w 830"/>
                <a:gd name="T55" fmla="*/ 419 h 519"/>
                <a:gd name="T56" fmla="*/ 554 w 830"/>
                <a:gd name="T57" fmla="*/ 428 h 519"/>
                <a:gd name="T58" fmla="*/ 505 w 830"/>
                <a:gd name="T59" fmla="*/ 438 h 519"/>
                <a:gd name="T60" fmla="*/ 397 w 830"/>
                <a:gd name="T61" fmla="*/ 452 h 519"/>
                <a:gd name="T62" fmla="*/ 277 w 830"/>
                <a:gd name="T63" fmla="*/ 465 h 519"/>
                <a:gd name="T64" fmla="*/ 277 w 830"/>
                <a:gd name="T65" fmla="*/ 518 h 519"/>
                <a:gd name="T66" fmla="*/ 0 w 830"/>
                <a:gd name="T67" fmla="*/ 422 h 519"/>
                <a:gd name="T68" fmla="*/ 277 w 830"/>
                <a:gd name="T69" fmla="*/ 306 h 519"/>
                <a:gd name="T70" fmla="*/ 277 w 830"/>
                <a:gd name="T71" fmla="*/ 359 h 519"/>
                <a:gd name="T72" fmla="*/ 368 w 830"/>
                <a:gd name="T73" fmla="*/ 349 h 519"/>
                <a:gd name="T74" fmla="*/ 455 w 830"/>
                <a:gd name="T75" fmla="*/ 338 h 519"/>
                <a:gd name="T76" fmla="*/ 534 w 830"/>
                <a:gd name="T77" fmla="*/ 326 h 519"/>
                <a:gd name="T78" fmla="*/ 604 w 830"/>
                <a:gd name="T79" fmla="*/ 312 h 519"/>
                <a:gd name="T80" fmla="*/ 667 w 830"/>
                <a:gd name="T81" fmla="*/ 295 h 519"/>
                <a:gd name="T82" fmla="*/ 721 w 830"/>
                <a:gd name="T83" fmla="*/ 278 h 519"/>
                <a:gd name="T84" fmla="*/ 768 w 830"/>
                <a:gd name="T85" fmla="*/ 257 h 519"/>
                <a:gd name="T86" fmla="*/ 798 w 830"/>
                <a:gd name="T87" fmla="*/ 236 h 519"/>
                <a:gd name="T88" fmla="*/ 798 w 830"/>
                <a:gd name="T89" fmla="*/ 236 h 519"/>
                <a:gd name="T90" fmla="*/ 777 w 830"/>
                <a:gd name="T91" fmla="*/ 222 h 519"/>
                <a:gd name="T92" fmla="*/ 750 w 830"/>
                <a:gd name="T93" fmla="*/ 208 h 519"/>
                <a:gd name="T94" fmla="*/ 717 w 830"/>
                <a:gd name="T95" fmla="*/ 196 h 519"/>
                <a:gd name="T96" fmla="*/ 681 w 830"/>
                <a:gd name="T97" fmla="*/ 183 h 519"/>
                <a:gd name="T98" fmla="*/ 644 w 830"/>
                <a:gd name="T99" fmla="*/ 172 h 519"/>
                <a:gd name="T100" fmla="*/ 597 w 830"/>
                <a:gd name="T101" fmla="*/ 161 h 519"/>
                <a:gd name="T102" fmla="*/ 550 w 830"/>
                <a:gd name="T103" fmla="*/ 152 h 519"/>
                <a:gd name="T104" fmla="*/ 498 w 830"/>
                <a:gd name="T105" fmla="*/ 142 h 519"/>
                <a:gd name="T106" fmla="*/ 386 w 830"/>
                <a:gd name="T107" fmla="*/ 126 h 519"/>
                <a:gd name="T108" fmla="*/ 266 w 830"/>
                <a:gd name="T109" fmla="*/ 114 h 519"/>
                <a:gd name="T110" fmla="*/ 134 w 830"/>
                <a:gd name="T111" fmla="*/ 108 h 519"/>
                <a:gd name="T112" fmla="*/ 0 w 830"/>
                <a:gd name="T113" fmla="*/ 104 h 519"/>
                <a:gd name="T114" fmla="*/ 0 w 830"/>
                <a:gd name="T115" fmla="*/ 0 h 5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30"/>
                <a:gd name="T175" fmla="*/ 0 h 519"/>
                <a:gd name="T176" fmla="*/ 830 w 830"/>
                <a:gd name="T177" fmla="*/ 519 h 51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30" h="519">
                  <a:moveTo>
                    <a:pt x="0" y="0"/>
                  </a:moveTo>
                  <a:lnTo>
                    <a:pt x="84" y="1"/>
                  </a:lnTo>
                  <a:lnTo>
                    <a:pt x="167" y="2"/>
                  </a:lnTo>
                  <a:lnTo>
                    <a:pt x="248" y="7"/>
                  </a:lnTo>
                  <a:lnTo>
                    <a:pt x="321" y="13"/>
                  </a:lnTo>
                  <a:lnTo>
                    <a:pt x="393" y="22"/>
                  </a:lnTo>
                  <a:lnTo>
                    <a:pt x="464" y="31"/>
                  </a:lnTo>
                  <a:lnTo>
                    <a:pt x="528" y="42"/>
                  </a:lnTo>
                  <a:lnTo>
                    <a:pt x="584" y="54"/>
                  </a:lnTo>
                  <a:lnTo>
                    <a:pt x="642" y="67"/>
                  </a:lnTo>
                  <a:lnTo>
                    <a:pt x="687" y="81"/>
                  </a:lnTo>
                  <a:lnTo>
                    <a:pt x="730" y="97"/>
                  </a:lnTo>
                  <a:lnTo>
                    <a:pt x="766" y="113"/>
                  </a:lnTo>
                  <a:lnTo>
                    <a:pt x="789" y="130"/>
                  </a:lnTo>
                  <a:lnTo>
                    <a:pt x="811" y="147"/>
                  </a:lnTo>
                  <a:lnTo>
                    <a:pt x="825" y="166"/>
                  </a:lnTo>
                  <a:lnTo>
                    <a:pt x="829" y="184"/>
                  </a:lnTo>
                  <a:lnTo>
                    <a:pt x="829" y="290"/>
                  </a:lnTo>
                  <a:lnTo>
                    <a:pt x="825" y="304"/>
                  </a:lnTo>
                  <a:lnTo>
                    <a:pt x="818" y="318"/>
                  </a:lnTo>
                  <a:lnTo>
                    <a:pt x="807" y="332"/>
                  </a:lnTo>
                  <a:lnTo>
                    <a:pt x="789" y="347"/>
                  </a:lnTo>
                  <a:lnTo>
                    <a:pt x="769" y="360"/>
                  </a:lnTo>
                  <a:lnTo>
                    <a:pt x="741" y="374"/>
                  </a:lnTo>
                  <a:lnTo>
                    <a:pt x="712" y="384"/>
                  </a:lnTo>
                  <a:lnTo>
                    <a:pt x="676" y="397"/>
                  </a:lnTo>
                  <a:lnTo>
                    <a:pt x="642" y="408"/>
                  </a:lnTo>
                  <a:lnTo>
                    <a:pt x="598" y="419"/>
                  </a:lnTo>
                  <a:lnTo>
                    <a:pt x="552" y="428"/>
                  </a:lnTo>
                  <a:lnTo>
                    <a:pt x="503" y="438"/>
                  </a:lnTo>
                  <a:lnTo>
                    <a:pt x="397" y="452"/>
                  </a:lnTo>
                  <a:lnTo>
                    <a:pt x="277" y="465"/>
                  </a:lnTo>
                  <a:lnTo>
                    <a:pt x="277" y="518"/>
                  </a:lnTo>
                  <a:lnTo>
                    <a:pt x="0" y="422"/>
                  </a:lnTo>
                  <a:lnTo>
                    <a:pt x="277" y="306"/>
                  </a:lnTo>
                  <a:lnTo>
                    <a:pt x="277" y="359"/>
                  </a:lnTo>
                  <a:lnTo>
                    <a:pt x="368" y="349"/>
                  </a:lnTo>
                  <a:lnTo>
                    <a:pt x="453" y="338"/>
                  </a:lnTo>
                  <a:lnTo>
                    <a:pt x="532" y="326"/>
                  </a:lnTo>
                  <a:lnTo>
                    <a:pt x="602" y="312"/>
                  </a:lnTo>
                  <a:lnTo>
                    <a:pt x="665" y="295"/>
                  </a:lnTo>
                  <a:lnTo>
                    <a:pt x="719" y="278"/>
                  </a:lnTo>
                  <a:lnTo>
                    <a:pt x="766" y="257"/>
                  </a:lnTo>
                  <a:lnTo>
                    <a:pt x="796" y="236"/>
                  </a:lnTo>
                  <a:lnTo>
                    <a:pt x="775" y="222"/>
                  </a:lnTo>
                  <a:lnTo>
                    <a:pt x="748" y="208"/>
                  </a:lnTo>
                  <a:lnTo>
                    <a:pt x="715" y="196"/>
                  </a:lnTo>
                  <a:lnTo>
                    <a:pt x="679" y="183"/>
                  </a:lnTo>
                  <a:lnTo>
                    <a:pt x="642" y="172"/>
                  </a:lnTo>
                  <a:lnTo>
                    <a:pt x="595" y="161"/>
                  </a:lnTo>
                  <a:lnTo>
                    <a:pt x="548" y="152"/>
                  </a:lnTo>
                  <a:lnTo>
                    <a:pt x="496" y="142"/>
                  </a:lnTo>
                  <a:lnTo>
                    <a:pt x="386" y="126"/>
                  </a:lnTo>
                  <a:lnTo>
                    <a:pt x="266" y="114"/>
                  </a:lnTo>
                  <a:lnTo>
                    <a:pt x="134" y="108"/>
                  </a:lnTo>
                  <a:lnTo>
                    <a:pt x="0" y="104"/>
                  </a:lnTo>
                  <a:lnTo>
                    <a:pt x="0" y="0"/>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154633" name="Rectangle 9"/>
          <p:cNvSpPr>
            <a:spLocks noChangeArrowheads="1"/>
          </p:cNvSpPr>
          <p:nvPr/>
        </p:nvSpPr>
        <p:spPr bwMode="auto">
          <a:xfrm>
            <a:off x="6807200" y="3262315"/>
            <a:ext cx="1803400" cy="928687"/>
          </a:xfrm>
          <a:prstGeom prst="rect">
            <a:avLst/>
          </a:prstGeom>
          <a:solidFill>
            <a:srgbClr val="FF7C80"/>
          </a:solidFill>
          <a:ln w="12700">
            <a:solidFill>
              <a:srgbClr val="FF7993"/>
            </a:solidFill>
            <a:miter lim="800000"/>
            <a:headEnd/>
            <a:tailEnd/>
          </a:ln>
        </p:spPr>
        <p:txBody>
          <a:bodyPr lIns="92075" tIns="46038" rIns="92075" bIns="46038">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endParaRPr lang="en-GB" altLang="x-none" sz="1600">
              <a:solidFill>
                <a:schemeClr val="bg1"/>
              </a:solidFill>
              <a:latin typeface="Times New Roman" charset="0"/>
            </a:endParaRPr>
          </a:p>
          <a:p>
            <a:pPr algn="ctr"/>
            <a:r>
              <a:rPr lang="en-GB" altLang="x-none" sz="2000">
                <a:solidFill>
                  <a:schemeClr val="bg1"/>
                </a:solidFill>
                <a:latin typeface="Times New Roman" charset="0"/>
              </a:rPr>
              <a:t>KELUARAN</a:t>
            </a:r>
            <a:endParaRPr lang="en-GB" altLang="x-none">
              <a:solidFill>
                <a:schemeClr val="bg1"/>
              </a:solidFill>
              <a:latin typeface="Times New Roman" charset="0"/>
            </a:endParaRPr>
          </a:p>
          <a:p>
            <a:pPr algn="ctr"/>
            <a:endParaRPr lang="en-GB" altLang="x-none">
              <a:solidFill>
                <a:schemeClr val="bg1"/>
              </a:solidFill>
              <a:latin typeface="Times New Roman" charset="0"/>
            </a:endParaRPr>
          </a:p>
        </p:txBody>
      </p:sp>
      <p:sp>
        <p:nvSpPr>
          <p:cNvPr id="154634" name="Rectangle 10"/>
          <p:cNvSpPr>
            <a:spLocks noChangeArrowheads="1"/>
          </p:cNvSpPr>
          <p:nvPr/>
        </p:nvSpPr>
        <p:spPr bwMode="auto">
          <a:xfrm>
            <a:off x="6889750" y="3313115"/>
            <a:ext cx="1638300" cy="803275"/>
          </a:xfrm>
          <a:prstGeom prst="rect">
            <a:avLst/>
          </a:prstGeom>
          <a:gradFill rotWithShape="0">
            <a:gsLst>
              <a:gs pos="0">
                <a:srgbClr val="CC3300"/>
              </a:gs>
              <a:gs pos="100000">
                <a:srgbClr val="000000"/>
              </a:gs>
            </a:gsLst>
            <a:lin ang="0" scaled="1"/>
          </a:gradFill>
          <a:ln w="12700">
            <a:solidFill>
              <a:srgbClr val="CC3300"/>
            </a:solidFill>
            <a:miter lim="800000"/>
            <a:headEnd/>
            <a:tailEnd/>
          </a:ln>
        </p:spPr>
        <p:txBody>
          <a:bodyPr lIns="92075" tIns="46038" rIns="92075" bIns="46038">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endParaRPr lang="en-GB" altLang="x-none" sz="200">
              <a:solidFill>
                <a:srgbClr val="FFFF00"/>
              </a:solidFill>
            </a:endParaRPr>
          </a:p>
          <a:p>
            <a:pPr algn="ctr"/>
            <a:r>
              <a:rPr lang="en-GB" altLang="x-none" sz="1400">
                <a:solidFill>
                  <a:srgbClr val="FFFF00"/>
                </a:solidFill>
              </a:rPr>
              <a:t>LULUSAN</a:t>
            </a:r>
            <a:r>
              <a:rPr lang="en-US" altLang="x-none" sz="1400">
                <a:solidFill>
                  <a:srgbClr val="FFFF00"/>
                </a:solidFill>
              </a:rPr>
              <a:t> DAN KELUARAN LAIN</a:t>
            </a:r>
            <a:endParaRPr lang="en-GB" altLang="x-none" sz="1400">
              <a:solidFill>
                <a:srgbClr val="FFFF00"/>
              </a:solidFill>
            </a:endParaRPr>
          </a:p>
          <a:p>
            <a:pPr algn="ctr"/>
            <a:endParaRPr lang="en-GB" altLang="x-none" sz="200">
              <a:solidFill>
                <a:srgbClr val="FFFF00"/>
              </a:solidFill>
            </a:endParaRPr>
          </a:p>
        </p:txBody>
      </p:sp>
      <p:grpSp>
        <p:nvGrpSpPr>
          <p:cNvPr id="3" name="Group 11"/>
          <p:cNvGrpSpPr>
            <a:grpSpLocks/>
          </p:cNvGrpSpPr>
          <p:nvPr/>
        </p:nvGrpSpPr>
        <p:grpSpPr bwMode="auto">
          <a:xfrm>
            <a:off x="1128713" y="4403727"/>
            <a:ext cx="7099300" cy="823913"/>
            <a:chOff x="951" y="2774"/>
            <a:chExt cx="4472" cy="519"/>
          </a:xfrm>
        </p:grpSpPr>
        <p:sp>
          <p:nvSpPr>
            <p:cNvPr id="10289" name="Freeform 12"/>
            <p:cNvSpPr>
              <a:spLocks/>
            </p:cNvSpPr>
            <p:nvPr/>
          </p:nvSpPr>
          <p:spPr bwMode="auto">
            <a:xfrm>
              <a:off x="951" y="2812"/>
              <a:ext cx="856" cy="481"/>
            </a:xfrm>
            <a:custGeom>
              <a:avLst/>
              <a:gdLst>
                <a:gd name="T0" fmla="*/ 856 w 855"/>
                <a:gd name="T1" fmla="*/ 467 h 481"/>
                <a:gd name="T2" fmla="*/ 771 w 855"/>
                <a:gd name="T3" fmla="*/ 473 h 481"/>
                <a:gd name="T4" fmla="*/ 688 w 855"/>
                <a:gd name="T5" fmla="*/ 478 h 481"/>
                <a:gd name="T6" fmla="*/ 607 w 855"/>
                <a:gd name="T7" fmla="*/ 480 h 481"/>
                <a:gd name="T8" fmla="*/ 533 w 855"/>
                <a:gd name="T9" fmla="*/ 479 h 481"/>
                <a:gd name="T10" fmla="*/ 460 w 855"/>
                <a:gd name="T11" fmla="*/ 477 h 481"/>
                <a:gd name="T12" fmla="*/ 388 w 855"/>
                <a:gd name="T13" fmla="*/ 474 h 481"/>
                <a:gd name="T14" fmla="*/ 322 w 855"/>
                <a:gd name="T15" fmla="*/ 468 h 481"/>
                <a:gd name="T16" fmla="*/ 266 w 855"/>
                <a:gd name="T17" fmla="*/ 461 h 481"/>
                <a:gd name="T18" fmla="*/ 206 w 855"/>
                <a:gd name="T19" fmla="*/ 453 h 481"/>
                <a:gd name="T20" fmla="*/ 161 w 855"/>
                <a:gd name="T21" fmla="*/ 443 h 481"/>
                <a:gd name="T22" fmla="*/ 116 w 855"/>
                <a:gd name="T23" fmla="*/ 431 h 481"/>
                <a:gd name="T24" fmla="*/ 79 w 855"/>
                <a:gd name="T25" fmla="*/ 419 h 481"/>
                <a:gd name="T26" fmla="*/ 54 w 855"/>
                <a:gd name="T27" fmla="*/ 405 h 481"/>
                <a:gd name="T28" fmla="*/ 31 w 855"/>
                <a:gd name="T29" fmla="*/ 390 h 481"/>
                <a:gd name="T30" fmla="*/ 15 w 855"/>
                <a:gd name="T31" fmla="*/ 373 h 481"/>
                <a:gd name="T32" fmla="*/ 9 w 855"/>
                <a:gd name="T33" fmla="*/ 356 h 481"/>
                <a:gd name="T34" fmla="*/ 0 w 855"/>
                <a:gd name="T35" fmla="*/ 256 h 481"/>
                <a:gd name="T36" fmla="*/ 2 w 855"/>
                <a:gd name="T37" fmla="*/ 243 h 481"/>
                <a:gd name="T38" fmla="*/ 7 w 855"/>
                <a:gd name="T39" fmla="*/ 229 h 481"/>
                <a:gd name="T40" fmla="*/ 17 w 855"/>
                <a:gd name="T41" fmla="*/ 215 h 481"/>
                <a:gd name="T42" fmla="*/ 33 w 855"/>
                <a:gd name="T43" fmla="*/ 200 h 481"/>
                <a:gd name="T44" fmla="*/ 51 w 855"/>
                <a:gd name="T45" fmla="*/ 186 h 481"/>
                <a:gd name="T46" fmla="*/ 80 w 855"/>
                <a:gd name="T47" fmla="*/ 171 h 481"/>
                <a:gd name="T48" fmla="*/ 107 w 855"/>
                <a:gd name="T49" fmla="*/ 160 h 481"/>
                <a:gd name="T50" fmla="*/ 141 w 855"/>
                <a:gd name="T51" fmla="*/ 144 h 481"/>
                <a:gd name="T52" fmla="*/ 175 w 855"/>
                <a:gd name="T53" fmla="*/ 131 h 481"/>
                <a:gd name="T54" fmla="*/ 217 w 855"/>
                <a:gd name="T55" fmla="*/ 117 h 481"/>
                <a:gd name="T56" fmla="*/ 263 w 855"/>
                <a:gd name="T57" fmla="*/ 106 h 481"/>
                <a:gd name="T58" fmla="*/ 310 w 855"/>
                <a:gd name="T59" fmla="*/ 92 h 481"/>
                <a:gd name="T60" fmla="*/ 414 w 855"/>
                <a:gd name="T61" fmla="*/ 71 h 481"/>
                <a:gd name="T62" fmla="*/ 535 w 855"/>
                <a:gd name="T63" fmla="*/ 50 h 481"/>
                <a:gd name="T64" fmla="*/ 530 w 855"/>
                <a:gd name="T65" fmla="*/ 0 h 481"/>
                <a:gd name="T66" fmla="*/ 815 w 855"/>
                <a:gd name="T67" fmla="*/ 69 h 481"/>
                <a:gd name="T68" fmla="*/ 550 w 855"/>
                <a:gd name="T69" fmla="*/ 199 h 481"/>
                <a:gd name="T70" fmla="*/ 545 w 855"/>
                <a:gd name="T71" fmla="*/ 149 h 481"/>
                <a:gd name="T72" fmla="*/ 455 w 855"/>
                <a:gd name="T73" fmla="*/ 165 h 481"/>
                <a:gd name="T74" fmla="*/ 370 w 855"/>
                <a:gd name="T75" fmla="*/ 182 h 481"/>
                <a:gd name="T76" fmla="*/ 292 w 855"/>
                <a:gd name="T77" fmla="*/ 200 h 481"/>
                <a:gd name="T78" fmla="*/ 224 w 855"/>
                <a:gd name="T79" fmla="*/ 218 h 481"/>
                <a:gd name="T80" fmla="*/ 162 w 855"/>
                <a:gd name="T81" fmla="*/ 240 h 481"/>
                <a:gd name="T82" fmla="*/ 110 w 855"/>
                <a:gd name="T83" fmla="*/ 260 h 481"/>
                <a:gd name="T84" fmla="*/ 66 w 855"/>
                <a:gd name="T85" fmla="*/ 283 h 481"/>
                <a:gd name="T86" fmla="*/ 36 w 855"/>
                <a:gd name="T87" fmla="*/ 305 h 481"/>
                <a:gd name="T88" fmla="*/ 36 w 855"/>
                <a:gd name="T89" fmla="*/ 305 h 481"/>
                <a:gd name="T90" fmla="*/ 59 w 855"/>
                <a:gd name="T91" fmla="*/ 317 h 481"/>
                <a:gd name="T92" fmla="*/ 87 w 855"/>
                <a:gd name="T93" fmla="*/ 328 h 481"/>
                <a:gd name="T94" fmla="*/ 121 w 855"/>
                <a:gd name="T95" fmla="*/ 337 h 481"/>
                <a:gd name="T96" fmla="*/ 159 w 855"/>
                <a:gd name="T97" fmla="*/ 346 h 481"/>
                <a:gd name="T98" fmla="*/ 196 w 855"/>
                <a:gd name="T99" fmla="*/ 354 h 481"/>
                <a:gd name="T100" fmla="*/ 244 w 855"/>
                <a:gd name="T101" fmla="*/ 360 h 481"/>
                <a:gd name="T102" fmla="*/ 292 w 855"/>
                <a:gd name="T103" fmla="*/ 365 h 481"/>
                <a:gd name="T104" fmla="*/ 345 w 855"/>
                <a:gd name="T105" fmla="*/ 371 h 481"/>
                <a:gd name="T106" fmla="*/ 457 w 855"/>
                <a:gd name="T107" fmla="*/ 377 h 481"/>
                <a:gd name="T108" fmla="*/ 578 w 855"/>
                <a:gd name="T109" fmla="*/ 379 h 481"/>
                <a:gd name="T110" fmla="*/ 710 w 855"/>
                <a:gd name="T111" fmla="*/ 375 h 481"/>
                <a:gd name="T112" fmla="*/ 845 w 855"/>
                <a:gd name="T113" fmla="*/ 369 h 481"/>
                <a:gd name="T114" fmla="*/ 856 w 855"/>
                <a:gd name="T115" fmla="*/ 467 h 48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55"/>
                <a:gd name="T175" fmla="*/ 0 h 481"/>
                <a:gd name="T176" fmla="*/ 855 w 855"/>
                <a:gd name="T177" fmla="*/ 481 h 48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55" h="481">
                  <a:moveTo>
                    <a:pt x="854" y="467"/>
                  </a:moveTo>
                  <a:lnTo>
                    <a:pt x="769" y="473"/>
                  </a:lnTo>
                  <a:lnTo>
                    <a:pt x="686" y="478"/>
                  </a:lnTo>
                  <a:lnTo>
                    <a:pt x="605" y="480"/>
                  </a:lnTo>
                  <a:lnTo>
                    <a:pt x="531" y="479"/>
                  </a:lnTo>
                  <a:lnTo>
                    <a:pt x="458" y="477"/>
                  </a:lnTo>
                  <a:lnTo>
                    <a:pt x="388" y="474"/>
                  </a:lnTo>
                  <a:lnTo>
                    <a:pt x="322" y="468"/>
                  </a:lnTo>
                  <a:lnTo>
                    <a:pt x="266" y="461"/>
                  </a:lnTo>
                  <a:lnTo>
                    <a:pt x="206" y="453"/>
                  </a:lnTo>
                  <a:lnTo>
                    <a:pt x="161" y="443"/>
                  </a:lnTo>
                  <a:lnTo>
                    <a:pt x="116" y="431"/>
                  </a:lnTo>
                  <a:lnTo>
                    <a:pt x="79" y="419"/>
                  </a:lnTo>
                  <a:lnTo>
                    <a:pt x="54" y="405"/>
                  </a:lnTo>
                  <a:lnTo>
                    <a:pt x="31" y="390"/>
                  </a:lnTo>
                  <a:lnTo>
                    <a:pt x="15" y="373"/>
                  </a:lnTo>
                  <a:lnTo>
                    <a:pt x="9" y="356"/>
                  </a:lnTo>
                  <a:lnTo>
                    <a:pt x="0" y="256"/>
                  </a:lnTo>
                  <a:lnTo>
                    <a:pt x="2" y="243"/>
                  </a:lnTo>
                  <a:lnTo>
                    <a:pt x="7" y="229"/>
                  </a:lnTo>
                  <a:lnTo>
                    <a:pt x="17" y="215"/>
                  </a:lnTo>
                  <a:lnTo>
                    <a:pt x="33" y="200"/>
                  </a:lnTo>
                  <a:lnTo>
                    <a:pt x="51" y="186"/>
                  </a:lnTo>
                  <a:lnTo>
                    <a:pt x="80" y="171"/>
                  </a:lnTo>
                  <a:lnTo>
                    <a:pt x="107" y="160"/>
                  </a:lnTo>
                  <a:lnTo>
                    <a:pt x="141" y="144"/>
                  </a:lnTo>
                  <a:lnTo>
                    <a:pt x="175" y="131"/>
                  </a:lnTo>
                  <a:lnTo>
                    <a:pt x="217" y="117"/>
                  </a:lnTo>
                  <a:lnTo>
                    <a:pt x="263" y="106"/>
                  </a:lnTo>
                  <a:lnTo>
                    <a:pt x="310" y="92"/>
                  </a:lnTo>
                  <a:lnTo>
                    <a:pt x="414" y="71"/>
                  </a:lnTo>
                  <a:lnTo>
                    <a:pt x="533" y="50"/>
                  </a:lnTo>
                  <a:lnTo>
                    <a:pt x="528" y="0"/>
                  </a:lnTo>
                  <a:lnTo>
                    <a:pt x="813" y="69"/>
                  </a:lnTo>
                  <a:lnTo>
                    <a:pt x="548" y="199"/>
                  </a:lnTo>
                  <a:lnTo>
                    <a:pt x="543" y="149"/>
                  </a:lnTo>
                  <a:lnTo>
                    <a:pt x="453" y="165"/>
                  </a:lnTo>
                  <a:lnTo>
                    <a:pt x="370" y="182"/>
                  </a:lnTo>
                  <a:lnTo>
                    <a:pt x="292" y="200"/>
                  </a:lnTo>
                  <a:lnTo>
                    <a:pt x="224" y="218"/>
                  </a:lnTo>
                  <a:lnTo>
                    <a:pt x="162" y="240"/>
                  </a:lnTo>
                  <a:lnTo>
                    <a:pt x="110" y="260"/>
                  </a:lnTo>
                  <a:lnTo>
                    <a:pt x="66" y="283"/>
                  </a:lnTo>
                  <a:lnTo>
                    <a:pt x="36" y="305"/>
                  </a:lnTo>
                  <a:lnTo>
                    <a:pt x="59" y="317"/>
                  </a:lnTo>
                  <a:lnTo>
                    <a:pt x="87" y="328"/>
                  </a:lnTo>
                  <a:lnTo>
                    <a:pt x="121" y="337"/>
                  </a:lnTo>
                  <a:lnTo>
                    <a:pt x="159" y="346"/>
                  </a:lnTo>
                  <a:lnTo>
                    <a:pt x="196" y="354"/>
                  </a:lnTo>
                  <a:lnTo>
                    <a:pt x="244" y="360"/>
                  </a:lnTo>
                  <a:lnTo>
                    <a:pt x="292" y="365"/>
                  </a:lnTo>
                  <a:lnTo>
                    <a:pt x="345" y="371"/>
                  </a:lnTo>
                  <a:lnTo>
                    <a:pt x="455" y="377"/>
                  </a:lnTo>
                  <a:lnTo>
                    <a:pt x="576" y="379"/>
                  </a:lnTo>
                  <a:lnTo>
                    <a:pt x="708" y="375"/>
                  </a:lnTo>
                  <a:lnTo>
                    <a:pt x="843" y="369"/>
                  </a:lnTo>
                  <a:lnTo>
                    <a:pt x="854" y="467"/>
                  </a:lnTo>
                </a:path>
              </a:pathLst>
            </a:custGeom>
            <a:solidFill>
              <a:srgbClr val="CC99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290" name="Freeform 13"/>
            <p:cNvSpPr>
              <a:spLocks/>
            </p:cNvSpPr>
            <p:nvPr/>
          </p:nvSpPr>
          <p:spPr bwMode="auto">
            <a:xfrm>
              <a:off x="4590" y="2774"/>
              <a:ext cx="833" cy="519"/>
            </a:xfrm>
            <a:custGeom>
              <a:avLst/>
              <a:gdLst>
                <a:gd name="T0" fmla="*/ 84 w 832"/>
                <a:gd name="T1" fmla="*/ 517 h 519"/>
                <a:gd name="T2" fmla="*/ 246 w 832"/>
                <a:gd name="T3" fmla="*/ 510 h 519"/>
                <a:gd name="T4" fmla="*/ 397 w 832"/>
                <a:gd name="T5" fmla="*/ 495 h 519"/>
                <a:gd name="T6" fmla="*/ 531 w 832"/>
                <a:gd name="T7" fmla="*/ 475 h 519"/>
                <a:gd name="T8" fmla="*/ 643 w 832"/>
                <a:gd name="T9" fmla="*/ 450 h 519"/>
                <a:gd name="T10" fmla="*/ 732 w 832"/>
                <a:gd name="T11" fmla="*/ 421 h 519"/>
                <a:gd name="T12" fmla="*/ 795 w 832"/>
                <a:gd name="T13" fmla="*/ 388 h 519"/>
                <a:gd name="T14" fmla="*/ 823 w 832"/>
                <a:gd name="T15" fmla="*/ 361 h 519"/>
                <a:gd name="T16" fmla="*/ 830 w 832"/>
                <a:gd name="T17" fmla="*/ 341 h 519"/>
                <a:gd name="T18" fmla="*/ 833 w 832"/>
                <a:gd name="T19" fmla="*/ 227 h 519"/>
                <a:gd name="T20" fmla="*/ 823 w 832"/>
                <a:gd name="T21" fmla="*/ 199 h 519"/>
                <a:gd name="T22" fmla="*/ 793 w 832"/>
                <a:gd name="T23" fmla="*/ 170 h 519"/>
                <a:gd name="T24" fmla="*/ 746 w 832"/>
                <a:gd name="T25" fmla="*/ 143 h 519"/>
                <a:gd name="T26" fmla="*/ 680 w 832"/>
                <a:gd name="T27" fmla="*/ 120 h 519"/>
                <a:gd name="T28" fmla="*/ 600 w 832"/>
                <a:gd name="T29" fmla="*/ 98 h 519"/>
                <a:gd name="T30" fmla="*/ 505 w 832"/>
                <a:gd name="T31" fmla="*/ 79 h 519"/>
                <a:gd name="T32" fmla="*/ 397 w 832"/>
                <a:gd name="T33" fmla="*/ 66 h 519"/>
                <a:gd name="T34" fmla="*/ 277 w 832"/>
                <a:gd name="T35" fmla="*/ 52 h 519"/>
                <a:gd name="T36" fmla="*/ 0 w 832"/>
                <a:gd name="T37" fmla="*/ 95 h 519"/>
                <a:gd name="T38" fmla="*/ 277 w 832"/>
                <a:gd name="T39" fmla="*/ 158 h 519"/>
                <a:gd name="T40" fmla="*/ 455 w 832"/>
                <a:gd name="T41" fmla="*/ 178 h 519"/>
                <a:gd name="T42" fmla="*/ 603 w 832"/>
                <a:gd name="T43" fmla="*/ 205 h 519"/>
                <a:gd name="T44" fmla="*/ 666 w 832"/>
                <a:gd name="T45" fmla="*/ 223 h 519"/>
                <a:gd name="T46" fmla="*/ 719 w 832"/>
                <a:gd name="T47" fmla="*/ 239 h 519"/>
                <a:gd name="T48" fmla="*/ 764 w 832"/>
                <a:gd name="T49" fmla="*/ 260 h 519"/>
                <a:gd name="T50" fmla="*/ 798 w 832"/>
                <a:gd name="T51" fmla="*/ 281 h 519"/>
                <a:gd name="T52" fmla="*/ 777 w 832"/>
                <a:gd name="T53" fmla="*/ 294 h 519"/>
                <a:gd name="T54" fmla="*/ 715 w 832"/>
                <a:gd name="T55" fmla="*/ 321 h 519"/>
                <a:gd name="T56" fmla="*/ 642 w 832"/>
                <a:gd name="T57" fmla="*/ 345 h 519"/>
                <a:gd name="T58" fmla="*/ 548 w 832"/>
                <a:gd name="T59" fmla="*/ 365 h 519"/>
                <a:gd name="T60" fmla="*/ 442 w 832"/>
                <a:gd name="T61" fmla="*/ 385 h 519"/>
                <a:gd name="T62" fmla="*/ 325 w 832"/>
                <a:gd name="T63" fmla="*/ 397 h 519"/>
                <a:gd name="T64" fmla="*/ 134 w 832"/>
                <a:gd name="T65" fmla="*/ 410 h 519"/>
                <a:gd name="T66" fmla="*/ 0 w 832"/>
                <a:gd name="T67" fmla="*/ 518 h 5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32"/>
                <a:gd name="T103" fmla="*/ 0 h 519"/>
                <a:gd name="T104" fmla="*/ 832 w 832"/>
                <a:gd name="T105" fmla="*/ 519 h 5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32" h="519">
                  <a:moveTo>
                    <a:pt x="0" y="518"/>
                  </a:moveTo>
                  <a:lnTo>
                    <a:pt x="84" y="517"/>
                  </a:lnTo>
                  <a:lnTo>
                    <a:pt x="166" y="515"/>
                  </a:lnTo>
                  <a:lnTo>
                    <a:pt x="246" y="510"/>
                  </a:lnTo>
                  <a:lnTo>
                    <a:pt x="324" y="504"/>
                  </a:lnTo>
                  <a:lnTo>
                    <a:pt x="397" y="495"/>
                  </a:lnTo>
                  <a:lnTo>
                    <a:pt x="466" y="486"/>
                  </a:lnTo>
                  <a:lnTo>
                    <a:pt x="529" y="475"/>
                  </a:lnTo>
                  <a:lnTo>
                    <a:pt x="588" y="463"/>
                  </a:lnTo>
                  <a:lnTo>
                    <a:pt x="641" y="450"/>
                  </a:lnTo>
                  <a:lnTo>
                    <a:pt x="690" y="436"/>
                  </a:lnTo>
                  <a:lnTo>
                    <a:pt x="730" y="421"/>
                  </a:lnTo>
                  <a:lnTo>
                    <a:pt x="765" y="404"/>
                  </a:lnTo>
                  <a:lnTo>
                    <a:pt x="793" y="388"/>
                  </a:lnTo>
                  <a:lnTo>
                    <a:pt x="814" y="370"/>
                  </a:lnTo>
                  <a:lnTo>
                    <a:pt x="821" y="361"/>
                  </a:lnTo>
                  <a:lnTo>
                    <a:pt x="827" y="352"/>
                  </a:lnTo>
                  <a:lnTo>
                    <a:pt x="828" y="341"/>
                  </a:lnTo>
                  <a:lnTo>
                    <a:pt x="831" y="332"/>
                  </a:lnTo>
                  <a:lnTo>
                    <a:pt x="831" y="227"/>
                  </a:lnTo>
                  <a:lnTo>
                    <a:pt x="828" y="213"/>
                  </a:lnTo>
                  <a:lnTo>
                    <a:pt x="821" y="199"/>
                  </a:lnTo>
                  <a:lnTo>
                    <a:pt x="809" y="185"/>
                  </a:lnTo>
                  <a:lnTo>
                    <a:pt x="791" y="170"/>
                  </a:lnTo>
                  <a:lnTo>
                    <a:pt x="769" y="156"/>
                  </a:lnTo>
                  <a:lnTo>
                    <a:pt x="744" y="143"/>
                  </a:lnTo>
                  <a:lnTo>
                    <a:pt x="712" y="133"/>
                  </a:lnTo>
                  <a:lnTo>
                    <a:pt x="678" y="120"/>
                  </a:lnTo>
                  <a:lnTo>
                    <a:pt x="641" y="109"/>
                  </a:lnTo>
                  <a:lnTo>
                    <a:pt x="598" y="98"/>
                  </a:lnTo>
                  <a:lnTo>
                    <a:pt x="551" y="89"/>
                  </a:lnTo>
                  <a:lnTo>
                    <a:pt x="503" y="79"/>
                  </a:lnTo>
                  <a:lnTo>
                    <a:pt x="451" y="71"/>
                  </a:lnTo>
                  <a:lnTo>
                    <a:pt x="397" y="66"/>
                  </a:lnTo>
                  <a:lnTo>
                    <a:pt x="338" y="58"/>
                  </a:lnTo>
                  <a:lnTo>
                    <a:pt x="277" y="52"/>
                  </a:lnTo>
                  <a:lnTo>
                    <a:pt x="277" y="0"/>
                  </a:lnTo>
                  <a:lnTo>
                    <a:pt x="0" y="95"/>
                  </a:lnTo>
                  <a:lnTo>
                    <a:pt x="277" y="211"/>
                  </a:lnTo>
                  <a:lnTo>
                    <a:pt x="277" y="158"/>
                  </a:lnTo>
                  <a:lnTo>
                    <a:pt x="368" y="167"/>
                  </a:lnTo>
                  <a:lnTo>
                    <a:pt x="453" y="178"/>
                  </a:lnTo>
                  <a:lnTo>
                    <a:pt x="530" y="191"/>
                  </a:lnTo>
                  <a:lnTo>
                    <a:pt x="601" y="205"/>
                  </a:lnTo>
                  <a:lnTo>
                    <a:pt x="633" y="213"/>
                  </a:lnTo>
                  <a:lnTo>
                    <a:pt x="664" y="223"/>
                  </a:lnTo>
                  <a:lnTo>
                    <a:pt x="692" y="232"/>
                  </a:lnTo>
                  <a:lnTo>
                    <a:pt x="717" y="239"/>
                  </a:lnTo>
                  <a:lnTo>
                    <a:pt x="743" y="250"/>
                  </a:lnTo>
                  <a:lnTo>
                    <a:pt x="762" y="260"/>
                  </a:lnTo>
                  <a:lnTo>
                    <a:pt x="780" y="270"/>
                  </a:lnTo>
                  <a:lnTo>
                    <a:pt x="796" y="281"/>
                  </a:lnTo>
                  <a:lnTo>
                    <a:pt x="775" y="294"/>
                  </a:lnTo>
                  <a:lnTo>
                    <a:pt x="746" y="309"/>
                  </a:lnTo>
                  <a:lnTo>
                    <a:pt x="713" y="321"/>
                  </a:lnTo>
                  <a:lnTo>
                    <a:pt x="678" y="334"/>
                  </a:lnTo>
                  <a:lnTo>
                    <a:pt x="640" y="345"/>
                  </a:lnTo>
                  <a:lnTo>
                    <a:pt x="595" y="356"/>
                  </a:lnTo>
                  <a:lnTo>
                    <a:pt x="546" y="365"/>
                  </a:lnTo>
                  <a:lnTo>
                    <a:pt x="495" y="375"/>
                  </a:lnTo>
                  <a:lnTo>
                    <a:pt x="440" y="385"/>
                  </a:lnTo>
                  <a:lnTo>
                    <a:pt x="384" y="390"/>
                  </a:lnTo>
                  <a:lnTo>
                    <a:pt x="325" y="397"/>
                  </a:lnTo>
                  <a:lnTo>
                    <a:pt x="262" y="403"/>
                  </a:lnTo>
                  <a:lnTo>
                    <a:pt x="134" y="410"/>
                  </a:lnTo>
                  <a:lnTo>
                    <a:pt x="0" y="412"/>
                  </a:lnTo>
                  <a:lnTo>
                    <a:pt x="0" y="518"/>
                  </a:lnTo>
                </a:path>
              </a:pathLst>
            </a:custGeom>
            <a:solidFill>
              <a:srgbClr val="CC99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4" name="Group 14"/>
          <p:cNvGrpSpPr>
            <a:grpSpLocks/>
          </p:cNvGrpSpPr>
          <p:nvPr/>
        </p:nvGrpSpPr>
        <p:grpSpPr bwMode="auto">
          <a:xfrm>
            <a:off x="1130300" y="4406902"/>
            <a:ext cx="7099300" cy="823913"/>
            <a:chOff x="952" y="2776"/>
            <a:chExt cx="4472" cy="519"/>
          </a:xfrm>
        </p:grpSpPr>
        <p:sp>
          <p:nvSpPr>
            <p:cNvPr id="10287" name="Freeform 15"/>
            <p:cNvSpPr>
              <a:spLocks/>
            </p:cNvSpPr>
            <p:nvPr/>
          </p:nvSpPr>
          <p:spPr bwMode="auto">
            <a:xfrm>
              <a:off x="952" y="2814"/>
              <a:ext cx="856" cy="481"/>
            </a:xfrm>
            <a:custGeom>
              <a:avLst/>
              <a:gdLst>
                <a:gd name="T0" fmla="*/ 856 w 855"/>
                <a:gd name="T1" fmla="*/ 467 h 481"/>
                <a:gd name="T2" fmla="*/ 771 w 855"/>
                <a:gd name="T3" fmla="*/ 473 h 481"/>
                <a:gd name="T4" fmla="*/ 688 w 855"/>
                <a:gd name="T5" fmla="*/ 478 h 481"/>
                <a:gd name="T6" fmla="*/ 607 w 855"/>
                <a:gd name="T7" fmla="*/ 480 h 481"/>
                <a:gd name="T8" fmla="*/ 533 w 855"/>
                <a:gd name="T9" fmla="*/ 479 h 481"/>
                <a:gd name="T10" fmla="*/ 460 w 855"/>
                <a:gd name="T11" fmla="*/ 477 h 481"/>
                <a:gd name="T12" fmla="*/ 388 w 855"/>
                <a:gd name="T13" fmla="*/ 474 h 481"/>
                <a:gd name="T14" fmla="*/ 322 w 855"/>
                <a:gd name="T15" fmla="*/ 468 h 481"/>
                <a:gd name="T16" fmla="*/ 266 w 855"/>
                <a:gd name="T17" fmla="*/ 461 h 481"/>
                <a:gd name="T18" fmla="*/ 206 w 855"/>
                <a:gd name="T19" fmla="*/ 453 h 481"/>
                <a:gd name="T20" fmla="*/ 161 w 855"/>
                <a:gd name="T21" fmla="*/ 443 h 481"/>
                <a:gd name="T22" fmla="*/ 116 w 855"/>
                <a:gd name="T23" fmla="*/ 431 h 481"/>
                <a:gd name="T24" fmla="*/ 79 w 855"/>
                <a:gd name="T25" fmla="*/ 419 h 481"/>
                <a:gd name="T26" fmla="*/ 54 w 855"/>
                <a:gd name="T27" fmla="*/ 405 h 481"/>
                <a:gd name="T28" fmla="*/ 31 w 855"/>
                <a:gd name="T29" fmla="*/ 390 h 481"/>
                <a:gd name="T30" fmla="*/ 15 w 855"/>
                <a:gd name="T31" fmla="*/ 373 h 481"/>
                <a:gd name="T32" fmla="*/ 9 w 855"/>
                <a:gd name="T33" fmla="*/ 356 h 481"/>
                <a:gd name="T34" fmla="*/ 0 w 855"/>
                <a:gd name="T35" fmla="*/ 256 h 481"/>
                <a:gd name="T36" fmla="*/ 2 w 855"/>
                <a:gd name="T37" fmla="*/ 243 h 481"/>
                <a:gd name="T38" fmla="*/ 7 w 855"/>
                <a:gd name="T39" fmla="*/ 229 h 481"/>
                <a:gd name="T40" fmla="*/ 17 w 855"/>
                <a:gd name="T41" fmla="*/ 215 h 481"/>
                <a:gd name="T42" fmla="*/ 33 w 855"/>
                <a:gd name="T43" fmla="*/ 200 h 481"/>
                <a:gd name="T44" fmla="*/ 51 w 855"/>
                <a:gd name="T45" fmla="*/ 186 h 481"/>
                <a:gd name="T46" fmla="*/ 80 w 855"/>
                <a:gd name="T47" fmla="*/ 171 h 481"/>
                <a:gd name="T48" fmla="*/ 107 w 855"/>
                <a:gd name="T49" fmla="*/ 160 h 481"/>
                <a:gd name="T50" fmla="*/ 141 w 855"/>
                <a:gd name="T51" fmla="*/ 144 h 481"/>
                <a:gd name="T52" fmla="*/ 175 w 855"/>
                <a:gd name="T53" fmla="*/ 131 h 481"/>
                <a:gd name="T54" fmla="*/ 217 w 855"/>
                <a:gd name="T55" fmla="*/ 117 h 481"/>
                <a:gd name="T56" fmla="*/ 263 w 855"/>
                <a:gd name="T57" fmla="*/ 106 h 481"/>
                <a:gd name="T58" fmla="*/ 310 w 855"/>
                <a:gd name="T59" fmla="*/ 92 h 481"/>
                <a:gd name="T60" fmla="*/ 414 w 855"/>
                <a:gd name="T61" fmla="*/ 71 h 481"/>
                <a:gd name="T62" fmla="*/ 535 w 855"/>
                <a:gd name="T63" fmla="*/ 50 h 481"/>
                <a:gd name="T64" fmla="*/ 530 w 855"/>
                <a:gd name="T65" fmla="*/ 0 h 481"/>
                <a:gd name="T66" fmla="*/ 815 w 855"/>
                <a:gd name="T67" fmla="*/ 69 h 481"/>
                <a:gd name="T68" fmla="*/ 550 w 855"/>
                <a:gd name="T69" fmla="*/ 199 h 481"/>
                <a:gd name="T70" fmla="*/ 545 w 855"/>
                <a:gd name="T71" fmla="*/ 149 h 481"/>
                <a:gd name="T72" fmla="*/ 455 w 855"/>
                <a:gd name="T73" fmla="*/ 165 h 481"/>
                <a:gd name="T74" fmla="*/ 370 w 855"/>
                <a:gd name="T75" fmla="*/ 182 h 481"/>
                <a:gd name="T76" fmla="*/ 292 w 855"/>
                <a:gd name="T77" fmla="*/ 200 h 481"/>
                <a:gd name="T78" fmla="*/ 224 w 855"/>
                <a:gd name="T79" fmla="*/ 218 h 481"/>
                <a:gd name="T80" fmla="*/ 162 w 855"/>
                <a:gd name="T81" fmla="*/ 240 h 481"/>
                <a:gd name="T82" fmla="*/ 110 w 855"/>
                <a:gd name="T83" fmla="*/ 260 h 481"/>
                <a:gd name="T84" fmla="*/ 66 w 855"/>
                <a:gd name="T85" fmla="*/ 283 h 481"/>
                <a:gd name="T86" fmla="*/ 36 w 855"/>
                <a:gd name="T87" fmla="*/ 305 h 481"/>
                <a:gd name="T88" fmla="*/ 36 w 855"/>
                <a:gd name="T89" fmla="*/ 305 h 481"/>
                <a:gd name="T90" fmla="*/ 59 w 855"/>
                <a:gd name="T91" fmla="*/ 317 h 481"/>
                <a:gd name="T92" fmla="*/ 87 w 855"/>
                <a:gd name="T93" fmla="*/ 328 h 481"/>
                <a:gd name="T94" fmla="*/ 121 w 855"/>
                <a:gd name="T95" fmla="*/ 337 h 481"/>
                <a:gd name="T96" fmla="*/ 159 w 855"/>
                <a:gd name="T97" fmla="*/ 346 h 481"/>
                <a:gd name="T98" fmla="*/ 196 w 855"/>
                <a:gd name="T99" fmla="*/ 354 h 481"/>
                <a:gd name="T100" fmla="*/ 244 w 855"/>
                <a:gd name="T101" fmla="*/ 360 h 481"/>
                <a:gd name="T102" fmla="*/ 292 w 855"/>
                <a:gd name="T103" fmla="*/ 365 h 481"/>
                <a:gd name="T104" fmla="*/ 345 w 855"/>
                <a:gd name="T105" fmla="*/ 371 h 481"/>
                <a:gd name="T106" fmla="*/ 457 w 855"/>
                <a:gd name="T107" fmla="*/ 377 h 481"/>
                <a:gd name="T108" fmla="*/ 578 w 855"/>
                <a:gd name="T109" fmla="*/ 379 h 481"/>
                <a:gd name="T110" fmla="*/ 710 w 855"/>
                <a:gd name="T111" fmla="*/ 375 h 481"/>
                <a:gd name="T112" fmla="*/ 845 w 855"/>
                <a:gd name="T113" fmla="*/ 369 h 481"/>
                <a:gd name="T114" fmla="*/ 856 w 855"/>
                <a:gd name="T115" fmla="*/ 467 h 48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55"/>
                <a:gd name="T175" fmla="*/ 0 h 481"/>
                <a:gd name="T176" fmla="*/ 855 w 855"/>
                <a:gd name="T177" fmla="*/ 481 h 48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55" h="481">
                  <a:moveTo>
                    <a:pt x="854" y="467"/>
                  </a:moveTo>
                  <a:lnTo>
                    <a:pt x="769" y="473"/>
                  </a:lnTo>
                  <a:lnTo>
                    <a:pt x="686" y="478"/>
                  </a:lnTo>
                  <a:lnTo>
                    <a:pt x="605" y="480"/>
                  </a:lnTo>
                  <a:lnTo>
                    <a:pt x="531" y="479"/>
                  </a:lnTo>
                  <a:lnTo>
                    <a:pt x="458" y="477"/>
                  </a:lnTo>
                  <a:lnTo>
                    <a:pt x="388" y="474"/>
                  </a:lnTo>
                  <a:lnTo>
                    <a:pt x="322" y="468"/>
                  </a:lnTo>
                  <a:lnTo>
                    <a:pt x="266" y="461"/>
                  </a:lnTo>
                  <a:lnTo>
                    <a:pt x="206" y="453"/>
                  </a:lnTo>
                  <a:lnTo>
                    <a:pt x="161" y="443"/>
                  </a:lnTo>
                  <a:lnTo>
                    <a:pt x="116" y="431"/>
                  </a:lnTo>
                  <a:lnTo>
                    <a:pt x="79" y="419"/>
                  </a:lnTo>
                  <a:lnTo>
                    <a:pt x="54" y="405"/>
                  </a:lnTo>
                  <a:lnTo>
                    <a:pt x="31" y="390"/>
                  </a:lnTo>
                  <a:lnTo>
                    <a:pt x="15" y="373"/>
                  </a:lnTo>
                  <a:lnTo>
                    <a:pt x="9" y="356"/>
                  </a:lnTo>
                  <a:lnTo>
                    <a:pt x="0" y="256"/>
                  </a:lnTo>
                  <a:lnTo>
                    <a:pt x="2" y="243"/>
                  </a:lnTo>
                  <a:lnTo>
                    <a:pt x="7" y="229"/>
                  </a:lnTo>
                  <a:lnTo>
                    <a:pt x="17" y="215"/>
                  </a:lnTo>
                  <a:lnTo>
                    <a:pt x="33" y="200"/>
                  </a:lnTo>
                  <a:lnTo>
                    <a:pt x="51" y="186"/>
                  </a:lnTo>
                  <a:lnTo>
                    <a:pt x="80" y="171"/>
                  </a:lnTo>
                  <a:lnTo>
                    <a:pt x="107" y="160"/>
                  </a:lnTo>
                  <a:lnTo>
                    <a:pt x="141" y="144"/>
                  </a:lnTo>
                  <a:lnTo>
                    <a:pt x="175" y="131"/>
                  </a:lnTo>
                  <a:lnTo>
                    <a:pt x="217" y="117"/>
                  </a:lnTo>
                  <a:lnTo>
                    <a:pt x="263" y="106"/>
                  </a:lnTo>
                  <a:lnTo>
                    <a:pt x="310" y="92"/>
                  </a:lnTo>
                  <a:lnTo>
                    <a:pt x="414" y="71"/>
                  </a:lnTo>
                  <a:lnTo>
                    <a:pt x="533" y="50"/>
                  </a:lnTo>
                  <a:lnTo>
                    <a:pt x="528" y="0"/>
                  </a:lnTo>
                  <a:lnTo>
                    <a:pt x="813" y="69"/>
                  </a:lnTo>
                  <a:lnTo>
                    <a:pt x="548" y="199"/>
                  </a:lnTo>
                  <a:lnTo>
                    <a:pt x="543" y="149"/>
                  </a:lnTo>
                  <a:lnTo>
                    <a:pt x="453" y="165"/>
                  </a:lnTo>
                  <a:lnTo>
                    <a:pt x="370" y="182"/>
                  </a:lnTo>
                  <a:lnTo>
                    <a:pt x="292" y="200"/>
                  </a:lnTo>
                  <a:lnTo>
                    <a:pt x="224" y="218"/>
                  </a:lnTo>
                  <a:lnTo>
                    <a:pt x="162" y="240"/>
                  </a:lnTo>
                  <a:lnTo>
                    <a:pt x="110" y="260"/>
                  </a:lnTo>
                  <a:lnTo>
                    <a:pt x="66" y="283"/>
                  </a:lnTo>
                  <a:lnTo>
                    <a:pt x="36" y="305"/>
                  </a:lnTo>
                  <a:lnTo>
                    <a:pt x="59" y="317"/>
                  </a:lnTo>
                  <a:lnTo>
                    <a:pt x="87" y="328"/>
                  </a:lnTo>
                  <a:lnTo>
                    <a:pt x="121" y="337"/>
                  </a:lnTo>
                  <a:lnTo>
                    <a:pt x="159" y="346"/>
                  </a:lnTo>
                  <a:lnTo>
                    <a:pt x="196" y="354"/>
                  </a:lnTo>
                  <a:lnTo>
                    <a:pt x="244" y="360"/>
                  </a:lnTo>
                  <a:lnTo>
                    <a:pt x="292" y="365"/>
                  </a:lnTo>
                  <a:lnTo>
                    <a:pt x="345" y="371"/>
                  </a:lnTo>
                  <a:lnTo>
                    <a:pt x="455" y="377"/>
                  </a:lnTo>
                  <a:lnTo>
                    <a:pt x="576" y="379"/>
                  </a:lnTo>
                  <a:lnTo>
                    <a:pt x="708" y="375"/>
                  </a:lnTo>
                  <a:lnTo>
                    <a:pt x="843" y="369"/>
                  </a:lnTo>
                  <a:lnTo>
                    <a:pt x="854" y="467"/>
                  </a:lnTo>
                </a:path>
              </a:pathLst>
            </a:custGeom>
            <a:gradFill rotWithShape="0">
              <a:gsLst>
                <a:gs pos="0">
                  <a:srgbClr val="CC99FF"/>
                </a:gs>
                <a:gs pos="100000">
                  <a:srgbClr val="000000"/>
                </a:gs>
              </a:gsLst>
              <a:lin ang="540000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288" name="Freeform 16"/>
            <p:cNvSpPr>
              <a:spLocks/>
            </p:cNvSpPr>
            <p:nvPr/>
          </p:nvSpPr>
          <p:spPr bwMode="auto">
            <a:xfrm>
              <a:off x="4591" y="2776"/>
              <a:ext cx="833" cy="519"/>
            </a:xfrm>
            <a:custGeom>
              <a:avLst/>
              <a:gdLst>
                <a:gd name="T0" fmla="*/ 84 w 832"/>
                <a:gd name="T1" fmla="*/ 517 h 519"/>
                <a:gd name="T2" fmla="*/ 246 w 832"/>
                <a:gd name="T3" fmla="*/ 510 h 519"/>
                <a:gd name="T4" fmla="*/ 397 w 832"/>
                <a:gd name="T5" fmla="*/ 495 h 519"/>
                <a:gd name="T6" fmla="*/ 531 w 832"/>
                <a:gd name="T7" fmla="*/ 475 h 519"/>
                <a:gd name="T8" fmla="*/ 643 w 832"/>
                <a:gd name="T9" fmla="*/ 450 h 519"/>
                <a:gd name="T10" fmla="*/ 732 w 832"/>
                <a:gd name="T11" fmla="*/ 421 h 519"/>
                <a:gd name="T12" fmla="*/ 795 w 832"/>
                <a:gd name="T13" fmla="*/ 388 h 519"/>
                <a:gd name="T14" fmla="*/ 823 w 832"/>
                <a:gd name="T15" fmla="*/ 361 h 519"/>
                <a:gd name="T16" fmla="*/ 830 w 832"/>
                <a:gd name="T17" fmla="*/ 341 h 519"/>
                <a:gd name="T18" fmla="*/ 833 w 832"/>
                <a:gd name="T19" fmla="*/ 227 h 519"/>
                <a:gd name="T20" fmla="*/ 823 w 832"/>
                <a:gd name="T21" fmla="*/ 199 h 519"/>
                <a:gd name="T22" fmla="*/ 793 w 832"/>
                <a:gd name="T23" fmla="*/ 170 h 519"/>
                <a:gd name="T24" fmla="*/ 746 w 832"/>
                <a:gd name="T25" fmla="*/ 143 h 519"/>
                <a:gd name="T26" fmla="*/ 680 w 832"/>
                <a:gd name="T27" fmla="*/ 120 h 519"/>
                <a:gd name="T28" fmla="*/ 600 w 832"/>
                <a:gd name="T29" fmla="*/ 98 h 519"/>
                <a:gd name="T30" fmla="*/ 505 w 832"/>
                <a:gd name="T31" fmla="*/ 79 h 519"/>
                <a:gd name="T32" fmla="*/ 397 w 832"/>
                <a:gd name="T33" fmla="*/ 66 h 519"/>
                <a:gd name="T34" fmla="*/ 277 w 832"/>
                <a:gd name="T35" fmla="*/ 52 h 519"/>
                <a:gd name="T36" fmla="*/ 0 w 832"/>
                <a:gd name="T37" fmla="*/ 95 h 519"/>
                <a:gd name="T38" fmla="*/ 277 w 832"/>
                <a:gd name="T39" fmla="*/ 158 h 519"/>
                <a:gd name="T40" fmla="*/ 455 w 832"/>
                <a:gd name="T41" fmla="*/ 178 h 519"/>
                <a:gd name="T42" fmla="*/ 603 w 832"/>
                <a:gd name="T43" fmla="*/ 205 h 519"/>
                <a:gd name="T44" fmla="*/ 666 w 832"/>
                <a:gd name="T45" fmla="*/ 223 h 519"/>
                <a:gd name="T46" fmla="*/ 719 w 832"/>
                <a:gd name="T47" fmla="*/ 239 h 519"/>
                <a:gd name="T48" fmla="*/ 764 w 832"/>
                <a:gd name="T49" fmla="*/ 260 h 519"/>
                <a:gd name="T50" fmla="*/ 798 w 832"/>
                <a:gd name="T51" fmla="*/ 281 h 519"/>
                <a:gd name="T52" fmla="*/ 777 w 832"/>
                <a:gd name="T53" fmla="*/ 294 h 519"/>
                <a:gd name="T54" fmla="*/ 715 w 832"/>
                <a:gd name="T55" fmla="*/ 321 h 519"/>
                <a:gd name="T56" fmla="*/ 642 w 832"/>
                <a:gd name="T57" fmla="*/ 345 h 519"/>
                <a:gd name="T58" fmla="*/ 548 w 832"/>
                <a:gd name="T59" fmla="*/ 365 h 519"/>
                <a:gd name="T60" fmla="*/ 442 w 832"/>
                <a:gd name="T61" fmla="*/ 385 h 519"/>
                <a:gd name="T62" fmla="*/ 325 w 832"/>
                <a:gd name="T63" fmla="*/ 397 h 519"/>
                <a:gd name="T64" fmla="*/ 134 w 832"/>
                <a:gd name="T65" fmla="*/ 410 h 519"/>
                <a:gd name="T66" fmla="*/ 0 w 832"/>
                <a:gd name="T67" fmla="*/ 518 h 5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32"/>
                <a:gd name="T103" fmla="*/ 0 h 519"/>
                <a:gd name="T104" fmla="*/ 832 w 832"/>
                <a:gd name="T105" fmla="*/ 519 h 5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32" h="519">
                  <a:moveTo>
                    <a:pt x="0" y="518"/>
                  </a:moveTo>
                  <a:lnTo>
                    <a:pt x="84" y="517"/>
                  </a:lnTo>
                  <a:lnTo>
                    <a:pt x="166" y="515"/>
                  </a:lnTo>
                  <a:lnTo>
                    <a:pt x="246" y="510"/>
                  </a:lnTo>
                  <a:lnTo>
                    <a:pt x="324" y="504"/>
                  </a:lnTo>
                  <a:lnTo>
                    <a:pt x="397" y="495"/>
                  </a:lnTo>
                  <a:lnTo>
                    <a:pt x="466" y="486"/>
                  </a:lnTo>
                  <a:lnTo>
                    <a:pt x="529" y="475"/>
                  </a:lnTo>
                  <a:lnTo>
                    <a:pt x="588" y="463"/>
                  </a:lnTo>
                  <a:lnTo>
                    <a:pt x="641" y="450"/>
                  </a:lnTo>
                  <a:lnTo>
                    <a:pt x="690" y="436"/>
                  </a:lnTo>
                  <a:lnTo>
                    <a:pt x="730" y="421"/>
                  </a:lnTo>
                  <a:lnTo>
                    <a:pt x="765" y="404"/>
                  </a:lnTo>
                  <a:lnTo>
                    <a:pt x="793" y="388"/>
                  </a:lnTo>
                  <a:lnTo>
                    <a:pt x="814" y="370"/>
                  </a:lnTo>
                  <a:lnTo>
                    <a:pt x="821" y="361"/>
                  </a:lnTo>
                  <a:lnTo>
                    <a:pt x="827" y="352"/>
                  </a:lnTo>
                  <a:lnTo>
                    <a:pt x="828" y="341"/>
                  </a:lnTo>
                  <a:lnTo>
                    <a:pt x="831" y="332"/>
                  </a:lnTo>
                  <a:lnTo>
                    <a:pt x="831" y="227"/>
                  </a:lnTo>
                  <a:lnTo>
                    <a:pt x="828" y="213"/>
                  </a:lnTo>
                  <a:lnTo>
                    <a:pt x="821" y="199"/>
                  </a:lnTo>
                  <a:lnTo>
                    <a:pt x="809" y="185"/>
                  </a:lnTo>
                  <a:lnTo>
                    <a:pt x="791" y="170"/>
                  </a:lnTo>
                  <a:lnTo>
                    <a:pt x="769" y="156"/>
                  </a:lnTo>
                  <a:lnTo>
                    <a:pt x="744" y="143"/>
                  </a:lnTo>
                  <a:lnTo>
                    <a:pt x="712" y="133"/>
                  </a:lnTo>
                  <a:lnTo>
                    <a:pt x="678" y="120"/>
                  </a:lnTo>
                  <a:lnTo>
                    <a:pt x="641" y="109"/>
                  </a:lnTo>
                  <a:lnTo>
                    <a:pt x="598" y="98"/>
                  </a:lnTo>
                  <a:lnTo>
                    <a:pt x="551" y="89"/>
                  </a:lnTo>
                  <a:lnTo>
                    <a:pt x="503" y="79"/>
                  </a:lnTo>
                  <a:lnTo>
                    <a:pt x="451" y="71"/>
                  </a:lnTo>
                  <a:lnTo>
                    <a:pt x="397" y="66"/>
                  </a:lnTo>
                  <a:lnTo>
                    <a:pt x="338" y="58"/>
                  </a:lnTo>
                  <a:lnTo>
                    <a:pt x="277" y="52"/>
                  </a:lnTo>
                  <a:lnTo>
                    <a:pt x="277" y="0"/>
                  </a:lnTo>
                  <a:lnTo>
                    <a:pt x="0" y="95"/>
                  </a:lnTo>
                  <a:lnTo>
                    <a:pt x="277" y="211"/>
                  </a:lnTo>
                  <a:lnTo>
                    <a:pt x="277" y="158"/>
                  </a:lnTo>
                  <a:lnTo>
                    <a:pt x="368" y="167"/>
                  </a:lnTo>
                  <a:lnTo>
                    <a:pt x="453" y="178"/>
                  </a:lnTo>
                  <a:lnTo>
                    <a:pt x="530" y="191"/>
                  </a:lnTo>
                  <a:lnTo>
                    <a:pt x="601" y="205"/>
                  </a:lnTo>
                  <a:lnTo>
                    <a:pt x="633" y="213"/>
                  </a:lnTo>
                  <a:lnTo>
                    <a:pt x="664" y="223"/>
                  </a:lnTo>
                  <a:lnTo>
                    <a:pt x="692" y="232"/>
                  </a:lnTo>
                  <a:lnTo>
                    <a:pt x="717" y="239"/>
                  </a:lnTo>
                  <a:lnTo>
                    <a:pt x="743" y="250"/>
                  </a:lnTo>
                  <a:lnTo>
                    <a:pt x="762" y="260"/>
                  </a:lnTo>
                  <a:lnTo>
                    <a:pt x="780" y="270"/>
                  </a:lnTo>
                  <a:lnTo>
                    <a:pt x="796" y="281"/>
                  </a:lnTo>
                  <a:lnTo>
                    <a:pt x="775" y="294"/>
                  </a:lnTo>
                  <a:lnTo>
                    <a:pt x="746" y="309"/>
                  </a:lnTo>
                  <a:lnTo>
                    <a:pt x="713" y="321"/>
                  </a:lnTo>
                  <a:lnTo>
                    <a:pt x="678" y="334"/>
                  </a:lnTo>
                  <a:lnTo>
                    <a:pt x="640" y="345"/>
                  </a:lnTo>
                  <a:lnTo>
                    <a:pt x="595" y="356"/>
                  </a:lnTo>
                  <a:lnTo>
                    <a:pt x="546" y="365"/>
                  </a:lnTo>
                  <a:lnTo>
                    <a:pt x="495" y="375"/>
                  </a:lnTo>
                  <a:lnTo>
                    <a:pt x="440" y="385"/>
                  </a:lnTo>
                  <a:lnTo>
                    <a:pt x="384" y="390"/>
                  </a:lnTo>
                  <a:lnTo>
                    <a:pt x="325" y="397"/>
                  </a:lnTo>
                  <a:lnTo>
                    <a:pt x="262" y="403"/>
                  </a:lnTo>
                  <a:lnTo>
                    <a:pt x="134" y="410"/>
                  </a:lnTo>
                  <a:lnTo>
                    <a:pt x="0" y="412"/>
                  </a:lnTo>
                  <a:lnTo>
                    <a:pt x="0" y="518"/>
                  </a:lnTo>
                </a:path>
              </a:pathLst>
            </a:custGeom>
            <a:gradFill rotWithShape="0">
              <a:gsLst>
                <a:gs pos="0">
                  <a:srgbClr val="CC99FF"/>
                </a:gs>
                <a:gs pos="100000">
                  <a:srgbClr val="000000"/>
                </a:gs>
              </a:gsLst>
              <a:lin ang="540000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154641" name="Rectangle 17"/>
          <p:cNvSpPr>
            <a:spLocks noChangeArrowheads="1"/>
          </p:cNvSpPr>
          <p:nvPr/>
        </p:nvSpPr>
        <p:spPr bwMode="auto">
          <a:xfrm>
            <a:off x="0" y="-14787"/>
            <a:ext cx="9144000" cy="868572"/>
          </a:xfrm>
          <a:prstGeom prst="rect">
            <a:avLst/>
          </a:prstGeom>
          <a:solidFill>
            <a:srgbClr val="FF0000"/>
          </a:solidFill>
          <a:ln>
            <a:noFill/>
          </a:ln>
        </p:spPr>
        <p:txBody>
          <a:bodyPr wrap="square" lIns="92075" tIns="46038" rIns="92075" bIns="46038">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lnSpc>
                <a:spcPct val="90000"/>
              </a:lnSpc>
            </a:pPr>
            <a:r>
              <a:rPr lang="en-GB" altLang="x-none" sz="2800" dirty="0" err="1">
                <a:solidFill>
                  <a:schemeClr val="bg1"/>
                </a:solidFill>
                <a:latin typeface="Algerian" panose="04020705040A02060702" pitchFamily="82" charset="0"/>
              </a:rPr>
              <a:t>Interaksi</a:t>
            </a:r>
            <a:r>
              <a:rPr lang="en-GB" altLang="x-none" sz="2800" dirty="0">
                <a:solidFill>
                  <a:schemeClr val="bg1"/>
                </a:solidFill>
                <a:latin typeface="Algerian" panose="04020705040A02060702" pitchFamily="82" charset="0"/>
              </a:rPr>
              <a:t> proses </a:t>
            </a:r>
            <a:r>
              <a:rPr lang="en-GB" altLang="x-none" sz="2800" dirty="0" err="1">
                <a:solidFill>
                  <a:schemeClr val="bg1"/>
                </a:solidFill>
                <a:latin typeface="Algerian" panose="04020705040A02060702" pitchFamily="82" charset="0"/>
              </a:rPr>
              <a:t>akademik</a:t>
            </a:r>
            <a:r>
              <a:rPr lang="en-GB" altLang="x-none" sz="2800" dirty="0">
                <a:solidFill>
                  <a:schemeClr val="bg1"/>
                </a:solidFill>
                <a:latin typeface="Algerian" panose="04020705040A02060702" pitchFamily="82" charset="0"/>
              </a:rPr>
              <a:t> </a:t>
            </a:r>
          </a:p>
          <a:p>
            <a:pPr algn="ctr">
              <a:lnSpc>
                <a:spcPct val="90000"/>
              </a:lnSpc>
            </a:pPr>
            <a:r>
              <a:rPr lang="en-GB" altLang="x-none" sz="2800" dirty="0">
                <a:solidFill>
                  <a:schemeClr val="bg1"/>
                </a:solidFill>
                <a:latin typeface="Algerian" panose="04020705040A02060702" pitchFamily="82" charset="0"/>
              </a:rPr>
              <a:t>di </a:t>
            </a:r>
            <a:r>
              <a:rPr lang="en-GB" altLang="x-none" sz="2800" dirty="0" err="1">
                <a:solidFill>
                  <a:schemeClr val="bg1"/>
                </a:solidFill>
                <a:latin typeface="Algerian" panose="04020705040A02060702" pitchFamily="82" charset="0"/>
              </a:rPr>
              <a:t>Perguruan</a:t>
            </a:r>
            <a:r>
              <a:rPr lang="en-GB" altLang="x-none" sz="2800" dirty="0">
                <a:solidFill>
                  <a:schemeClr val="bg1"/>
                </a:solidFill>
                <a:latin typeface="Algerian" panose="04020705040A02060702" pitchFamily="82" charset="0"/>
              </a:rPr>
              <a:t> Tinggi</a:t>
            </a:r>
          </a:p>
        </p:txBody>
      </p:sp>
      <p:sp>
        <p:nvSpPr>
          <p:cNvPr id="154642" name="Rectangle 18"/>
          <p:cNvSpPr>
            <a:spLocks noChangeArrowheads="1"/>
          </p:cNvSpPr>
          <p:nvPr/>
        </p:nvSpPr>
        <p:spPr bwMode="auto">
          <a:xfrm>
            <a:off x="491794" y="3262313"/>
            <a:ext cx="2133600" cy="958850"/>
          </a:xfrm>
          <a:prstGeom prst="rect">
            <a:avLst/>
          </a:prstGeom>
          <a:solidFill>
            <a:srgbClr val="00FFCC"/>
          </a:solidFill>
          <a:ln w="12700">
            <a:solidFill>
              <a:srgbClr val="00FFCC"/>
            </a:solidFill>
            <a:miter lim="800000"/>
            <a:headEnd/>
            <a:tailEnd/>
          </a:ln>
        </p:spPr>
        <p:txBody>
          <a:bodyPr lIns="92075" tIns="46038" rIns="92075" bIns="46038">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endParaRPr lang="en-GB" altLang="x-none" sz="1600">
              <a:solidFill>
                <a:schemeClr val="bg1"/>
              </a:solidFill>
              <a:latin typeface="Times New Roman" charset="0"/>
            </a:endParaRPr>
          </a:p>
          <a:p>
            <a:pPr algn="ctr"/>
            <a:r>
              <a:rPr lang="en-GB" altLang="x-none" sz="2000">
                <a:solidFill>
                  <a:schemeClr val="bg1"/>
                </a:solidFill>
                <a:latin typeface="Times New Roman" charset="0"/>
              </a:rPr>
              <a:t>MASUKAN</a:t>
            </a:r>
          </a:p>
          <a:p>
            <a:pPr algn="ctr"/>
            <a:endParaRPr lang="en-GB" altLang="x-none" sz="2000">
              <a:solidFill>
                <a:schemeClr val="bg1"/>
              </a:solidFill>
              <a:latin typeface="Times New Roman" charset="0"/>
            </a:endParaRPr>
          </a:p>
        </p:txBody>
      </p:sp>
      <p:sp>
        <p:nvSpPr>
          <p:cNvPr id="154643" name="AutoShape 19"/>
          <p:cNvSpPr>
            <a:spLocks noChangeArrowheads="1"/>
          </p:cNvSpPr>
          <p:nvPr/>
        </p:nvSpPr>
        <p:spPr bwMode="auto">
          <a:xfrm>
            <a:off x="2819400" y="3435350"/>
            <a:ext cx="3892550" cy="596900"/>
          </a:xfrm>
          <a:prstGeom prst="rightArrow">
            <a:avLst>
              <a:gd name="adj1" fmla="val 75009"/>
              <a:gd name="adj2" fmla="val 118249"/>
            </a:avLst>
          </a:prstGeom>
          <a:pattFill prst="narHorz">
            <a:fgClr>
              <a:schemeClr val="accent1"/>
            </a:fgClr>
            <a:bgClr>
              <a:schemeClr val="bg1"/>
            </a:bgClr>
          </a:pattFill>
          <a:ln w="12700">
            <a:solidFill>
              <a:schemeClr val="accent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id-ID" altLang="x-none"/>
          </a:p>
        </p:txBody>
      </p:sp>
      <p:sp>
        <p:nvSpPr>
          <p:cNvPr id="154644" name="Rectangle 20"/>
          <p:cNvSpPr>
            <a:spLocks noChangeArrowheads="1"/>
          </p:cNvSpPr>
          <p:nvPr/>
        </p:nvSpPr>
        <p:spPr bwMode="auto">
          <a:xfrm>
            <a:off x="2832100" y="2292350"/>
            <a:ext cx="3873500" cy="2806700"/>
          </a:xfrm>
          <a:prstGeom prst="rect">
            <a:avLst/>
          </a:prstGeom>
          <a:solidFill>
            <a:schemeClr val="hlink"/>
          </a:solidFill>
          <a:ln w="12700">
            <a:solidFill>
              <a:schemeClr val="hlink"/>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id-ID" altLang="x-none"/>
          </a:p>
        </p:txBody>
      </p:sp>
      <p:sp>
        <p:nvSpPr>
          <p:cNvPr id="154645" name="Rectangle 21"/>
          <p:cNvSpPr>
            <a:spLocks noChangeArrowheads="1"/>
          </p:cNvSpPr>
          <p:nvPr/>
        </p:nvSpPr>
        <p:spPr bwMode="auto">
          <a:xfrm>
            <a:off x="2501900" y="3505200"/>
            <a:ext cx="4292600"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r>
              <a:rPr lang="en-GB" altLang="x-none" sz="2000">
                <a:latin typeface="Times New Roman" charset="0"/>
              </a:rPr>
              <a:t>PROSES</a:t>
            </a:r>
          </a:p>
        </p:txBody>
      </p:sp>
      <p:sp>
        <p:nvSpPr>
          <p:cNvPr id="154646" name="Rectangle 22"/>
          <p:cNvSpPr>
            <a:spLocks noChangeArrowheads="1"/>
          </p:cNvSpPr>
          <p:nvPr/>
        </p:nvSpPr>
        <p:spPr bwMode="auto">
          <a:xfrm>
            <a:off x="641445" y="1295400"/>
            <a:ext cx="8010430" cy="901700"/>
          </a:xfrm>
          <a:prstGeom prst="rect">
            <a:avLst/>
          </a:prstGeom>
          <a:solidFill>
            <a:srgbClr val="B2B2B2"/>
          </a:solidFill>
          <a:ln w="12700">
            <a:solidFill>
              <a:schemeClr val="bg2"/>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endParaRPr lang="id-ID" altLang="x-none" b="0">
              <a:solidFill>
                <a:srgbClr val="B2B2B2"/>
              </a:solidFill>
              <a:latin typeface="Times New Roman" charset="0"/>
            </a:endParaRPr>
          </a:p>
        </p:txBody>
      </p:sp>
      <p:sp>
        <p:nvSpPr>
          <p:cNvPr id="154647" name="Rectangle 23"/>
          <p:cNvSpPr>
            <a:spLocks noChangeArrowheads="1"/>
          </p:cNvSpPr>
          <p:nvPr/>
        </p:nvSpPr>
        <p:spPr bwMode="auto">
          <a:xfrm>
            <a:off x="455615" y="1447802"/>
            <a:ext cx="8156575"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r>
              <a:rPr lang="en-GB" altLang="x-none" sz="2400">
                <a:latin typeface="Times New Roman" charset="0"/>
              </a:rPr>
              <a:t>MASUKAN          LINGKUNGAN</a:t>
            </a:r>
          </a:p>
        </p:txBody>
      </p:sp>
      <p:sp>
        <p:nvSpPr>
          <p:cNvPr id="154648" name="Rectangle 24"/>
          <p:cNvSpPr>
            <a:spLocks noChangeArrowheads="1"/>
          </p:cNvSpPr>
          <p:nvPr/>
        </p:nvSpPr>
        <p:spPr bwMode="auto">
          <a:xfrm rot="5400000">
            <a:off x="6762156" y="3349625"/>
            <a:ext cx="4260850" cy="469900"/>
          </a:xfrm>
          <a:prstGeom prst="rect">
            <a:avLst/>
          </a:prstGeom>
          <a:solidFill>
            <a:srgbClr val="FF7C80"/>
          </a:solidFill>
          <a:ln w="12700">
            <a:solidFill>
              <a:srgbClr val="FF7C80"/>
            </a:solidFill>
            <a:miter lim="800000"/>
            <a:headEnd/>
            <a:tailEnd/>
          </a:ln>
        </p:spPr>
        <p:txBody>
          <a:bodyPr lIns="92075" tIns="46038" rIns="92075" bIns="46038">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r>
              <a:rPr lang="en-GB" altLang="x-none" sz="2400">
                <a:solidFill>
                  <a:schemeClr val="bg1"/>
                </a:solidFill>
                <a:latin typeface="Times New Roman" charset="0"/>
              </a:rPr>
              <a:t>BALIKAN</a:t>
            </a:r>
          </a:p>
        </p:txBody>
      </p:sp>
      <p:sp>
        <p:nvSpPr>
          <p:cNvPr id="154649" name="Line 25"/>
          <p:cNvSpPr>
            <a:spLocks noChangeShapeType="1"/>
          </p:cNvSpPr>
          <p:nvPr/>
        </p:nvSpPr>
        <p:spPr bwMode="auto">
          <a:xfrm>
            <a:off x="8947150" y="5638800"/>
            <a:ext cx="0" cy="762000"/>
          </a:xfrm>
          <a:prstGeom prst="line">
            <a:avLst/>
          </a:prstGeom>
          <a:noFill/>
          <a:ln w="50800">
            <a:solidFill>
              <a:srgbClr val="FF7C80"/>
            </a:solidFill>
            <a:prstDash val="dash"/>
            <a:round/>
            <a:headEnd type="none" w="sm" len="sm"/>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54650" name="Line 26"/>
          <p:cNvSpPr>
            <a:spLocks noChangeShapeType="1"/>
          </p:cNvSpPr>
          <p:nvPr/>
        </p:nvSpPr>
        <p:spPr bwMode="auto">
          <a:xfrm>
            <a:off x="114300" y="6400800"/>
            <a:ext cx="8832850" cy="0"/>
          </a:xfrm>
          <a:prstGeom prst="line">
            <a:avLst/>
          </a:prstGeom>
          <a:noFill/>
          <a:ln w="50800">
            <a:solidFill>
              <a:srgbClr val="FF7C80"/>
            </a:solidFill>
            <a:prstDash val="dash"/>
            <a:round/>
            <a:headEnd type="stealth" w="med" len="med"/>
            <a:tailEnd type="none" w="sm" len="sm"/>
          </a:ln>
          <a:extLst>
            <a:ext uri="{909E8E84-426E-40DD-AFC4-6F175D3DCCD1}">
              <a14:hiddenFill xmlns:a14="http://schemas.microsoft.com/office/drawing/2010/main">
                <a:noFill/>
              </a14:hiddenFill>
            </a:ext>
          </a:extLst>
        </p:spPr>
        <p:txBody>
          <a:bodyPr/>
          <a:lstStyle/>
          <a:p>
            <a:endParaRPr lang="en-US"/>
          </a:p>
        </p:txBody>
      </p:sp>
      <p:sp>
        <p:nvSpPr>
          <p:cNvPr id="154651" name="Line 27"/>
          <p:cNvSpPr>
            <a:spLocks noChangeShapeType="1"/>
          </p:cNvSpPr>
          <p:nvPr/>
        </p:nvSpPr>
        <p:spPr bwMode="auto">
          <a:xfrm>
            <a:off x="74613" y="5791200"/>
            <a:ext cx="0" cy="609600"/>
          </a:xfrm>
          <a:prstGeom prst="line">
            <a:avLst/>
          </a:prstGeom>
          <a:noFill/>
          <a:ln w="50800">
            <a:solidFill>
              <a:srgbClr val="FF7C80"/>
            </a:solidFill>
            <a:prstDash val="dash"/>
            <a:round/>
            <a:headEnd type="stealth" w="med" len="med"/>
            <a:tailEnd type="none" w="sm" len="sm"/>
          </a:ln>
          <a:extLst>
            <a:ext uri="{909E8E84-426E-40DD-AFC4-6F175D3DCCD1}">
              <a14:hiddenFill xmlns:a14="http://schemas.microsoft.com/office/drawing/2010/main">
                <a:noFill/>
              </a14:hiddenFill>
            </a:ext>
          </a:extLst>
        </p:spPr>
        <p:txBody>
          <a:bodyPr/>
          <a:lstStyle/>
          <a:p>
            <a:endParaRPr lang="en-US"/>
          </a:p>
        </p:txBody>
      </p:sp>
      <p:sp>
        <p:nvSpPr>
          <p:cNvPr id="154652" name="Rectangle 28"/>
          <p:cNvSpPr>
            <a:spLocks noChangeArrowheads="1"/>
          </p:cNvSpPr>
          <p:nvPr/>
        </p:nvSpPr>
        <p:spPr bwMode="auto">
          <a:xfrm rot="-5400000">
            <a:off x="-1886172" y="3494882"/>
            <a:ext cx="4256087" cy="469900"/>
          </a:xfrm>
          <a:prstGeom prst="rect">
            <a:avLst/>
          </a:prstGeom>
          <a:solidFill>
            <a:srgbClr val="00FFCC"/>
          </a:solidFill>
          <a:ln w="12700">
            <a:solidFill>
              <a:srgbClr val="00FFCC"/>
            </a:solidFill>
            <a:miter lim="800000"/>
            <a:headEnd/>
            <a:tailEnd/>
          </a:ln>
        </p:spPr>
        <p:txBody>
          <a:bodyPr lIns="92075" tIns="46038" rIns="92075" bIns="46038">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r>
              <a:rPr lang="en-GB" altLang="x-none" sz="2400">
                <a:solidFill>
                  <a:schemeClr val="bg1"/>
                </a:solidFill>
                <a:latin typeface="Times New Roman" charset="0"/>
              </a:rPr>
              <a:t>TINDAK LANJUT</a:t>
            </a:r>
          </a:p>
        </p:txBody>
      </p:sp>
      <p:sp>
        <p:nvSpPr>
          <p:cNvPr id="154654" name="Rectangle 30"/>
          <p:cNvSpPr>
            <a:spLocks noChangeArrowheads="1"/>
          </p:cNvSpPr>
          <p:nvPr/>
        </p:nvSpPr>
        <p:spPr bwMode="auto">
          <a:xfrm>
            <a:off x="533400" y="3338515"/>
            <a:ext cx="1968500" cy="714375"/>
          </a:xfrm>
          <a:prstGeom prst="rect">
            <a:avLst/>
          </a:prstGeom>
          <a:gradFill rotWithShape="0">
            <a:gsLst>
              <a:gs pos="0">
                <a:srgbClr val="000000"/>
              </a:gs>
              <a:gs pos="100000">
                <a:srgbClr val="339933"/>
              </a:gs>
            </a:gsLst>
            <a:lin ang="0" scaled="1"/>
          </a:gradFill>
          <a:ln w="12700">
            <a:solidFill>
              <a:srgbClr val="339933"/>
            </a:solidFill>
            <a:miter lim="800000"/>
            <a:headEnd/>
            <a:tailEnd/>
          </a:ln>
        </p:spPr>
        <p:txBody>
          <a:bodyPr lIns="92075" tIns="46038" rIns="92075" bIns="46038">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endParaRPr lang="en-GB" altLang="x-none" sz="1000">
              <a:solidFill>
                <a:schemeClr val="bg1"/>
              </a:solidFill>
            </a:endParaRPr>
          </a:p>
          <a:p>
            <a:pPr algn="ctr"/>
            <a:r>
              <a:rPr lang="en-GB" altLang="x-none" sz="2000">
                <a:solidFill>
                  <a:schemeClr val="bg1"/>
                </a:solidFill>
              </a:rPr>
              <a:t>MAHASISWA</a:t>
            </a:r>
          </a:p>
          <a:p>
            <a:pPr algn="ctr"/>
            <a:endParaRPr lang="en-GB" altLang="x-none" sz="1000">
              <a:solidFill>
                <a:schemeClr val="bg1"/>
              </a:solidFill>
            </a:endParaRPr>
          </a:p>
        </p:txBody>
      </p:sp>
      <p:sp>
        <p:nvSpPr>
          <p:cNvPr id="154655" name="AutoShape 31"/>
          <p:cNvSpPr>
            <a:spLocks noChangeArrowheads="1"/>
          </p:cNvSpPr>
          <p:nvPr/>
        </p:nvSpPr>
        <p:spPr bwMode="auto">
          <a:xfrm>
            <a:off x="2895600" y="3505200"/>
            <a:ext cx="3581400" cy="381000"/>
          </a:xfrm>
          <a:prstGeom prst="rightArrow">
            <a:avLst>
              <a:gd name="adj1" fmla="val 75009"/>
              <a:gd name="adj2" fmla="val 199358"/>
            </a:avLst>
          </a:prstGeom>
          <a:gradFill rotWithShape="0">
            <a:gsLst>
              <a:gs pos="0">
                <a:srgbClr val="000000"/>
              </a:gs>
              <a:gs pos="100000">
                <a:srgbClr val="3399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id-ID" altLang="x-none"/>
          </a:p>
        </p:txBody>
      </p:sp>
      <p:sp>
        <p:nvSpPr>
          <p:cNvPr id="154656" name="Rectangle 32"/>
          <p:cNvSpPr>
            <a:spLocks noChangeArrowheads="1"/>
          </p:cNvSpPr>
          <p:nvPr/>
        </p:nvSpPr>
        <p:spPr bwMode="auto">
          <a:xfrm>
            <a:off x="2667000" y="3505200"/>
            <a:ext cx="4038600"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r>
              <a:rPr lang="en-GB" altLang="x-none" sz="2000">
                <a:solidFill>
                  <a:schemeClr val="bg1"/>
                </a:solidFill>
                <a:latin typeface="Times New Roman" charset="0"/>
              </a:rPr>
              <a:t>PROSES</a:t>
            </a:r>
          </a:p>
        </p:txBody>
      </p:sp>
      <p:sp>
        <p:nvSpPr>
          <p:cNvPr id="154657" name="Rectangle 33"/>
          <p:cNvSpPr>
            <a:spLocks noChangeArrowheads="1"/>
          </p:cNvSpPr>
          <p:nvPr/>
        </p:nvSpPr>
        <p:spPr bwMode="auto">
          <a:xfrm>
            <a:off x="533400" y="1408115"/>
            <a:ext cx="3949700" cy="714375"/>
          </a:xfrm>
          <a:prstGeom prst="rect">
            <a:avLst/>
          </a:prstGeom>
          <a:gradFill rotWithShape="0">
            <a:gsLst>
              <a:gs pos="0">
                <a:schemeClr val="tx1">
                  <a:gamma/>
                  <a:tint val="0"/>
                  <a:invGamma/>
                </a:schemeClr>
              </a:gs>
              <a:gs pos="100000">
                <a:schemeClr val="tx1"/>
              </a:gs>
            </a:gsLst>
            <a:path path="shape">
              <a:fillToRect l="50000" t="50000" r="50000" b="50000"/>
            </a:path>
          </a:gradFill>
          <a:ln w="12700">
            <a:solidFill>
              <a:schemeClr val="tx1"/>
            </a:solidFill>
            <a:miter lim="800000"/>
            <a:headEnd/>
            <a:tailEnd/>
          </a:ln>
          <a:effectLst/>
        </p:spPr>
        <p:txBody>
          <a:bodyPr lIns="92075" tIns="46038" rIns="92075" bIns="46038">
            <a:spAutoFit/>
          </a:bodyPr>
          <a:lstStyle/>
          <a:p>
            <a:pPr algn="ctr" eaLnBrk="0" hangingPunct="0">
              <a:defRPr/>
            </a:pPr>
            <a:endParaRPr lang="en-GB" sz="1000"/>
          </a:p>
          <a:p>
            <a:pPr algn="ctr" eaLnBrk="0" hangingPunct="0">
              <a:defRPr/>
            </a:pPr>
            <a:r>
              <a:rPr lang="en-US" sz="2000"/>
              <a:t>VISI DAN MISI</a:t>
            </a:r>
          </a:p>
          <a:p>
            <a:pPr algn="ctr" eaLnBrk="0" hangingPunct="0">
              <a:defRPr/>
            </a:pPr>
            <a:endParaRPr lang="en-GB" sz="1000"/>
          </a:p>
        </p:txBody>
      </p:sp>
      <p:sp>
        <p:nvSpPr>
          <p:cNvPr id="154658" name="Rectangle 34"/>
          <p:cNvSpPr>
            <a:spLocks noChangeArrowheads="1"/>
          </p:cNvSpPr>
          <p:nvPr/>
        </p:nvSpPr>
        <p:spPr bwMode="auto">
          <a:xfrm>
            <a:off x="4578350" y="1408115"/>
            <a:ext cx="3949700" cy="714375"/>
          </a:xfrm>
          <a:prstGeom prst="rect">
            <a:avLst/>
          </a:prstGeom>
          <a:gradFill rotWithShape="0">
            <a:gsLst>
              <a:gs pos="0">
                <a:schemeClr val="tx1">
                  <a:gamma/>
                  <a:tint val="0"/>
                  <a:invGamma/>
                </a:schemeClr>
              </a:gs>
              <a:gs pos="100000">
                <a:schemeClr val="tx1"/>
              </a:gs>
            </a:gsLst>
            <a:path path="shape">
              <a:fillToRect l="50000" t="50000" r="50000" b="50000"/>
            </a:path>
          </a:gradFill>
          <a:ln w="12700">
            <a:solidFill>
              <a:schemeClr val="tx1"/>
            </a:solidFill>
            <a:miter lim="800000"/>
            <a:headEnd/>
            <a:tailEnd/>
          </a:ln>
          <a:effectLst/>
        </p:spPr>
        <p:txBody>
          <a:bodyPr lIns="92075" tIns="46038" rIns="92075" bIns="46038">
            <a:spAutoFit/>
          </a:bodyPr>
          <a:lstStyle/>
          <a:p>
            <a:pPr algn="ctr" eaLnBrk="0" hangingPunct="0">
              <a:defRPr/>
            </a:pPr>
            <a:endParaRPr lang="en-US" sz="1000" dirty="0"/>
          </a:p>
          <a:p>
            <a:pPr algn="ctr" eaLnBrk="0" hangingPunct="0">
              <a:defRPr/>
            </a:pPr>
            <a:r>
              <a:rPr lang="en-GB" sz="2000" dirty="0"/>
              <a:t>SASARAN DAN</a:t>
            </a:r>
            <a:r>
              <a:rPr lang="en-US" sz="2000" dirty="0"/>
              <a:t> </a:t>
            </a:r>
            <a:r>
              <a:rPr lang="en-GB" sz="2000" dirty="0"/>
              <a:t>TUJUAN</a:t>
            </a:r>
            <a:endParaRPr lang="en-US" sz="2000" dirty="0"/>
          </a:p>
          <a:p>
            <a:pPr algn="ctr" eaLnBrk="0" hangingPunct="0">
              <a:defRPr/>
            </a:pPr>
            <a:endParaRPr lang="en-GB" sz="1000" dirty="0"/>
          </a:p>
        </p:txBody>
      </p:sp>
      <p:sp>
        <p:nvSpPr>
          <p:cNvPr id="154659" name="Rectangle 35"/>
          <p:cNvSpPr>
            <a:spLocks noChangeArrowheads="1"/>
          </p:cNvSpPr>
          <p:nvPr/>
        </p:nvSpPr>
        <p:spPr bwMode="auto">
          <a:xfrm>
            <a:off x="533400" y="5264152"/>
            <a:ext cx="3949700" cy="677751"/>
          </a:xfrm>
          <a:prstGeom prst="rect">
            <a:avLst/>
          </a:prstGeom>
          <a:gradFill rotWithShape="0">
            <a:gsLst>
              <a:gs pos="0">
                <a:srgbClr val="9900CC"/>
              </a:gs>
              <a:gs pos="100000">
                <a:srgbClr val="000000"/>
              </a:gs>
            </a:gsLst>
            <a:path path="shape">
              <a:fillToRect l="50000" t="50000" r="50000" b="50000"/>
            </a:path>
          </a:gradFill>
          <a:ln w="12700">
            <a:solidFill>
              <a:srgbClr val="1C1C1C"/>
            </a:solidFill>
            <a:miter lim="800000"/>
            <a:headEnd/>
            <a:tailEnd/>
          </a:ln>
        </p:spPr>
        <p:txBody>
          <a:bodyPr lIns="92075" tIns="46038" rIns="92075" bIns="46038">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endParaRPr lang="en-US" altLang="x-none" sz="200" dirty="0">
              <a:solidFill>
                <a:srgbClr val="FFFF00"/>
              </a:solidFill>
            </a:endParaRPr>
          </a:p>
          <a:p>
            <a:pPr algn="ctr"/>
            <a:r>
              <a:rPr lang="en-US" altLang="x-none" sz="1700" dirty="0">
                <a:solidFill>
                  <a:srgbClr val="FFFF00"/>
                </a:solidFill>
              </a:rPr>
              <a:t>DOSEN DAN TENAGA KEPENDIDIKAN</a:t>
            </a:r>
          </a:p>
          <a:p>
            <a:pPr algn="ctr"/>
            <a:endParaRPr lang="en-GB" altLang="x-none" sz="200" dirty="0">
              <a:solidFill>
                <a:srgbClr val="FFFF00"/>
              </a:solidFill>
            </a:endParaRPr>
          </a:p>
        </p:txBody>
      </p:sp>
      <p:sp>
        <p:nvSpPr>
          <p:cNvPr id="154660" name="Rectangle 36"/>
          <p:cNvSpPr>
            <a:spLocks noChangeArrowheads="1"/>
          </p:cNvSpPr>
          <p:nvPr/>
        </p:nvSpPr>
        <p:spPr bwMode="auto">
          <a:xfrm>
            <a:off x="4578350" y="5264152"/>
            <a:ext cx="3949700" cy="409575"/>
          </a:xfrm>
          <a:prstGeom prst="rect">
            <a:avLst/>
          </a:prstGeom>
          <a:gradFill rotWithShape="0">
            <a:gsLst>
              <a:gs pos="0">
                <a:srgbClr val="9900CC"/>
              </a:gs>
              <a:gs pos="100000">
                <a:srgbClr val="000000"/>
              </a:gs>
            </a:gsLst>
            <a:path path="shape">
              <a:fillToRect l="50000" t="50000" r="50000" b="50000"/>
            </a:path>
          </a:gradFill>
          <a:ln w="12700">
            <a:solidFill>
              <a:srgbClr val="1C1C1C"/>
            </a:solidFill>
            <a:miter lim="800000"/>
            <a:headEnd/>
            <a:tailEnd/>
          </a:ln>
        </p:spPr>
        <p:txBody>
          <a:bodyPr lIns="92075" tIns="46038" rIns="92075" bIns="46038">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r>
              <a:rPr lang="en-GB" altLang="x-none" sz="2000">
                <a:solidFill>
                  <a:srgbClr val="FFFF00"/>
                </a:solidFill>
              </a:rPr>
              <a:t>KURIKULUM</a:t>
            </a:r>
          </a:p>
        </p:txBody>
      </p:sp>
      <p:sp>
        <p:nvSpPr>
          <p:cNvPr id="154661" name="Rectangle 37"/>
          <p:cNvSpPr>
            <a:spLocks noChangeArrowheads="1"/>
          </p:cNvSpPr>
          <p:nvPr/>
        </p:nvSpPr>
        <p:spPr bwMode="auto">
          <a:xfrm>
            <a:off x="2822575" y="2439990"/>
            <a:ext cx="3771900" cy="363537"/>
          </a:xfrm>
          <a:prstGeom prst="rect">
            <a:avLst/>
          </a:prstGeom>
          <a:gradFill rotWithShape="0">
            <a:gsLst>
              <a:gs pos="0">
                <a:schemeClr val="accent2">
                  <a:gamma/>
                  <a:shade val="0"/>
                  <a:invGamma/>
                </a:schemeClr>
              </a:gs>
              <a:gs pos="100000">
                <a:schemeClr val="accent2"/>
              </a:gs>
            </a:gsLst>
            <a:lin ang="0" scaled="1"/>
          </a:gradFill>
          <a:ln w="12700">
            <a:solidFill>
              <a:schemeClr val="accent2"/>
            </a:solidFill>
            <a:miter lim="800000"/>
            <a:headEnd/>
            <a:tailEnd/>
          </a:ln>
          <a:effectLst/>
        </p:spPr>
        <p:txBody>
          <a:bodyPr lIns="92075" tIns="46038" rIns="92075" bIns="46038">
            <a:spAutoFit/>
          </a:bodyPr>
          <a:lstStyle/>
          <a:p>
            <a:pPr algn="ctr" eaLnBrk="0" hangingPunct="0">
              <a:defRPr/>
            </a:pPr>
            <a:r>
              <a:rPr lang="en-US" sz="1700">
                <a:solidFill>
                  <a:schemeClr val="bg1"/>
                </a:solidFill>
              </a:rPr>
              <a:t>TATA PAMONG </a:t>
            </a:r>
            <a:r>
              <a:rPr lang="en-US" sz="1700" i="1">
                <a:solidFill>
                  <a:schemeClr val="bg1"/>
                </a:solidFill>
              </a:rPr>
              <a:t>(GOVERNANCE)</a:t>
            </a:r>
            <a:endParaRPr lang="en-GB" sz="1700" i="1">
              <a:solidFill>
                <a:schemeClr val="bg1"/>
              </a:solidFill>
            </a:endParaRPr>
          </a:p>
        </p:txBody>
      </p:sp>
      <p:sp>
        <p:nvSpPr>
          <p:cNvPr id="154662" name="Rectangle 38"/>
          <p:cNvSpPr>
            <a:spLocks noChangeArrowheads="1"/>
          </p:cNvSpPr>
          <p:nvPr/>
        </p:nvSpPr>
        <p:spPr bwMode="auto">
          <a:xfrm>
            <a:off x="2822575" y="2860677"/>
            <a:ext cx="3771900" cy="379413"/>
          </a:xfrm>
          <a:prstGeom prst="rect">
            <a:avLst/>
          </a:prstGeom>
          <a:gradFill rotWithShape="0">
            <a:gsLst>
              <a:gs pos="0">
                <a:schemeClr val="accent2"/>
              </a:gs>
              <a:gs pos="100000">
                <a:schemeClr val="accent2">
                  <a:gamma/>
                  <a:shade val="0"/>
                  <a:invGamma/>
                </a:schemeClr>
              </a:gs>
            </a:gsLst>
            <a:lin ang="0" scaled="1"/>
          </a:gradFill>
          <a:ln w="12700">
            <a:solidFill>
              <a:schemeClr val="accent2"/>
            </a:solidFill>
            <a:miter lim="800000"/>
            <a:headEnd/>
            <a:tailEnd/>
          </a:ln>
          <a:effectLst/>
        </p:spPr>
        <p:txBody>
          <a:bodyPr lIns="92075" tIns="46038" rIns="92075" bIns="46038">
            <a:spAutoFit/>
          </a:bodyPr>
          <a:lstStyle/>
          <a:p>
            <a:pPr algn="ctr" eaLnBrk="0" hangingPunct="0">
              <a:defRPr/>
            </a:pPr>
            <a:r>
              <a:rPr lang="en-US">
                <a:solidFill>
                  <a:schemeClr val="bg1"/>
                </a:solidFill>
              </a:rPr>
              <a:t>PENGELOLAAN PROGRAM</a:t>
            </a:r>
            <a:endParaRPr lang="en-GB">
              <a:solidFill>
                <a:schemeClr val="bg1"/>
              </a:solidFill>
            </a:endParaRPr>
          </a:p>
        </p:txBody>
      </p:sp>
      <p:sp>
        <p:nvSpPr>
          <p:cNvPr id="154663" name="Rectangle 39"/>
          <p:cNvSpPr>
            <a:spLocks noChangeArrowheads="1"/>
          </p:cNvSpPr>
          <p:nvPr/>
        </p:nvSpPr>
        <p:spPr bwMode="auto">
          <a:xfrm>
            <a:off x="2822575" y="4200525"/>
            <a:ext cx="3771900" cy="369974"/>
          </a:xfrm>
          <a:prstGeom prst="rect">
            <a:avLst/>
          </a:prstGeom>
          <a:gradFill rotWithShape="0">
            <a:gsLst>
              <a:gs pos="0">
                <a:schemeClr val="accent2">
                  <a:gamma/>
                  <a:shade val="0"/>
                  <a:invGamma/>
                </a:schemeClr>
              </a:gs>
              <a:gs pos="100000">
                <a:schemeClr val="accent2"/>
              </a:gs>
            </a:gsLst>
            <a:lin ang="0" scaled="1"/>
          </a:gradFill>
          <a:ln w="12700">
            <a:solidFill>
              <a:schemeClr val="accent2"/>
            </a:solidFill>
            <a:miter lim="800000"/>
            <a:headEnd/>
            <a:tailEnd/>
          </a:ln>
          <a:effectLst/>
        </p:spPr>
        <p:txBody>
          <a:bodyPr lIns="92075" tIns="46038" rIns="92075" bIns="46038">
            <a:spAutoFit/>
          </a:bodyPr>
          <a:lstStyle/>
          <a:p>
            <a:pPr algn="ctr" eaLnBrk="0" hangingPunct="0">
              <a:defRPr/>
            </a:pPr>
            <a:r>
              <a:rPr lang="en-US">
                <a:solidFill>
                  <a:schemeClr val="bg1"/>
                </a:solidFill>
              </a:rPr>
              <a:t>PENELITIAN </a:t>
            </a:r>
            <a:endParaRPr lang="en-GB" dirty="0">
              <a:solidFill>
                <a:schemeClr val="bg1"/>
              </a:solidFill>
            </a:endParaRPr>
          </a:p>
        </p:txBody>
      </p:sp>
      <p:sp>
        <p:nvSpPr>
          <p:cNvPr id="154664" name="Rectangle 40"/>
          <p:cNvSpPr>
            <a:spLocks noChangeArrowheads="1"/>
          </p:cNvSpPr>
          <p:nvPr/>
        </p:nvSpPr>
        <p:spPr bwMode="auto">
          <a:xfrm rot="5400000">
            <a:off x="6880424" y="3382169"/>
            <a:ext cx="4014788" cy="336550"/>
          </a:xfrm>
          <a:prstGeom prst="rect">
            <a:avLst/>
          </a:prstGeom>
          <a:gradFill rotWithShape="0">
            <a:gsLst>
              <a:gs pos="0">
                <a:srgbClr val="000000"/>
              </a:gs>
              <a:gs pos="100000">
                <a:srgbClr val="CC33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r>
              <a:rPr lang="en-GB" altLang="x-none" sz="1600">
                <a:solidFill>
                  <a:srgbClr val="FFFF00"/>
                </a:solidFill>
              </a:rPr>
              <a:t>SISTEM INFORMASI</a:t>
            </a:r>
          </a:p>
        </p:txBody>
      </p:sp>
      <p:sp>
        <p:nvSpPr>
          <p:cNvPr id="154665" name="Line 41"/>
          <p:cNvSpPr>
            <a:spLocks noChangeShapeType="1"/>
          </p:cNvSpPr>
          <p:nvPr/>
        </p:nvSpPr>
        <p:spPr bwMode="auto">
          <a:xfrm flipH="1">
            <a:off x="8947150" y="5543550"/>
            <a:ext cx="6350" cy="857250"/>
          </a:xfrm>
          <a:prstGeom prst="line">
            <a:avLst/>
          </a:prstGeom>
          <a:noFill/>
          <a:ln w="50800">
            <a:solidFill>
              <a:srgbClr val="CC3300"/>
            </a:solidFill>
            <a:prstDash val="dash"/>
            <a:round/>
            <a:headEnd type="none" w="sm" len="sm"/>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54666" name="Line 42"/>
          <p:cNvSpPr>
            <a:spLocks noChangeShapeType="1"/>
          </p:cNvSpPr>
          <p:nvPr/>
        </p:nvSpPr>
        <p:spPr bwMode="auto">
          <a:xfrm flipH="1">
            <a:off x="114300" y="6399213"/>
            <a:ext cx="8832850" cy="0"/>
          </a:xfrm>
          <a:prstGeom prst="line">
            <a:avLst/>
          </a:prstGeom>
          <a:noFill/>
          <a:ln w="50800">
            <a:solidFill>
              <a:srgbClr val="CC3300"/>
            </a:solidFill>
            <a:prstDash val="dash"/>
            <a:round/>
            <a:headEnd type="none" w="sm" len="sm"/>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54667" name="Line 43"/>
          <p:cNvSpPr>
            <a:spLocks noChangeShapeType="1"/>
          </p:cNvSpPr>
          <p:nvPr/>
        </p:nvSpPr>
        <p:spPr bwMode="auto">
          <a:xfrm>
            <a:off x="74613" y="5638800"/>
            <a:ext cx="0" cy="762000"/>
          </a:xfrm>
          <a:prstGeom prst="line">
            <a:avLst/>
          </a:prstGeom>
          <a:noFill/>
          <a:ln w="50800">
            <a:solidFill>
              <a:srgbClr val="CC3300"/>
            </a:solidFill>
            <a:prstDash val="dash"/>
            <a:round/>
            <a:headEnd type="stealth" w="med" len="med"/>
            <a:tailEnd type="none" w="sm" len="sm"/>
          </a:ln>
          <a:extLst>
            <a:ext uri="{909E8E84-426E-40DD-AFC4-6F175D3DCCD1}">
              <a14:hiddenFill xmlns:a14="http://schemas.microsoft.com/office/drawing/2010/main">
                <a:noFill/>
              </a14:hiddenFill>
            </a:ext>
          </a:extLst>
        </p:spPr>
        <p:txBody>
          <a:bodyPr/>
          <a:lstStyle/>
          <a:p>
            <a:endParaRPr lang="en-US"/>
          </a:p>
        </p:txBody>
      </p:sp>
      <p:sp>
        <p:nvSpPr>
          <p:cNvPr id="154668" name="Rectangle 44"/>
          <p:cNvSpPr>
            <a:spLocks noChangeArrowheads="1"/>
          </p:cNvSpPr>
          <p:nvPr/>
        </p:nvSpPr>
        <p:spPr bwMode="auto">
          <a:xfrm rot="-5400000">
            <a:off x="-1786953" y="3519488"/>
            <a:ext cx="4013200" cy="336550"/>
          </a:xfrm>
          <a:prstGeom prst="rect">
            <a:avLst/>
          </a:prstGeom>
          <a:gradFill rotWithShape="0">
            <a:gsLst>
              <a:gs pos="0">
                <a:srgbClr val="339933"/>
              </a:gs>
              <a:gs pos="100000">
                <a:srgbClr val="00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r>
              <a:rPr lang="en-US" altLang="x-none" sz="1600" dirty="0">
                <a:solidFill>
                  <a:schemeClr val="bg1"/>
                </a:solidFill>
              </a:rPr>
              <a:t>PENINGKATAN DAN KENDALI MUTU</a:t>
            </a:r>
            <a:endParaRPr lang="en-GB" altLang="x-none" sz="1600" dirty="0">
              <a:solidFill>
                <a:schemeClr val="bg1"/>
              </a:solidFill>
            </a:endParaRPr>
          </a:p>
        </p:txBody>
      </p:sp>
      <p:sp>
        <p:nvSpPr>
          <p:cNvPr id="154669" name="Freeform 45"/>
          <p:cNvSpPr>
            <a:spLocks/>
          </p:cNvSpPr>
          <p:nvPr/>
        </p:nvSpPr>
        <p:spPr bwMode="auto">
          <a:xfrm>
            <a:off x="279400" y="4267200"/>
            <a:ext cx="730250" cy="457200"/>
          </a:xfrm>
          <a:custGeom>
            <a:avLst/>
            <a:gdLst>
              <a:gd name="T0" fmla="*/ 0 w 460"/>
              <a:gd name="T1" fmla="*/ 0 h 241"/>
              <a:gd name="T2" fmla="*/ 2520950 w 460"/>
              <a:gd name="T3" fmla="*/ 89973552 h 241"/>
              <a:gd name="T4" fmla="*/ 7561264 w 460"/>
              <a:gd name="T5" fmla="*/ 176350212 h 241"/>
              <a:gd name="T6" fmla="*/ 32762829 w 460"/>
              <a:gd name="T7" fmla="*/ 334704582 h 241"/>
              <a:gd name="T8" fmla="*/ 68045019 w 460"/>
              <a:gd name="T9" fmla="*/ 482262524 h 241"/>
              <a:gd name="T10" fmla="*/ 118448156 w 460"/>
              <a:gd name="T11" fmla="*/ 611824743 h 241"/>
              <a:gd name="T12" fmla="*/ 148688435 w 460"/>
              <a:gd name="T13" fmla="*/ 662211585 h 241"/>
              <a:gd name="T14" fmla="*/ 181451251 w 460"/>
              <a:gd name="T15" fmla="*/ 716195319 h 241"/>
              <a:gd name="T16" fmla="*/ 214214117 w 460"/>
              <a:gd name="T17" fmla="*/ 759382685 h 241"/>
              <a:gd name="T18" fmla="*/ 249496296 w 460"/>
              <a:gd name="T19" fmla="*/ 795372474 h 241"/>
              <a:gd name="T20" fmla="*/ 289818785 w 460"/>
              <a:gd name="T21" fmla="*/ 824164684 h 241"/>
              <a:gd name="T22" fmla="*/ 327620325 w 460"/>
              <a:gd name="T23" fmla="*/ 845757419 h 241"/>
              <a:gd name="T24" fmla="*/ 367942814 w 460"/>
              <a:gd name="T25" fmla="*/ 856555683 h 241"/>
              <a:gd name="T26" fmla="*/ 410786253 w 460"/>
              <a:gd name="T27" fmla="*/ 863753262 h 241"/>
              <a:gd name="T28" fmla="*/ 650200338 w 460"/>
              <a:gd name="T29" fmla="*/ 863753262 h 241"/>
              <a:gd name="T30" fmla="*/ 713205022 w 460"/>
              <a:gd name="T31" fmla="*/ 852956894 h 241"/>
              <a:gd name="T32" fmla="*/ 773688756 w 460"/>
              <a:gd name="T33" fmla="*/ 824164684 h 241"/>
              <a:gd name="T34" fmla="*/ 831651540 w 460"/>
              <a:gd name="T35" fmla="*/ 773779739 h 241"/>
              <a:gd name="T36" fmla="*/ 887095161 w 460"/>
              <a:gd name="T37" fmla="*/ 705398951 h 241"/>
              <a:gd name="T38" fmla="*/ 934978911 w 460"/>
              <a:gd name="T39" fmla="*/ 619022321 h 241"/>
              <a:gd name="T40" fmla="*/ 975301401 w 460"/>
              <a:gd name="T41" fmla="*/ 521851220 h 241"/>
              <a:gd name="T42" fmla="*/ 1008062629 w 460"/>
              <a:gd name="T43" fmla="*/ 413881737 h 241"/>
              <a:gd name="T44" fmla="*/ 1035785135 w 460"/>
              <a:gd name="T45" fmla="*/ 287918426 h 241"/>
              <a:gd name="T46" fmla="*/ 1156752602 w 460"/>
              <a:gd name="T47" fmla="*/ 287918426 h 241"/>
              <a:gd name="T48" fmla="*/ 945059534 w 460"/>
              <a:gd name="T49" fmla="*/ 0 h 241"/>
              <a:gd name="T50" fmla="*/ 682963155 w 460"/>
              <a:gd name="T51" fmla="*/ 287918426 h 241"/>
              <a:gd name="T52" fmla="*/ 801409673 w 460"/>
              <a:gd name="T53" fmla="*/ 287918426 h 241"/>
              <a:gd name="T54" fmla="*/ 783769378 w 460"/>
              <a:gd name="T55" fmla="*/ 377891948 h 241"/>
              <a:gd name="T56" fmla="*/ 756046873 w 460"/>
              <a:gd name="T57" fmla="*/ 471466157 h 241"/>
              <a:gd name="T58" fmla="*/ 730845317 w 460"/>
              <a:gd name="T59" fmla="*/ 550643430 h 241"/>
              <a:gd name="T60" fmla="*/ 698084088 w 460"/>
              <a:gd name="T61" fmla="*/ 626221796 h 241"/>
              <a:gd name="T62" fmla="*/ 662801910 w 460"/>
              <a:gd name="T63" fmla="*/ 687403109 h 241"/>
              <a:gd name="T64" fmla="*/ 617437522 w 460"/>
              <a:gd name="T65" fmla="*/ 744987529 h 241"/>
              <a:gd name="T66" fmla="*/ 574595671 w 460"/>
              <a:gd name="T67" fmla="*/ 788174896 h 241"/>
              <a:gd name="T68" fmla="*/ 526713509 w 460"/>
              <a:gd name="T69" fmla="*/ 824164684 h 241"/>
              <a:gd name="T70" fmla="*/ 526713509 w 460"/>
              <a:gd name="T71" fmla="*/ 824164684 h 241"/>
              <a:gd name="T72" fmla="*/ 466229775 w 460"/>
              <a:gd name="T73" fmla="*/ 773779739 h 241"/>
              <a:gd name="T74" fmla="*/ 410786253 w 460"/>
              <a:gd name="T75" fmla="*/ 705398951 h 241"/>
              <a:gd name="T76" fmla="*/ 357862192 w 460"/>
              <a:gd name="T77" fmla="*/ 611824743 h 241"/>
              <a:gd name="T78" fmla="*/ 320059064 w 460"/>
              <a:gd name="T79" fmla="*/ 514653642 h 241"/>
              <a:gd name="T80" fmla="*/ 284778474 w 460"/>
              <a:gd name="T81" fmla="*/ 395887791 h 241"/>
              <a:gd name="T82" fmla="*/ 257055969 w 460"/>
              <a:gd name="T83" fmla="*/ 269922583 h 241"/>
              <a:gd name="T84" fmla="*/ 241935035 w 460"/>
              <a:gd name="T85" fmla="*/ 140360424 h 241"/>
              <a:gd name="T86" fmla="*/ 236894724 w 460"/>
              <a:gd name="T87" fmla="*/ 0 h 241"/>
              <a:gd name="T88" fmla="*/ 0 w 460"/>
              <a:gd name="T89" fmla="*/ 0 h 2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60"/>
              <a:gd name="T136" fmla="*/ 0 h 241"/>
              <a:gd name="T137" fmla="*/ 460 w 460"/>
              <a:gd name="T138" fmla="*/ 241 h 2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60" h="241">
                <a:moveTo>
                  <a:pt x="0" y="0"/>
                </a:moveTo>
                <a:lnTo>
                  <a:pt x="1" y="25"/>
                </a:lnTo>
                <a:lnTo>
                  <a:pt x="3" y="49"/>
                </a:lnTo>
                <a:lnTo>
                  <a:pt x="13" y="93"/>
                </a:lnTo>
                <a:lnTo>
                  <a:pt x="27" y="134"/>
                </a:lnTo>
                <a:lnTo>
                  <a:pt x="47" y="170"/>
                </a:lnTo>
                <a:lnTo>
                  <a:pt x="59" y="184"/>
                </a:lnTo>
                <a:lnTo>
                  <a:pt x="72" y="199"/>
                </a:lnTo>
                <a:lnTo>
                  <a:pt x="85" y="211"/>
                </a:lnTo>
                <a:lnTo>
                  <a:pt x="99" y="221"/>
                </a:lnTo>
                <a:lnTo>
                  <a:pt x="115" y="229"/>
                </a:lnTo>
                <a:lnTo>
                  <a:pt x="130" y="235"/>
                </a:lnTo>
                <a:lnTo>
                  <a:pt x="146" y="238"/>
                </a:lnTo>
                <a:lnTo>
                  <a:pt x="163" y="240"/>
                </a:lnTo>
                <a:lnTo>
                  <a:pt x="258" y="240"/>
                </a:lnTo>
                <a:lnTo>
                  <a:pt x="283" y="237"/>
                </a:lnTo>
                <a:lnTo>
                  <a:pt x="307" y="229"/>
                </a:lnTo>
                <a:lnTo>
                  <a:pt x="330" y="215"/>
                </a:lnTo>
                <a:lnTo>
                  <a:pt x="352" y="196"/>
                </a:lnTo>
                <a:lnTo>
                  <a:pt x="371" y="172"/>
                </a:lnTo>
                <a:lnTo>
                  <a:pt x="387" y="145"/>
                </a:lnTo>
                <a:lnTo>
                  <a:pt x="400" y="115"/>
                </a:lnTo>
                <a:lnTo>
                  <a:pt x="411" y="80"/>
                </a:lnTo>
                <a:lnTo>
                  <a:pt x="459" y="80"/>
                </a:lnTo>
                <a:lnTo>
                  <a:pt x="375" y="0"/>
                </a:lnTo>
                <a:lnTo>
                  <a:pt x="271" y="80"/>
                </a:lnTo>
                <a:lnTo>
                  <a:pt x="318" y="80"/>
                </a:lnTo>
                <a:lnTo>
                  <a:pt x="311" y="105"/>
                </a:lnTo>
                <a:lnTo>
                  <a:pt x="300" y="131"/>
                </a:lnTo>
                <a:lnTo>
                  <a:pt x="290" y="153"/>
                </a:lnTo>
                <a:lnTo>
                  <a:pt x="277" y="174"/>
                </a:lnTo>
                <a:lnTo>
                  <a:pt x="263" y="191"/>
                </a:lnTo>
                <a:lnTo>
                  <a:pt x="245" y="207"/>
                </a:lnTo>
                <a:lnTo>
                  <a:pt x="228" y="219"/>
                </a:lnTo>
                <a:lnTo>
                  <a:pt x="209" y="229"/>
                </a:lnTo>
                <a:lnTo>
                  <a:pt x="185" y="215"/>
                </a:lnTo>
                <a:lnTo>
                  <a:pt x="163" y="196"/>
                </a:lnTo>
                <a:lnTo>
                  <a:pt x="142" y="170"/>
                </a:lnTo>
                <a:lnTo>
                  <a:pt x="127" y="143"/>
                </a:lnTo>
                <a:lnTo>
                  <a:pt x="113" y="110"/>
                </a:lnTo>
                <a:lnTo>
                  <a:pt x="102" y="75"/>
                </a:lnTo>
                <a:lnTo>
                  <a:pt x="96" y="39"/>
                </a:lnTo>
                <a:lnTo>
                  <a:pt x="94" y="0"/>
                </a:lnTo>
                <a:lnTo>
                  <a:pt x="0" y="0"/>
                </a:lnTo>
              </a:path>
            </a:pathLst>
          </a:custGeom>
          <a:gradFill rotWithShape="0">
            <a:gsLst>
              <a:gs pos="0">
                <a:srgbClr val="339933"/>
              </a:gs>
              <a:gs pos="100000">
                <a:srgbClr val="000000"/>
              </a:gs>
            </a:gsLst>
            <a:lin ang="540000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670" name="Rectangle 46"/>
          <p:cNvSpPr>
            <a:spLocks noChangeArrowheads="1"/>
          </p:cNvSpPr>
          <p:nvPr/>
        </p:nvSpPr>
        <p:spPr bwMode="auto">
          <a:xfrm>
            <a:off x="2819400" y="4654552"/>
            <a:ext cx="3771900" cy="379413"/>
          </a:xfrm>
          <a:prstGeom prst="rect">
            <a:avLst/>
          </a:prstGeom>
          <a:gradFill rotWithShape="0">
            <a:gsLst>
              <a:gs pos="0">
                <a:schemeClr val="accent2"/>
              </a:gs>
              <a:gs pos="100000">
                <a:schemeClr val="accent2">
                  <a:gamma/>
                  <a:shade val="0"/>
                  <a:invGamma/>
                </a:schemeClr>
              </a:gs>
            </a:gsLst>
            <a:lin ang="0" scaled="1"/>
          </a:gradFill>
          <a:ln w="12700">
            <a:solidFill>
              <a:schemeClr val="accent2"/>
            </a:solidFill>
            <a:miter lim="800000"/>
            <a:headEnd/>
            <a:tailEnd/>
          </a:ln>
          <a:effectLst/>
        </p:spPr>
        <p:txBody>
          <a:bodyPr lIns="92075" tIns="46038" rIns="92075" bIns="46038">
            <a:spAutoFit/>
          </a:bodyPr>
          <a:lstStyle/>
          <a:p>
            <a:pPr algn="ctr" eaLnBrk="0" hangingPunct="0">
              <a:defRPr/>
            </a:pPr>
            <a:r>
              <a:rPr lang="en-US">
                <a:solidFill>
                  <a:schemeClr val="bg1"/>
                </a:solidFill>
              </a:rPr>
              <a:t>PENGABDIAN KEPADA MASY.</a:t>
            </a:r>
            <a:endParaRPr lang="en-GB">
              <a:solidFill>
                <a:schemeClr val="bg1"/>
              </a:solidFill>
            </a:endParaRPr>
          </a:p>
        </p:txBody>
      </p:sp>
      <p:sp>
        <p:nvSpPr>
          <p:cNvPr id="154671" name="AutoShape 47"/>
          <p:cNvSpPr>
            <a:spLocks noChangeArrowheads="1"/>
          </p:cNvSpPr>
          <p:nvPr/>
        </p:nvSpPr>
        <p:spPr bwMode="auto">
          <a:xfrm>
            <a:off x="2895600" y="3505200"/>
            <a:ext cx="3581400" cy="381000"/>
          </a:xfrm>
          <a:prstGeom prst="rightArrow">
            <a:avLst>
              <a:gd name="adj1" fmla="val 75009"/>
              <a:gd name="adj2" fmla="val 199358"/>
            </a:avLst>
          </a:prstGeom>
          <a:solidFill>
            <a:schemeClr val="hlink"/>
          </a:solidFill>
          <a:ln w="9525">
            <a:solidFill>
              <a:schemeClr val="hlink"/>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id-ID" altLang="x-none"/>
          </a:p>
        </p:txBody>
      </p:sp>
      <p:sp>
        <p:nvSpPr>
          <p:cNvPr id="154672" name="Rectangle 48"/>
          <p:cNvSpPr>
            <a:spLocks noChangeArrowheads="1"/>
          </p:cNvSpPr>
          <p:nvPr/>
        </p:nvSpPr>
        <p:spPr bwMode="auto">
          <a:xfrm>
            <a:off x="2822575" y="3306763"/>
            <a:ext cx="3771900" cy="379412"/>
          </a:xfrm>
          <a:prstGeom prst="rect">
            <a:avLst/>
          </a:prstGeom>
          <a:gradFill rotWithShape="0">
            <a:gsLst>
              <a:gs pos="0">
                <a:schemeClr val="accent2">
                  <a:gamma/>
                  <a:shade val="0"/>
                  <a:invGamma/>
                </a:schemeClr>
              </a:gs>
              <a:gs pos="100000">
                <a:schemeClr val="accent2"/>
              </a:gs>
            </a:gsLst>
            <a:lin ang="0" scaled="1"/>
          </a:gradFill>
          <a:ln w="12700">
            <a:solidFill>
              <a:schemeClr val="accent2"/>
            </a:solidFill>
            <a:miter lim="800000"/>
            <a:headEnd/>
            <a:tailEnd/>
          </a:ln>
          <a:effectLst/>
        </p:spPr>
        <p:txBody>
          <a:bodyPr lIns="92075" tIns="46038" rIns="92075" bIns="46038">
            <a:spAutoFit/>
          </a:bodyPr>
          <a:lstStyle/>
          <a:p>
            <a:pPr algn="ctr" eaLnBrk="0" hangingPunct="0">
              <a:defRPr/>
            </a:pPr>
            <a:r>
              <a:rPr lang="en-US">
                <a:solidFill>
                  <a:schemeClr val="bg1"/>
                </a:solidFill>
              </a:rPr>
              <a:t>PROSES PEMBELAJARAN</a:t>
            </a:r>
            <a:endParaRPr lang="en-GB">
              <a:solidFill>
                <a:schemeClr val="bg1"/>
              </a:solidFill>
            </a:endParaRPr>
          </a:p>
        </p:txBody>
      </p:sp>
      <p:sp>
        <p:nvSpPr>
          <p:cNvPr id="154673" name="Rectangle 49"/>
          <p:cNvSpPr>
            <a:spLocks noChangeArrowheads="1"/>
          </p:cNvSpPr>
          <p:nvPr/>
        </p:nvSpPr>
        <p:spPr bwMode="auto">
          <a:xfrm>
            <a:off x="2822575" y="3765552"/>
            <a:ext cx="3771900" cy="379413"/>
          </a:xfrm>
          <a:prstGeom prst="rect">
            <a:avLst/>
          </a:prstGeom>
          <a:gradFill rotWithShape="0">
            <a:gsLst>
              <a:gs pos="0">
                <a:schemeClr val="accent2"/>
              </a:gs>
              <a:gs pos="100000">
                <a:schemeClr val="accent2">
                  <a:gamma/>
                  <a:shade val="0"/>
                  <a:invGamma/>
                </a:schemeClr>
              </a:gs>
            </a:gsLst>
            <a:lin ang="0" scaled="1"/>
          </a:gradFill>
          <a:ln w="12700">
            <a:solidFill>
              <a:schemeClr val="accent2"/>
            </a:solidFill>
            <a:miter lim="800000"/>
            <a:headEnd/>
            <a:tailEnd/>
          </a:ln>
          <a:effectLst/>
        </p:spPr>
        <p:txBody>
          <a:bodyPr lIns="92075" tIns="46038" rIns="92075" bIns="46038">
            <a:spAutoFit/>
          </a:bodyPr>
          <a:lstStyle/>
          <a:p>
            <a:pPr algn="ctr" eaLnBrk="0" hangingPunct="0">
              <a:defRPr/>
            </a:pPr>
            <a:r>
              <a:rPr lang="en-US">
                <a:solidFill>
                  <a:schemeClr val="bg1"/>
                </a:solidFill>
              </a:rPr>
              <a:t>SUASANA AKADEMIK</a:t>
            </a:r>
            <a:endParaRPr lang="en-GB">
              <a:solidFill>
                <a:schemeClr val="bg1"/>
              </a:solidFill>
            </a:endParaRPr>
          </a:p>
        </p:txBody>
      </p:sp>
      <p:grpSp>
        <p:nvGrpSpPr>
          <p:cNvPr id="5" name="Group 50"/>
          <p:cNvGrpSpPr>
            <a:grpSpLocks/>
          </p:cNvGrpSpPr>
          <p:nvPr/>
        </p:nvGrpSpPr>
        <p:grpSpPr bwMode="auto">
          <a:xfrm>
            <a:off x="1184277" y="2206627"/>
            <a:ext cx="7015163" cy="823913"/>
            <a:chOff x="989" y="1394"/>
            <a:chExt cx="4419" cy="519"/>
          </a:xfrm>
        </p:grpSpPr>
        <p:sp>
          <p:nvSpPr>
            <p:cNvPr id="10285" name="Freeform 51"/>
            <p:cNvSpPr>
              <a:spLocks/>
            </p:cNvSpPr>
            <p:nvPr/>
          </p:nvSpPr>
          <p:spPr bwMode="auto">
            <a:xfrm>
              <a:off x="989" y="1394"/>
              <a:ext cx="762" cy="519"/>
            </a:xfrm>
            <a:custGeom>
              <a:avLst/>
              <a:gdLst>
                <a:gd name="T0" fmla="*/ 684 w 761"/>
                <a:gd name="T1" fmla="*/ 1 h 519"/>
                <a:gd name="T2" fmla="*/ 536 w 761"/>
                <a:gd name="T3" fmla="*/ 7 h 519"/>
                <a:gd name="T4" fmla="*/ 398 w 761"/>
                <a:gd name="T5" fmla="*/ 22 h 519"/>
                <a:gd name="T6" fmla="*/ 276 w 761"/>
                <a:gd name="T7" fmla="*/ 42 h 519"/>
                <a:gd name="T8" fmla="*/ 172 w 761"/>
                <a:gd name="T9" fmla="*/ 67 h 519"/>
                <a:gd name="T10" fmla="*/ 92 w 761"/>
                <a:gd name="T11" fmla="*/ 97 h 519"/>
                <a:gd name="T12" fmla="*/ 34 w 761"/>
                <a:gd name="T13" fmla="*/ 130 h 519"/>
                <a:gd name="T14" fmla="*/ 8 w 761"/>
                <a:gd name="T15" fmla="*/ 156 h 519"/>
                <a:gd name="T16" fmla="*/ 1 w 761"/>
                <a:gd name="T17" fmla="*/ 176 h 519"/>
                <a:gd name="T18" fmla="*/ 0 w 761"/>
                <a:gd name="T19" fmla="*/ 290 h 519"/>
                <a:gd name="T20" fmla="*/ 8 w 761"/>
                <a:gd name="T21" fmla="*/ 318 h 519"/>
                <a:gd name="T22" fmla="*/ 36 w 761"/>
                <a:gd name="T23" fmla="*/ 347 h 519"/>
                <a:gd name="T24" fmla="*/ 78 w 761"/>
                <a:gd name="T25" fmla="*/ 374 h 519"/>
                <a:gd name="T26" fmla="*/ 139 w 761"/>
                <a:gd name="T27" fmla="*/ 397 h 519"/>
                <a:gd name="T28" fmla="*/ 212 w 761"/>
                <a:gd name="T29" fmla="*/ 419 h 519"/>
                <a:gd name="T30" fmla="*/ 299 w 761"/>
                <a:gd name="T31" fmla="*/ 438 h 519"/>
                <a:gd name="T32" fmla="*/ 398 w 761"/>
                <a:gd name="T33" fmla="*/ 452 h 519"/>
                <a:gd name="T34" fmla="*/ 508 w 761"/>
                <a:gd name="T35" fmla="*/ 465 h 519"/>
                <a:gd name="T36" fmla="*/ 762 w 761"/>
                <a:gd name="T37" fmla="*/ 422 h 519"/>
                <a:gd name="T38" fmla="*/ 508 w 761"/>
                <a:gd name="T39" fmla="*/ 359 h 519"/>
                <a:gd name="T40" fmla="*/ 345 w 761"/>
                <a:gd name="T41" fmla="*/ 338 h 519"/>
                <a:gd name="T42" fmla="*/ 210 w 761"/>
                <a:gd name="T43" fmla="*/ 312 h 519"/>
                <a:gd name="T44" fmla="*/ 152 w 761"/>
                <a:gd name="T45" fmla="*/ 295 h 519"/>
                <a:gd name="T46" fmla="*/ 103 w 761"/>
                <a:gd name="T47" fmla="*/ 278 h 519"/>
                <a:gd name="T48" fmla="*/ 62 w 761"/>
                <a:gd name="T49" fmla="*/ 257 h 519"/>
                <a:gd name="T50" fmla="*/ 31 w 761"/>
                <a:gd name="T51" fmla="*/ 236 h 519"/>
                <a:gd name="T52" fmla="*/ 50 w 761"/>
                <a:gd name="T53" fmla="*/ 222 h 519"/>
                <a:gd name="T54" fmla="*/ 106 w 761"/>
                <a:gd name="T55" fmla="*/ 196 h 519"/>
                <a:gd name="T56" fmla="*/ 174 w 761"/>
                <a:gd name="T57" fmla="*/ 172 h 519"/>
                <a:gd name="T58" fmla="*/ 259 w 761"/>
                <a:gd name="T59" fmla="*/ 152 h 519"/>
                <a:gd name="T60" fmla="*/ 356 w 761"/>
                <a:gd name="T61" fmla="*/ 133 h 519"/>
                <a:gd name="T62" fmla="*/ 464 w 761"/>
                <a:gd name="T63" fmla="*/ 120 h 519"/>
                <a:gd name="T64" fmla="*/ 638 w 761"/>
                <a:gd name="T65" fmla="*/ 108 h 519"/>
                <a:gd name="T66" fmla="*/ 762 w 761"/>
                <a:gd name="T67" fmla="*/ 0 h 5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61"/>
                <a:gd name="T103" fmla="*/ 0 h 519"/>
                <a:gd name="T104" fmla="*/ 761 w 761"/>
                <a:gd name="T105" fmla="*/ 519 h 5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61" h="519">
                  <a:moveTo>
                    <a:pt x="760" y="0"/>
                  </a:moveTo>
                  <a:lnTo>
                    <a:pt x="682" y="1"/>
                  </a:lnTo>
                  <a:lnTo>
                    <a:pt x="607" y="2"/>
                  </a:lnTo>
                  <a:lnTo>
                    <a:pt x="534" y="7"/>
                  </a:lnTo>
                  <a:lnTo>
                    <a:pt x="463" y="13"/>
                  </a:lnTo>
                  <a:lnTo>
                    <a:pt x="396" y="22"/>
                  </a:lnTo>
                  <a:lnTo>
                    <a:pt x="333" y="31"/>
                  </a:lnTo>
                  <a:lnTo>
                    <a:pt x="276" y="42"/>
                  </a:lnTo>
                  <a:lnTo>
                    <a:pt x="222" y="54"/>
                  </a:lnTo>
                  <a:lnTo>
                    <a:pt x="172" y="67"/>
                  </a:lnTo>
                  <a:lnTo>
                    <a:pt x="128" y="81"/>
                  </a:lnTo>
                  <a:lnTo>
                    <a:pt x="92" y="97"/>
                  </a:lnTo>
                  <a:lnTo>
                    <a:pt x="59" y="113"/>
                  </a:lnTo>
                  <a:lnTo>
                    <a:pt x="34" y="130"/>
                  </a:lnTo>
                  <a:lnTo>
                    <a:pt x="14" y="147"/>
                  </a:lnTo>
                  <a:lnTo>
                    <a:pt x="8" y="156"/>
                  </a:lnTo>
                  <a:lnTo>
                    <a:pt x="3" y="166"/>
                  </a:lnTo>
                  <a:lnTo>
                    <a:pt x="1" y="176"/>
                  </a:lnTo>
                  <a:lnTo>
                    <a:pt x="0" y="184"/>
                  </a:lnTo>
                  <a:lnTo>
                    <a:pt x="0" y="290"/>
                  </a:lnTo>
                  <a:lnTo>
                    <a:pt x="1" y="304"/>
                  </a:lnTo>
                  <a:lnTo>
                    <a:pt x="8" y="318"/>
                  </a:lnTo>
                  <a:lnTo>
                    <a:pt x="19" y="332"/>
                  </a:lnTo>
                  <a:lnTo>
                    <a:pt x="36" y="347"/>
                  </a:lnTo>
                  <a:lnTo>
                    <a:pt x="55" y="360"/>
                  </a:lnTo>
                  <a:lnTo>
                    <a:pt x="78" y="374"/>
                  </a:lnTo>
                  <a:lnTo>
                    <a:pt x="108" y="384"/>
                  </a:lnTo>
                  <a:lnTo>
                    <a:pt x="139" y="397"/>
                  </a:lnTo>
                  <a:lnTo>
                    <a:pt x="172" y="408"/>
                  </a:lnTo>
                  <a:lnTo>
                    <a:pt x="212" y="419"/>
                  </a:lnTo>
                  <a:lnTo>
                    <a:pt x="254" y="428"/>
                  </a:lnTo>
                  <a:lnTo>
                    <a:pt x="299" y="438"/>
                  </a:lnTo>
                  <a:lnTo>
                    <a:pt x="347" y="445"/>
                  </a:lnTo>
                  <a:lnTo>
                    <a:pt x="396" y="452"/>
                  </a:lnTo>
                  <a:lnTo>
                    <a:pt x="450" y="460"/>
                  </a:lnTo>
                  <a:lnTo>
                    <a:pt x="506" y="465"/>
                  </a:lnTo>
                  <a:lnTo>
                    <a:pt x="506" y="518"/>
                  </a:lnTo>
                  <a:lnTo>
                    <a:pt x="760" y="422"/>
                  </a:lnTo>
                  <a:lnTo>
                    <a:pt x="506" y="306"/>
                  </a:lnTo>
                  <a:lnTo>
                    <a:pt x="506" y="359"/>
                  </a:lnTo>
                  <a:lnTo>
                    <a:pt x="422" y="349"/>
                  </a:lnTo>
                  <a:lnTo>
                    <a:pt x="345" y="338"/>
                  </a:lnTo>
                  <a:lnTo>
                    <a:pt x="274" y="326"/>
                  </a:lnTo>
                  <a:lnTo>
                    <a:pt x="210" y="312"/>
                  </a:lnTo>
                  <a:lnTo>
                    <a:pt x="180" y="304"/>
                  </a:lnTo>
                  <a:lnTo>
                    <a:pt x="152" y="295"/>
                  </a:lnTo>
                  <a:lnTo>
                    <a:pt x="126" y="285"/>
                  </a:lnTo>
                  <a:lnTo>
                    <a:pt x="103" y="278"/>
                  </a:lnTo>
                  <a:lnTo>
                    <a:pt x="80" y="267"/>
                  </a:lnTo>
                  <a:lnTo>
                    <a:pt x="62" y="257"/>
                  </a:lnTo>
                  <a:lnTo>
                    <a:pt x="46" y="247"/>
                  </a:lnTo>
                  <a:lnTo>
                    <a:pt x="31" y="236"/>
                  </a:lnTo>
                  <a:lnTo>
                    <a:pt x="50" y="222"/>
                  </a:lnTo>
                  <a:lnTo>
                    <a:pt x="77" y="208"/>
                  </a:lnTo>
                  <a:lnTo>
                    <a:pt x="106" y="196"/>
                  </a:lnTo>
                  <a:lnTo>
                    <a:pt x="139" y="183"/>
                  </a:lnTo>
                  <a:lnTo>
                    <a:pt x="174" y="172"/>
                  </a:lnTo>
                  <a:lnTo>
                    <a:pt x="215" y="161"/>
                  </a:lnTo>
                  <a:lnTo>
                    <a:pt x="259" y="152"/>
                  </a:lnTo>
                  <a:lnTo>
                    <a:pt x="305" y="142"/>
                  </a:lnTo>
                  <a:lnTo>
                    <a:pt x="356" y="133"/>
                  </a:lnTo>
                  <a:lnTo>
                    <a:pt x="407" y="126"/>
                  </a:lnTo>
                  <a:lnTo>
                    <a:pt x="462" y="120"/>
                  </a:lnTo>
                  <a:lnTo>
                    <a:pt x="519" y="114"/>
                  </a:lnTo>
                  <a:lnTo>
                    <a:pt x="636" y="108"/>
                  </a:lnTo>
                  <a:lnTo>
                    <a:pt x="760" y="104"/>
                  </a:lnTo>
                  <a:lnTo>
                    <a:pt x="760" y="0"/>
                  </a:lnTo>
                </a:path>
              </a:pathLst>
            </a:custGeom>
            <a:gradFill rotWithShape="0">
              <a:gsLst>
                <a:gs pos="0">
                  <a:srgbClr val="000000"/>
                </a:gs>
                <a:gs pos="100000">
                  <a:srgbClr val="B2B2B2"/>
                </a:gs>
              </a:gsLst>
              <a:lin ang="540000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286" name="Freeform 52"/>
            <p:cNvSpPr>
              <a:spLocks/>
            </p:cNvSpPr>
            <p:nvPr/>
          </p:nvSpPr>
          <p:spPr bwMode="auto">
            <a:xfrm>
              <a:off x="4577" y="1394"/>
              <a:ext cx="831" cy="519"/>
            </a:xfrm>
            <a:custGeom>
              <a:avLst/>
              <a:gdLst>
                <a:gd name="T0" fmla="*/ 0 w 830"/>
                <a:gd name="T1" fmla="*/ 0 h 519"/>
                <a:gd name="T2" fmla="*/ 84 w 830"/>
                <a:gd name="T3" fmla="*/ 1 h 519"/>
                <a:gd name="T4" fmla="*/ 167 w 830"/>
                <a:gd name="T5" fmla="*/ 2 h 519"/>
                <a:gd name="T6" fmla="*/ 248 w 830"/>
                <a:gd name="T7" fmla="*/ 7 h 519"/>
                <a:gd name="T8" fmla="*/ 321 w 830"/>
                <a:gd name="T9" fmla="*/ 13 h 519"/>
                <a:gd name="T10" fmla="*/ 393 w 830"/>
                <a:gd name="T11" fmla="*/ 22 h 519"/>
                <a:gd name="T12" fmla="*/ 466 w 830"/>
                <a:gd name="T13" fmla="*/ 31 h 519"/>
                <a:gd name="T14" fmla="*/ 530 w 830"/>
                <a:gd name="T15" fmla="*/ 42 h 519"/>
                <a:gd name="T16" fmla="*/ 586 w 830"/>
                <a:gd name="T17" fmla="*/ 54 h 519"/>
                <a:gd name="T18" fmla="*/ 644 w 830"/>
                <a:gd name="T19" fmla="*/ 67 h 519"/>
                <a:gd name="T20" fmla="*/ 689 w 830"/>
                <a:gd name="T21" fmla="*/ 81 h 519"/>
                <a:gd name="T22" fmla="*/ 732 w 830"/>
                <a:gd name="T23" fmla="*/ 97 h 519"/>
                <a:gd name="T24" fmla="*/ 768 w 830"/>
                <a:gd name="T25" fmla="*/ 113 h 519"/>
                <a:gd name="T26" fmla="*/ 791 w 830"/>
                <a:gd name="T27" fmla="*/ 130 h 519"/>
                <a:gd name="T28" fmla="*/ 813 w 830"/>
                <a:gd name="T29" fmla="*/ 147 h 519"/>
                <a:gd name="T30" fmla="*/ 827 w 830"/>
                <a:gd name="T31" fmla="*/ 166 h 519"/>
                <a:gd name="T32" fmla="*/ 831 w 830"/>
                <a:gd name="T33" fmla="*/ 184 h 519"/>
                <a:gd name="T34" fmla="*/ 831 w 830"/>
                <a:gd name="T35" fmla="*/ 290 h 519"/>
                <a:gd name="T36" fmla="*/ 827 w 830"/>
                <a:gd name="T37" fmla="*/ 304 h 519"/>
                <a:gd name="T38" fmla="*/ 820 w 830"/>
                <a:gd name="T39" fmla="*/ 318 h 519"/>
                <a:gd name="T40" fmla="*/ 809 w 830"/>
                <a:gd name="T41" fmla="*/ 332 h 519"/>
                <a:gd name="T42" fmla="*/ 791 w 830"/>
                <a:gd name="T43" fmla="*/ 347 h 519"/>
                <a:gd name="T44" fmla="*/ 771 w 830"/>
                <a:gd name="T45" fmla="*/ 360 h 519"/>
                <a:gd name="T46" fmla="*/ 743 w 830"/>
                <a:gd name="T47" fmla="*/ 374 h 519"/>
                <a:gd name="T48" fmla="*/ 714 w 830"/>
                <a:gd name="T49" fmla="*/ 384 h 519"/>
                <a:gd name="T50" fmla="*/ 678 w 830"/>
                <a:gd name="T51" fmla="*/ 397 h 519"/>
                <a:gd name="T52" fmla="*/ 644 w 830"/>
                <a:gd name="T53" fmla="*/ 408 h 519"/>
                <a:gd name="T54" fmla="*/ 600 w 830"/>
                <a:gd name="T55" fmla="*/ 419 h 519"/>
                <a:gd name="T56" fmla="*/ 554 w 830"/>
                <a:gd name="T57" fmla="*/ 428 h 519"/>
                <a:gd name="T58" fmla="*/ 505 w 830"/>
                <a:gd name="T59" fmla="*/ 438 h 519"/>
                <a:gd name="T60" fmla="*/ 397 w 830"/>
                <a:gd name="T61" fmla="*/ 452 h 519"/>
                <a:gd name="T62" fmla="*/ 277 w 830"/>
                <a:gd name="T63" fmla="*/ 465 h 519"/>
                <a:gd name="T64" fmla="*/ 277 w 830"/>
                <a:gd name="T65" fmla="*/ 518 h 519"/>
                <a:gd name="T66" fmla="*/ 0 w 830"/>
                <a:gd name="T67" fmla="*/ 422 h 519"/>
                <a:gd name="T68" fmla="*/ 277 w 830"/>
                <a:gd name="T69" fmla="*/ 306 h 519"/>
                <a:gd name="T70" fmla="*/ 277 w 830"/>
                <a:gd name="T71" fmla="*/ 359 h 519"/>
                <a:gd name="T72" fmla="*/ 368 w 830"/>
                <a:gd name="T73" fmla="*/ 349 h 519"/>
                <a:gd name="T74" fmla="*/ 455 w 830"/>
                <a:gd name="T75" fmla="*/ 338 h 519"/>
                <a:gd name="T76" fmla="*/ 534 w 830"/>
                <a:gd name="T77" fmla="*/ 326 h 519"/>
                <a:gd name="T78" fmla="*/ 604 w 830"/>
                <a:gd name="T79" fmla="*/ 312 h 519"/>
                <a:gd name="T80" fmla="*/ 667 w 830"/>
                <a:gd name="T81" fmla="*/ 295 h 519"/>
                <a:gd name="T82" fmla="*/ 721 w 830"/>
                <a:gd name="T83" fmla="*/ 278 h 519"/>
                <a:gd name="T84" fmla="*/ 768 w 830"/>
                <a:gd name="T85" fmla="*/ 257 h 519"/>
                <a:gd name="T86" fmla="*/ 798 w 830"/>
                <a:gd name="T87" fmla="*/ 236 h 519"/>
                <a:gd name="T88" fmla="*/ 798 w 830"/>
                <a:gd name="T89" fmla="*/ 236 h 519"/>
                <a:gd name="T90" fmla="*/ 777 w 830"/>
                <a:gd name="T91" fmla="*/ 222 h 519"/>
                <a:gd name="T92" fmla="*/ 750 w 830"/>
                <a:gd name="T93" fmla="*/ 208 h 519"/>
                <a:gd name="T94" fmla="*/ 717 w 830"/>
                <a:gd name="T95" fmla="*/ 196 h 519"/>
                <a:gd name="T96" fmla="*/ 681 w 830"/>
                <a:gd name="T97" fmla="*/ 183 h 519"/>
                <a:gd name="T98" fmla="*/ 644 w 830"/>
                <a:gd name="T99" fmla="*/ 172 h 519"/>
                <a:gd name="T100" fmla="*/ 597 w 830"/>
                <a:gd name="T101" fmla="*/ 161 h 519"/>
                <a:gd name="T102" fmla="*/ 550 w 830"/>
                <a:gd name="T103" fmla="*/ 152 h 519"/>
                <a:gd name="T104" fmla="*/ 498 w 830"/>
                <a:gd name="T105" fmla="*/ 142 h 519"/>
                <a:gd name="T106" fmla="*/ 386 w 830"/>
                <a:gd name="T107" fmla="*/ 126 h 519"/>
                <a:gd name="T108" fmla="*/ 266 w 830"/>
                <a:gd name="T109" fmla="*/ 114 h 519"/>
                <a:gd name="T110" fmla="*/ 134 w 830"/>
                <a:gd name="T111" fmla="*/ 108 h 519"/>
                <a:gd name="T112" fmla="*/ 0 w 830"/>
                <a:gd name="T113" fmla="*/ 104 h 519"/>
                <a:gd name="T114" fmla="*/ 0 w 830"/>
                <a:gd name="T115" fmla="*/ 0 h 5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30"/>
                <a:gd name="T175" fmla="*/ 0 h 519"/>
                <a:gd name="T176" fmla="*/ 830 w 830"/>
                <a:gd name="T177" fmla="*/ 519 h 51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30" h="519">
                  <a:moveTo>
                    <a:pt x="0" y="0"/>
                  </a:moveTo>
                  <a:lnTo>
                    <a:pt x="84" y="1"/>
                  </a:lnTo>
                  <a:lnTo>
                    <a:pt x="167" y="2"/>
                  </a:lnTo>
                  <a:lnTo>
                    <a:pt x="248" y="7"/>
                  </a:lnTo>
                  <a:lnTo>
                    <a:pt x="321" y="13"/>
                  </a:lnTo>
                  <a:lnTo>
                    <a:pt x="393" y="22"/>
                  </a:lnTo>
                  <a:lnTo>
                    <a:pt x="464" y="31"/>
                  </a:lnTo>
                  <a:lnTo>
                    <a:pt x="528" y="42"/>
                  </a:lnTo>
                  <a:lnTo>
                    <a:pt x="584" y="54"/>
                  </a:lnTo>
                  <a:lnTo>
                    <a:pt x="642" y="67"/>
                  </a:lnTo>
                  <a:lnTo>
                    <a:pt x="687" y="81"/>
                  </a:lnTo>
                  <a:lnTo>
                    <a:pt x="730" y="97"/>
                  </a:lnTo>
                  <a:lnTo>
                    <a:pt x="766" y="113"/>
                  </a:lnTo>
                  <a:lnTo>
                    <a:pt x="789" y="130"/>
                  </a:lnTo>
                  <a:lnTo>
                    <a:pt x="811" y="147"/>
                  </a:lnTo>
                  <a:lnTo>
                    <a:pt x="825" y="166"/>
                  </a:lnTo>
                  <a:lnTo>
                    <a:pt x="829" y="184"/>
                  </a:lnTo>
                  <a:lnTo>
                    <a:pt x="829" y="290"/>
                  </a:lnTo>
                  <a:lnTo>
                    <a:pt x="825" y="304"/>
                  </a:lnTo>
                  <a:lnTo>
                    <a:pt x="818" y="318"/>
                  </a:lnTo>
                  <a:lnTo>
                    <a:pt x="807" y="332"/>
                  </a:lnTo>
                  <a:lnTo>
                    <a:pt x="789" y="347"/>
                  </a:lnTo>
                  <a:lnTo>
                    <a:pt x="769" y="360"/>
                  </a:lnTo>
                  <a:lnTo>
                    <a:pt x="741" y="374"/>
                  </a:lnTo>
                  <a:lnTo>
                    <a:pt x="712" y="384"/>
                  </a:lnTo>
                  <a:lnTo>
                    <a:pt x="676" y="397"/>
                  </a:lnTo>
                  <a:lnTo>
                    <a:pt x="642" y="408"/>
                  </a:lnTo>
                  <a:lnTo>
                    <a:pt x="598" y="419"/>
                  </a:lnTo>
                  <a:lnTo>
                    <a:pt x="552" y="428"/>
                  </a:lnTo>
                  <a:lnTo>
                    <a:pt x="503" y="438"/>
                  </a:lnTo>
                  <a:lnTo>
                    <a:pt x="397" y="452"/>
                  </a:lnTo>
                  <a:lnTo>
                    <a:pt x="277" y="465"/>
                  </a:lnTo>
                  <a:lnTo>
                    <a:pt x="277" y="518"/>
                  </a:lnTo>
                  <a:lnTo>
                    <a:pt x="0" y="422"/>
                  </a:lnTo>
                  <a:lnTo>
                    <a:pt x="277" y="306"/>
                  </a:lnTo>
                  <a:lnTo>
                    <a:pt x="277" y="359"/>
                  </a:lnTo>
                  <a:lnTo>
                    <a:pt x="368" y="349"/>
                  </a:lnTo>
                  <a:lnTo>
                    <a:pt x="453" y="338"/>
                  </a:lnTo>
                  <a:lnTo>
                    <a:pt x="532" y="326"/>
                  </a:lnTo>
                  <a:lnTo>
                    <a:pt x="602" y="312"/>
                  </a:lnTo>
                  <a:lnTo>
                    <a:pt x="665" y="295"/>
                  </a:lnTo>
                  <a:lnTo>
                    <a:pt x="719" y="278"/>
                  </a:lnTo>
                  <a:lnTo>
                    <a:pt x="766" y="257"/>
                  </a:lnTo>
                  <a:lnTo>
                    <a:pt x="796" y="236"/>
                  </a:lnTo>
                  <a:lnTo>
                    <a:pt x="775" y="222"/>
                  </a:lnTo>
                  <a:lnTo>
                    <a:pt x="748" y="208"/>
                  </a:lnTo>
                  <a:lnTo>
                    <a:pt x="715" y="196"/>
                  </a:lnTo>
                  <a:lnTo>
                    <a:pt x="679" y="183"/>
                  </a:lnTo>
                  <a:lnTo>
                    <a:pt x="642" y="172"/>
                  </a:lnTo>
                  <a:lnTo>
                    <a:pt x="595" y="161"/>
                  </a:lnTo>
                  <a:lnTo>
                    <a:pt x="548" y="152"/>
                  </a:lnTo>
                  <a:lnTo>
                    <a:pt x="496" y="142"/>
                  </a:lnTo>
                  <a:lnTo>
                    <a:pt x="386" y="126"/>
                  </a:lnTo>
                  <a:lnTo>
                    <a:pt x="266" y="114"/>
                  </a:lnTo>
                  <a:lnTo>
                    <a:pt x="134" y="108"/>
                  </a:lnTo>
                  <a:lnTo>
                    <a:pt x="0" y="104"/>
                  </a:lnTo>
                  <a:lnTo>
                    <a:pt x="0" y="0"/>
                  </a:lnTo>
                </a:path>
              </a:pathLst>
            </a:custGeom>
            <a:gradFill rotWithShape="0">
              <a:gsLst>
                <a:gs pos="0">
                  <a:srgbClr val="0A0A0A"/>
                </a:gs>
                <a:gs pos="100000">
                  <a:srgbClr val="B2B2B2"/>
                </a:gs>
              </a:gsLst>
              <a:lin ang="540000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14105238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4642"/>
                                        </p:tgtEl>
                                        <p:attrNameLst>
                                          <p:attrName>style.visibility</p:attrName>
                                        </p:attrNameLst>
                                      </p:cBhvr>
                                      <p:to>
                                        <p:strVal val="visible"/>
                                      </p:to>
                                    </p:set>
                                    <p:animEffect transition="in" filter="wipe(left)">
                                      <p:cBhvr>
                                        <p:cTn id="7" dur="500"/>
                                        <p:tgtEl>
                                          <p:spTgt spid="1546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4643"/>
                                        </p:tgtEl>
                                        <p:attrNameLst>
                                          <p:attrName>style.visibility</p:attrName>
                                        </p:attrNameLst>
                                      </p:cBhvr>
                                      <p:to>
                                        <p:strVal val="visible"/>
                                      </p:to>
                                    </p:set>
                                    <p:animEffect transition="in" filter="wipe(left)">
                                      <p:cBhvr>
                                        <p:cTn id="12" dur="500"/>
                                        <p:tgtEl>
                                          <p:spTgt spid="154643"/>
                                        </p:tgtEl>
                                      </p:cBhvr>
                                    </p:animEffect>
                                  </p:childTnLst>
                                </p:cTn>
                              </p:par>
                            </p:childTnLst>
                          </p:cTn>
                        </p:par>
                        <p:par>
                          <p:cTn id="13" fill="hold" nodeType="afterGroup">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154633"/>
                                        </p:tgtEl>
                                        <p:attrNameLst>
                                          <p:attrName>style.visibility</p:attrName>
                                        </p:attrNameLst>
                                      </p:cBhvr>
                                      <p:to>
                                        <p:strVal val="visible"/>
                                      </p:to>
                                    </p:set>
                                    <p:animEffect transition="in" filter="wipe(right)">
                                      <p:cBhvr>
                                        <p:cTn id="16" dur="500"/>
                                        <p:tgtEl>
                                          <p:spTgt spid="15463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54644"/>
                                        </p:tgtEl>
                                        <p:attrNameLst>
                                          <p:attrName>style.visibility</p:attrName>
                                        </p:attrNameLst>
                                      </p:cBhvr>
                                      <p:to>
                                        <p:strVal val="visible"/>
                                      </p:to>
                                    </p:set>
                                    <p:animEffect transition="in" filter="box(in)">
                                      <p:cBhvr>
                                        <p:cTn id="21" dur="500"/>
                                        <p:tgtEl>
                                          <p:spTgt spid="154644"/>
                                        </p:tgtEl>
                                      </p:cBhvr>
                                    </p:animEffect>
                                  </p:childTnLst>
                                </p:cTn>
                              </p:par>
                            </p:childTnLst>
                          </p:cTn>
                        </p:par>
                        <p:par>
                          <p:cTn id="22" fill="hold" nodeType="afterGroup">
                            <p:stCondLst>
                              <p:cond delay="500"/>
                            </p:stCondLst>
                            <p:childTnLst>
                              <p:par>
                                <p:cTn id="23" presetID="4" presetClass="entr" presetSubtype="32" fill="hold" grpId="0" nodeType="afterEffect">
                                  <p:stCondLst>
                                    <p:cond delay="0"/>
                                  </p:stCondLst>
                                  <p:childTnLst>
                                    <p:set>
                                      <p:cBhvr>
                                        <p:cTn id="24" dur="1" fill="hold">
                                          <p:stCondLst>
                                            <p:cond delay="0"/>
                                          </p:stCondLst>
                                        </p:cTn>
                                        <p:tgtEl>
                                          <p:spTgt spid="154645"/>
                                        </p:tgtEl>
                                        <p:attrNameLst>
                                          <p:attrName>style.visibility</p:attrName>
                                        </p:attrNameLst>
                                      </p:cBhvr>
                                      <p:to>
                                        <p:strVal val="visible"/>
                                      </p:to>
                                    </p:set>
                                    <p:animEffect transition="in" filter="box(out)">
                                      <p:cBhvr>
                                        <p:cTn id="25" dur="500"/>
                                        <p:tgtEl>
                                          <p:spTgt spid="15464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54646"/>
                                        </p:tgtEl>
                                        <p:attrNameLst>
                                          <p:attrName>style.visibility</p:attrName>
                                        </p:attrNameLst>
                                      </p:cBhvr>
                                      <p:to>
                                        <p:strVal val="visible"/>
                                      </p:to>
                                    </p:set>
                                    <p:animEffect transition="in" filter="box(in)">
                                      <p:cBhvr>
                                        <p:cTn id="30" dur="500"/>
                                        <p:tgtEl>
                                          <p:spTgt spid="154646"/>
                                        </p:tgtEl>
                                      </p:cBhvr>
                                    </p:animEffect>
                                  </p:childTnLst>
                                </p:cTn>
                              </p:par>
                            </p:childTnLst>
                          </p:cTn>
                        </p:par>
                        <p:par>
                          <p:cTn id="31" fill="hold" nodeType="afterGroup">
                            <p:stCondLst>
                              <p:cond delay="500"/>
                            </p:stCondLst>
                            <p:childTnLst>
                              <p:par>
                                <p:cTn id="32" presetID="4" presetClass="entr" presetSubtype="32" fill="hold" grpId="0" nodeType="afterEffect">
                                  <p:stCondLst>
                                    <p:cond delay="0"/>
                                  </p:stCondLst>
                                  <p:childTnLst>
                                    <p:set>
                                      <p:cBhvr>
                                        <p:cTn id="33" dur="1" fill="hold">
                                          <p:stCondLst>
                                            <p:cond delay="0"/>
                                          </p:stCondLst>
                                        </p:cTn>
                                        <p:tgtEl>
                                          <p:spTgt spid="154647"/>
                                        </p:tgtEl>
                                        <p:attrNameLst>
                                          <p:attrName>style.visibility</p:attrName>
                                        </p:attrNameLst>
                                      </p:cBhvr>
                                      <p:to>
                                        <p:strVal val="visible"/>
                                      </p:to>
                                    </p:set>
                                    <p:animEffect transition="in" filter="box(out)">
                                      <p:cBhvr>
                                        <p:cTn id="34" dur="500"/>
                                        <p:tgtEl>
                                          <p:spTgt spid="154647"/>
                                        </p:tgtEl>
                                      </p:cBhvr>
                                    </p:animEffect>
                                  </p:childTnLst>
                                </p:cTn>
                              </p:par>
                            </p:childTnLst>
                          </p:cTn>
                        </p:par>
                        <p:par>
                          <p:cTn id="35" fill="hold" nodeType="afterGroup">
                            <p:stCondLst>
                              <p:cond delay="1000"/>
                            </p:stCondLst>
                            <p:childTnLst>
                              <p:par>
                                <p:cTn id="36" presetID="22" presetClass="entr" presetSubtype="1"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500"/>
                                        <p:tgtEl>
                                          <p:spTgt spid="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154626"/>
                                        </p:tgtEl>
                                        <p:attrNameLst>
                                          <p:attrName>style.visibility</p:attrName>
                                        </p:attrNameLst>
                                      </p:cBhvr>
                                      <p:to>
                                        <p:strVal val="visible"/>
                                      </p:to>
                                    </p:set>
                                    <p:animEffect transition="in" filter="box(in)">
                                      <p:cBhvr>
                                        <p:cTn id="43" dur="500"/>
                                        <p:tgtEl>
                                          <p:spTgt spid="154626"/>
                                        </p:tgtEl>
                                      </p:cBhvr>
                                    </p:animEffect>
                                  </p:childTnLst>
                                </p:cTn>
                              </p:par>
                            </p:childTnLst>
                          </p:cTn>
                        </p:par>
                        <p:par>
                          <p:cTn id="44" fill="hold" nodeType="afterGroup">
                            <p:stCondLst>
                              <p:cond delay="500"/>
                            </p:stCondLst>
                            <p:childTnLst>
                              <p:par>
                                <p:cTn id="45" presetID="4" presetClass="entr" presetSubtype="32" fill="hold" grpId="0" nodeType="afterEffect">
                                  <p:stCondLst>
                                    <p:cond delay="0"/>
                                  </p:stCondLst>
                                  <p:childTnLst>
                                    <p:set>
                                      <p:cBhvr>
                                        <p:cTn id="46" dur="1" fill="hold">
                                          <p:stCondLst>
                                            <p:cond delay="0"/>
                                          </p:stCondLst>
                                        </p:cTn>
                                        <p:tgtEl>
                                          <p:spTgt spid="154627"/>
                                        </p:tgtEl>
                                        <p:attrNameLst>
                                          <p:attrName>style.visibility</p:attrName>
                                        </p:attrNameLst>
                                      </p:cBhvr>
                                      <p:to>
                                        <p:strVal val="visible"/>
                                      </p:to>
                                    </p:set>
                                    <p:animEffect transition="in" filter="box(out)">
                                      <p:cBhvr>
                                        <p:cTn id="47" dur="500"/>
                                        <p:tgtEl>
                                          <p:spTgt spid="154627"/>
                                        </p:tgtEl>
                                      </p:cBhvr>
                                    </p:animEffect>
                                  </p:childTnLst>
                                </p:cTn>
                              </p:par>
                            </p:childTnLst>
                          </p:cTn>
                        </p:par>
                        <p:par>
                          <p:cTn id="48" fill="hold" nodeType="afterGroup">
                            <p:stCondLst>
                              <p:cond delay="1000"/>
                            </p:stCondLst>
                            <p:childTnLst>
                              <p:par>
                                <p:cTn id="49" presetID="22" presetClass="entr" presetSubtype="4"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down)">
                                      <p:cBhvr>
                                        <p:cTn id="51" dur="500"/>
                                        <p:tgtEl>
                                          <p:spTgt spid="3"/>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154648"/>
                                        </p:tgtEl>
                                        <p:attrNameLst>
                                          <p:attrName>style.visibility</p:attrName>
                                        </p:attrNameLst>
                                      </p:cBhvr>
                                      <p:to>
                                        <p:strVal val="visible"/>
                                      </p:to>
                                    </p:set>
                                    <p:animEffect transition="in" filter="wipe(up)">
                                      <p:cBhvr>
                                        <p:cTn id="56" dur="500"/>
                                        <p:tgtEl>
                                          <p:spTgt spid="15464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154649"/>
                                        </p:tgtEl>
                                        <p:attrNameLst>
                                          <p:attrName>style.visibility</p:attrName>
                                        </p:attrNameLst>
                                      </p:cBhvr>
                                      <p:to>
                                        <p:strVal val="visible"/>
                                      </p:to>
                                    </p:set>
                                    <p:animEffect transition="in" filter="wipe(up)">
                                      <p:cBhvr>
                                        <p:cTn id="61" dur="500"/>
                                        <p:tgtEl>
                                          <p:spTgt spid="154649"/>
                                        </p:tgtEl>
                                      </p:cBhvr>
                                    </p:animEffect>
                                  </p:childTnLst>
                                </p:cTn>
                              </p:par>
                            </p:childTnLst>
                          </p:cTn>
                        </p:par>
                        <p:par>
                          <p:cTn id="62" fill="hold" nodeType="afterGroup">
                            <p:stCondLst>
                              <p:cond delay="500"/>
                            </p:stCondLst>
                            <p:childTnLst>
                              <p:par>
                                <p:cTn id="63" presetID="22" presetClass="entr" presetSubtype="2" fill="hold" grpId="0" nodeType="afterEffect">
                                  <p:stCondLst>
                                    <p:cond delay="0"/>
                                  </p:stCondLst>
                                  <p:childTnLst>
                                    <p:set>
                                      <p:cBhvr>
                                        <p:cTn id="64" dur="1" fill="hold">
                                          <p:stCondLst>
                                            <p:cond delay="0"/>
                                          </p:stCondLst>
                                        </p:cTn>
                                        <p:tgtEl>
                                          <p:spTgt spid="154650"/>
                                        </p:tgtEl>
                                        <p:attrNameLst>
                                          <p:attrName>style.visibility</p:attrName>
                                        </p:attrNameLst>
                                      </p:cBhvr>
                                      <p:to>
                                        <p:strVal val="visible"/>
                                      </p:to>
                                    </p:set>
                                    <p:animEffect transition="in" filter="wipe(right)">
                                      <p:cBhvr>
                                        <p:cTn id="65" dur="500"/>
                                        <p:tgtEl>
                                          <p:spTgt spid="154650"/>
                                        </p:tgtEl>
                                      </p:cBhvr>
                                    </p:animEffect>
                                  </p:childTnLst>
                                </p:cTn>
                              </p:par>
                            </p:childTnLst>
                          </p:cTn>
                        </p:par>
                        <p:par>
                          <p:cTn id="66" fill="hold" nodeType="afterGroup">
                            <p:stCondLst>
                              <p:cond delay="1000"/>
                            </p:stCondLst>
                            <p:childTnLst>
                              <p:par>
                                <p:cTn id="67" presetID="22" presetClass="entr" presetSubtype="4" fill="hold" grpId="0" nodeType="afterEffect">
                                  <p:stCondLst>
                                    <p:cond delay="0"/>
                                  </p:stCondLst>
                                  <p:childTnLst>
                                    <p:set>
                                      <p:cBhvr>
                                        <p:cTn id="68" dur="1" fill="hold">
                                          <p:stCondLst>
                                            <p:cond delay="0"/>
                                          </p:stCondLst>
                                        </p:cTn>
                                        <p:tgtEl>
                                          <p:spTgt spid="154651"/>
                                        </p:tgtEl>
                                        <p:attrNameLst>
                                          <p:attrName>style.visibility</p:attrName>
                                        </p:attrNameLst>
                                      </p:cBhvr>
                                      <p:to>
                                        <p:strVal val="visible"/>
                                      </p:to>
                                    </p:set>
                                    <p:animEffect transition="in" filter="wipe(down)">
                                      <p:cBhvr>
                                        <p:cTn id="69" dur="500"/>
                                        <p:tgtEl>
                                          <p:spTgt spid="154651"/>
                                        </p:tgtEl>
                                      </p:cBhvr>
                                    </p:animEffect>
                                  </p:childTnLst>
                                </p:cTn>
                              </p:par>
                            </p:childTnLst>
                          </p:cTn>
                        </p:par>
                        <p:par>
                          <p:cTn id="70" fill="hold" nodeType="afterGroup">
                            <p:stCondLst>
                              <p:cond delay="1500"/>
                            </p:stCondLst>
                            <p:childTnLst>
                              <p:par>
                                <p:cTn id="71" presetID="22" presetClass="entr" presetSubtype="4" fill="hold" grpId="0" nodeType="afterEffect">
                                  <p:stCondLst>
                                    <p:cond delay="0"/>
                                  </p:stCondLst>
                                  <p:childTnLst>
                                    <p:set>
                                      <p:cBhvr>
                                        <p:cTn id="72" dur="1" fill="hold">
                                          <p:stCondLst>
                                            <p:cond delay="0"/>
                                          </p:stCondLst>
                                        </p:cTn>
                                        <p:tgtEl>
                                          <p:spTgt spid="154652"/>
                                        </p:tgtEl>
                                        <p:attrNameLst>
                                          <p:attrName>style.visibility</p:attrName>
                                        </p:attrNameLst>
                                      </p:cBhvr>
                                      <p:to>
                                        <p:strVal val="visible"/>
                                      </p:to>
                                    </p:set>
                                    <p:animEffect transition="in" filter="wipe(down)">
                                      <p:cBhvr>
                                        <p:cTn id="73" dur="500"/>
                                        <p:tgtEl>
                                          <p:spTgt spid="154652"/>
                                        </p:tgtEl>
                                      </p:cBhvr>
                                    </p:animEffect>
                                  </p:childTnLst>
                                </p:cTn>
                              </p:par>
                            </p:childTnLst>
                          </p:cTn>
                        </p:par>
                        <p:par>
                          <p:cTn id="74" fill="hold" nodeType="afterGroup">
                            <p:stCondLst>
                              <p:cond delay="2000"/>
                            </p:stCondLst>
                            <p:childTnLst>
                              <p:par>
                                <p:cTn id="75" presetID="22" presetClass="entr" presetSubtype="8" fill="hold" grpId="0" nodeType="afterEffect">
                                  <p:stCondLst>
                                    <p:cond delay="0"/>
                                  </p:stCondLst>
                                  <p:childTnLst>
                                    <p:set>
                                      <p:cBhvr>
                                        <p:cTn id="76" dur="1" fill="hold">
                                          <p:stCondLst>
                                            <p:cond delay="0"/>
                                          </p:stCondLst>
                                        </p:cTn>
                                        <p:tgtEl>
                                          <p:spTgt spid="154653"/>
                                        </p:tgtEl>
                                        <p:attrNameLst>
                                          <p:attrName>style.visibility</p:attrName>
                                        </p:attrNameLst>
                                      </p:cBhvr>
                                      <p:to>
                                        <p:strVal val="visible"/>
                                      </p:to>
                                    </p:set>
                                    <p:animEffect transition="in" filter="wipe(left)">
                                      <p:cBhvr>
                                        <p:cTn id="77" dur="500"/>
                                        <p:tgtEl>
                                          <p:spTgt spid="15465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54654"/>
                                        </p:tgtEl>
                                        <p:attrNameLst>
                                          <p:attrName>style.visibility</p:attrName>
                                        </p:attrNameLst>
                                      </p:cBhvr>
                                      <p:to>
                                        <p:strVal val="visible"/>
                                      </p:to>
                                    </p:set>
                                    <p:animEffect transition="in" filter="wipe(left)">
                                      <p:cBhvr>
                                        <p:cTn id="82" dur="500"/>
                                        <p:tgtEl>
                                          <p:spTgt spid="154654"/>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54655"/>
                                        </p:tgtEl>
                                        <p:attrNameLst>
                                          <p:attrName>style.visibility</p:attrName>
                                        </p:attrNameLst>
                                      </p:cBhvr>
                                      <p:to>
                                        <p:strVal val="visible"/>
                                      </p:to>
                                    </p:set>
                                    <p:animEffect transition="in" filter="wipe(left)">
                                      <p:cBhvr>
                                        <p:cTn id="87" dur="500"/>
                                        <p:tgtEl>
                                          <p:spTgt spid="154655"/>
                                        </p:tgtEl>
                                      </p:cBhvr>
                                    </p:animEffect>
                                  </p:childTnLst>
                                </p:cTn>
                              </p:par>
                            </p:childTnLst>
                          </p:cTn>
                        </p:par>
                        <p:par>
                          <p:cTn id="88" fill="hold" nodeType="afterGroup">
                            <p:stCondLst>
                              <p:cond delay="500"/>
                            </p:stCondLst>
                            <p:childTnLst>
                              <p:par>
                                <p:cTn id="89" presetID="1" presetClass="entr" presetSubtype="0" fill="hold" grpId="0" nodeType="afterEffect">
                                  <p:stCondLst>
                                    <p:cond delay="0"/>
                                  </p:stCondLst>
                                  <p:childTnLst>
                                    <p:set>
                                      <p:cBhvr>
                                        <p:cTn id="90" dur="1" fill="hold">
                                          <p:stCondLst>
                                            <p:cond delay="499"/>
                                          </p:stCondLst>
                                        </p:cTn>
                                        <p:tgtEl>
                                          <p:spTgt spid="154656"/>
                                        </p:tgtEl>
                                        <p:attrNameLst>
                                          <p:attrName>style.visibility</p:attrName>
                                        </p:attrNameLst>
                                      </p:cBhvr>
                                      <p:to>
                                        <p:strVal val="visible"/>
                                      </p:to>
                                    </p:set>
                                  </p:childTnLst>
                                </p:cTn>
                              </p:par>
                            </p:childTnLst>
                          </p:cTn>
                        </p:par>
                        <p:par>
                          <p:cTn id="91" fill="hold" nodeType="afterGroup">
                            <p:stCondLst>
                              <p:cond delay="1000"/>
                            </p:stCondLst>
                            <p:childTnLst>
                              <p:par>
                                <p:cTn id="92" presetID="22" presetClass="entr" presetSubtype="2" fill="hold" grpId="0" nodeType="afterEffect">
                                  <p:stCondLst>
                                    <p:cond delay="0"/>
                                  </p:stCondLst>
                                  <p:childTnLst>
                                    <p:set>
                                      <p:cBhvr>
                                        <p:cTn id="93" dur="1" fill="hold">
                                          <p:stCondLst>
                                            <p:cond delay="0"/>
                                          </p:stCondLst>
                                        </p:cTn>
                                        <p:tgtEl>
                                          <p:spTgt spid="154634"/>
                                        </p:tgtEl>
                                        <p:attrNameLst>
                                          <p:attrName>style.visibility</p:attrName>
                                        </p:attrNameLst>
                                      </p:cBhvr>
                                      <p:to>
                                        <p:strVal val="visible"/>
                                      </p:to>
                                    </p:set>
                                    <p:animEffect transition="in" filter="wipe(right)">
                                      <p:cBhvr>
                                        <p:cTn id="94" dur="500"/>
                                        <p:tgtEl>
                                          <p:spTgt spid="154634"/>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4" presetClass="entr" presetSubtype="32" fill="hold" grpId="0" nodeType="clickEffect">
                                  <p:stCondLst>
                                    <p:cond delay="0"/>
                                  </p:stCondLst>
                                  <p:childTnLst>
                                    <p:set>
                                      <p:cBhvr>
                                        <p:cTn id="98" dur="1" fill="hold">
                                          <p:stCondLst>
                                            <p:cond delay="0"/>
                                          </p:stCondLst>
                                        </p:cTn>
                                        <p:tgtEl>
                                          <p:spTgt spid="154657"/>
                                        </p:tgtEl>
                                        <p:attrNameLst>
                                          <p:attrName>style.visibility</p:attrName>
                                        </p:attrNameLst>
                                      </p:cBhvr>
                                      <p:to>
                                        <p:strVal val="visible"/>
                                      </p:to>
                                    </p:set>
                                    <p:animEffect transition="in" filter="box(out)">
                                      <p:cBhvr>
                                        <p:cTn id="99" dur="500"/>
                                        <p:tgtEl>
                                          <p:spTgt spid="154657"/>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4" presetClass="entr" presetSubtype="32" fill="hold" grpId="0" nodeType="clickEffect">
                                  <p:stCondLst>
                                    <p:cond delay="0"/>
                                  </p:stCondLst>
                                  <p:childTnLst>
                                    <p:set>
                                      <p:cBhvr>
                                        <p:cTn id="103" dur="1" fill="hold">
                                          <p:stCondLst>
                                            <p:cond delay="0"/>
                                          </p:stCondLst>
                                        </p:cTn>
                                        <p:tgtEl>
                                          <p:spTgt spid="154658"/>
                                        </p:tgtEl>
                                        <p:attrNameLst>
                                          <p:attrName>style.visibility</p:attrName>
                                        </p:attrNameLst>
                                      </p:cBhvr>
                                      <p:to>
                                        <p:strVal val="visible"/>
                                      </p:to>
                                    </p:set>
                                    <p:animEffect transition="in" filter="box(out)">
                                      <p:cBhvr>
                                        <p:cTn id="104" dur="500"/>
                                        <p:tgtEl>
                                          <p:spTgt spid="154658"/>
                                        </p:tgtEl>
                                      </p:cBhvr>
                                    </p:animEffect>
                                  </p:childTnLst>
                                </p:cTn>
                              </p:par>
                            </p:childTnLst>
                          </p:cTn>
                        </p:par>
                        <p:par>
                          <p:cTn id="105" fill="hold" nodeType="afterGroup">
                            <p:stCondLst>
                              <p:cond delay="500"/>
                            </p:stCondLst>
                            <p:childTnLst>
                              <p:par>
                                <p:cTn id="106" presetID="22" presetClass="entr" presetSubtype="1" fill="hold" nodeType="afterEffect">
                                  <p:stCondLst>
                                    <p:cond delay="0"/>
                                  </p:stCondLst>
                                  <p:childTnLst>
                                    <p:set>
                                      <p:cBhvr>
                                        <p:cTn id="107" dur="1" fill="hold">
                                          <p:stCondLst>
                                            <p:cond delay="0"/>
                                          </p:stCondLst>
                                        </p:cTn>
                                        <p:tgtEl>
                                          <p:spTgt spid="5"/>
                                        </p:tgtEl>
                                        <p:attrNameLst>
                                          <p:attrName>style.visibility</p:attrName>
                                        </p:attrNameLst>
                                      </p:cBhvr>
                                      <p:to>
                                        <p:strVal val="visible"/>
                                      </p:to>
                                    </p:set>
                                    <p:animEffect transition="in" filter="wipe(up)">
                                      <p:cBhvr>
                                        <p:cTn id="108" dur="500"/>
                                        <p:tgtEl>
                                          <p:spTgt spid="5"/>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4" presetClass="entr" presetSubtype="32" fill="hold" grpId="0" nodeType="clickEffect">
                                  <p:stCondLst>
                                    <p:cond delay="0"/>
                                  </p:stCondLst>
                                  <p:childTnLst>
                                    <p:set>
                                      <p:cBhvr>
                                        <p:cTn id="112" dur="1" fill="hold">
                                          <p:stCondLst>
                                            <p:cond delay="0"/>
                                          </p:stCondLst>
                                        </p:cTn>
                                        <p:tgtEl>
                                          <p:spTgt spid="154659"/>
                                        </p:tgtEl>
                                        <p:attrNameLst>
                                          <p:attrName>style.visibility</p:attrName>
                                        </p:attrNameLst>
                                      </p:cBhvr>
                                      <p:to>
                                        <p:strVal val="visible"/>
                                      </p:to>
                                    </p:set>
                                    <p:animEffect transition="in" filter="box(out)">
                                      <p:cBhvr>
                                        <p:cTn id="113" dur="500"/>
                                        <p:tgtEl>
                                          <p:spTgt spid="154659"/>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4" presetClass="entr" presetSubtype="32" fill="hold" grpId="0" nodeType="clickEffect">
                                  <p:stCondLst>
                                    <p:cond delay="0"/>
                                  </p:stCondLst>
                                  <p:childTnLst>
                                    <p:set>
                                      <p:cBhvr>
                                        <p:cTn id="117" dur="1" fill="hold">
                                          <p:stCondLst>
                                            <p:cond delay="0"/>
                                          </p:stCondLst>
                                        </p:cTn>
                                        <p:tgtEl>
                                          <p:spTgt spid="154660"/>
                                        </p:tgtEl>
                                        <p:attrNameLst>
                                          <p:attrName>style.visibility</p:attrName>
                                        </p:attrNameLst>
                                      </p:cBhvr>
                                      <p:to>
                                        <p:strVal val="visible"/>
                                      </p:to>
                                    </p:set>
                                    <p:animEffect transition="in" filter="box(out)">
                                      <p:cBhvr>
                                        <p:cTn id="118" dur="500"/>
                                        <p:tgtEl>
                                          <p:spTgt spid="154660"/>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4" presetClass="entr" presetSubtype="32" fill="hold" grpId="0" nodeType="clickEffect">
                                  <p:stCondLst>
                                    <p:cond delay="0"/>
                                  </p:stCondLst>
                                  <p:childTnLst>
                                    <p:set>
                                      <p:cBhvr>
                                        <p:cTn id="122" dur="1" fill="hold">
                                          <p:stCondLst>
                                            <p:cond delay="0"/>
                                          </p:stCondLst>
                                        </p:cTn>
                                        <p:tgtEl>
                                          <p:spTgt spid="154628"/>
                                        </p:tgtEl>
                                        <p:attrNameLst>
                                          <p:attrName>style.visibility</p:attrName>
                                        </p:attrNameLst>
                                      </p:cBhvr>
                                      <p:to>
                                        <p:strVal val="visible"/>
                                      </p:to>
                                    </p:set>
                                    <p:animEffect transition="in" filter="box(out)">
                                      <p:cBhvr>
                                        <p:cTn id="123" dur="500"/>
                                        <p:tgtEl>
                                          <p:spTgt spid="154628"/>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4" presetClass="entr" presetSubtype="32" fill="hold" grpId="0" nodeType="clickEffect">
                                  <p:stCondLst>
                                    <p:cond delay="0"/>
                                  </p:stCondLst>
                                  <p:childTnLst>
                                    <p:set>
                                      <p:cBhvr>
                                        <p:cTn id="127" dur="1" fill="hold">
                                          <p:stCondLst>
                                            <p:cond delay="0"/>
                                          </p:stCondLst>
                                        </p:cTn>
                                        <p:tgtEl>
                                          <p:spTgt spid="154629"/>
                                        </p:tgtEl>
                                        <p:attrNameLst>
                                          <p:attrName>style.visibility</p:attrName>
                                        </p:attrNameLst>
                                      </p:cBhvr>
                                      <p:to>
                                        <p:strVal val="visible"/>
                                      </p:to>
                                    </p:set>
                                    <p:animEffect transition="in" filter="box(out)">
                                      <p:cBhvr>
                                        <p:cTn id="128" dur="500"/>
                                        <p:tgtEl>
                                          <p:spTgt spid="154629"/>
                                        </p:tgtEl>
                                      </p:cBhvr>
                                    </p:animEffect>
                                  </p:childTnLst>
                                </p:cTn>
                              </p:par>
                            </p:childTnLst>
                          </p:cTn>
                        </p:par>
                        <p:par>
                          <p:cTn id="129" fill="hold" nodeType="afterGroup">
                            <p:stCondLst>
                              <p:cond delay="500"/>
                            </p:stCondLst>
                            <p:childTnLst>
                              <p:par>
                                <p:cTn id="130" presetID="22" presetClass="entr" presetSubtype="4" fill="hold" nodeType="afterEffect">
                                  <p:stCondLst>
                                    <p:cond delay="0"/>
                                  </p:stCondLst>
                                  <p:childTnLst>
                                    <p:set>
                                      <p:cBhvr>
                                        <p:cTn id="131" dur="1" fill="hold">
                                          <p:stCondLst>
                                            <p:cond delay="0"/>
                                          </p:stCondLst>
                                        </p:cTn>
                                        <p:tgtEl>
                                          <p:spTgt spid="4"/>
                                        </p:tgtEl>
                                        <p:attrNameLst>
                                          <p:attrName>style.visibility</p:attrName>
                                        </p:attrNameLst>
                                      </p:cBhvr>
                                      <p:to>
                                        <p:strVal val="visible"/>
                                      </p:to>
                                    </p:set>
                                    <p:animEffect transition="in" filter="wipe(down)">
                                      <p:cBhvr>
                                        <p:cTn id="132" dur="500"/>
                                        <p:tgtEl>
                                          <p:spTgt spid="4"/>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 presetClass="entr" presetSubtype="0" fill="hold" grpId="0" nodeType="clickEffect">
                                  <p:stCondLst>
                                    <p:cond delay="0"/>
                                  </p:stCondLst>
                                  <p:childTnLst>
                                    <p:set>
                                      <p:cBhvr>
                                        <p:cTn id="136" dur="1" fill="hold">
                                          <p:stCondLst>
                                            <p:cond delay="499"/>
                                          </p:stCondLst>
                                        </p:cTn>
                                        <p:tgtEl>
                                          <p:spTgt spid="154671"/>
                                        </p:tgtEl>
                                        <p:attrNameLst>
                                          <p:attrName>style.visibility</p:attrName>
                                        </p:attrNameLst>
                                      </p:cBhvr>
                                      <p:to>
                                        <p:strVal val="visible"/>
                                      </p:to>
                                    </p:set>
                                  </p:childTnLst>
                                </p:cTn>
                              </p:par>
                            </p:childTnLst>
                          </p:cTn>
                        </p:par>
                        <p:par>
                          <p:cTn id="137" fill="hold" nodeType="afterGroup">
                            <p:stCondLst>
                              <p:cond delay="500"/>
                            </p:stCondLst>
                            <p:childTnLst>
                              <p:par>
                                <p:cTn id="138" presetID="22" presetClass="entr" presetSubtype="8" fill="hold" grpId="0" nodeType="afterEffect">
                                  <p:stCondLst>
                                    <p:cond delay="0"/>
                                  </p:stCondLst>
                                  <p:childTnLst>
                                    <p:set>
                                      <p:cBhvr>
                                        <p:cTn id="139" dur="1" fill="hold">
                                          <p:stCondLst>
                                            <p:cond delay="0"/>
                                          </p:stCondLst>
                                        </p:cTn>
                                        <p:tgtEl>
                                          <p:spTgt spid="154661"/>
                                        </p:tgtEl>
                                        <p:attrNameLst>
                                          <p:attrName>style.visibility</p:attrName>
                                        </p:attrNameLst>
                                      </p:cBhvr>
                                      <p:to>
                                        <p:strVal val="visible"/>
                                      </p:to>
                                    </p:set>
                                    <p:animEffect transition="in" filter="wipe(left)">
                                      <p:cBhvr>
                                        <p:cTn id="140" dur="500"/>
                                        <p:tgtEl>
                                          <p:spTgt spid="154661"/>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2" presetClass="entr" presetSubtype="2" fill="hold" grpId="0" nodeType="clickEffect">
                                  <p:stCondLst>
                                    <p:cond delay="0"/>
                                  </p:stCondLst>
                                  <p:childTnLst>
                                    <p:set>
                                      <p:cBhvr>
                                        <p:cTn id="144" dur="1" fill="hold">
                                          <p:stCondLst>
                                            <p:cond delay="0"/>
                                          </p:stCondLst>
                                        </p:cTn>
                                        <p:tgtEl>
                                          <p:spTgt spid="154662"/>
                                        </p:tgtEl>
                                        <p:attrNameLst>
                                          <p:attrName>style.visibility</p:attrName>
                                        </p:attrNameLst>
                                      </p:cBhvr>
                                      <p:to>
                                        <p:strVal val="visible"/>
                                      </p:to>
                                    </p:set>
                                    <p:animEffect transition="in" filter="wipe(right)">
                                      <p:cBhvr>
                                        <p:cTn id="145" dur="500"/>
                                        <p:tgtEl>
                                          <p:spTgt spid="154662"/>
                                        </p:tgtEl>
                                      </p:cBhvr>
                                    </p:animEffec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22" presetClass="entr" presetSubtype="8" fill="hold" grpId="0" nodeType="clickEffect">
                                  <p:stCondLst>
                                    <p:cond delay="0"/>
                                  </p:stCondLst>
                                  <p:childTnLst>
                                    <p:set>
                                      <p:cBhvr>
                                        <p:cTn id="149" dur="1" fill="hold">
                                          <p:stCondLst>
                                            <p:cond delay="0"/>
                                          </p:stCondLst>
                                        </p:cTn>
                                        <p:tgtEl>
                                          <p:spTgt spid="154672"/>
                                        </p:tgtEl>
                                        <p:attrNameLst>
                                          <p:attrName>style.visibility</p:attrName>
                                        </p:attrNameLst>
                                      </p:cBhvr>
                                      <p:to>
                                        <p:strVal val="visible"/>
                                      </p:to>
                                    </p:set>
                                    <p:animEffect transition="in" filter="wipe(left)">
                                      <p:cBhvr>
                                        <p:cTn id="150" dur="500"/>
                                        <p:tgtEl>
                                          <p:spTgt spid="154672"/>
                                        </p:tgtEl>
                                      </p:cBhvr>
                                    </p:animEffec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22" presetClass="entr" presetSubtype="2" fill="hold" grpId="0" nodeType="clickEffect">
                                  <p:stCondLst>
                                    <p:cond delay="0"/>
                                  </p:stCondLst>
                                  <p:childTnLst>
                                    <p:set>
                                      <p:cBhvr>
                                        <p:cTn id="154" dur="1" fill="hold">
                                          <p:stCondLst>
                                            <p:cond delay="0"/>
                                          </p:stCondLst>
                                        </p:cTn>
                                        <p:tgtEl>
                                          <p:spTgt spid="154673"/>
                                        </p:tgtEl>
                                        <p:attrNameLst>
                                          <p:attrName>style.visibility</p:attrName>
                                        </p:attrNameLst>
                                      </p:cBhvr>
                                      <p:to>
                                        <p:strVal val="visible"/>
                                      </p:to>
                                    </p:set>
                                    <p:animEffect transition="in" filter="wipe(right)">
                                      <p:cBhvr>
                                        <p:cTn id="155" dur="500"/>
                                        <p:tgtEl>
                                          <p:spTgt spid="154673"/>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22" presetClass="entr" presetSubtype="8" fill="hold" grpId="0" nodeType="clickEffect">
                                  <p:stCondLst>
                                    <p:cond delay="0"/>
                                  </p:stCondLst>
                                  <p:childTnLst>
                                    <p:set>
                                      <p:cBhvr>
                                        <p:cTn id="159" dur="1" fill="hold">
                                          <p:stCondLst>
                                            <p:cond delay="0"/>
                                          </p:stCondLst>
                                        </p:cTn>
                                        <p:tgtEl>
                                          <p:spTgt spid="154663"/>
                                        </p:tgtEl>
                                        <p:attrNameLst>
                                          <p:attrName>style.visibility</p:attrName>
                                        </p:attrNameLst>
                                      </p:cBhvr>
                                      <p:to>
                                        <p:strVal val="visible"/>
                                      </p:to>
                                    </p:set>
                                    <p:animEffect transition="in" filter="wipe(left)">
                                      <p:cBhvr>
                                        <p:cTn id="160" dur="500"/>
                                        <p:tgtEl>
                                          <p:spTgt spid="154663"/>
                                        </p:tgtEl>
                                      </p:cBhvr>
                                    </p:animEffec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22" presetClass="entr" presetSubtype="2" fill="hold" grpId="0" nodeType="clickEffect">
                                  <p:stCondLst>
                                    <p:cond delay="0"/>
                                  </p:stCondLst>
                                  <p:childTnLst>
                                    <p:set>
                                      <p:cBhvr>
                                        <p:cTn id="164" dur="1" fill="hold">
                                          <p:stCondLst>
                                            <p:cond delay="0"/>
                                          </p:stCondLst>
                                        </p:cTn>
                                        <p:tgtEl>
                                          <p:spTgt spid="154670"/>
                                        </p:tgtEl>
                                        <p:attrNameLst>
                                          <p:attrName>style.visibility</p:attrName>
                                        </p:attrNameLst>
                                      </p:cBhvr>
                                      <p:to>
                                        <p:strVal val="visible"/>
                                      </p:to>
                                    </p:set>
                                    <p:animEffect transition="in" filter="wipe(right)">
                                      <p:cBhvr>
                                        <p:cTn id="165" dur="500"/>
                                        <p:tgtEl>
                                          <p:spTgt spid="154670"/>
                                        </p:tgtEl>
                                      </p:cBhvr>
                                    </p:animEffect>
                                  </p:childTnLst>
                                </p:cTn>
                              </p:par>
                            </p:childTnLst>
                          </p:cTn>
                        </p:par>
                      </p:childTnLst>
                    </p:cTn>
                  </p:par>
                  <p:par>
                    <p:cTn id="166" fill="hold" nodeType="clickPar">
                      <p:stCondLst>
                        <p:cond delay="indefinite"/>
                      </p:stCondLst>
                      <p:childTnLst>
                        <p:par>
                          <p:cTn id="167" fill="hold" nodeType="withGroup">
                            <p:stCondLst>
                              <p:cond delay="0"/>
                            </p:stCondLst>
                            <p:childTnLst>
                              <p:par>
                                <p:cTn id="168" presetID="22" presetClass="entr" presetSubtype="1" fill="hold" grpId="0" nodeType="clickEffect">
                                  <p:stCondLst>
                                    <p:cond delay="0"/>
                                  </p:stCondLst>
                                  <p:childTnLst>
                                    <p:set>
                                      <p:cBhvr>
                                        <p:cTn id="169" dur="1" fill="hold">
                                          <p:stCondLst>
                                            <p:cond delay="0"/>
                                          </p:stCondLst>
                                        </p:cTn>
                                        <p:tgtEl>
                                          <p:spTgt spid="154664"/>
                                        </p:tgtEl>
                                        <p:attrNameLst>
                                          <p:attrName>style.visibility</p:attrName>
                                        </p:attrNameLst>
                                      </p:cBhvr>
                                      <p:to>
                                        <p:strVal val="visible"/>
                                      </p:to>
                                    </p:set>
                                    <p:animEffect transition="in" filter="wipe(up)">
                                      <p:cBhvr>
                                        <p:cTn id="170" dur="500"/>
                                        <p:tgtEl>
                                          <p:spTgt spid="154664"/>
                                        </p:tgtEl>
                                      </p:cBhvr>
                                    </p:animEffec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22" presetClass="entr" presetSubtype="1" fill="hold" grpId="0" nodeType="clickEffect">
                                  <p:stCondLst>
                                    <p:cond delay="0"/>
                                  </p:stCondLst>
                                  <p:childTnLst>
                                    <p:set>
                                      <p:cBhvr>
                                        <p:cTn id="174" dur="1" fill="hold">
                                          <p:stCondLst>
                                            <p:cond delay="0"/>
                                          </p:stCondLst>
                                        </p:cTn>
                                        <p:tgtEl>
                                          <p:spTgt spid="154665"/>
                                        </p:tgtEl>
                                        <p:attrNameLst>
                                          <p:attrName>style.visibility</p:attrName>
                                        </p:attrNameLst>
                                      </p:cBhvr>
                                      <p:to>
                                        <p:strVal val="visible"/>
                                      </p:to>
                                    </p:set>
                                    <p:animEffect transition="in" filter="wipe(up)">
                                      <p:cBhvr>
                                        <p:cTn id="175" dur="500"/>
                                        <p:tgtEl>
                                          <p:spTgt spid="154665"/>
                                        </p:tgtEl>
                                      </p:cBhvr>
                                    </p:animEffect>
                                  </p:childTnLst>
                                </p:cTn>
                              </p:par>
                            </p:childTnLst>
                          </p:cTn>
                        </p:par>
                        <p:par>
                          <p:cTn id="176" fill="hold" nodeType="afterGroup">
                            <p:stCondLst>
                              <p:cond delay="500"/>
                            </p:stCondLst>
                            <p:childTnLst>
                              <p:par>
                                <p:cTn id="177" presetID="22" presetClass="entr" presetSubtype="2" fill="hold" grpId="0" nodeType="afterEffect">
                                  <p:stCondLst>
                                    <p:cond delay="0"/>
                                  </p:stCondLst>
                                  <p:childTnLst>
                                    <p:set>
                                      <p:cBhvr>
                                        <p:cTn id="178" dur="1" fill="hold">
                                          <p:stCondLst>
                                            <p:cond delay="0"/>
                                          </p:stCondLst>
                                        </p:cTn>
                                        <p:tgtEl>
                                          <p:spTgt spid="154666"/>
                                        </p:tgtEl>
                                        <p:attrNameLst>
                                          <p:attrName>style.visibility</p:attrName>
                                        </p:attrNameLst>
                                      </p:cBhvr>
                                      <p:to>
                                        <p:strVal val="visible"/>
                                      </p:to>
                                    </p:set>
                                    <p:animEffect transition="in" filter="wipe(right)">
                                      <p:cBhvr>
                                        <p:cTn id="179" dur="500"/>
                                        <p:tgtEl>
                                          <p:spTgt spid="154666"/>
                                        </p:tgtEl>
                                      </p:cBhvr>
                                    </p:animEffect>
                                  </p:childTnLst>
                                </p:cTn>
                              </p:par>
                            </p:childTnLst>
                          </p:cTn>
                        </p:par>
                        <p:par>
                          <p:cTn id="180" fill="hold" nodeType="afterGroup">
                            <p:stCondLst>
                              <p:cond delay="1000"/>
                            </p:stCondLst>
                            <p:childTnLst>
                              <p:par>
                                <p:cTn id="181" presetID="22" presetClass="entr" presetSubtype="4" fill="hold" grpId="0" nodeType="afterEffect">
                                  <p:stCondLst>
                                    <p:cond delay="0"/>
                                  </p:stCondLst>
                                  <p:childTnLst>
                                    <p:set>
                                      <p:cBhvr>
                                        <p:cTn id="182" dur="1" fill="hold">
                                          <p:stCondLst>
                                            <p:cond delay="0"/>
                                          </p:stCondLst>
                                        </p:cTn>
                                        <p:tgtEl>
                                          <p:spTgt spid="154667"/>
                                        </p:tgtEl>
                                        <p:attrNameLst>
                                          <p:attrName>style.visibility</p:attrName>
                                        </p:attrNameLst>
                                      </p:cBhvr>
                                      <p:to>
                                        <p:strVal val="visible"/>
                                      </p:to>
                                    </p:set>
                                    <p:animEffect transition="in" filter="wipe(down)">
                                      <p:cBhvr>
                                        <p:cTn id="183" dur="500"/>
                                        <p:tgtEl>
                                          <p:spTgt spid="154667"/>
                                        </p:tgtEl>
                                      </p:cBhvr>
                                    </p:animEffect>
                                  </p:childTnLst>
                                </p:cTn>
                              </p:par>
                            </p:childTnLst>
                          </p:cTn>
                        </p:par>
                        <p:par>
                          <p:cTn id="184" fill="hold" nodeType="afterGroup">
                            <p:stCondLst>
                              <p:cond delay="1500"/>
                            </p:stCondLst>
                            <p:childTnLst>
                              <p:par>
                                <p:cTn id="185" presetID="22" presetClass="entr" presetSubtype="4" fill="hold" grpId="0" nodeType="afterEffect">
                                  <p:stCondLst>
                                    <p:cond delay="0"/>
                                  </p:stCondLst>
                                  <p:childTnLst>
                                    <p:set>
                                      <p:cBhvr>
                                        <p:cTn id="186" dur="1" fill="hold">
                                          <p:stCondLst>
                                            <p:cond delay="0"/>
                                          </p:stCondLst>
                                        </p:cTn>
                                        <p:tgtEl>
                                          <p:spTgt spid="154668"/>
                                        </p:tgtEl>
                                        <p:attrNameLst>
                                          <p:attrName>style.visibility</p:attrName>
                                        </p:attrNameLst>
                                      </p:cBhvr>
                                      <p:to>
                                        <p:strVal val="visible"/>
                                      </p:to>
                                    </p:set>
                                    <p:animEffect transition="in" filter="wipe(down)">
                                      <p:cBhvr>
                                        <p:cTn id="187" dur="500"/>
                                        <p:tgtEl>
                                          <p:spTgt spid="154668"/>
                                        </p:tgtEl>
                                      </p:cBhvr>
                                    </p:animEffect>
                                  </p:childTnLst>
                                </p:cTn>
                              </p:par>
                            </p:childTnLst>
                          </p:cTn>
                        </p:par>
                        <p:par>
                          <p:cTn id="188" fill="hold" nodeType="afterGroup">
                            <p:stCondLst>
                              <p:cond delay="2000"/>
                            </p:stCondLst>
                            <p:childTnLst>
                              <p:par>
                                <p:cTn id="189" presetID="22" presetClass="entr" presetSubtype="8" fill="hold" grpId="0" nodeType="afterEffect">
                                  <p:stCondLst>
                                    <p:cond delay="0"/>
                                  </p:stCondLst>
                                  <p:childTnLst>
                                    <p:set>
                                      <p:cBhvr>
                                        <p:cTn id="190" dur="1" fill="hold">
                                          <p:stCondLst>
                                            <p:cond delay="0"/>
                                          </p:stCondLst>
                                        </p:cTn>
                                        <p:tgtEl>
                                          <p:spTgt spid="154669"/>
                                        </p:tgtEl>
                                        <p:attrNameLst>
                                          <p:attrName>style.visibility</p:attrName>
                                        </p:attrNameLst>
                                      </p:cBhvr>
                                      <p:to>
                                        <p:strVal val="visible"/>
                                      </p:to>
                                    </p:set>
                                    <p:animEffect transition="in" filter="wipe(left)">
                                      <p:cBhvr>
                                        <p:cTn id="191" dur="500"/>
                                        <p:tgtEl>
                                          <p:spTgt spid="154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53" grpId="0" animBg="1"/>
      <p:bldP spid="154626" grpId="0" animBg="1"/>
      <p:bldP spid="154627" grpId="0" autoUpdateAnimBg="0"/>
      <p:bldP spid="154628" grpId="0" animBg="1" autoUpdateAnimBg="0"/>
      <p:bldP spid="154629" grpId="0" animBg="1" autoUpdateAnimBg="0"/>
      <p:bldP spid="154633" grpId="0" animBg="1" autoUpdateAnimBg="0"/>
      <p:bldP spid="154634" grpId="0" animBg="1" autoUpdateAnimBg="0"/>
      <p:bldP spid="154642" grpId="0" animBg="1" autoUpdateAnimBg="0"/>
      <p:bldP spid="154643" grpId="0" animBg="1"/>
      <p:bldP spid="154644" grpId="0" animBg="1"/>
      <p:bldP spid="154645" grpId="0" autoUpdateAnimBg="0"/>
      <p:bldP spid="154646" grpId="0" animBg="1"/>
      <p:bldP spid="154647" grpId="0" autoUpdateAnimBg="0"/>
      <p:bldP spid="154648" grpId="0" animBg="1" autoUpdateAnimBg="0"/>
      <p:bldP spid="154649" grpId="0" animBg="1"/>
      <p:bldP spid="154650" grpId="0" animBg="1"/>
      <p:bldP spid="154651" grpId="0" animBg="1"/>
      <p:bldP spid="154652" grpId="0" animBg="1" autoUpdateAnimBg="0"/>
      <p:bldP spid="154654" grpId="0" animBg="1" autoUpdateAnimBg="0"/>
      <p:bldP spid="154655" grpId="0" animBg="1"/>
      <p:bldP spid="154656" grpId="0" autoUpdateAnimBg="0"/>
      <p:bldP spid="154657" grpId="0" animBg="1" autoUpdateAnimBg="0"/>
      <p:bldP spid="154658" grpId="0" animBg="1" autoUpdateAnimBg="0"/>
      <p:bldP spid="154659" grpId="0" animBg="1" autoUpdateAnimBg="0"/>
      <p:bldP spid="154660" grpId="0" animBg="1" autoUpdateAnimBg="0"/>
      <p:bldP spid="154661" grpId="0" animBg="1" autoUpdateAnimBg="0"/>
      <p:bldP spid="154662" grpId="0" animBg="1" autoUpdateAnimBg="0"/>
      <p:bldP spid="154663" grpId="0" animBg="1" autoUpdateAnimBg="0"/>
      <p:bldP spid="154664" grpId="0" animBg="1" autoUpdateAnimBg="0"/>
      <p:bldP spid="154665" grpId="0" animBg="1"/>
      <p:bldP spid="154666" grpId="0" animBg="1"/>
      <p:bldP spid="154667" grpId="0" animBg="1"/>
      <p:bldP spid="154668" grpId="0" animBg="1" autoUpdateAnimBg="0"/>
      <p:bldP spid="154669" grpId="0" animBg="1"/>
      <p:bldP spid="154670" grpId="0" animBg="1" autoUpdateAnimBg="0"/>
      <p:bldP spid="154671" grpId="0" animBg="1"/>
      <p:bldP spid="154672" grpId="0" animBg="1" autoUpdateAnimBg="0"/>
      <p:bldP spid="154673"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315" y="236337"/>
            <a:ext cx="8373682" cy="1325563"/>
          </a:xfrm>
        </p:spPr>
        <p:txBody>
          <a:bodyPr/>
          <a:lstStyle/>
          <a:p>
            <a:pPr algn="ctr"/>
            <a:r>
              <a:rPr lang="en-AU" b="1" dirty="0">
                <a:solidFill>
                  <a:srgbClr val="FF0000"/>
                </a:solidFill>
                <a:latin typeface="Algerian" panose="04020705040A02060702" pitchFamily="82" charset="0"/>
              </a:rPr>
              <a:t>ALUR PROSES </a:t>
            </a:r>
            <a:br>
              <a:rPr lang="en-AU" b="1" dirty="0">
                <a:solidFill>
                  <a:srgbClr val="FF0000"/>
                </a:solidFill>
                <a:latin typeface="Algerian" panose="04020705040A02060702" pitchFamily="82" charset="0"/>
              </a:rPr>
            </a:br>
            <a:r>
              <a:rPr lang="en-AU" b="1" dirty="0">
                <a:solidFill>
                  <a:srgbClr val="FF0000"/>
                </a:solidFill>
                <a:latin typeface="Algerian" panose="04020705040A02060702" pitchFamily="82" charset="0"/>
              </a:rPr>
              <a:t>DI </a:t>
            </a:r>
            <a:r>
              <a:rPr lang="en-AU" b="1" dirty="0" err="1">
                <a:solidFill>
                  <a:srgbClr val="FF0000"/>
                </a:solidFill>
                <a:latin typeface="Algerian" panose="04020705040A02060702" pitchFamily="82" charset="0"/>
              </a:rPr>
              <a:t>PErGURUAN</a:t>
            </a:r>
            <a:r>
              <a:rPr lang="en-AU" b="1" dirty="0">
                <a:solidFill>
                  <a:srgbClr val="FF0000"/>
                </a:solidFill>
                <a:latin typeface="Algerian" panose="04020705040A02060702" pitchFamily="82" charset="0"/>
              </a:rPr>
              <a:t> TINGGI</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35267054"/>
              </p:ext>
            </p:extLst>
          </p:nvPr>
        </p:nvGraphicFramePr>
        <p:xfrm>
          <a:off x="628650" y="2434107"/>
          <a:ext cx="7987316" cy="3026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5002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13678"/>
          </a:xfrm>
        </p:spPr>
        <p:txBody>
          <a:bodyPr>
            <a:noAutofit/>
          </a:bodyPr>
          <a:lstStyle/>
          <a:p>
            <a:pPr marL="536575" lvl="0" indent="-536575" algn="ctr" fontAlgn="base">
              <a:spcAft>
                <a:spcPct val="0"/>
              </a:spcAft>
              <a:tabLst>
                <a:tab pos="630238" algn="l"/>
              </a:tabLst>
              <a:defRPr/>
            </a:pPr>
            <a:r>
              <a:rPr lang="en-AU" b="1" dirty="0">
                <a:solidFill>
                  <a:srgbClr val="FF0000"/>
                </a:solidFill>
                <a:effectLst>
                  <a:outerShdw blurRad="38100" dist="38100" dir="2700000" algn="tl">
                    <a:srgbClr val="000000"/>
                  </a:outerShdw>
                </a:effectLst>
                <a:latin typeface="Algerian" pitchFamily="82" charset="0"/>
              </a:rPr>
              <a:t>II. </a:t>
            </a:r>
            <a:r>
              <a:rPr lang="en-AU" b="1" dirty="0" err="1">
                <a:solidFill>
                  <a:srgbClr val="FF0000"/>
                </a:solidFill>
                <a:effectLst>
                  <a:outerShdw blurRad="38100" dist="38100" dir="2700000" algn="tl">
                    <a:srgbClr val="000000"/>
                  </a:outerShdw>
                </a:effectLst>
                <a:latin typeface="Algerian" pitchFamily="82" charset="0"/>
              </a:rPr>
              <a:t>Strategi</a:t>
            </a:r>
            <a:r>
              <a:rPr lang="en-AU" b="1" dirty="0">
                <a:solidFill>
                  <a:srgbClr val="FF0000"/>
                </a:solidFill>
                <a:effectLst>
                  <a:outerShdw blurRad="38100" dist="38100" dir="2700000" algn="tl">
                    <a:srgbClr val="000000"/>
                  </a:outerShdw>
                </a:effectLst>
                <a:latin typeface="Algerian" pitchFamily="82" charset="0"/>
              </a:rPr>
              <a:t> </a:t>
            </a:r>
            <a:r>
              <a:rPr lang="en-AU" b="1" dirty="0" err="1">
                <a:solidFill>
                  <a:srgbClr val="FF0000"/>
                </a:solidFill>
                <a:effectLst>
                  <a:outerShdw blurRad="38100" dist="38100" dir="2700000" algn="tl">
                    <a:srgbClr val="000000"/>
                  </a:outerShdw>
                </a:effectLst>
                <a:latin typeface="Algerian" pitchFamily="82" charset="0"/>
              </a:rPr>
              <a:t>meningkatkan</a:t>
            </a:r>
            <a:r>
              <a:rPr lang="en-AU" b="1" dirty="0">
                <a:solidFill>
                  <a:srgbClr val="FF0000"/>
                </a:solidFill>
                <a:effectLst>
                  <a:outerShdw blurRad="38100" dist="38100" dir="2700000" algn="tl">
                    <a:srgbClr val="000000"/>
                  </a:outerShdw>
                </a:effectLst>
                <a:latin typeface="Algerian" pitchFamily="82" charset="0"/>
              </a:rPr>
              <a:t> </a:t>
            </a:r>
            <a:r>
              <a:rPr lang="en-AU" b="1" dirty="0" err="1">
                <a:solidFill>
                  <a:srgbClr val="FF0000"/>
                </a:solidFill>
                <a:effectLst>
                  <a:outerShdw blurRad="38100" dist="38100" dir="2700000" algn="tl">
                    <a:srgbClr val="000000"/>
                  </a:outerShdw>
                </a:effectLst>
                <a:latin typeface="Algerian" pitchFamily="82" charset="0"/>
              </a:rPr>
              <a:t>mutu</a:t>
            </a:r>
            <a:r>
              <a:rPr lang="en-AU" b="1" dirty="0">
                <a:solidFill>
                  <a:srgbClr val="FF0000"/>
                </a:solidFill>
                <a:effectLst>
                  <a:outerShdw blurRad="38100" dist="38100" dir="2700000" algn="tl">
                    <a:srgbClr val="000000"/>
                  </a:outerShdw>
                </a:effectLst>
                <a:latin typeface="Algerian" pitchFamily="82" charset="0"/>
              </a:rPr>
              <a:t> Unila </a:t>
            </a:r>
          </a:p>
        </p:txBody>
      </p:sp>
      <p:sp>
        <p:nvSpPr>
          <p:cNvPr id="3" name="Content Placeholder 2"/>
          <p:cNvSpPr>
            <a:spLocks noGrp="1"/>
          </p:cNvSpPr>
          <p:nvPr>
            <p:ph idx="1"/>
          </p:nvPr>
        </p:nvSpPr>
        <p:spPr>
          <a:xfrm>
            <a:off x="433137" y="1362901"/>
            <a:ext cx="8097507" cy="5176012"/>
          </a:xfrm>
        </p:spPr>
        <p:txBody>
          <a:bodyPr>
            <a:normAutofit fontScale="85000" lnSpcReduction="10000"/>
          </a:bodyPr>
          <a:lstStyle/>
          <a:p>
            <a:pPr marL="0" indent="723900">
              <a:spcBef>
                <a:spcPts val="0"/>
              </a:spcBef>
              <a:spcAft>
                <a:spcPts val="1200"/>
              </a:spcAft>
              <a:buNone/>
            </a:pPr>
            <a:r>
              <a:rPr lang="en-AU" sz="4000" dirty="0" err="1">
                <a:latin typeface="Arial Black" pitchFamily="34" charset="0"/>
              </a:rPr>
              <a:t>Yaitu</a:t>
            </a:r>
            <a:r>
              <a:rPr lang="en-AU" sz="4000" dirty="0">
                <a:latin typeface="Arial Black" pitchFamily="34" charset="0"/>
              </a:rPr>
              <a:t> </a:t>
            </a:r>
            <a:r>
              <a:rPr lang="en-AU" sz="4000" dirty="0" err="1">
                <a:latin typeface="Arial Black" pitchFamily="34" charset="0"/>
              </a:rPr>
              <a:t>Meningkatan</a:t>
            </a:r>
            <a:r>
              <a:rPr lang="en-AU" sz="4000" dirty="0">
                <a:latin typeface="Arial Black" pitchFamily="34" charset="0"/>
              </a:rPr>
              <a:t> </a:t>
            </a:r>
            <a:r>
              <a:rPr lang="en-AU" sz="4000" dirty="0" err="1">
                <a:latin typeface="Arial Black" pitchFamily="34" charset="0"/>
              </a:rPr>
              <a:t>Mutu</a:t>
            </a:r>
            <a:r>
              <a:rPr lang="en-AU" sz="4000" dirty="0">
                <a:latin typeface="Arial Black" pitchFamily="34" charset="0"/>
              </a:rPr>
              <a:t> :</a:t>
            </a:r>
          </a:p>
          <a:p>
            <a:pPr marL="742950" indent="-742950">
              <a:spcBef>
                <a:spcPts val="1800"/>
              </a:spcBef>
              <a:spcAft>
                <a:spcPts val="1200"/>
              </a:spcAft>
              <a:buAutoNum type="arabicPeriod"/>
            </a:pPr>
            <a:r>
              <a:rPr lang="en-AU" sz="4800" dirty="0" err="1" smtClean="0">
                <a:solidFill>
                  <a:srgbClr val="3366CC"/>
                </a:solidFill>
                <a:latin typeface="Arial Black" pitchFamily="34" charset="0"/>
              </a:rPr>
              <a:t>Peningkatan</a:t>
            </a:r>
            <a:r>
              <a:rPr lang="en-AU" sz="4800" dirty="0" smtClean="0">
                <a:solidFill>
                  <a:srgbClr val="3366CC"/>
                </a:solidFill>
                <a:latin typeface="Arial Black" pitchFamily="34" charset="0"/>
              </a:rPr>
              <a:t> PBM : </a:t>
            </a:r>
            <a:r>
              <a:rPr lang="en-AU" sz="4800" dirty="0" err="1" smtClean="0">
                <a:solidFill>
                  <a:srgbClr val="3366CC"/>
                </a:solidFill>
                <a:latin typeface="Arial Black" pitchFamily="34" charset="0"/>
              </a:rPr>
              <a:t>kurikulum</a:t>
            </a:r>
            <a:r>
              <a:rPr lang="en-AU" sz="4800" dirty="0" smtClean="0">
                <a:solidFill>
                  <a:srgbClr val="3366CC"/>
                </a:solidFill>
                <a:latin typeface="Arial Black" pitchFamily="34" charset="0"/>
              </a:rPr>
              <a:t> MBKM.</a:t>
            </a:r>
          </a:p>
          <a:p>
            <a:pPr marL="742950" indent="-742950">
              <a:spcBef>
                <a:spcPts val="1800"/>
              </a:spcBef>
              <a:spcAft>
                <a:spcPts val="1200"/>
              </a:spcAft>
              <a:buAutoNum type="arabicPeriod"/>
            </a:pPr>
            <a:r>
              <a:rPr lang="en-AU" sz="4800" dirty="0" err="1" smtClean="0">
                <a:solidFill>
                  <a:srgbClr val="3366CC"/>
                </a:solidFill>
                <a:latin typeface="Arial Black" pitchFamily="34" charset="0"/>
              </a:rPr>
              <a:t>Peningkatan</a:t>
            </a:r>
            <a:r>
              <a:rPr lang="en-AU" sz="4800" dirty="0" smtClean="0">
                <a:solidFill>
                  <a:srgbClr val="3366CC"/>
                </a:solidFill>
                <a:latin typeface="Arial Black" pitchFamily="34" charset="0"/>
              </a:rPr>
              <a:t> </a:t>
            </a:r>
            <a:r>
              <a:rPr lang="en-AU" sz="4800" dirty="0" err="1" smtClean="0">
                <a:solidFill>
                  <a:srgbClr val="3366CC"/>
                </a:solidFill>
                <a:latin typeface="Arial Black" pitchFamily="34" charset="0"/>
              </a:rPr>
              <a:t>Kinerja</a:t>
            </a:r>
            <a:r>
              <a:rPr lang="en-AU" sz="4800" dirty="0" smtClean="0">
                <a:solidFill>
                  <a:srgbClr val="3366CC"/>
                </a:solidFill>
                <a:latin typeface="Arial Black" pitchFamily="34" charset="0"/>
              </a:rPr>
              <a:t> </a:t>
            </a:r>
            <a:r>
              <a:rPr lang="en-AU" sz="4800" dirty="0" err="1" smtClean="0">
                <a:solidFill>
                  <a:srgbClr val="3366CC"/>
                </a:solidFill>
                <a:latin typeface="Arial Black" pitchFamily="34" charset="0"/>
              </a:rPr>
              <a:t>Penelitian</a:t>
            </a:r>
            <a:endParaRPr lang="en-AU" sz="4800" dirty="0" smtClean="0">
              <a:solidFill>
                <a:srgbClr val="3366CC"/>
              </a:solidFill>
              <a:latin typeface="Arial Black" pitchFamily="34" charset="0"/>
            </a:endParaRPr>
          </a:p>
          <a:p>
            <a:pPr marL="742950" indent="-742950">
              <a:spcBef>
                <a:spcPts val="1800"/>
              </a:spcBef>
              <a:spcAft>
                <a:spcPts val="1200"/>
              </a:spcAft>
              <a:buAutoNum type="arabicPeriod"/>
            </a:pPr>
            <a:r>
              <a:rPr lang="en-AU" sz="4800" dirty="0" err="1" smtClean="0">
                <a:solidFill>
                  <a:srgbClr val="3366CC"/>
                </a:solidFill>
                <a:latin typeface="Arial Black" pitchFamily="34" charset="0"/>
              </a:rPr>
              <a:t>Peningkatan</a:t>
            </a:r>
            <a:r>
              <a:rPr lang="en-AU" sz="4800" dirty="0" smtClean="0">
                <a:solidFill>
                  <a:srgbClr val="3366CC"/>
                </a:solidFill>
                <a:latin typeface="Arial Black" pitchFamily="34" charset="0"/>
              </a:rPr>
              <a:t> PKM</a:t>
            </a:r>
          </a:p>
          <a:p>
            <a:pPr marL="742950" indent="-742950">
              <a:spcBef>
                <a:spcPts val="1800"/>
              </a:spcBef>
              <a:spcAft>
                <a:spcPts val="1200"/>
              </a:spcAft>
              <a:buAutoNum type="arabicPeriod"/>
            </a:pPr>
            <a:r>
              <a:rPr lang="en-AU" sz="4800" dirty="0" err="1" smtClean="0">
                <a:solidFill>
                  <a:srgbClr val="3366CC"/>
                </a:solidFill>
                <a:latin typeface="Arial Black" pitchFamily="34" charset="0"/>
              </a:rPr>
              <a:t>Peningkatan</a:t>
            </a:r>
            <a:r>
              <a:rPr lang="en-AU" sz="4800" dirty="0" smtClean="0">
                <a:solidFill>
                  <a:srgbClr val="3366CC"/>
                </a:solidFill>
                <a:latin typeface="Arial Black" pitchFamily="34" charset="0"/>
              </a:rPr>
              <a:t> </a:t>
            </a:r>
            <a:r>
              <a:rPr lang="en-AU" sz="4800" dirty="0" err="1" smtClean="0">
                <a:solidFill>
                  <a:srgbClr val="3366CC"/>
                </a:solidFill>
                <a:latin typeface="Arial Black" pitchFamily="34" charset="0"/>
              </a:rPr>
              <a:t>Kerjasama</a:t>
            </a:r>
            <a:endParaRPr lang="id-ID" sz="4800" dirty="0">
              <a:latin typeface="Arial Black" pitchFamily="34" charset="0"/>
            </a:endParaRPr>
          </a:p>
        </p:txBody>
      </p:sp>
      <p:sp>
        <p:nvSpPr>
          <p:cNvPr id="4" name="Date Placeholder 3"/>
          <p:cNvSpPr>
            <a:spLocks noGrp="1"/>
          </p:cNvSpPr>
          <p:nvPr>
            <p:ph type="dt" sz="half" idx="10"/>
          </p:nvPr>
        </p:nvSpPr>
        <p:spPr/>
        <p:txBody>
          <a:bodyPr/>
          <a:lstStyle/>
          <a:p>
            <a:fld id="{B56EE8CB-FE46-4773-BDB1-049DA0F2CC31}" type="datetime4">
              <a:rPr lang="en-US" smtClean="0"/>
              <a:t>September 26, 2021</a:t>
            </a:fld>
            <a:endParaRPr lang="id-ID"/>
          </a:p>
        </p:txBody>
      </p:sp>
      <p:sp>
        <p:nvSpPr>
          <p:cNvPr id="5" name="Slide Number Placeholder 4"/>
          <p:cNvSpPr>
            <a:spLocks noGrp="1"/>
          </p:cNvSpPr>
          <p:nvPr>
            <p:ph type="sldNum" sz="quarter" idx="12"/>
          </p:nvPr>
        </p:nvSpPr>
        <p:spPr/>
        <p:txBody>
          <a:bodyPr/>
          <a:lstStyle/>
          <a:p>
            <a:fld id="{35AA4047-53F4-45AA-AB5D-D1636D4905F3}" type="slidenum">
              <a:rPr lang="id-ID" smtClean="0"/>
              <a:pPr/>
              <a:t>8</a:t>
            </a:fld>
            <a:endParaRPr lang="id-ID"/>
          </a:p>
        </p:txBody>
      </p:sp>
      <p:sp>
        <p:nvSpPr>
          <p:cNvPr id="6" name="Footer Placeholder 5"/>
          <p:cNvSpPr>
            <a:spLocks noGrp="1"/>
          </p:cNvSpPr>
          <p:nvPr>
            <p:ph type="ftr" sz="quarter" idx="11"/>
          </p:nvPr>
        </p:nvSpPr>
        <p:spPr/>
        <p:txBody>
          <a:bodyPr/>
          <a:lstStyle/>
          <a:p>
            <a:endParaRPr lang="id-ID" dirty="0"/>
          </a:p>
        </p:txBody>
      </p:sp>
    </p:spTree>
    <p:extLst>
      <p:ext uri="{BB962C8B-B14F-4D97-AF65-F5344CB8AC3E}">
        <p14:creationId xmlns:p14="http://schemas.microsoft.com/office/powerpoint/2010/main" val="367801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13"/>
            <a:ext cx="9144000" cy="1008000"/>
          </a:xfrm>
          <a:solidFill>
            <a:srgbClr val="FF0000"/>
          </a:solidFill>
        </p:spPr>
        <p:txBody>
          <a:bodyPr>
            <a:noAutofit/>
          </a:bodyPr>
          <a:lstStyle/>
          <a:p>
            <a:pPr>
              <a:spcBef>
                <a:spcPts val="0"/>
              </a:spcBef>
              <a:defRPr/>
            </a:pPr>
            <a:r>
              <a:rPr lang="en-AU" sz="5400" b="1" dirty="0">
                <a:solidFill>
                  <a:schemeClr val="bg1"/>
                </a:solidFill>
                <a:effectLst>
                  <a:outerShdw blurRad="38100" dist="38100" dir="2700000" algn="tl">
                    <a:srgbClr val="000000">
                      <a:alpha val="43137"/>
                    </a:srgbClr>
                  </a:outerShdw>
                </a:effectLst>
                <a:latin typeface="Algerian" pitchFamily="82" charset="0"/>
                <a:cs typeface="Arial" pitchFamily="34" charset="0"/>
                <a:sym typeface="Wingdings" pitchFamily="2" charset="2"/>
              </a:rPr>
              <a:t>ALUR PENINGKATAN MUTU</a:t>
            </a:r>
            <a:endParaRPr lang="en-US" sz="5400" b="1" dirty="0">
              <a:solidFill>
                <a:schemeClr val="bg1"/>
              </a:solidFill>
              <a:effectLst>
                <a:outerShdw blurRad="38100" dist="38100" dir="2700000" algn="tl">
                  <a:srgbClr val="000000">
                    <a:alpha val="43137"/>
                  </a:srgbClr>
                </a:outerShdw>
              </a:effectLst>
              <a:latin typeface="Algerian" pitchFamily="82" charset="0"/>
              <a:cs typeface="Arial" pitchFamily="34" charset="0"/>
            </a:endParaRPr>
          </a:p>
        </p:txBody>
      </p:sp>
      <p:graphicFrame>
        <p:nvGraphicFramePr>
          <p:cNvPr id="7" name="SmartArt Placeholder 6"/>
          <p:cNvGraphicFramePr>
            <a:graphicFrameLocks noGrp="1"/>
          </p:cNvGraphicFramePr>
          <p:nvPr>
            <p:ph type="dgm" idx="1"/>
          </p:nvPr>
        </p:nvGraphicFramePr>
        <p:xfrm>
          <a:off x="107504" y="1233376"/>
          <a:ext cx="8991600" cy="55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pPr>
              <a:defRPr/>
            </a:pPr>
            <a:fld id="{E3705C97-EF08-4571-B037-FE5068A5315E}" type="slidenum">
              <a:rPr lang="en-US" smtClean="0"/>
              <a:pPr>
                <a:defRPr/>
              </a:pPr>
              <a:t>9</a:t>
            </a:fld>
            <a:endParaRPr lang="en-US"/>
          </a:p>
        </p:txBody>
      </p:sp>
    </p:spTree>
    <p:extLst>
      <p:ext uri="{BB962C8B-B14F-4D97-AF65-F5344CB8AC3E}">
        <p14:creationId xmlns:p14="http://schemas.microsoft.com/office/powerpoint/2010/main" val="3335573008"/>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7">
                                            <p:graphicEl>
                                              <a:dgm id="{D2B877D3-188D-44CB-945C-9AB5AE638E18}"/>
                                            </p:graphicEl>
                                          </p:spTgt>
                                        </p:tgtEl>
                                        <p:attrNameLst>
                                          <p:attrName>style.visibility</p:attrName>
                                        </p:attrNameLst>
                                      </p:cBhvr>
                                      <p:to>
                                        <p:strVal val="visible"/>
                                      </p:to>
                                    </p:set>
                                    <p:anim calcmode="lin" valueType="num">
                                      <p:cBhvr additive="base">
                                        <p:cTn id="7" dur="500" fill="hold"/>
                                        <p:tgtEl>
                                          <p:spTgt spid="7">
                                            <p:graphicEl>
                                              <a:dgm id="{D2B877D3-188D-44CB-945C-9AB5AE638E18}"/>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graphicEl>
                                              <a:dgm id="{D2B877D3-188D-44CB-945C-9AB5AE638E18}"/>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7">
                                            <p:graphicEl>
                                              <a:dgm id="{771E03BD-7097-49BD-838F-A4441D52A94A}"/>
                                            </p:graphicEl>
                                          </p:spTgt>
                                        </p:tgtEl>
                                        <p:attrNameLst>
                                          <p:attrName>style.visibility</p:attrName>
                                        </p:attrNameLst>
                                      </p:cBhvr>
                                      <p:to>
                                        <p:strVal val="visible"/>
                                      </p:to>
                                    </p:set>
                                    <p:anim calcmode="lin" valueType="num">
                                      <p:cBhvr additive="base">
                                        <p:cTn id="13" dur="500" fill="hold"/>
                                        <p:tgtEl>
                                          <p:spTgt spid="7">
                                            <p:graphicEl>
                                              <a:dgm id="{771E03BD-7097-49BD-838F-A4441D52A94A}"/>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graphicEl>
                                              <a:dgm id="{771E03BD-7097-49BD-838F-A4441D52A94A}"/>
                                            </p:graphic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7">
                                            <p:graphicEl>
                                              <a:dgm id="{9B40673B-369A-47BB-BB22-C7959412999C}"/>
                                            </p:graphicEl>
                                          </p:spTgt>
                                        </p:tgtEl>
                                        <p:attrNameLst>
                                          <p:attrName>style.visibility</p:attrName>
                                        </p:attrNameLst>
                                      </p:cBhvr>
                                      <p:to>
                                        <p:strVal val="visible"/>
                                      </p:to>
                                    </p:set>
                                    <p:anim calcmode="lin" valueType="num">
                                      <p:cBhvr additive="base">
                                        <p:cTn id="19" dur="500" fill="hold"/>
                                        <p:tgtEl>
                                          <p:spTgt spid="7">
                                            <p:graphicEl>
                                              <a:dgm id="{9B40673B-369A-47BB-BB22-C7959412999C}"/>
                                            </p:graphic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graphicEl>
                                              <a:dgm id="{9B40673B-369A-47BB-BB22-C7959412999C}"/>
                                            </p:graphic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7">
                                            <p:graphicEl>
                                              <a:dgm id="{27EBE09E-4421-4337-9591-3259554F2DD8}"/>
                                            </p:graphicEl>
                                          </p:spTgt>
                                        </p:tgtEl>
                                        <p:attrNameLst>
                                          <p:attrName>style.visibility</p:attrName>
                                        </p:attrNameLst>
                                      </p:cBhvr>
                                      <p:to>
                                        <p:strVal val="visible"/>
                                      </p:to>
                                    </p:set>
                                    <p:anim calcmode="lin" valueType="num">
                                      <p:cBhvr additive="base">
                                        <p:cTn id="25" dur="500" fill="hold"/>
                                        <p:tgtEl>
                                          <p:spTgt spid="7">
                                            <p:graphicEl>
                                              <a:dgm id="{27EBE09E-4421-4337-9591-3259554F2DD8}"/>
                                            </p:graphic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
                                            <p:graphicEl>
                                              <a:dgm id="{27EBE09E-4421-4337-9591-3259554F2DD8}"/>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13427</TotalTime>
  <Words>1024</Words>
  <Application>Microsoft Office PowerPoint</Application>
  <PresentationFormat>On-screen Show (4:3)</PresentationFormat>
  <Paragraphs>222</Paragraphs>
  <Slides>43</Slides>
  <Notes>4</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43</vt:i4>
      </vt:variant>
    </vt:vector>
  </HeadingPairs>
  <TitlesOfParts>
    <vt:vector size="47" baseType="lpstr">
      <vt:lpstr>Office Theme</vt:lpstr>
      <vt:lpstr>Custom Design</vt:lpstr>
      <vt:lpstr>Document</vt:lpstr>
      <vt:lpstr>Clip</vt:lpstr>
      <vt:lpstr>PowerPoint Presentation</vt:lpstr>
      <vt:lpstr>PowerPoint Presentation</vt:lpstr>
      <vt:lpstr>I.PENDAHULUAN</vt:lpstr>
      <vt:lpstr>PowerPoint Presentation</vt:lpstr>
      <vt:lpstr>Mutu Perguruan Tinggi</vt:lpstr>
      <vt:lpstr>PowerPoint Presentation</vt:lpstr>
      <vt:lpstr>ALUR PROSES  DI PErGURUAN TINGGI</vt:lpstr>
      <vt:lpstr>II. Strategi meningkatkan mutu Unila </vt:lpstr>
      <vt:lpstr>ALUR PENINGKATAN MUTU</vt:lpstr>
      <vt:lpstr>PowerPoint Presentation</vt:lpstr>
      <vt:lpstr>PowerPoint Presentation</vt:lpstr>
      <vt:lpstr>Ketiga adalah dosen berkegiatan di luar kampus dengan mencari pengalaman industri atau berkegiatan di kampus lain.   Keempat  :praktisi mengajar di dalam kampus atau merekrut dosen yang berpengalaman di industri.    Kelima adalah hasil kerja dosen (hasil riset dan pengabdian masyarakat) dapat digunakan masyarakat dan mendapatkan rekognisi internasional.  Berapa jumlah riset yang menghasilkan karya nyata, inovasi, kebijakan atau publikasi yang standarnya internasional berupa riset terapan. Berguna tidak risetnya? Dijadikan acuan tidak? Dijadikan produk atau tidak?  Keenam adalah program studi bekerja sama dengan mitra kelas dunia dalam kurikulum, magang, dan penyerapan lulusan.   Ketujuh : kelas yang kolaboratif dan partisipatif melalui evaluasi berbasis proyek atau metode studi kasus;   Ke delapan : program studi berstandar internasional dengan akreditasi atau sertifikasi tingkat internasional.   Dari mahasiswa, kepala prodi (program studi), dosen, sampai ke rektor harus fokus kepada delapan IKU itu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KEBIJAKAN PENINGAKTAN MUTU UNILA</vt:lpstr>
      <vt:lpstr>PowerPoint Presentation</vt:lpstr>
      <vt:lpstr>PowerPoint Presentation</vt:lpstr>
      <vt:lpstr>PowerPoint Presentation</vt:lpstr>
      <vt:lpstr>III. PENUTUP</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TKR</dc:creator>
  <cp:lastModifiedBy>Prof Yulianto</cp:lastModifiedBy>
  <cp:revision>170</cp:revision>
  <cp:lastPrinted>2021-06-07T01:16:24Z</cp:lastPrinted>
  <dcterms:created xsi:type="dcterms:W3CDTF">2016-11-17T13:09:23Z</dcterms:created>
  <dcterms:modified xsi:type="dcterms:W3CDTF">2021-09-26T22:36:59Z</dcterms:modified>
</cp:coreProperties>
</file>