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63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61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13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474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00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81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895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24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2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0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0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771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9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2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4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0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5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0B6F6-4CEA-4ADD-AC6C-4C2DA9077829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93F7D-0C70-4C87-A7AB-1304C951D8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031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Tugas</a:t>
            </a:r>
            <a:r>
              <a:rPr lang="en-US" b="1" dirty="0" smtClean="0"/>
              <a:t> </a:t>
            </a:r>
            <a:r>
              <a:rPr lang="en-US" b="1" dirty="0" err="1" smtClean="0"/>
              <a:t>dasar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membuat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r>
              <a:rPr lang="en-US" b="1" dirty="0" smtClean="0"/>
              <a:t> PowerPoint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36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189"/>
          </a:xfrm>
        </p:spPr>
        <p:txBody>
          <a:bodyPr/>
          <a:lstStyle/>
          <a:p>
            <a:r>
              <a:rPr lang="en-US" b="1" dirty="0" err="1" smtClean="0"/>
              <a:t>Menambahkan</a:t>
            </a:r>
            <a:r>
              <a:rPr lang="en-US" b="1" dirty="0" smtClean="0"/>
              <a:t> </a:t>
            </a:r>
            <a:r>
              <a:rPr lang="en-US" b="1" dirty="0" err="1" smtClean="0"/>
              <a:t>bentuk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9829"/>
            <a:ext cx="105156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menambahkan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mengilustrasikan</a:t>
            </a:r>
            <a:r>
              <a:rPr lang="en-US" dirty="0" smtClean="0"/>
              <a:t> slide </a:t>
            </a:r>
            <a:r>
              <a:rPr lang="en-US" dirty="0" err="1" smtClean="0"/>
              <a:t>Anda</a:t>
            </a:r>
            <a:r>
              <a:rPr lang="en-US" dirty="0" smtClean="0"/>
              <a:t>. </a:t>
            </a:r>
          </a:p>
          <a:p>
            <a:r>
              <a:rPr lang="en-US" dirty="0" err="1" smtClean="0"/>
              <a:t>Pada</a:t>
            </a:r>
            <a:r>
              <a:rPr lang="en-US" dirty="0" smtClean="0"/>
              <a:t> tab </a:t>
            </a:r>
            <a:r>
              <a:rPr lang="en-US" b="1" dirty="0" err="1" smtClean="0"/>
              <a:t>sisipkan</a:t>
            </a:r>
            <a:r>
              <a:rPr lang="en-US" dirty="0" smtClean="0"/>
              <a:t> 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bentuk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menu yang </a:t>
            </a:r>
            <a:r>
              <a:rPr lang="en-US" dirty="0" err="1" smtClean="0"/>
              <a:t>muncul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 area slide,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seret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menggambar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Pilih</a:t>
            </a:r>
            <a:r>
              <a:rPr lang="en-US" dirty="0" smtClean="0"/>
              <a:t> tab </a:t>
            </a:r>
            <a:r>
              <a:rPr lang="en-US" b="1" dirty="0" smtClean="0"/>
              <a:t>format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b="1" dirty="0" smtClean="0"/>
              <a:t>format </a:t>
            </a:r>
            <a:r>
              <a:rPr lang="en-US" b="1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pita. </a:t>
            </a:r>
            <a:r>
              <a:rPr lang="en-US" dirty="0" err="1" smtClean="0"/>
              <a:t>Buka</a:t>
            </a:r>
            <a:r>
              <a:rPr lang="en-US" dirty="0" smtClean="0"/>
              <a:t> </a:t>
            </a:r>
            <a:r>
              <a:rPr lang="en-US" dirty="0" err="1" smtClean="0"/>
              <a:t>galeri</a:t>
            </a:r>
            <a:r>
              <a:rPr lang="en-US" dirty="0" smtClean="0"/>
              <a:t> </a:t>
            </a:r>
            <a:r>
              <a:rPr lang="en-US" b="1" dirty="0" err="1" smtClean="0"/>
              <a:t>gaya</a:t>
            </a:r>
            <a:r>
              <a:rPr lang="en-US" b="1" dirty="0" smtClean="0"/>
              <a:t> </a:t>
            </a:r>
            <a:r>
              <a:rPr lang="en-US" b="1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menambahkan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(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bayangan</a:t>
            </a:r>
            <a:r>
              <a:rPr lang="en-US" dirty="0" smtClean="0"/>
              <a:t>)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298" y="4641396"/>
            <a:ext cx="5286375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271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Menambahkan</a:t>
            </a:r>
            <a:r>
              <a:rPr lang="en-US" b="1" dirty="0" smtClean="0"/>
              <a:t> </a:t>
            </a:r>
            <a:r>
              <a:rPr lang="en-US" b="1" dirty="0" err="1" smtClean="0"/>
              <a:t>catatan</a:t>
            </a:r>
            <a:r>
              <a:rPr lang="en-US" b="1" dirty="0" smtClean="0"/>
              <a:t> </a:t>
            </a:r>
            <a:r>
              <a:rPr lang="en-US" b="1" dirty="0" err="1" smtClean="0"/>
              <a:t>pembicara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menjejalkan</a:t>
            </a:r>
            <a:r>
              <a:rPr lang="en-US" dirty="0" smtClean="0"/>
              <a:t> </a:t>
            </a:r>
            <a:r>
              <a:rPr lang="en-US" dirty="0" err="1" smtClean="0"/>
              <a:t>terlalu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.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menambahkan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jadikan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menjalankan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panel </a:t>
            </a:r>
            <a:r>
              <a:rPr lang="en-US" dirty="0" err="1" smtClean="0"/>
              <a:t>catatan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 smtClean="0"/>
              <a:t>jendela</a:t>
            </a:r>
            <a:r>
              <a:rPr lang="en-US" dirty="0" smtClean="0"/>
              <a:t>,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b="1" dirty="0" err="1" smtClean="0"/>
              <a:t>Catatan</a:t>
            </a:r>
            <a:r>
              <a:rPr lang="en-US" b="1" dirty="0" smtClean="0"/>
              <a:t> </a:t>
            </a:r>
          </a:p>
          <a:p>
            <a:r>
              <a:rPr lang="en-US" dirty="0" err="1" smtClean="0"/>
              <a:t>Klik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panel </a:t>
            </a:r>
            <a:r>
              <a:rPr lang="en-US" b="1" dirty="0" err="1" smtClean="0"/>
              <a:t>Catatan</a:t>
            </a:r>
            <a:r>
              <a:rPr lang="en-US" dirty="0" smtClean="0"/>
              <a:t> di </a:t>
            </a:r>
            <a:r>
              <a:rPr lang="en-US" dirty="0" err="1" smtClean="0"/>
              <a:t>bawah</a:t>
            </a:r>
            <a:r>
              <a:rPr lang="en-US" dirty="0" smtClean="0"/>
              <a:t> slide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ketikkan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6724" y="3876108"/>
            <a:ext cx="841374" cy="28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42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1343" y="334815"/>
            <a:ext cx="9307285" cy="6076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896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7284"/>
          </a:xfrm>
        </p:spPr>
        <p:txBody>
          <a:bodyPr/>
          <a:lstStyle/>
          <a:p>
            <a:r>
              <a:rPr lang="en-US" b="1" dirty="0" err="1" smtClean="0"/>
              <a:t>Menyampaikan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r>
              <a:rPr lang="en-US" b="1" dirty="0" smtClean="0"/>
              <a:t> </a:t>
            </a:r>
            <a:r>
              <a:rPr lang="en-US" b="1" dirty="0" err="1" smtClean="0"/>
              <a:t>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029"/>
            <a:ext cx="10515600" cy="5148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Pada tab </a:t>
            </a:r>
            <a:r>
              <a:rPr lang="fi-FI" b="1" dirty="0" smtClean="0"/>
              <a:t>Peragaan Slide</a:t>
            </a:r>
            <a:r>
              <a:rPr lang="fi-FI" dirty="0" smtClean="0"/>
              <a:t>, lakukan salah satu hal berikut ini: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memulai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slide </a:t>
            </a:r>
            <a:r>
              <a:rPr lang="en-US" dirty="0" err="1" smtClean="0"/>
              <a:t>pertama</a:t>
            </a:r>
            <a:r>
              <a:rPr lang="en-US" dirty="0" smtClean="0"/>
              <a:t>, di </a:t>
            </a:r>
            <a:r>
              <a:rPr lang="en-US" dirty="0" err="1" smtClean="0"/>
              <a:t>grup</a:t>
            </a:r>
            <a:r>
              <a:rPr lang="en-US" dirty="0" smtClean="0"/>
              <a:t> </a:t>
            </a:r>
            <a:r>
              <a:rPr lang="en-US" b="1" dirty="0" err="1" smtClean="0"/>
              <a:t>Mulai</a:t>
            </a:r>
            <a:r>
              <a:rPr lang="en-US" b="1" dirty="0" smtClean="0"/>
              <a:t> </a:t>
            </a:r>
            <a:r>
              <a:rPr lang="en-US" b="1" dirty="0" err="1" smtClean="0"/>
              <a:t>Peragaan</a:t>
            </a:r>
            <a:r>
              <a:rPr lang="en-US" b="1" dirty="0" smtClean="0"/>
              <a:t> Slide</a:t>
            </a:r>
            <a:r>
              <a:rPr lang="en-US" dirty="0" smtClean="0"/>
              <a:t>,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b="1" dirty="0" smtClean="0"/>
              <a:t>Dari </a:t>
            </a:r>
            <a:r>
              <a:rPr lang="en-US" b="1" dirty="0" err="1" smtClean="0"/>
              <a:t>Awal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di slide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b="1" dirty="0" smtClean="0"/>
              <a:t>Dari Slide </a:t>
            </a:r>
            <a:r>
              <a:rPr lang="en-US" b="1" dirty="0" err="1" smtClean="0"/>
              <a:t>Saat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r>
              <a:rPr lang="en-US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371" y="3042557"/>
            <a:ext cx="67056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705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Keluar dari tampilan Peragaan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Peragaan</a:t>
            </a:r>
            <a:r>
              <a:rPr lang="en-US" dirty="0" smtClean="0"/>
              <a:t> Slide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, </a:t>
            </a:r>
            <a:r>
              <a:rPr lang="en-US" dirty="0" err="1" smtClean="0"/>
              <a:t>pada</a:t>
            </a:r>
            <a:r>
              <a:rPr lang="en-US" dirty="0" smtClean="0"/>
              <a:t> keyboard, </a:t>
            </a:r>
            <a:r>
              <a:rPr lang="en-US" dirty="0" err="1" smtClean="0"/>
              <a:t>tekan</a:t>
            </a:r>
            <a:r>
              <a:rPr lang="en-US" dirty="0" smtClean="0"/>
              <a:t> </a:t>
            </a:r>
            <a:r>
              <a:rPr lang="en-US" b="1" dirty="0" smtClean="0"/>
              <a:t>Esc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012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Tips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membuat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r>
              <a:rPr lang="en-US" b="1" dirty="0" smtClean="0"/>
              <a:t> yang </a:t>
            </a:r>
            <a:r>
              <a:rPr lang="en-US" b="1" dirty="0" err="1" smtClean="0"/>
              <a:t>efektif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Meminimalkan</a:t>
            </a:r>
            <a:r>
              <a:rPr lang="en-US" b="1" dirty="0" smtClean="0"/>
              <a:t> </a:t>
            </a:r>
            <a:r>
              <a:rPr lang="en-US" b="1" dirty="0" err="1" smtClean="0"/>
              <a:t>jumlah</a:t>
            </a:r>
            <a:r>
              <a:rPr lang="en-US" b="1" dirty="0" smtClean="0"/>
              <a:t> slide</a:t>
            </a:r>
          </a:p>
          <a:p>
            <a:r>
              <a:rPr lang="en-US" b="1" dirty="0" err="1" smtClean="0"/>
              <a:t>Pilih</a:t>
            </a:r>
            <a:r>
              <a:rPr lang="en-US" b="1" dirty="0" smtClean="0"/>
              <a:t> </a:t>
            </a:r>
            <a:r>
              <a:rPr lang="en-US" b="1" dirty="0" err="1" smtClean="0"/>
              <a:t>ukuran</a:t>
            </a:r>
            <a:r>
              <a:rPr lang="en-US" b="1" dirty="0" smtClean="0"/>
              <a:t> font </a:t>
            </a:r>
            <a:r>
              <a:rPr lang="en-US" b="1" dirty="0" err="1" smtClean="0"/>
              <a:t>audiens</a:t>
            </a:r>
            <a:r>
              <a:rPr lang="en-US" b="1" dirty="0" smtClean="0"/>
              <a:t>-friendly</a:t>
            </a:r>
          </a:p>
          <a:p>
            <a:r>
              <a:rPr lang="en-US" b="1" dirty="0" err="1" smtClean="0"/>
              <a:t>Membuat</a:t>
            </a:r>
            <a:r>
              <a:rPr lang="en-US" b="1" dirty="0" smtClean="0"/>
              <a:t> </a:t>
            </a:r>
            <a:r>
              <a:rPr lang="en-US" b="1" dirty="0" err="1" smtClean="0"/>
              <a:t>teks</a:t>
            </a:r>
            <a:r>
              <a:rPr lang="en-US" b="1" dirty="0" smtClean="0"/>
              <a:t> slide </a:t>
            </a:r>
            <a:r>
              <a:rPr lang="en-US" b="1" dirty="0" err="1" smtClean="0"/>
              <a:t>Anda</a:t>
            </a:r>
            <a:r>
              <a:rPr lang="en-US" b="1" dirty="0" smtClean="0"/>
              <a:t> </a:t>
            </a:r>
            <a:r>
              <a:rPr lang="en-US" b="1" dirty="0" err="1" smtClean="0"/>
              <a:t>tetap</a:t>
            </a:r>
            <a:r>
              <a:rPr lang="en-US" b="1" dirty="0" smtClean="0"/>
              <a:t> </a:t>
            </a:r>
            <a:r>
              <a:rPr lang="en-US" b="1" dirty="0" err="1" smtClean="0"/>
              <a:t>sederhana</a:t>
            </a:r>
            <a:endParaRPr lang="en-US" b="1" dirty="0" smtClean="0"/>
          </a:p>
          <a:p>
            <a:r>
              <a:rPr lang="en-US" b="1" dirty="0" err="1" smtClean="0"/>
              <a:t>Menggunakan</a:t>
            </a:r>
            <a:r>
              <a:rPr lang="en-US" b="1" dirty="0" smtClean="0"/>
              <a:t> visual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membantu</a:t>
            </a:r>
            <a:r>
              <a:rPr lang="en-US" b="1" dirty="0" smtClean="0"/>
              <a:t> </a:t>
            </a:r>
            <a:r>
              <a:rPr lang="en-US" b="1" dirty="0" err="1" smtClean="0"/>
              <a:t>mengekspresikan</a:t>
            </a:r>
            <a:r>
              <a:rPr lang="en-US" b="1" dirty="0" smtClean="0"/>
              <a:t> </a:t>
            </a:r>
            <a:r>
              <a:rPr lang="en-US" b="1" dirty="0" err="1" smtClean="0"/>
              <a:t>pesan</a:t>
            </a:r>
            <a:r>
              <a:rPr lang="en-US" b="1" dirty="0" smtClean="0"/>
              <a:t> </a:t>
            </a:r>
            <a:r>
              <a:rPr lang="en-US" b="1" dirty="0" err="1" smtClean="0"/>
              <a:t>Anda</a:t>
            </a:r>
            <a:endParaRPr lang="en-US" b="1" dirty="0" smtClean="0"/>
          </a:p>
          <a:p>
            <a:r>
              <a:rPr lang="en-US" b="1" dirty="0" err="1" smtClean="0"/>
              <a:t>Membuat</a:t>
            </a:r>
            <a:r>
              <a:rPr lang="en-US" b="1" dirty="0" smtClean="0"/>
              <a:t> label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bagan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grafik</a:t>
            </a:r>
            <a:r>
              <a:rPr lang="en-US" b="1" dirty="0" smtClean="0"/>
              <a:t> </a:t>
            </a:r>
            <a:r>
              <a:rPr lang="en-US" b="1" dirty="0" err="1" smtClean="0"/>
              <a:t>dapat</a:t>
            </a:r>
            <a:r>
              <a:rPr lang="en-US" b="1" dirty="0" smtClean="0"/>
              <a:t> </a:t>
            </a:r>
            <a:r>
              <a:rPr lang="en-US" b="1" dirty="0" err="1" smtClean="0"/>
              <a:t>dipahami</a:t>
            </a:r>
            <a:endParaRPr lang="en-US" b="1" dirty="0" smtClean="0"/>
          </a:p>
          <a:p>
            <a:r>
              <a:rPr lang="en-US" b="1" dirty="0" err="1" smtClean="0"/>
              <a:t>Menerapkan</a:t>
            </a:r>
            <a:r>
              <a:rPr lang="en-US" b="1" dirty="0" smtClean="0"/>
              <a:t> </a:t>
            </a:r>
            <a:r>
              <a:rPr lang="en-US" b="1" dirty="0" err="1" smtClean="0"/>
              <a:t>latar</a:t>
            </a:r>
            <a:r>
              <a:rPr lang="en-US" b="1" dirty="0" smtClean="0"/>
              <a:t> </a:t>
            </a:r>
            <a:r>
              <a:rPr lang="en-US" b="1" dirty="0" err="1" smtClean="0"/>
              <a:t>belakang</a:t>
            </a:r>
            <a:r>
              <a:rPr lang="en-US" b="1" dirty="0" smtClean="0"/>
              <a:t> slide yang </a:t>
            </a:r>
            <a:r>
              <a:rPr lang="en-US" b="1" dirty="0" err="1" smtClean="0"/>
              <a:t>halus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konsisten</a:t>
            </a:r>
            <a:endParaRPr lang="en-US" b="1" dirty="0" smtClean="0"/>
          </a:p>
          <a:p>
            <a:r>
              <a:rPr lang="fi-FI" b="1" dirty="0" smtClean="0"/>
              <a:t>Memeriksa ejaan dan tata bahasa</a:t>
            </a:r>
          </a:p>
        </p:txBody>
      </p:sp>
    </p:spTree>
    <p:extLst>
      <p:ext uri="{BB962C8B-B14F-4D97-AF65-F5344CB8AC3E}">
        <p14:creationId xmlns:p14="http://schemas.microsoft.com/office/powerpoint/2010/main" val="2434043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2670" y="3046032"/>
            <a:ext cx="9905998" cy="1478570"/>
          </a:xfrm>
        </p:spPr>
        <p:txBody>
          <a:bodyPr/>
          <a:lstStyle/>
          <a:p>
            <a:pPr algn="ctr"/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628" y="13684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err="1" smtClean="0"/>
              <a:t>Presentasi</a:t>
            </a:r>
            <a:r>
              <a:rPr lang="en-US" sz="4000" b="1" dirty="0" smtClean="0"/>
              <a:t> PowerPoint</a:t>
            </a:r>
            <a:r>
              <a:rPr lang="en-US" sz="4000" dirty="0" smtClean="0"/>
              <a:t> </a:t>
            </a:r>
            <a:r>
              <a:rPr lang="en-US" sz="4000" dirty="0" err="1" smtClean="0"/>
              <a:t>berfungsi</a:t>
            </a:r>
            <a:r>
              <a:rPr lang="en-US" sz="4000" dirty="0" smtClean="0"/>
              <a:t> </a:t>
            </a:r>
            <a:r>
              <a:rPr lang="en-US" sz="4000" dirty="0" err="1" smtClean="0"/>
              <a:t>seperti</a:t>
            </a:r>
            <a:r>
              <a:rPr lang="en-US" sz="4000" dirty="0" smtClean="0"/>
              <a:t> </a:t>
            </a:r>
            <a:r>
              <a:rPr lang="en-US" sz="4000" dirty="0" err="1" smtClean="0"/>
              <a:t>peragaan</a:t>
            </a:r>
            <a:r>
              <a:rPr lang="en-US" sz="4000" dirty="0" smtClean="0"/>
              <a:t> slide.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menyampaikan</a:t>
            </a:r>
            <a:r>
              <a:rPr lang="en-US" sz="4000" dirty="0" smtClean="0"/>
              <a:t> </a:t>
            </a:r>
            <a:r>
              <a:rPr lang="en-US" sz="4000" dirty="0" err="1" smtClean="0"/>
              <a:t>pesan</a:t>
            </a:r>
            <a:r>
              <a:rPr lang="en-US" sz="4000" dirty="0" smtClean="0"/>
              <a:t> </a:t>
            </a:r>
            <a:r>
              <a:rPr lang="en-US" sz="4000" dirty="0" err="1" smtClean="0"/>
              <a:t>atau</a:t>
            </a:r>
            <a:r>
              <a:rPr lang="en-US" sz="4000" dirty="0" smtClean="0"/>
              <a:t> </a:t>
            </a:r>
            <a:r>
              <a:rPr lang="en-US" sz="4000" dirty="0" err="1" smtClean="0"/>
              <a:t>cerita</a:t>
            </a:r>
            <a:r>
              <a:rPr lang="en-US" sz="4000" dirty="0" smtClean="0"/>
              <a:t>, </a:t>
            </a:r>
            <a:r>
              <a:rPr lang="en-US" sz="4000" dirty="0" err="1" smtClean="0"/>
              <a:t>Anda</a:t>
            </a:r>
            <a:r>
              <a:rPr lang="en-US" sz="4000" dirty="0" smtClean="0"/>
              <a:t> </a:t>
            </a:r>
            <a:r>
              <a:rPr lang="en-US" sz="4000" dirty="0" err="1" smtClean="0"/>
              <a:t>membaginya</a:t>
            </a:r>
            <a:r>
              <a:rPr lang="en-US" sz="4000" dirty="0" smtClean="0"/>
              <a:t> </a:t>
            </a:r>
            <a:r>
              <a:rPr lang="en-US" sz="4000" dirty="0" err="1" smtClean="0"/>
              <a:t>menjadi</a:t>
            </a:r>
            <a:r>
              <a:rPr lang="en-US" sz="4000" dirty="0" smtClean="0"/>
              <a:t> slide. </a:t>
            </a:r>
            <a:r>
              <a:rPr lang="en-US" sz="4000" dirty="0" err="1" smtClean="0"/>
              <a:t>Pikirkan</a:t>
            </a:r>
            <a:r>
              <a:rPr lang="en-US" sz="4000" dirty="0" smtClean="0"/>
              <a:t> </a:t>
            </a:r>
            <a:r>
              <a:rPr lang="en-US" sz="4000" dirty="0" err="1" smtClean="0"/>
              <a:t>setiap</a:t>
            </a:r>
            <a:r>
              <a:rPr lang="en-US" sz="4000" dirty="0" smtClean="0"/>
              <a:t> slide </a:t>
            </a:r>
            <a:r>
              <a:rPr lang="en-US" sz="4000" dirty="0" err="1" smtClean="0"/>
              <a:t>sebagai</a:t>
            </a:r>
            <a:r>
              <a:rPr lang="en-US" sz="4000" dirty="0" smtClean="0"/>
              <a:t> </a:t>
            </a:r>
            <a:r>
              <a:rPr lang="en-US" sz="4000" dirty="0" err="1" smtClean="0"/>
              <a:t>kanvas</a:t>
            </a:r>
            <a:r>
              <a:rPr lang="en-US" sz="4000" dirty="0" smtClean="0"/>
              <a:t> </a:t>
            </a:r>
            <a:r>
              <a:rPr lang="en-US" sz="4000" dirty="0" err="1" smtClean="0"/>
              <a:t>kosong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gambar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kata-kata yang </a:t>
            </a:r>
            <a:r>
              <a:rPr lang="en-US" sz="4000" dirty="0" err="1" smtClean="0"/>
              <a:t>membantu</a:t>
            </a:r>
            <a:r>
              <a:rPr lang="en-US" sz="4000" dirty="0" smtClean="0"/>
              <a:t> </a:t>
            </a:r>
            <a:r>
              <a:rPr lang="en-US" sz="4000" dirty="0" err="1" smtClean="0"/>
              <a:t>Anda</a:t>
            </a:r>
            <a:r>
              <a:rPr lang="en-US" sz="4000" dirty="0" smtClean="0"/>
              <a:t> </a:t>
            </a:r>
            <a:r>
              <a:rPr lang="en-US" sz="4000" dirty="0" err="1" smtClean="0"/>
              <a:t>menceritakan</a:t>
            </a:r>
            <a:r>
              <a:rPr lang="en-US" sz="4000" dirty="0" smtClean="0"/>
              <a:t> </a:t>
            </a:r>
            <a:r>
              <a:rPr lang="en-US" sz="4000" dirty="0" err="1" smtClean="0"/>
              <a:t>kisah</a:t>
            </a:r>
            <a:r>
              <a:rPr lang="en-US" sz="4000" dirty="0" smtClean="0"/>
              <a:t> </a:t>
            </a:r>
            <a:r>
              <a:rPr lang="en-US" sz="4000" dirty="0" err="1" smtClean="0"/>
              <a:t>Anda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36971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Memilih</a:t>
            </a:r>
            <a:r>
              <a:rPr lang="en-US" b="1" dirty="0" smtClean="0"/>
              <a:t> </a:t>
            </a:r>
            <a:r>
              <a:rPr lang="en-US" b="1" dirty="0" err="1" smtClean="0"/>
              <a:t>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PowerPoint,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templat</a:t>
            </a:r>
            <a:r>
              <a:rPr lang="en-US" dirty="0" smtClean="0"/>
              <a:t> </a:t>
            </a:r>
            <a:r>
              <a:rPr lang="en-US" dirty="0" err="1" smtClean="0"/>
              <a:t>bawaan</a:t>
            </a:r>
            <a:r>
              <a:rPr lang="en-US" dirty="0" smtClean="0"/>
              <a:t>.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slide yang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, font,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bayangan</a:t>
            </a:r>
            <a:r>
              <a:rPr lang="en-US" dirty="0" smtClean="0"/>
              <a:t>, </a:t>
            </a:r>
            <a:r>
              <a:rPr lang="en-US" dirty="0" err="1" smtClean="0"/>
              <a:t>pantulan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.</a:t>
            </a:r>
          </a:p>
          <a:p>
            <a:pPr marL="804863" indent="-514350">
              <a:buAutoNum type="arabicPeriod"/>
            </a:pPr>
            <a:r>
              <a:rPr lang="en-US" dirty="0" err="1" smtClean="0"/>
              <a:t>Pada</a:t>
            </a:r>
            <a:r>
              <a:rPr lang="en-US" dirty="0" smtClean="0"/>
              <a:t> tab </a:t>
            </a:r>
            <a:r>
              <a:rPr lang="en-US" b="1" dirty="0" smtClean="0"/>
              <a:t>file</a:t>
            </a:r>
            <a:r>
              <a:rPr lang="en-US" dirty="0" smtClean="0"/>
              <a:t> di pita,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. PowerPoint </a:t>
            </a: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 smtClean="0"/>
              <a:t>pratinjau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dipilih</a:t>
            </a:r>
            <a:r>
              <a:rPr lang="en-US" dirty="0" smtClean="0"/>
              <a:t> di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.</a:t>
            </a:r>
          </a:p>
          <a:p>
            <a:pPr marL="804863" indent="-514350">
              <a:buAutoNum type="arabicPeriod"/>
            </a:pP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b="1" dirty="0" err="1" smtClean="0"/>
              <a:t>Buat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ambil</a:t>
            </a:r>
            <a:r>
              <a:rPr lang="en-US" dirty="0" smtClean="0"/>
              <a:t> </a:t>
            </a:r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b="1" dirty="0" err="1" smtClean="0"/>
              <a:t>Buat</a:t>
            </a:r>
            <a:r>
              <a:rPr lang="en-US" dirty="0" smtClean="0"/>
              <a:t>.</a:t>
            </a:r>
          </a:p>
          <a:p>
            <a:pPr marL="29051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2338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374" y="1186543"/>
            <a:ext cx="11340107" cy="482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5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Menyisipkan</a:t>
            </a:r>
            <a:r>
              <a:rPr lang="en-US" b="1" dirty="0" smtClean="0"/>
              <a:t> slide </a:t>
            </a:r>
            <a:r>
              <a:rPr lang="en-US" b="1" dirty="0" err="1" smtClean="0"/>
              <a:t>baru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26432"/>
          </a:xfrm>
        </p:spPr>
        <p:txBody>
          <a:bodyPr/>
          <a:lstStyle/>
          <a:p>
            <a:r>
              <a:rPr lang="en-US" dirty="0" smtClean="0"/>
              <a:t>Di tab </a:t>
            </a:r>
            <a:r>
              <a:rPr lang="en-US" b="1" dirty="0" err="1" smtClean="0"/>
              <a:t>Beranda</a:t>
            </a:r>
            <a:r>
              <a:rPr lang="en-US" dirty="0" smtClean="0"/>
              <a:t>,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b="1" dirty="0" smtClean="0"/>
              <a:t>Slide </a:t>
            </a:r>
            <a:r>
              <a:rPr lang="en-US" b="1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slide.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044" y="3244623"/>
            <a:ext cx="4672013" cy="273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38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Menyimpan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r>
              <a:rPr lang="en-US" b="1" dirty="0" smtClean="0"/>
              <a:t> </a:t>
            </a:r>
            <a:r>
              <a:rPr lang="en-US" b="1" dirty="0" err="1" smtClean="0"/>
              <a:t>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29943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Pada</a:t>
            </a:r>
            <a:r>
              <a:rPr lang="en-US" dirty="0" smtClean="0"/>
              <a:t> tab </a:t>
            </a:r>
            <a:r>
              <a:rPr lang="en-US" b="1" dirty="0" smtClean="0"/>
              <a:t>File</a:t>
            </a:r>
            <a:r>
              <a:rPr lang="en-US" dirty="0" smtClean="0"/>
              <a:t>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Simpan</a:t>
            </a:r>
            <a:r>
              <a:rPr lang="en-US" dirty="0" smtClean="0"/>
              <a:t>.</a:t>
            </a:r>
          </a:p>
          <a:p>
            <a:r>
              <a:rPr lang="da-DK" dirty="0" smtClean="0"/>
              <a:t>Pilih atau cari ke folder.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b="1" dirty="0" smtClean="0"/>
              <a:t>Nama file</a:t>
            </a:r>
            <a:r>
              <a:rPr lang="en-US" dirty="0" smtClean="0"/>
              <a:t>, </a:t>
            </a:r>
            <a:r>
              <a:rPr lang="en-US" dirty="0" err="1" smtClean="0"/>
              <a:t>ketikkan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Simpan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Catatan</a:t>
            </a:r>
            <a:r>
              <a:rPr lang="en-US" b="1" dirty="0" smtClean="0"/>
              <a:t>:</a:t>
            </a:r>
            <a:r>
              <a:rPr lang="en-US" dirty="0" smtClean="0"/>
              <a:t> 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menyimpan</a:t>
            </a:r>
            <a:r>
              <a:rPr lang="en-US" dirty="0" smtClean="0"/>
              <a:t> file </a:t>
            </a:r>
            <a:r>
              <a:rPr lang="en-US" dirty="0" err="1" smtClean="0"/>
              <a:t>pada</a:t>
            </a:r>
            <a:r>
              <a:rPr lang="en-US" dirty="0" smtClean="0"/>
              <a:t> folder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‘</a:t>
            </a:r>
            <a:r>
              <a:rPr lang="en-US" dirty="0" err="1" smtClean="0"/>
              <a:t>menyematkan</a:t>
            </a:r>
            <a:r>
              <a:rPr lang="en-US" dirty="0" smtClean="0"/>
              <a:t>’ path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tersedia</a:t>
            </a:r>
            <a:r>
              <a:rPr lang="en-US" dirty="0" smtClean="0"/>
              <a:t> (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diperlihatkan</a:t>
            </a:r>
            <a:r>
              <a:rPr lang="en-US" dirty="0" smtClean="0"/>
              <a:t> di </a:t>
            </a:r>
            <a:r>
              <a:rPr lang="en-US" dirty="0" err="1" smtClean="0"/>
              <a:t>samping</a:t>
            </a:r>
            <a:r>
              <a:rPr lang="en-US" dirty="0" smtClean="0"/>
              <a:t>).</a:t>
            </a:r>
          </a:p>
          <a:p>
            <a:r>
              <a:rPr lang="sv-SE" b="1" dirty="0" smtClean="0"/>
              <a:t>Tips:</a:t>
            </a:r>
            <a:r>
              <a:rPr lang="sv-SE" dirty="0" smtClean="0"/>
              <a:t> Simpan pekerjaan selagi Anda bekerja. Tekan </a:t>
            </a:r>
            <a:r>
              <a:rPr lang="sv-SE" b="1" dirty="0" smtClean="0"/>
              <a:t>Ctrl + S</a:t>
            </a:r>
            <a:r>
              <a:rPr lang="sv-SE" dirty="0" smtClean="0"/>
              <a:t> sering.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2725" y="2195626"/>
            <a:ext cx="4778790" cy="311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3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Menambahkan</a:t>
            </a:r>
            <a:r>
              <a:rPr lang="en-US" b="1" dirty="0" smtClean="0"/>
              <a:t> </a:t>
            </a:r>
            <a:r>
              <a:rPr lang="en-US" b="1" dirty="0" err="1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452257" cy="1723118"/>
          </a:xfrm>
        </p:spPr>
        <p:txBody>
          <a:bodyPr/>
          <a:lstStyle/>
          <a:p>
            <a:r>
              <a:rPr lang="nl-NL" dirty="0" smtClean="0"/>
              <a:t>Klik tempat penampung teks, dan mulailah mengetik.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280" y="2144013"/>
            <a:ext cx="5616349" cy="366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3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b="1" dirty="0" err="1" smtClean="0"/>
              <a:t>Memformat</a:t>
            </a:r>
            <a:r>
              <a:rPr lang="en-US" b="1" dirty="0" smtClean="0"/>
              <a:t> </a:t>
            </a:r>
            <a:r>
              <a:rPr lang="en-US" b="1" dirty="0" err="1" smtClean="0"/>
              <a:t>teks</a:t>
            </a:r>
            <a:r>
              <a:rPr lang="en-US" b="1" dirty="0" smtClean="0"/>
              <a:t> </a:t>
            </a:r>
            <a:r>
              <a:rPr lang="en-US" b="1" dirty="0" err="1" smtClean="0"/>
              <a:t>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4257"/>
            <a:ext cx="10515600" cy="5040086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.</a:t>
            </a:r>
          </a:p>
          <a:p>
            <a:r>
              <a:rPr lang="sv-SE" dirty="0" smtClean="0"/>
              <a:t>Di bawah </a:t>
            </a:r>
            <a:r>
              <a:rPr lang="sv-SE" b="1" dirty="0" smtClean="0"/>
              <a:t>Alat Menggambar</a:t>
            </a:r>
            <a:r>
              <a:rPr lang="sv-SE" dirty="0" smtClean="0"/>
              <a:t>, pilih </a:t>
            </a:r>
            <a:r>
              <a:rPr lang="sv-SE" b="1" dirty="0" smtClean="0"/>
              <a:t>Format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r>
              <a:rPr lang="fi-FI" dirty="0" smtClean="0"/>
              <a:t>Lakukan salah satu hal berikut ini: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Isian</a:t>
            </a:r>
            <a:r>
              <a:rPr lang="en-US" b="1" dirty="0" smtClean="0"/>
              <a:t> </a:t>
            </a:r>
            <a:r>
              <a:rPr lang="en-US" b="1" dirty="0" err="1" smtClean="0"/>
              <a:t>Teks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Kerangka</a:t>
            </a:r>
            <a:r>
              <a:rPr lang="en-US" b="1" dirty="0" smtClean="0"/>
              <a:t> </a:t>
            </a:r>
            <a:r>
              <a:rPr lang="en-US" b="1" dirty="0" err="1" smtClean="0"/>
              <a:t>Teks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warna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bayangan</a:t>
            </a:r>
            <a:r>
              <a:rPr lang="en-US" dirty="0" smtClean="0"/>
              <a:t>, </a:t>
            </a:r>
            <a:r>
              <a:rPr lang="en-US" dirty="0" err="1" smtClean="0"/>
              <a:t>pantulan</a:t>
            </a:r>
            <a:r>
              <a:rPr lang="en-US" dirty="0" smtClean="0"/>
              <a:t>, </a:t>
            </a:r>
            <a:r>
              <a:rPr lang="en-US" dirty="0" err="1" smtClean="0"/>
              <a:t>cahaya</a:t>
            </a:r>
            <a:r>
              <a:rPr lang="en-US" dirty="0" smtClean="0"/>
              <a:t>, </a:t>
            </a:r>
            <a:r>
              <a:rPr lang="en-US" dirty="0" err="1" smtClean="0"/>
              <a:t>kemiringan</a:t>
            </a:r>
            <a:r>
              <a:rPr lang="en-US" dirty="0" smtClean="0"/>
              <a:t>, </a:t>
            </a:r>
            <a:r>
              <a:rPr lang="en-US" dirty="0" err="1" smtClean="0"/>
              <a:t>rotasi</a:t>
            </a:r>
            <a:r>
              <a:rPr lang="en-US" dirty="0" smtClean="0"/>
              <a:t> 3D, </a:t>
            </a:r>
            <a:r>
              <a:rPr lang="en-US" dirty="0" err="1" smtClean="0"/>
              <a:t>transformasi</a:t>
            </a:r>
            <a:r>
              <a:rPr lang="en-US" dirty="0" smtClean="0"/>
              <a:t>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Efek</a:t>
            </a:r>
            <a:r>
              <a:rPr lang="en-US" b="1" dirty="0" smtClean="0"/>
              <a:t> </a:t>
            </a:r>
            <a:r>
              <a:rPr lang="en-US" b="1" dirty="0" err="1" smtClean="0"/>
              <a:t>Teks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inginkan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1" y="2193472"/>
            <a:ext cx="59055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803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4332"/>
          </a:xfrm>
        </p:spPr>
        <p:txBody>
          <a:bodyPr/>
          <a:lstStyle/>
          <a:p>
            <a:r>
              <a:rPr lang="en-US" b="1" dirty="0" err="1" smtClean="0"/>
              <a:t>Menambahkan</a:t>
            </a:r>
            <a:r>
              <a:rPr lang="en-US" b="1" dirty="0" smtClean="0"/>
              <a:t> </a:t>
            </a:r>
            <a:r>
              <a:rPr lang="en-US" b="1" dirty="0" err="1" smtClean="0"/>
              <a:t>gambar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/>
              <a:t>Pada tab </a:t>
            </a:r>
            <a:r>
              <a:rPr lang="fi-FI" b="1" dirty="0" smtClean="0"/>
              <a:t>Sisipkan</a:t>
            </a:r>
            <a:r>
              <a:rPr lang="fi-FI" dirty="0" smtClean="0"/>
              <a:t>, lakukan salah satu hal berikut ini: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menyisipkan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yang </a:t>
            </a:r>
            <a:r>
              <a:rPr lang="en-US" dirty="0" err="1" smtClean="0"/>
              <a:t>disimpan</a:t>
            </a:r>
            <a:r>
              <a:rPr lang="en-US" dirty="0" smtClean="0"/>
              <a:t> di drive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di server internal, </a:t>
            </a:r>
            <a:r>
              <a:rPr lang="en-US" dirty="0" err="1" smtClean="0"/>
              <a:t>klik</a:t>
            </a:r>
            <a:r>
              <a:rPr lang="en-US" dirty="0" smtClean="0"/>
              <a:t> </a:t>
            </a:r>
            <a:r>
              <a:rPr lang="en-US" b="1" dirty="0" err="1" smtClean="0"/>
              <a:t>Gambar</a:t>
            </a:r>
            <a:r>
              <a:rPr lang="en-US" dirty="0" smtClean="0"/>
              <a:t>, </a:t>
            </a:r>
            <a:r>
              <a:rPr lang="en-US" dirty="0" err="1" smtClean="0"/>
              <a:t>telusuri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Sisipkan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menyisipkan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web, </a:t>
            </a:r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b="1" dirty="0" err="1" smtClean="0"/>
              <a:t>gambar</a:t>
            </a:r>
            <a:r>
              <a:rPr lang="en-US" b="1" dirty="0" smtClean="0"/>
              <a:t> online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kotak</a:t>
            </a:r>
            <a:r>
              <a:rPr lang="en-US" dirty="0" smtClean="0"/>
              <a:t> </a:t>
            </a:r>
            <a:r>
              <a:rPr lang="en-US" dirty="0" err="1" smtClean="0"/>
              <a:t>pencarian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sv-SE" dirty="0" smtClean="0"/>
              <a:t>Pilih gambar, kemudian klik </a:t>
            </a:r>
            <a:r>
              <a:rPr lang="sv-SE" b="1" dirty="0" smtClean="0"/>
              <a:t>Sisipkan</a:t>
            </a:r>
            <a:r>
              <a:rPr lang="sv-SE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334" y="3642178"/>
            <a:ext cx="562927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36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15</TotalTime>
  <Words>520</Words>
  <Application>Microsoft Office PowerPoint</Application>
  <PresentationFormat>Widescreen</PresentationFormat>
  <Paragraphs>66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Trebuchet MS</vt:lpstr>
      <vt:lpstr>Tw Cen MT</vt:lpstr>
      <vt:lpstr>Wingdings</vt:lpstr>
      <vt:lpstr>Circuit</vt:lpstr>
      <vt:lpstr>Tugas dasar untuk membuat presentasi PowerPoint</vt:lpstr>
      <vt:lpstr>PowerPoint Presentation</vt:lpstr>
      <vt:lpstr>Memilih tema</vt:lpstr>
      <vt:lpstr>PowerPoint Presentation</vt:lpstr>
      <vt:lpstr>Menyisipkan slide baru</vt:lpstr>
      <vt:lpstr>Menyimpan presentasi Anda</vt:lpstr>
      <vt:lpstr>Menambahkan teks</vt:lpstr>
      <vt:lpstr>Memformat teks Anda</vt:lpstr>
      <vt:lpstr>Menambahkan gambar</vt:lpstr>
      <vt:lpstr>Menambahkan bentuk</vt:lpstr>
      <vt:lpstr>Menambahkan catatan pembicara</vt:lpstr>
      <vt:lpstr>PowerPoint Presentation</vt:lpstr>
      <vt:lpstr>Menyampaikan presentasi Anda</vt:lpstr>
      <vt:lpstr>Keluar dari tampilan Peragaan Slide</vt:lpstr>
      <vt:lpstr>Tips untuk membuat presentasi yang efektif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Tugas dasar untuk membuat presentasi PowerPoint</dc:title>
  <dc:creator>user</dc:creator>
  <cp:lastModifiedBy>user</cp:lastModifiedBy>
  <cp:revision>3</cp:revision>
  <dcterms:created xsi:type="dcterms:W3CDTF">2021-06-02T13:37:15Z</dcterms:created>
  <dcterms:modified xsi:type="dcterms:W3CDTF">2021-06-02T13:52:23Z</dcterms:modified>
</cp:coreProperties>
</file>