
<file path=[Content_Types].xml><?xml version="1.0" encoding="utf-8"?>
<Types xmlns="http://schemas.openxmlformats.org/package/2006/content-types">
  <Default Extension="crdownload" ContentType="image/pn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image18.crdownload" ContentType="image/jpeg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6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0" r:id="rId7"/>
    <p:sldId id="312" r:id="rId8"/>
    <p:sldId id="315" r:id="rId9"/>
    <p:sldId id="316" r:id="rId10"/>
    <p:sldId id="317" r:id="rId11"/>
    <p:sldId id="318" r:id="rId12"/>
    <p:sldId id="314" r:id="rId13"/>
    <p:sldId id="263" r:id="rId14"/>
    <p:sldId id="313" r:id="rId15"/>
    <p:sldId id="319" r:id="rId16"/>
    <p:sldId id="289" r:id="rId1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5BF8589-13B6-4FD5-A524-214112255BCE}">
  <a:tblStyle styleId="{95BF8589-13B6-4FD5-A524-214112255BC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9" name="Google Shape;7149;g9eef0a043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0" name="Google Shape;7150;g9eef0a043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6" name="Google Shape;7306;g9eef0a043f_0_1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7" name="Google Shape;7307;g9eef0a043f_0_1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3571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6" name="Google Shape;7306;g9eef0a043f_0_1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7" name="Google Shape;7307;g9eef0a043f_0_1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55610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7" name="Google Shape;7407;g9eef0a043f_0_28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08" name="Google Shape;7408;g9eef0a043f_0_28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7205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7" name="Google Shape;7407;g9eef0a043f_0_28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08" name="Google Shape;7408;g9eef0a043f_0_28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6" name="Google Shape;7306;g9eef0a043f_0_1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7" name="Google Shape;7307;g9eef0a043f_0_1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80631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7" name="Google Shape;7407;g9eef0a043f_0_28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08" name="Google Shape;7408;g9eef0a043f_0_28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17149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1" name="Google Shape;8861;g9eef0a043f_0_87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62" name="Google Shape;8862;g9eef0a043f_0_87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6" name="Google Shape;7206;g9eef0a043f_0_7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7" name="Google Shape;7207;g9eef0a043f_0_7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5" name="Google Shape;7245;g9fe55af377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6" name="Google Shape;7246;g9fe55af377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9" name="Google Shape;7299;g9eef0a043f_0_1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0" name="Google Shape;7300;g9eef0a043f_0_1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7" name="Google Shape;7317;g9eef0a043f_0_1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18" name="Google Shape;7318;g9eef0a043f_0_1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6" name="Google Shape;7306;g9eef0a043f_0_1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7" name="Google Shape;7307;g9eef0a043f_0_1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6" name="Google Shape;7306;g9eef0a043f_0_1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7" name="Google Shape;7307;g9eef0a043f_0_1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3553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6" name="Google Shape;7306;g9eef0a043f_0_1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7" name="Google Shape;7307;g9eef0a043f_0_1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6502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6" name="Google Shape;7306;g9eef0a043f_0_1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7" name="Google Shape;7307;g9eef0a043f_0_1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81235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1625100" y="1153123"/>
            <a:ext cx="5893800" cy="233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1925850" y="3369725"/>
            <a:ext cx="5292300" cy="8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24459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flipH="1">
            <a:off x="788711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-346382" y="790541"/>
            <a:ext cx="2258379" cy="640553"/>
            <a:chOff x="-2810250" y="3572525"/>
            <a:chExt cx="2106500" cy="597475"/>
          </a:xfrm>
        </p:grpSpPr>
        <p:sp>
          <p:nvSpPr>
            <p:cNvPr id="16" name="Google Shape;16;p2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" name="Google Shape;126;p2"/>
          <p:cNvGrpSpPr/>
          <p:nvPr/>
        </p:nvGrpSpPr>
        <p:grpSpPr>
          <a:xfrm>
            <a:off x="7629873" y="4385269"/>
            <a:ext cx="1773362" cy="564914"/>
            <a:chOff x="-4380075" y="3780200"/>
            <a:chExt cx="1637000" cy="521475"/>
          </a:xfrm>
        </p:grpSpPr>
        <p:sp>
          <p:nvSpPr>
            <p:cNvPr id="127" name="Google Shape;127;p2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8">
    <p:spTree>
      <p:nvGrpSpPr>
        <p:cNvPr id="1" name="Shape 6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5" name="Google Shape;6325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26" name="Google Shape;6326;p35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6327" name="Google Shape;6327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8" name="Google Shape;6328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9" name="Google Shape;6329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0" name="Google Shape;6330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1" name="Google Shape;6331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2" name="Google Shape;6332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3" name="Google Shape;6333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4" name="Google Shape;6334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5" name="Google Shape;6335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6" name="Google Shape;6336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7" name="Google Shape;6337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8" name="Google Shape;6338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9" name="Google Shape;6339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0" name="Google Shape;6340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1" name="Google Shape;6341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2" name="Google Shape;6342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3" name="Google Shape;6343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4" name="Google Shape;6344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5" name="Google Shape;6345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6" name="Google Shape;6346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7" name="Google Shape;6347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8" name="Google Shape;6348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9" name="Google Shape;6349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0" name="Google Shape;6350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1" name="Google Shape;6351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2" name="Google Shape;6352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3" name="Google Shape;6353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4" name="Google Shape;6354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5" name="Google Shape;6355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6" name="Google Shape;6356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7" name="Google Shape;6357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8" name="Google Shape;6358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9" name="Google Shape;6359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0" name="Google Shape;6360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1" name="Google Shape;6361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2" name="Google Shape;6362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3" name="Google Shape;6363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4" name="Google Shape;6364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5" name="Google Shape;6365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6" name="Google Shape;6366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7" name="Google Shape;6367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8" name="Google Shape;6368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9" name="Google Shape;6369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0" name="Google Shape;6370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1" name="Google Shape;6371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2" name="Google Shape;6372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3" name="Google Shape;6373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4" name="Google Shape;6374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5" name="Google Shape;6375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6" name="Google Shape;6376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7" name="Google Shape;6377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8" name="Google Shape;6378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9" name="Google Shape;6379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0" name="Google Shape;6380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1" name="Google Shape;6381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2" name="Google Shape;6382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3" name="Google Shape;6383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4" name="Google Shape;6384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5" name="Google Shape;6385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6" name="Google Shape;6386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7" name="Google Shape;6387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8" name="Google Shape;6388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9" name="Google Shape;6389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0" name="Google Shape;6390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1" name="Google Shape;6391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2" name="Google Shape;6392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3" name="Google Shape;6393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4" name="Google Shape;6394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5" name="Google Shape;6395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6" name="Google Shape;6396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7" name="Google Shape;6397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8" name="Google Shape;6398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9" name="Google Shape;6399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0" name="Google Shape;6400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1" name="Google Shape;6401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2" name="Google Shape;6402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3" name="Google Shape;6403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4" name="Google Shape;6404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5" name="Google Shape;6405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6" name="Google Shape;6406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7" name="Google Shape;6407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8" name="Google Shape;6408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9" name="Google Shape;6409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0" name="Google Shape;6410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1" name="Google Shape;6411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2" name="Google Shape;6412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3" name="Google Shape;6413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4" name="Google Shape;6414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5" name="Google Shape;6415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6" name="Google Shape;6416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7" name="Google Shape;6417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8" name="Google Shape;6418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9" name="Google Shape;6419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0" name="Google Shape;6420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1" name="Google Shape;6421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2" name="Google Shape;6422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3" name="Google Shape;6423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4" name="Google Shape;6424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5" name="Google Shape;6425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6" name="Google Shape;6426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7" name="Google Shape;6427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8" name="Google Shape;6428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9" name="Google Shape;6429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0" name="Google Shape;6430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1" name="Google Shape;6431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2" name="Google Shape;6432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3" name="Google Shape;6433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4" name="Google Shape;6434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5" name="Google Shape;6435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6" name="Google Shape;6436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437" name="Google Shape;6437;p35"/>
          <p:cNvPicPr preferRelativeResize="0"/>
          <p:nvPr/>
        </p:nvPicPr>
        <p:blipFill>
          <a:blip r:embed="rId3">
            <a:alphaModFix amt="82000"/>
          </a:blip>
          <a:stretch>
            <a:fillRect/>
          </a:stretch>
        </p:blipFill>
        <p:spPr>
          <a:xfrm>
            <a:off x="7120776" y="64906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8" name="Google Shape;6438;p35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>
            <a:off x="-1043674" y="4533144"/>
            <a:ext cx="2619999" cy="465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39" name="Google Shape;6439;p35"/>
          <p:cNvGrpSpPr/>
          <p:nvPr/>
        </p:nvGrpSpPr>
        <p:grpSpPr>
          <a:xfrm>
            <a:off x="-530175" y="538288"/>
            <a:ext cx="2106500" cy="597475"/>
            <a:chOff x="-2810250" y="3572525"/>
            <a:chExt cx="2106500" cy="597475"/>
          </a:xfrm>
        </p:grpSpPr>
        <p:sp>
          <p:nvSpPr>
            <p:cNvPr id="6440" name="Google Shape;6440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1" name="Google Shape;6441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2" name="Google Shape;6442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3" name="Google Shape;6443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4" name="Google Shape;6444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5" name="Google Shape;6445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6" name="Google Shape;6446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7" name="Google Shape;6447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8" name="Google Shape;6448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9" name="Google Shape;6449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0" name="Google Shape;6450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1" name="Google Shape;6451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2" name="Google Shape;6452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3" name="Google Shape;6453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4" name="Google Shape;6454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5" name="Google Shape;6455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6" name="Google Shape;6456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7" name="Google Shape;6457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8" name="Google Shape;6458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9" name="Google Shape;6459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0" name="Google Shape;6460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1" name="Google Shape;6461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2" name="Google Shape;6462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3" name="Google Shape;6463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4" name="Google Shape;6464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5" name="Google Shape;6465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6" name="Google Shape;6466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7" name="Google Shape;6467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8" name="Google Shape;6468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9" name="Google Shape;6469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0" name="Google Shape;6470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1" name="Google Shape;6471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2" name="Google Shape;6472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3" name="Google Shape;6473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4" name="Google Shape;6474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5" name="Google Shape;6475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6" name="Google Shape;6476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7" name="Google Shape;6477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8" name="Google Shape;6478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9" name="Google Shape;6479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0" name="Google Shape;6480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1" name="Google Shape;6481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2" name="Google Shape;6482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3" name="Google Shape;6483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4" name="Google Shape;6484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5" name="Google Shape;6485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6" name="Google Shape;6486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7" name="Google Shape;6487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8" name="Google Shape;6488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9" name="Google Shape;6489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0" name="Google Shape;6490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1" name="Google Shape;6491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2" name="Google Shape;6492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3" name="Google Shape;6493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4" name="Google Shape;6494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5" name="Google Shape;6495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6" name="Google Shape;6496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7" name="Google Shape;6497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8" name="Google Shape;6498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9" name="Google Shape;6499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0" name="Google Shape;6500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1" name="Google Shape;6501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2" name="Google Shape;6502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3" name="Google Shape;6503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4" name="Google Shape;6504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5" name="Google Shape;6505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6" name="Google Shape;6506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7" name="Google Shape;6507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8" name="Google Shape;6508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9" name="Google Shape;6509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0" name="Google Shape;6510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1" name="Google Shape;6511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2" name="Google Shape;6512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3" name="Google Shape;6513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4" name="Google Shape;6514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5" name="Google Shape;6515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6" name="Google Shape;6516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7" name="Google Shape;6517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8" name="Google Shape;6518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9" name="Google Shape;6519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0" name="Google Shape;6520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1" name="Google Shape;6521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2" name="Google Shape;6522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3" name="Google Shape;6523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4" name="Google Shape;6524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5" name="Google Shape;6525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6" name="Google Shape;6526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7" name="Google Shape;6527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8" name="Google Shape;6528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9" name="Google Shape;6529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0" name="Google Shape;6530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1" name="Google Shape;6531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2" name="Google Shape;6532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3" name="Google Shape;6533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4" name="Google Shape;6534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5" name="Google Shape;6535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6" name="Google Shape;6536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7" name="Google Shape;6537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8" name="Google Shape;6538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9" name="Google Shape;6539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0" name="Google Shape;6540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1" name="Google Shape;6541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2" name="Google Shape;6542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3" name="Google Shape;6543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4" name="Google Shape;6544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5" name="Google Shape;6545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6" name="Google Shape;6546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7" name="Google Shape;6547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8" name="Google Shape;6548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9" name="Google Shape;6549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3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8_1">
    <p:spTree>
      <p:nvGrpSpPr>
        <p:cNvPr id="1" name="Shape 6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1" name="Google Shape;6551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52" name="Google Shape;6552;p36"/>
          <p:cNvGrpSpPr/>
          <p:nvPr/>
        </p:nvGrpSpPr>
        <p:grpSpPr>
          <a:xfrm>
            <a:off x="0" y="4603500"/>
            <a:ext cx="2106500" cy="597475"/>
            <a:chOff x="-2810250" y="3572525"/>
            <a:chExt cx="2106500" cy="597475"/>
          </a:xfrm>
        </p:grpSpPr>
        <p:sp>
          <p:nvSpPr>
            <p:cNvPr id="6553" name="Google Shape;6553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4" name="Google Shape;6554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5" name="Google Shape;6555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6" name="Google Shape;6556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7" name="Google Shape;6557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8" name="Google Shape;6558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9" name="Google Shape;6559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0" name="Google Shape;6560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1" name="Google Shape;6561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2" name="Google Shape;6562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3" name="Google Shape;6563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4" name="Google Shape;6564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5" name="Google Shape;6565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6" name="Google Shape;6566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7" name="Google Shape;6567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8" name="Google Shape;6568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9" name="Google Shape;6569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0" name="Google Shape;6570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1" name="Google Shape;6571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2" name="Google Shape;6572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3" name="Google Shape;6573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4" name="Google Shape;6574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5" name="Google Shape;6575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6" name="Google Shape;6576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7" name="Google Shape;6577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8" name="Google Shape;6578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9" name="Google Shape;6579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0" name="Google Shape;6580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1" name="Google Shape;6581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2" name="Google Shape;6582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3" name="Google Shape;6583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4" name="Google Shape;6584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5" name="Google Shape;6585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6" name="Google Shape;6586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7" name="Google Shape;6587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8" name="Google Shape;6588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9" name="Google Shape;6589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0" name="Google Shape;6590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1" name="Google Shape;6591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2" name="Google Shape;6592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3" name="Google Shape;6593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4" name="Google Shape;6594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5" name="Google Shape;6595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6" name="Google Shape;6596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7" name="Google Shape;6597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8" name="Google Shape;6598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9" name="Google Shape;6599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0" name="Google Shape;6600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1" name="Google Shape;6601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2" name="Google Shape;6602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3" name="Google Shape;6603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4" name="Google Shape;6604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5" name="Google Shape;6605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6" name="Google Shape;6606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7" name="Google Shape;6607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8" name="Google Shape;6608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9" name="Google Shape;6609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0" name="Google Shape;6610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1" name="Google Shape;6611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2" name="Google Shape;6612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3" name="Google Shape;6613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4" name="Google Shape;6614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5" name="Google Shape;6615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6" name="Google Shape;6616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7" name="Google Shape;6617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8" name="Google Shape;6618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9" name="Google Shape;6619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0" name="Google Shape;6620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1" name="Google Shape;6621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2" name="Google Shape;6622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3" name="Google Shape;6623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4" name="Google Shape;6624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5" name="Google Shape;6625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6" name="Google Shape;6626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7" name="Google Shape;6627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8" name="Google Shape;6628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9" name="Google Shape;6629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0" name="Google Shape;6630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1" name="Google Shape;6631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2" name="Google Shape;6632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3" name="Google Shape;6633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4" name="Google Shape;6634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5" name="Google Shape;6635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6" name="Google Shape;6636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7" name="Google Shape;6637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8" name="Google Shape;6638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9" name="Google Shape;6639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0" name="Google Shape;6640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1" name="Google Shape;6641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2" name="Google Shape;6642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3" name="Google Shape;6643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4" name="Google Shape;6644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5" name="Google Shape;6645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6" name="Google Shape;6646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7" name="Google Shape;6647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8" name="Google Shape;6648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9" name="Google Shape;6649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0" name="Google Shape;6650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1" name="Google Shape;6651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2" name="Google Shape;6652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3" name="Google Shape;6653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4" name="Google Shape;6654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5" name="Google Shape;6655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6" name="Google Shape;6656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7" name="Google Shape;6657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8" name="Google Shape;6658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9" name="Google Shape;6659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0" name="Google Shape;6660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1" name="Google Shape;6661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2" name="Google Shape;6662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3" name="Google Shape;6663;p36"/>
          <p:cNvGrpSpPr/>
          <p:nvPr/>
        </p:nvGrpSpPr>
        <p:grpSpPr>
          <a:xfrm flipH="1">
            <a:off x="7696200" y="550600"/>
            <a:ext cx="2106500" cy="597475"/>
            <a:chOff x="-2810250" y="3572525"/>
            <a:chExt cx="2106500" cy="597475"/>
          </a:xfrm>
        </p:grpSpPr>
        <p:sp>
          <p:nvSpPr>
            <p:cNvPr id="6664" name="Google Shape;6664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5" name="Google Shape;6665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6" name="Google Shape;6666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7" name="Google Shape;6667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8" name="Google Shape;6668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9" name="Google Shape;6669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0" name="Google Shape;6670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1" name="Google Shape;6671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2" name="Google Shape;6672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3" name="Google Shape;6673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4" name="Google Shape;6674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5" name="Google Shape;6675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6" name="Google Shape;6676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7" name="Google Shape;6677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8" name="Google Shape;6678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9" name="Google Shape;6679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0" name="Google Shape;6680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1" name="Google Shape;6681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2" name="Google Shape;6682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3" name="Google Shape;6683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4" name="Google Shape;6684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5" name="Google Shape;6685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6" name="Google Shape;6686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7" name="Google Shape;6687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8" name="Google Shape;6688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9" name="Google Shape;6689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0" name="Google Shape;6690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1" name="Google Shape;6691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2" name="Google Shape;6692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3" name="Google Shape;6693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4" name="Google Shape;6694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5" name="Google Shape;6695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6" name="Google Shape;6696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7" name="Google Shape;6697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8" name="Google Shape;6698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9" name="Google Shape;6699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0" name="Google Shape;6700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1" name="Google Shape;6701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2" name="Google Shape;6702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3" name="Google Shape;6703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4" name="Google Shape;6704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7" name="Google Shape;6707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8" name="Google Shape;6708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9" name="Google Shape;6709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0" name="Google Shape;6710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1" name="Google Shape;6711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2" name="Google Shape;6712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3" name="Google Shape;6713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4" name="Google Shape;6714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5" name="Google Shape;6715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6" name="Google Shape;6716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7" name="Google Shape;6717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8" name="Google Shape;6718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0" name="Google Shape;6720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1" name="Google Shape;6721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2" name="Google Shape;6722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4" name="Google Shape;6724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5" name="Google Shape;6725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6" name="Google Shape;6726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7" name="Google Shape;6727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8" name="Google Shape;6728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9" name="Google Shape;6729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0" name="Google Shape;6730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1" name="Google Shape;6731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2" name="Google Shape;6732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3" name="Google Shape;6733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4" name="Google Shape;6734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5" name="Google Shape;6735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6" name="Google Shape;6736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7" name="Google Shape;6737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8" name="Google Shape;6738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9" name="Google Shape;6739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0" name="Google Shape;6740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1" name="Google Shape;6741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2" name="Google Shape;6742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3" name="Google Shape;6743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4" name="Google Shape;6744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5" name="Google Shape;6745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6" name="Google Shape;6746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7" name="Google Shape;6747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8" name="Google Shape;6748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9" name="Google Shape;6749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0" name="Google Shape;6750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1" name="Google Shape;6751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2" name="Google Shape;6752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3" name="Google Shape;6753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4" name="Google Shape;6754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5" name="Google Shape;6755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6" name="Google Shape;6756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2" name="Google Shape;6762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00426E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774" name="Google Shape;6774;p36"/>
          <p:cNvPicPr preferRelativeResize="0"/>
          <p:nvPr/>
        </p:nvPicPr>
        <p:blipFill>
          <a:blip r:embed="rId3">
            <a:alphaModFix amt="64000"/>
          </a:blip>
          <a:stretch>
            <a:fillRect/>
          </a:stretch>
        </p:blipFill>
        <p:spPr>
          <a:xfrm rot="3318291">
            <a:off x="-431438" y="-1270594"/>
            <a:ext cx="1956100" cy="2963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5" name="Google Shape;6775;p36"/>
          <p:cNvPicPr preferRelativeResize="0"/>
          <p:nvPr/>
        </p:nvPicPr>
        <p:blipFill>
          <a:blip r:embed="rId4">
            <a:alphaModFix amt="64000"/>
          </a:blip>
          <a:stretch>
            <a:fillRect/>
          </a:stretch>
        </p:blipFill>
        <p:spPr>
          <a:xfrm rot="-2700011">
            <a:off x="6742811" y="3651283"/>
            <a:ext cx="3372624" cy="221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8_1_1">
    <p:spTree>
      <p:nvGrpSpPr>
        <p:cNvPr id="1" name="Shape 6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77" name="Google Shape;6777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78" name="Google Shape;6778;p37"/>
          <p:cNvGrpSpPr/>
          <p:nvPr/>
        </p:nvGrpSpPr>
        <p:grpSpPr>
          <a:xfrm>
            <a:off x="-1185137" y="840925"/>
            <a:ext cx="2106500" cy="597475"/>
            <a:chOff x="-2810250" y="3572525"/>
            <a:chExt cx="2106500" cy="597475"/>
          </a:xfrm>
        </p:grpSpPr>
        <p:sp>
          <p:nvSpPr>
            <p:cNvPr id="6779" name="Google Shape;6779;p3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3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3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2" name="Google Shape;6782;p3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3" name="Google Shape;6783;p3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3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3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3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3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3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9" name="Google Shape;6789;p3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3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3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3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3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3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3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6" name="Google Shape;6796;p3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7" name="Google Shape;6797;p3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3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3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0" name="Google Shape;6800;p3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1" name="Google Shape;6801;p3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3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3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3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3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3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3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3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3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0" name="Google Shape;6810;p3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1" name="Google Shape;6811;p3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3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3" name="Google Shape;6813;p3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4" name="Google Shape;6814;p3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3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3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7" name="Google Shape;6817;p3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3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3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3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3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2" name="Google Shape;6822;p3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3" name="Google Shape;6823;p3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3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3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3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7" name="Google Shape;6827;p3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8" name="Google Shape;6828;p3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9" name="Google Shape;6829;p3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0" name="Google Shape;6830;p3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3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2" name="Google Shape;6832;p3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3" name="Google Shape;6833;p3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3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5" name="Google Shape;6835;p3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6" name="Google Shape;6836;p3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3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8" name="Google Shape;6838;p3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3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3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3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3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3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3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3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3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3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3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3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3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3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3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3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3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3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3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3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3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3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3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3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2" name="Google Shape;6862;p3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3" name="Google Shape;6863;p3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3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3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6" name="Google Shape;6866;p3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3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3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3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3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3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3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3" name="Google Shape;6873;p3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3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5" name="Google Shape;6875;p3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6" name="Google Shape;6876;p3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3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3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9" name="Google Shape;6879;p3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0" name="Google Shape;6880;p3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1" name="Google Shape;6881;p3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3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3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4" name="Google Shape;6884;p3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3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3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3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3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9" name="Google Shape;6889;p37"/>
          <p:cNvGrpSpPr/>
          <p:nvPr/>
        </p:nvGrpSpPr>
        <p:grpSpPr>
          <a:xfrm>
            <a:off x="7738988" y="4488250"/>
            <a:ext cx="1637000" cy="521475"/>
            <a:chOff x="-4380075" y="3780200"/>
            <a:chExt cx="1637000" cy="521475"/>
          </a:xfrm>
        </p:grpSpPr>
        <p:sp>
          <p:nvSpPr>
            <p:cNvPr id="6890" name="Google Shape;6890;p37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37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37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37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37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37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37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37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37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37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37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37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37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37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37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37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37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37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37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9" name="Google Shape;6909;p37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0" name="Google Shape;6910;p37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37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37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37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37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37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37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37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37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37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37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37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37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37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37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37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37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37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37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37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37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37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37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37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37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37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37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37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37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37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37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37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2" name="Google Shape;6942;p37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3" name="Google Shape;6943;p37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37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37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37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37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37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37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37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37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37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37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37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37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37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37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958" name="Google Shape;6958;p37"/>
          <p:cNvPicPr preferRelativeResize="0"/>
          <p:nvPr/>
        </p:nvPicPr>
        <p:blipFill>
          <a:blip r:embed="rId3">
            <a:alphaModFix amt="67000"/>
          </a:blip>
          <a:stretch>
            <a:fillRect/>
          </a:stretch>
        </p:blipFill>
        <p:spPr>
          <a:xfrm>
            <a:off x="6785838" y="562625"/>
            <a:ext cx="35433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9" name="Google Shape;6959;p37"/>
          <p:cNvPicPr preferRelativeResize="0"/>
          <p:nvPr/>
        </p:nvPicPr>
        <p:blipFill>
          <a:blip r:embed="rId4">
            <a:alphaModFix amt="67000"/>
          </a:blip>
          <a:stretch>
            <a:fillRect/>
          </a:stretch>
        </p:blipFill>
        <p:spPr>
          <a:xfrm>
            <a:off x="-731575" y="4507037"/>
            <a:ext cx="3793026" cy="67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_1_1_1">
    <p:spTree>
      <p:nvGrpSpPr>
        <p:cNvPr id="1" name="Shape 6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1" name="Google Shape;6961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62" name="Google Shape;6962;p38"/>
          <p:cNvGrpSpPr/>
          <p:nvPr/>
        </p:nvGrpSpPr>
        <p:grpSpPr>
          <a:xfrm>
            <a:off x="-786325" y="840925"/>
            <a:ext cx="2106500" cy="597475"/>
            <a:chOff x="-2810250" y="3572525"/>
            <a:chExt cx="2106500" cy="597475"/>
          </a:xfrm>
        </p:grpSpPr>
        <p:sp>
          <p:nvSpPr>
            <p:cNvPr id="6963" name="Google Shape;6963;p3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3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3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3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3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3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3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3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3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3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3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3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3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3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3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3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3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3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3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2" name="Google Shape;6982;p3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3" name="Google Shape;6983;p3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3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3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3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3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3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3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3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1" name="Google Shape;6991;p3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3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3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3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3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3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3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3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3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0" name="Google Shape;7000;p3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1" name="Google Shape;7001;p3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3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3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3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5" name="Google Shape;7005;p3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6" name="Google Shape;7006;p3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3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3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3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3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3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3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3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3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3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3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3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3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3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3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3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2" name="Google Shape;7022;p3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3" name="Google Shape;7023;p3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4" name="Google Shape;7024;p3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5" name="Google Shape;7025;p3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6" name="Google Shape;7026;p3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7" name="Google Shape;7027;p3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8" name="Google Shape;7028;p3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9" name="Google Shape;7029;p3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0" name="Google Shape;7030;p3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1" name="Google Shape;7031;p3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3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3" name="Google Shape;7033;p3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4" name="Google Shape;7034;p3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5" name="Google Shape;7035;p3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6" name="Google Shape;7036;p3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7" name="Google Shape;7037;p3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8" name="Google Shape;7038;p3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9" name="Google Shape;7039;p3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0" name="Google Shape;7040;p3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1" name="Google Shape;7041;p3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2" name="Google Shape;7042;p3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3" name="Google Shape;7043;p3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4" name="Google Shape;7044;p3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5" name="Google Shape;7045;p3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6" name="Google Shape;7046;p3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7" name="Google Shape;7047;p3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3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9" name="Google Shape;7049;p3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0" name="Google Shape;7050;p3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1" name="Google Shape;7051;p3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2" name="Google Shape;7052;p3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3" name="Google Shape;7053;p3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4" name="Google Shape;7054;p3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5" name="Google Shape;7055;p3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6" name="Google Shape;7056;p3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7" name="Google Shape;7057;p3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8" name="Google Shape;7058;p3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9" name="Google Shape;7059;p3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0" name="Google Shape;7060;p3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1" name="Google Shape;7061;p3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2" name="Google Shape;7062;p3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3" name="Google Shape;7063;p3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4" name="Google Shape;7064;p3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5" name="Google Shape;7065;p3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6" name="Google Shape;7066;p3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7" name="Google Shape;7067;p3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8" name="Google Shape;7068;p3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9" name="Google Shape;7069;p3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0" name="Google Shape;7070;p3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1" name="Google Shape;7071;p3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2" name="Google Shape;7072;p3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3" name="Google Shape;7073;p38"/>
          <p:cNvGrpSpPr/>
          <p:nvPr/>
        </p:nvGrpSpPr>
        <p:grpSpPr>
          <a:xfrm>
            <a:off x="8137800" y="4488250"/>
            <a:ext cx="1637000" cy="521475"/>
            <a:chOff x="-4380075" y="3780200"/>
            <a:chExt cx="1637000" cy="521475"/>
          </a:xfrm>
        </p:grpSpPr>
        <p:sp>
          <p:nvSpPr>
            <p:cNvPr id="7074" name="Google Shape;7074;p38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5" name="Google Shape;7075;p38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6" name="Google Shape;7076;p38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7" name="Google Shape;7077;p38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8" name="Google Shape;7078;p38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9" name="Google Shape;7079;p38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0" name="Google Shape;7080;p38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1" name="Google Shape;7081;p38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2" name="Google Shape;7082;p38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3" name="Google Shape;7083;p38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4" name="Google Shape;7084;p38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5" name="Google Shape;7085;p38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6" name="Google Shape;7086;p38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7" name="Google Shape;7087;p38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8" name="Google Shape;7088;p38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9" name="Google Shape;7089;p38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0" name="Google Shape;7090;p38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1" name="Google Shape;7091;p38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2" name="Google Shape;7092;p38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3" name="Google Shape;7093;p38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4" name="Google Shape;7094;p38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5" name="Google Shape;7095;p38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6" name="Google Shape;7096;p38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7" name="Google Shape;7097;p38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8" name="Google Shape;7098;p38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9" name="Google Shape;7099;p38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0" name="Google Shape;7100;p38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1" name="Google Shape;7101;p38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2" name="Google Shape;7102;p38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3" name="Google Shape;7103;p38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4" name="Google Shape;7104;p38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5" name="Google Shape;7105;p38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6" name="Google Shape;7106;p38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7" name="Google Shape;7107;p38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8" name="Google Shape;7108;p38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9" name="Google Shape;7109;p38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0" name="Google Shape;7110;p38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1" name="Google Shape;7111;p38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2" name="Google Shape;7112;p38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3" name="Google Shape;7113;p38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4" name="Google Shape;7114;p38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5" name="Google Shape;7115;p38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6" name="Google Shape;7116;p38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7" name="Google Shape;7117;p38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8" name="Google Shape;7118;p38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9" name="Google Shape;7119;p38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0" name="Google Shape;7120;p38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1" name="Google Shape;7121;p38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2" name="Google Shape;7122;p38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3" name="Google Shape;7123;p38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38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5" name="Google Shape;7125;p38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6" name="Google Shape;7126;p38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7" name="Google Shape;7127;p38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8" name="Google Shape;7128;p38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9" name="Google Shape;7129;p38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0" name="Google Shape;7130;p38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1" name="Google Shape;7131;p38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2" name="Google Shape;7132;p38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3" name="Google Shape;7133;p38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4" name="Google Shape;7134;p38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5" name="Google Shape;7135;p38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6" name="Google Shape;7136;p38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7" name="Google Shape;7137;p38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8" name="Google Shape;7138;p38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9" name="Google Shape;7139;p38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0" name="Google Shape;7140;p38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1" name="Google Shape;7141;p38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142" name="Google Shape;7142;p38"/>
          <p:cNvPicPr preferRelativeResize="0"/>
          <p:nvPr/>
        </p:nvPicPr>
        <p:blipFill>
          <a:blip r:embed="rId3">
            <a:alphaModFix amt="78000"/>
          </a:blip>
          <a:stretch>
            <a:fillRect/>
          </a:stretch>
        </p:blipFill>
        <p:spPr>
          <a:xfrm rot="4087981">
            <a:off x="-1035713" y="2978796"/>
            <a:ext cx="2995599" cy="1964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3" name="Google Shape;7143;p38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-7867873">
            <a:off x="6954277" y="-481791"/>
            <a:ext cx="3426521" cy="2246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7120776" y="64906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4"/>
          <p:cNvPicPr preferRelativeResize="0"/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>
            <a:off x="-1043674" y="4533144"/>
            <a:ext cx="2619999" cy="465425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4"/>
          <p:cNvSpPr txBox="1">
            <a:spLocks noGrp="1"/>
          </p:cNvSpPr>
          <p:nvPr>
            <p:ph type="body" idx="1"/>
          </p:nvPr>
        </p:nvSpPr>
        <p:spPr>
          <a:xfrm>
            <a:off x="713691" y="1343127"/>
            <a:ext cx="7710900" cy="34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AutoNum type="arabicPeriod"/>
              <a:defRPr sz="1200"/>
            </a:lvl1pPr>
            <a:lvl2pPr marL="914400" lvl="1" indent="-323850" rtl="0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2pPr>
            <a:lvl3pPr marL="1371600" lvl="2" indent="-323850" rtl="0">
              <a:spcBef>
                <a:spcPts val="1600"/>
              </a:spcBef>
              <a:spcAft>
                <a:spcPts val="0"/>
              </a:spcAft>
              <a:buSzPts val="1500"/>
              <a:buAutoNum type="romanLcPeriod"/>
              <a:defRPr/>
            </a:lvl3pPr>
            <a:lvl4pPr marL="1828800" lvl="3" indent="-323850" rtl="0">
              <a:spcBef>
                <a:spcPts val="1600"/>
              </a:spcBef>
              <a:spcAft>
                <a:spcPts val="0"/>
              </a:spcAft>
              <a:buSzPts val="1500"/>
              <a:buAutoNum type="arabicPeriod"/>
              <a:defRPr/>
            </a:lvl4pPr>
            <a:lvl5pPr marL="2286000" lvl="4" indent="-323850" rtl="0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5pPr>
            <a:lvl6pPr marL="2743200" lvl="5" indent="-323850" rtl="0">
              <a:spcBef>
                <a:spcPts val="1600"/>
              </a:spcBef>
              <a:spcAft>
                <a:spcPts val="0"/>
              </a:spcAft>
              <a:buSzPts val="1500"/>
              <a:buAutoNum type="romanLcPeriod"/>
              <a:defRPr/>
            </a:lvl6pPr>
            <a:lvl7pPr marL="3200400" lvl="6" indent="-323850" rtl="0">
              <a:spcBef>
                <a:spcPts val="1600"/>
              </a:spcBef>
              <a:spcAft>
                <a:spcPts val="0"/>
              </a:spcAft>
              <a:buSzPts val="1500"/>
              <a:buAutoNum type="arabicPeriod"/>
              <a:defRPr/>
            </a:lvl7pPr>
            <a:lvl8pPr marL="3657600" lvl="7" indent="-323850" rtl="0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8pPr>
            <a:lvl9pPr marL="4114800" lvl="8" indent="-323850" rtl="0">
              <a:spcBef>
                <a:spcPts val="1600"/>
              </a:spcBef>
              <a:spcAft>
                <a:spcPts val="1600"/>
              </a:spcAft>
              <a:buSzPts val="15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387" name="Google Shape;387;p4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388" name="Google Shape;388;p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8" name="Google Shape;498;p4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5" name="Google Shape;128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6" name="Google Shape;1286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7" name="Google Shape;1287;p9"/>
          <p:cNvSpPr txBox="1">
            <a:spLocks noGrp="1"/>
          </p:cNvSpPr>
          <p:nvPr>
            <p:ph type="title"/>
          </p:nvPr>
        </p:nvSpPr>
        <p:spPr>
          <a:xfrm>
            <a:off x="1955250" y="1521421"/>
            <a:ext cx="5233500" cy="12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8" name="Google Shape;1288;p9"/>
          <p:cNvSpPr txBox="1">
            <a:spLocks noGrp="1"/>
          </p:cNvSpPr>
          <p:nvPr>
            <p:ph type="body" idx="1"/>
          </p:nvPr>
        </p:nvSpPr>
        <p:spPr>
          <a:xfrm>
            <a:off x="1931064" y="3012590"/>
            <a:ext cx="5292300" cy="8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89" name="Google Shape;1289;p9"/>
          <p:cNvSpPr/>
          <p:nvPr/>
        </p:nvSpPr>
        <p:spPr>
          <a:xfrm>
            <a:off x="-28174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9"/>
          <p:cNvSpPr/>
          <p:nvPr/>
        </p:nvSpPr>
        <p:spPr>
          <a:xfrm flipH="1">
            <a:off x="792426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91" name="Google Shape;1291;p9"/>
          <p:cNvGrpSpPr/>
          <p:nvPr/>
        </p:nvGrpSpPr>
        <p:grpSpPr>
          <a:xfrm>
            <a:off x="-786325" y="840925"/>
            <a:ext cx="2106500" cy="597475"/>
            <a:chOff x="-2810250" y="3572525"/>
            <a:chExt cx="2106500" cy="597475"/>
          </a:xfrm>
        </p:grpSpPr>
        <p:sp>
          <p:nvSpPr>
            <p:cNvPr id="1292" name="Google Shape;1292;p9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9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9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9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9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9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9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9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9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9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9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9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9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9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9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9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9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9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9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9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9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9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9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9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9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9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9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9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9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9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9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9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9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9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9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9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9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9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9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9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9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9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9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9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9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9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9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9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9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9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9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9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9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9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9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9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9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9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9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9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9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9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9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9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9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9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9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9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9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9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9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9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9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9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9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9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9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9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9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9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9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9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9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9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9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9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9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9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9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9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9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9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9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9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9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9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9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9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9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9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9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9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9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9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9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9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9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9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9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9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2" name="Google Shape;1402;p9"/>
          <p:cNvGrpSpPr/>
          <p:nvPr/>
        </p:nvGrpSpPr>
        <p:grpSpPr>
          <a:xfrm>
            <a:off x="8137800" y="4488250"/>
            <a:ext cx="1637000" cy="521475"/>
            <a:chOff x="-4380075" y="3780200"/>
            <a:chExt cx="1637000" cy="521475"/>
          </a:xfrm>
        </p:grpSpPr>
        <p:sp>
          <p:nvSpPr>
            <p:cNvPr id="1403" name="Google Shape;1403;p9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9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9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9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9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9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9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9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9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9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9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9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9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9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9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9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9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9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9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9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9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9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9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9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9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9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9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9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9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9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9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9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9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9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9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9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9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9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9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9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9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9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9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9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9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9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9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9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9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9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9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9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9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9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9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9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9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9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9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9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9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9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9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9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9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9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9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9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5"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0" name="Google Shape;1890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1" name="Google Shape;1891;p14"/>
          <p:cNvSpPr txBox="1">
            <a:spLocks noGrp="1"/>
          </p:cNvSpPr>
          <p:nvPr>
            <p:ph type="subTitle" idx="1"/>
          </p:nvPr>
        </p:nvSpPr>
        <p:spPr>
          <a:xfrm>
            <a:off x="1839913" y="3429700"/>
            <a:ext cx="22725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5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92" name="Google Shape;1892;p14"/>
          <p:cNvSpPr txBox="1">
            <a:spLocks noGrp="1"/>
          </p:cNvSpPr>
          <p:nvPr>
            <p:ph type="subTitle" idx="2"/>
          </p:nvPr>
        </p:nvSpPr>
        <p:spPr>
          <a:xfrm>
            <a:off x="5562876" y="3462723"/>
            <a:ext cx="2244600" cy="3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5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93" name="Google Shape;1893;p14"/>
          <p:cNvSpPr txBox="1">
            <a:spLocks noGrp="1"/>
          </p:cNvSpPr>
          <p:nvPr>
            <p:ph type="subTitle" idx="3"/>
          </p:nvPr>
        </p:nvSpPr>
        <p:spPr>
          <a:xfrm>
            <a:off x="1839901" y="2041273"/>
            <a:ext cx="22725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5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94" name="Google Shape;1894;p14"/>
          <p:cNvSpPr txBox="1">
            <a:spLocks noGrp="1"/>
          </p:cNvSpPr>
          <p:nvPr>
            <p:ph type="subTitle" idx="4"/>
          </p:nvPr>
        </p:nvSpPr>
        <p:spPr>
          <a:xfrm>
            <a:off x="5562876" y="2041273"/>
            <a:ext cx="22446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5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95" name="Google Shape;1895;p14"/>
          <p:cNvSpPr txBox="1">
            <a:spLocks noGrp="1"/>
          </p:cNvSpPr>
          <p:nvPr>
            <p:ph type="subTitle" idx="5"/>
          </p:nvPr>
        </p:nvSpPr>
        <p:spPr>
          <a:xfrm>
            <a:off x="1839901" y="2606177"/>
            <a:ext cx="25062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96" name="Google Shape;1896;p14"/>
          <p:cNvSpPr txBox="1">
            <a:spLocks noGrp="1"/>
          </p:cNvSpPr>
          <p:nvPr>
            <p:ph type="subTitle" idx="6"/>
          </p:nvPr>
        </p:nvSpPr>
        <p:spPr>
          <a:xfrm>
            <a:off x="5562876" y="2606717"/>
            <a:ext cx="25062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97" name="Google Shape;1897;p14"/>
          <p:cNvSpPr txBox="1">
            <a:spLocks noGrp="1"/>
          </p:cNvSpPr>
          <p:nvPr>
            <p:ph type="subTitle" idx="7"/>
          </p:nvPr>
        </p:nvSpPr>
        <p:spPr>
          <a:xfrm>
            <a:off x="1839901" y="3993854"/>
            <a:ext cx="25062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98" name="Google Shape;1898;p14"/>
          <p:cNvSpPr txBox="1">
            <a:spLocks noGrp="1"/>
          </p:cNvSpPr>
          <p:nvPr>
            <p:ph type="subTitle" idx="8"/>
          </p:nvPr>
        </p:nvSpPr>
        <p:spPr>
          <a:xfrm>
            <a:off x="5562876" y="3993854"/>
            <a:ext cx="25062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>
                <a:solidFill>
                  <a:schemeClr val="accent3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99" name="Google Shape;1899;p14"/>
          <p:cNvSpPr txBox="1">
            <a:spLocks noGrp="1"/>
          </p:cNvSpPr>
          <p:nvPr>
            <p:ph type="title" hasCustomPrompt="1"/>
          </p:nvPr>
        </p:nvSpPr>
        <p:spPr>
          <a:xfrm>
            <a:off x="4787600" y="3429712"/>
            <a:ext cx="7425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1900" name="Google Shape;1900;p14"/>
          <p:cNvSpPr txBox="1">
            <a:spLocks noGrp="1"/>
          </p:cNvSpPr>
          <p:nvPr>
            <p:ph type="title" idx="9" hasCustomPrompt="1"/>
          </p:nvPr>
        </p:nvSpPr>
        <p:spPr>
          <a:xfrm>
            <a:off x="4787600" y="2041273"/>
            <a:ext cx="7425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1901" name="Google Shape;1901;p14"/>
          <p:cNvSpPr txBox="1">
            <a:spLocks noGrp="1"/>
          </p:cNvSpPr>
          <p:nvPr>
            <p:ph type="title" idx="13" hasCustomPrompt="1"/>
          </p:nvPr>
        </p:nvSpPr>
        <p:spPr>
          <a:xfrm>
            <a:off x="1074924" y="3429712"/>
            <a:ext cx="7425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1902" name="Google Shape;1902;p14"/>
          <p:cNvSpPr txBox="1">
            <a:spLocks noGrp="1"/>
          </p:cNvSpPr>
          <p:nvPr>
            <p:ph type="title" idx="14" hasCustomPrompt="1"/>
          </p:nvPr>
        </p:nvSpPr>
        <p:spPr>
          <a:xfrm>
            <a:off x="1074924" y="2041273"/>
            <a:ext cx="7425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r>
              <a:t>xx%</a:t>
            </a:r>
          </a:p>
        </p:txBody>
      </p:sp>
      <p:sp>
        <p:nvSpPr>
          <p:cNvPr id="1903" name="Google Shape;1903;p14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1904" name="Google Shape;1904;p14"/>
          <p:cNvGrpSpPr/>
          <p:nvPr/>
        </p:nvGrpSpPr>
        <p:grpSpPr>
          <a:xfrm>
            <a:off x="7037488" y="540000"/>
            <a:ext cx="2106500" cy="597475"/>
            <a:chOff x="-2810250" y="3572525"/>
            <a:chExt cx="2106500" cy="597475"/>
          </a:xfrm>
        </p:grpSpPr>
        <p:sp>
          <p:nvSpPr>
            <p:cNvPr id="1905" name="Google Shape;1905;p1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1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1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1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1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1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1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1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1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1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1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1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1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1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1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1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1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1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1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1924;p1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1925;p1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1926;p1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1927;p1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1928;p1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1929;p1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1930;p1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1931;p1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1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1933;p1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1934;p1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1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1936;p1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1937;p1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1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1939;p1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1940;p1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1941;p1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1942;p1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1943;p1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1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1945;p1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1946;p1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1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1948;p1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1949;p1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1950;p1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1951;p1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1952;p1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1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1954;p1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1955;p1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1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1957;p1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1958;p1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1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1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1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1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1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1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1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1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1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1968;p1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1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1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1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1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1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1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1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1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1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1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1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1980;p1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1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1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1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1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1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1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1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1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1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1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1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1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1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1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1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1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1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1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1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1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1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1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1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1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1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1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1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1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1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1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1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1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1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1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5" name="Google Shape;2015;p14"/>
          <p:cNvGrpSpPr/>
          <p:nvPr/>
        </p:nvGrpSpPr>
        <p:grpSpPr>
          <a:xfrm flipH="1">
            <a:off x="-430712" y="4537184"/>
            <a:ext cx="2106500" cy="597475"/>
            <a:chOff x="-2810250" y="3572525"/>
            <a:chExt cx="2106500" cy="597475"/>
          </a:xfrm>
        </p:grpSpPr>
        <p:sp>
          <p:nvSpPr>
            <p:cNvPr id="2016" name="Google Shape;2016;p1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1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1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1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1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021;p1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022;p1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1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1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1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1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1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1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1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1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1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1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1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1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1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1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1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1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1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1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1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1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1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044;p1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1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1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1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1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1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1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1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1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1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1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1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1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1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1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1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1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1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1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1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1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1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1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1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1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1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1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1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1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1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1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1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1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1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1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1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1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1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1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1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1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1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1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1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1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1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1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1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1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1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1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1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1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1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1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1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1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1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1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1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1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1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1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1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1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1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1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1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1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1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1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1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1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1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1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1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1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1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1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1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1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1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ONE_COLUMN_TEXT_1_1">
    <p:spTree>
      <p:nvGrpSpPr>
        <p:cNvPr id="1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7" name="Google Shape;2127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28" name="Google Shape;2128;p15"/>
          <p:cNvSpPr txBox="1">
            <a:spLocks noGrp="1"/>
          </p:cNvSpPr>
          <p:nvPr>
            <p:ph type="title"/>
          </p:nvPr>
        </p:nvSpPr>
        <p:spPr>
          <a:xfrm>
            <a:off x="580914" y="1255513"/>
            <a:ext cx="4398300" cy="17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29" name="Google Shape;2129;p15"/>
          <p:cNvSpPr txBox="1">
            <a:spLocks noGrp="1"/>
          </p:cNvSpPr>
          <p:nvPr>
            <p:ph type="body" idx="1"/>
          </p:nvPr>
        </p:nvSpPr>
        <p:spPr>
          <a:xfrm>
            <a:off x="929664" y="3198588"/>
            <a:ext cx="3700800" cy="9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130" name="Google Shape;2130;p15"/>
          <p:cNvGrpSpPr/>
          <p:nvPr/>
        </p:nvGrpSpPr>
        <p:grpSpPr>
          <a:xfrm>
            <a:off x="-778350" y="601575"/>
            <a:ext cx="2106500" cy="597475"/>
            <a:chOff x="-2810250" y="3572525"/>
            <a:chExt cx="2106500" cy="597475"/>
          </a:xfrm>
        </p:grpSpPr>
        <p:sp>
          <p:nvSpPr>
            <p:cNvPr id="2131" name="Google Shape;2131;p1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1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1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1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1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1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1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1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1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1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1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1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1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1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1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146;p1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1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1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1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1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1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1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1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1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1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1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1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1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1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1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1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1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1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1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1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1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1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1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1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1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1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1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1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1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1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1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1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1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1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1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1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1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1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1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1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1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1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1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1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1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1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1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1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1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1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1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1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1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1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1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1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1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1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204;p1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1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206;p1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207;p1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1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1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1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1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1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1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214;p1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215;p1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1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1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1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1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1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1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1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1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1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1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1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1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1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1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1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1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1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1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1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1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1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1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1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1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240;p1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41" name="Google Shape;2241;p15"/>
          <p:cNvGrpSpPr/>
          <p:nvPr/>
        </p:nvGrpSpPr>
        <p:grpSpPr>
          <a:xfrm>
            <a:off x="7507000" y="4622025"/>
            <a:ext cx="1637000" cy="521475"/>
            <a:chOff x="-4380075" y="3780200"/>
            <a:chExt cx="1637000" cy="521475"/>
          </a:xfrm>
        </p:grpSpPr>
        <p:sp>
          <p:nvSpPr>
            <p:cNvPr id="2242" name="Google Shape;2242;p15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15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15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15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15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15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15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15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15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15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15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15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15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15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15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15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15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15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15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15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15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15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15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15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15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15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15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15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15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15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15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15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15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15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15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15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15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15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15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15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15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15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15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15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15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15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15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15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15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15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15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15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15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15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15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15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15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15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15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15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15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15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15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15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15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15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15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15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6">
    <p:spTree>
      <p:nvGrpSpPr>
        <p:cNvPr id="1" name="Shape 2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1" name="Google Shape;2311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2" name="Google Shape;2312;p16"/>
          <p:cNvSpPr txBox="1">
            <a:spLocks noGrp="1"/>
          </p:cNvSpPr>
          <p:nvPr>
            <p:ph type="subTitle" idx="1"/>
          </p:nvPr>
        </p:nvSpPr>
        <p:spPr>
          <a:xfrm>
            <a:off x="1299261" y="1727887"/>
            <a:ext cx="6536700" cy="12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313" name="Google Shape;2313;p16"/>
          <p:cNvSpPr txBox="1">
            <a:spLocks noGrp="1"/>
          </p:cNvSpPr>
          <p:nvPr>
            <p:ph type="ctrTitle"/>
          </p:nvPr>
        </p:nvSpPr>
        <p:spPr>
          <a:xfrm>
            <a:off x="5010925" y="3107337"/>
            <a:ext cx="28251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grpSp>
        <p:nvGrpSpPr>
          <p:cNvPr id="2314" name="Google Shape;2314;p16"/>
          <p:cNvGrpSpPr/>
          <p:nvPr/>
        </p:nvGrpSpPr>
        <p:grpSpPr>
          <a:xfrm>
            <a:off x="0" y="4603500"/>
            <a:ext cx="2106500" cy="597475"/>
            <a:chOff x="-2810250" y="3572525"/>
            <a:chExt cx="2106500" cy="597475"/>
          </a:xfrm>
        </p:grpSpPr>
        <p:sp>
          <p:nvSpPr>
            <p:cNvPr id="2315" name="Google Shape;2315;p1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1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1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1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1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1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1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1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1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1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1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1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1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1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1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1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1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1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1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1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1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1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1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1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1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1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1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1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1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1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1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1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1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1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1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1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1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1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1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1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1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1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1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1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1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1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1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1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1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1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1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1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1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1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1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1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1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1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1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1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1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1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1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1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1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1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1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1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1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1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1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1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1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1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1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1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1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1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1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1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1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1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1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1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1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1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1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1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1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1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1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1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1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1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1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1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1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1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1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1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1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1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1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1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1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1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1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1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1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1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5" name="Google Shape;2425;p16"/>
          <p:cNvGrpSpPr/>
          <p:nvPr/>
        </p:nvGrpSpPr>
        <p:grpSpPr>
          <a:xfrm flipH="1">
            <a:off x="7696200" y="550600"/>
            <a:ext cx="2106500" cy="597475"/>
            <a:chOff x="-2810250" y="3572525"/>
            <a:chExt cx="2106500" cy="597475"/>
          </a:xfrm>
        </p:grpSpPr>
        <p:sp>
          <p:nvSpPr>
            <p:cNvPr id="2426" name="Google Shape;2426;p1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1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1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1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1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1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1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1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1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1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1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1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1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1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1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1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1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1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1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1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1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1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1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1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1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1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1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1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1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1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1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1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1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1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1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1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1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1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1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1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1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1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1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1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1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1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1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1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1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1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1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1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1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1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1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1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1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1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1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1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1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1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1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1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1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1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1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1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1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1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1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1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1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1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1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1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1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1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1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1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1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1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1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1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1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1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1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1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1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1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1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1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1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1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1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1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1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1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1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1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1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1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1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1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1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1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1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1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1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1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536" name="Google Shape;2536;p16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-2976215">
            <a:off x="6883871" y="3813840"/>
            <a:ext cx="2763900" cy="1812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7" name="Google Shape;2537;p16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 rot="3667399">
            <a:off x="-161568" y="-1450279"/>
            <a:ext cx="1962538" cy="37189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6_1">
    <p:spTree>
      <p:nvGrpSpPr>
        <p:cNvPr id="1" name="Shape 2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9" name="Google Shape;2539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0" name="Google Shape;2540;p17"/>
          <p:cNvSpPr txBox="1">
            <a:spLocks noGrp="1"/>
          </p:cNvSpPr>
          <p:nvPr>
            <p:ph type="subTitle" idx="1"/>
          </p:nvPr>
        </p:nvSpPr>
        <p:spPr>
          <a:xfrm>
            <a:off x="3194600" y="2218834"/>
            <a:ext cx="27594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1" name="Google Shape;2541;p17"/>
          <p:cNvSpPr txBox="1">
            <a:spLocks noGrp="1"/>
          </p:cNvSpPr>
          <p:nvPr>
            <p:ph type="subTitle" idx="2"/>
          </p:nvPr>
        </p:nvSpPr>
        <p:spPr>
          <a:xfrm>
            <a:off x="5666006" y="2218834"/>
            <a:ext cx="27594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2" name="Google Shape;2542;p17"/>
          <p:cNvSpPr txBox="1">
            <a:spLocks noGrp="1"/>
          </p:cNvSpPr>
          <p:nvPr>
            <p:ph type="subTitle" idx="3"/>
          </p:nvPr>
        </p:nvSpPr>
        <p:spPr>
          <a:xfrm>
            <a:off x="714875" y="2218834"/>
            <a:ext cx="27594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3" name="Google Shape;2543;p17"/>
          <p:cNvSpPr txBox="1">
            <a:spLocks noGrp="1"/>
          </p:cNvSpPr>
          <p:nvPr>
            <p:ph type="subTitle" idx="4"/>
          </p:nvPr>
        </p:nvSpPr>
        <p:spPr>
          <a:xfrm>
            <a:off x="3321200" y="2665418"/>
            <a:ext cx="2506200" cy="10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4" name="Google Shape;2544;p17"/>
          <p:cNvSpPr txBox="1">
            <a:spLocks noGrp="1"/>
          </p:cNvSpPr>
          <p:nvPr>
            <p:ph type="subTitle" idx="5"/>
          </p:nvPr>
        </p:nvSpPr>
        <p:spPr>
          <a:xfrm>
            <a:off x="5792606" y="2665418"/>
            <a:ext cx="2506200" cy="10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45" name="Google Shape;2545;p17"/>
          <p:cNvSpPr txBox="1">
            <a:spLocks noGrp="1"/>
          </p:cNvSpPr>
          <p:nvPr>
            <p:ph type="subTitle" idx="6"/>
          </p:nvPr>
        </p:nvSpPr>
        <p:spPr>
          <a:xfrm>
            <a:off x="841475" y="2665418"/>
            <a:ext cx="2506200" cy="10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2546" name="Google Shape;2546;p17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2547" name="Google Shape;2547;p1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1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1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1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1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1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1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1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1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1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1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1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1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1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1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1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1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1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1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1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1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1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1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1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1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1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1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1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1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1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1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1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1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1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1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1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1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1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1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1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1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1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1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1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1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1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1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1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1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1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1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1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1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1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1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1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1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1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1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1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1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1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1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1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1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1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1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1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1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1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1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1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1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1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1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1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1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1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1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1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1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1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1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1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1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1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1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1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1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1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1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1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1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1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1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1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1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1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1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1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1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1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1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1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1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1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1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1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1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1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657" name="Google Shape;2657;p17"/>
          <p:cNvPicPr preferRelativeResize="0"/>
          <p:nvPr/>
        </p:nvPicPr>
        <p:blipFill>
          <a:blip r:embed="rId3">
            <a:alphaModFix amt="72000"/>
          </a:blip>
          <a:stretch>
            <a:fillRect/>
          </a:stretch>
        </p:blipFill>
        <p:spPr>
          <a:xfrm>
            <a:off x="7120776" y="64906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8" name="Google Shape;2658;p17"/>
          <p:cNvPicPr preferRelativeResize="0"/>
          <p:nvPr/>
        </p:nvPicPr>
        <p:blipFill>
          <a:blip r:embed="rId4">
            <a:alphaModFix amt="81000"/>
          </a:blip>
          <a:stretch>
            <a:fillRect/>
          </a:stretch>
        </p:blipFill>
        <p:spPr>
          <a:xfrm>
            <a:off x="-1043674" y="4533144"/>
            <a:ext cx="2619999" cy="465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59" name="Google Shape;2659;p17"/>
          <p:cNvGrpSpPr/>
          <p:nvPr/>
        </p:nvGrpSpPr>
        <p:grpSpPr>
          <a:xfrm>
            <a:off x="-530175" y="538288"/>
            <a:ext cx="2106500" cy="597475"/>
            <a:chOff x="-2810250" y="3572525"/>
            <a:chExt cx="2106500" cy="597475"/>
          </a:xfrm>
        </p:grpSpPr>
        <p:sp>
          <p:nvSpPr>
            <p:cNvPr id="2660" name="Google Shape;2660;p1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1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1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1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1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1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1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1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1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1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1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1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1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1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1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1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1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1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1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1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1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1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1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1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1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1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1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1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1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1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1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1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1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1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1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1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1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1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1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1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1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1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1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1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1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1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1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1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1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1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1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1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1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1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1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1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1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1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1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1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1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1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1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1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1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1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1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1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1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1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1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1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1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1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1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1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1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1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1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1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1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1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1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1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1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1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1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1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1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1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1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1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1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1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1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1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1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1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1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1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1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1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1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1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1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1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1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1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1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1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70" name="Google Shape;2770;p17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0">
    <p:spTree>
      <p:nvGrpSpPr>
        <p:cNvPr id="1" name="Shape 5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9" name="Google Shape;5949;p3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50" name="Google Shape;5950;p33"/>
          <p:cNvSpPr txBox="1">
            <a:spLocks noGrp="1"/>
          </p:cNvSpPr>
          <p:nvPr>
            <p:ph type="ctrTitle"/>
          </p:nvPr>
        </p:nvSpPr>
        <p:spPr>
          <a:xfrm>
            <a:off x="2351850" y="602922"/>
            <a:ext cx="4440300" cy="137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951" name="Google Shape;5951;p33"/>
          <p:cNvSpPr txBox="1"/>
          <p:nvPr/>
        </p:nvSpPr>
        <p:spPr>
          <a:xfrm>
            <a:off x="2535313" y="3625650"/>
            <a:ext cx="4078200" cy="6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CREDITS: This presentation template was created by </a:t>
            </a:r>
            <a:r>
              <a:rPr lang="en" sz="1100" b="1">
                <a:solidFill>
                  <a:schemeClr val="accent3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, including icons by </a:t>
            </a:r>
            <a:r>
              <a:rPr lang="en" sz="1100" b="1">
                <a:solidFill>
                  <a:schemeClr val="accent3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, and infographics &amp; images by </a:t>
            </a:r>
            <a:r>
              <a:rPr lang="en" sz="1100" b="1">
                <a:solidFill>
                  <a:schemeClr val="accent3"/>
                </a:solidFill>
                <a:uFill>
                  <a:noFill/>
                </a:uFill>
                <a:latin typeface="Raleway"/>
                <a:ea typeface="Raleway"/>
                <a:cs typeface="Raleway"/>
                <a:sym typeface="Raleway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100" b="1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. </a:t>
            </a:r>
            <a:endParaRPr sz="1100" b="1">
              <a:solidFill>
                <a:schemeClr val="accent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952" name="Google Shape;5952;p33"/>
          <p:cNvSpPr txBox="1">
            <a:spLocks noGrp="1"/>
          </p:cNvSpPr>
          <p:nvPr>
            <p:ph type="subTitle" idx="1"/>
          </p:nvPr>
        </p:nvSpPr>
        <p:spPr>
          <a:xfrm>
            <a:off x="2955625" y="2727313"/>
            <a:ext cx="3232800" cy="98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5953" name="Google Shape;5953;p33"/>
          <p:cNvGrpSpPr/>
          <p:nvPr/>
        </p:nvGrpSpPr>
        <p:grpSpPr>
          <a:xfrm>
            <a:off x="-786325" y="840925"/>
            <a:ext cx="2106500" cy="597475"/>
            <a:chOff x="-2810250" y="3572525"/>
            <a:chExt cx="2106500" cy="597475"/>
          </a:xfrm>
        </p:grpSpPr>
        <p:sp>
          <p:nvSpPr>
            <p:cNvPr id="5954" name="Google Shape;5954;p33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5" name="Google Shape;5955;p33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6" name="Google Shape;5956;p33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7" name="Google Shape;5957;p33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8" name="Google Shape;5958;p33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9" name="Google Shape;5959;p33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0" name="Google Shape;5960;p33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1" name="Google Shape;5961;p33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2" name="Google Shape;5962;p33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3" name="Google Shape;5963;p33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4" name="Google Shape;5964;p33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5" name="Google Shape;5965;p33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6" name="Google Shape;5966;p33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7" name="Google Shape;5967;p33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8" name="Google Shape;5968;p33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9" name="Google Shape;5969;p33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0" name="Google Shape;5970;p33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1" name="Google Shape;5971;p33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2" name="Google Shape;5972;p33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3" name="Google Shape;5973;p33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4" name="Google Shape;5974;p33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5" name="Google Shape;5975;p33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6" name="Google Shape;5976;p33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7" name="Google Shape;5977;p33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8" name="Google Shape;5978;p33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9" name="Google Shape;5979;p33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0" name="Google Shape;5980;p33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1" name="Google Shape;5981;p33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2" name="Google Shape;5982;p33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3" name="Google Shape;5983;p33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4" name="Google Shape;5984;p33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5" name="Google Shape;5985;p33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6" name="Google Shape;5986;p33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7" name="Google Shape;5987;p33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8" name="Google Shape;5988;p33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9" name="Google Shape;5989;p33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0" name="Google Shape;5990;p33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1" name="Google Shape;5991;p33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2" name="Google Shape;5992;p33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3" name="Google Shape;5993;p33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4" name="Google Shape;5994;p33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5" name="Google Shape;5995;p33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6" name="Google Shape;5996;p33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7" name="Google Shape;5997;p33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8" name="Google Shape;5998;p33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9" name="Google Shape;5999;p33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0" name="Google Shape;6000;p33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1" name="Google Shape;6001;p33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2" name="Google Shape;6002;p33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3" name="Google Shape;6003;p33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4" name="Google Shape;6004;p33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5" name="Google Shape;6005;p33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6" name="Google Shape;6006;p33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7" name="Google Shape;6007;p33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8" name="Google Shape;6008;p33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9" name="Google Shape;6009;p33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0" name="Google Shape;6010;p33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1" name="Google Shape;6011;p33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2" name="Google Shape;6012;p33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3" name="Google Shape;6013;p33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4" name="Google Shape;6014;p33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5" name="Google Shape;6015;p33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6" name="Google Shape;6016;p33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7" name="Google Shape;6017;p33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8" name="Google Shape;6018;p33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9" name="Google Shape;6019;p33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0" name="Google Shape;6020;p33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1" name="Google Shape;6021;p33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2" name="Google Shape;6022;p33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3" name="Google Shape;6023;p33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4" name="Google Shape;6024;p33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5" name="Google Shape;6025;p33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6" name="Google Shape;6026;p33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7" name="Google Shape;6027;p33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8" name="Google Shape;6028;p33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9" name="Google Shape;6029;p33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0" name="Google Shape;6030;p33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1" name="Google Shape;6031;p33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2" name="Google Shape;6032;p33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3" name="Google Shape;6033;p33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4" name="Google Shape;6034;p33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5" name="Google Shape;6035;p33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6" name="Google Shape;6036;p33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7" name="Google Shape;6037;p33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8" name="Google Shape;6038;p33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9" name="Google Shape;6039;p33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0" name="Google Shape;6040;p33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1" name="Google Shape;6041;p33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2" name="Google Shape;6042;p33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3" name="Google Shape;6043;p33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4" name="Google Shape;6044;p33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5" name="Google Shape;6045;p33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6" name="Google Shape;6046;p33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7" name="Google Shape;6047;p33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8" name="Google Shape;6048;p33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9" name="Google Shape;6049;p33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0" name="Google Shape;6050;p33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1" name="Google Shape;6051;p33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2" name="Google Shape;6052;p33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3" name="Google Shape;6053;p33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4" name="Google Shape;6054;p33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5" name="Google Shape;6055;p33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6" name="Google Shape;6056;p33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7" name="Google Shape;6057;p33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8" name="Google Shape;6058;p33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9" name="Google Shape;6059;p33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0" name="Google Shape;6060;p33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1" name="Google Shape;6061;p33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2" name="Google Shape;6062;p33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3" name="Google Shape;6063;p33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64" name="Google Shape;6064;p33"/>
          <p:cNvGrpSpPr/>
          <p:nvPr/>
        </p:nvGrpSpPr>
        <p:grpSpPr>
          <a:xfrm>
            <a:off x="8137800" y="4488250"/>
            <a:ext cx="1637000" cy="521475"/>
            <a:chOff x="-4380075" y="3780200"/>
            <a:chExt cx="1637000" cy="521475"/>
          </a:xfrm>
        </p:grpSpPr>
        <p:sp>
          <p:nvSpPr>
            <p:cNvPr id="6065" name="Google Shape;6065;p33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6" name="Google Shape;6066;p33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7" name="Google Shape;6067;p33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8" name="Google Shape;6068;p33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9" name="Google Shape;6069;p33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0" name="Google Shape;6070;p33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1" name="Google Shape;6071;p33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2" name="Google Shape;6072;p33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3" name="Google Shape;6073;p33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4" name="Google Shape;6074;p33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5" name="Google Shape;6075;p33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6" name="Google Shape;6076;p33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7" name="Google Shape;6077;p33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8" name="Google Shape;6078;p33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9" name="Google Shape;6079;p33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0" name="Google Shape;6080;p33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1" name="Google Shape;6081;p33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2" name="Google Shape;6082;p33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3" name="Google Shape;6083;p33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4" name="Google Shape;6084;p33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5" name="Google Shape;6085;p33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6" name="Google Shape;6086;p33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7" name="Google Shape;6087;p33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8" name="Google Shape;6088;p33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9" name="Google Shape;6089;p33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0" name="Google Shape;6090;p33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1" name="Google Shape;6091;p33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2" name="Google Shape;6092;p33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3" name="Google Shape;6093;p33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4" name="Google Shape;6094;p33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5" name="Google Shape;6095;p33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6" name="Google Shape;6096;p33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7" name="Google Shape;6097;p33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8" name="Google Shape;6098;p33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9" name="Google Shape;6099;p33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0" name="Google Shape;6100;p33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1" name="Google Shape;6101;p33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2" name="Google Shape;6102;p33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3" name="Google Shape;6103;p33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4" name="Google Shape;6104;p33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5" name="Google Shape;6105;p33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6" name="Google Shape;6106;p33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7" name="Google Shape;6107;p33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8" name="Google Shape;6108;p33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9" name="Google Shape;6109;p33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0" name="Google Shape;6110;p33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1" name="Google Shape;6111;p33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2" name="Google Shape;6112;p33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3" name="Google Shape;6113;p33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4" name="Google Shape;6114;p33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5" name="Google Shape;6115;p33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6" name="Google Shape;6116;p33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7" name="Google Shape;6117;p33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8" name="Google Shape;6118;p33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9" name="Google Shape;6119;p33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0" name="Google Shape;6120;p33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1" name="Google Shape;6121;p33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2" name="Google Shape;6122;p33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3" name="Google Shape;6123;p33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4" name="Google Shape;6124;p33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5" name="Google Shape;6125;p33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6" name="Google Shape;6126;p33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7" name="Google Shape;6127;p33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8" name="Google Shape;6128;p33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9" name="Google Shape;6129;p33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0" name="Google Shape;6130;p33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1" name="Google Shape;6131;p33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2" name="Google Shape;6132;p33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133" name="Google Shape;6133;p33"/>
          <p:cNvPicPr preferRelativeResize="0"/>
          <p:nvPr/>
        </p:nvPicPr>
        <p:blipFill>
          <a:blip r:embed="rId6">
            <a:alphaModFix amt="58999"/>
          </a:blip>
          <a:stretch>
            <a:fillRect/>
          </a:stretch>
        </p:blipFill>
        <p:spPr>
          <a:xfrm rot="-8370382">
            <a:off x="7068811" y="-277717"/>
            <a:ext cx="3081376" cy="2020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4" name="Google Shape;6134;p33"/>
          <p:cNvPicPr preferRelativeResize="0"/>
          <p:nvPr/>
        </p:nvPicPr>
        <p:blipFill>
          <a:blip r:embed="rId7">
            <a:alphaModFix amt="54000"/>
          </a:blip>
          <a:stretch>
            <a:fillRect/>
          </a:stretch>
        </p:blipFill>
        <p:spPr>
          <a:xfrm rot="2699980">
            <a:off x="-1082413" y="3236933"/>
            <a:ext cx="3081376" cy="20202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3F3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238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5" r:id="rId3"/>
    <p:sldLayoutId id="2147483658" r:id="rId4"/>
    <p:sldLayoutId id="2147483660" r:id="rId5"/>
    <p:sldLayoutId id="2147483661" r:id="rId6"/>
    <p:sldLayoutId id="2147483662" r:id="rId7"/>
    <p:sldLayoutId id="2147483663" r:id="rId8"/>
    <p:sldLayoutId id="2147483679" r:id="rId9"/>
    <p:sldLayoutId id="2147483681" r:id="rId10"/>
    <p:sldLayoutId id="2147483682" r:id="rId11"/>
    <p:sldLayoutId id="2147483683" r:id="rId12"/>
    <p:sldLayoutId id="2147483684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crdownload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crdownload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2" name="Google Shape;7152;p41"/>
          <p:cNvPicPr preferRelativeResize="0"/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1601505" y="924690"/>
            <a:ext cx="6261950" cy="3312225"/>
          </a:xfrm>
          <a:prstGeom prst="rect">
            <a:avLst/>
          </a:prstGeom>
          <a:noFill/>
          <a:ln>
            <a:noFill/>
          </a:ln>
        </p:spPr>
      </p:pic>
      <p:sp>
        <p:nvSpPr>
          <p:cNvPr id="7153" name="Google Shape;7153;p41"/>
          <p:cNvSpPr txBox="1">
            <a:spLocks noGrp="1"/>
          </p:cNvSpPr>
          <p:nvPr>
            <p:ph type="body" idx="1"/>
          </p:nvPr>
        </p:nvSpPr>
        <p:spPr>
          <a:xfrm>
            <a:off x="2250195" y="1833030"/>
            <a:ext cx="5292300" cy="33122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600" dirty="0"/>
              <a:t>K</a:t>
            </a:r>
            <a:r>
              <a:rPr lang="en" sz="1600" dirty="0"/>
              <a:t>elompok 4 : </a:t>
            </a:r>
            <a:endParaRPr lang="en-ID" sz="1600" dirty="0"/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Ade Amalia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Chansa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(1963024002)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Ajeng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Ambar Kusuma           (1913024056)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Anisa Defy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Shafira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(1913024026)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Berliana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Putri                         (1913024038) 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Nigita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Kusuma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Ningrum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(1913024020)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Rifki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Muhaimin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Syahputa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(1913024008)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Rizka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Fathi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Aulia                   (1953024008)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54" name="Google Shape;7154;p41"/>
          <p:cNvSpPr/>
          <p:nvPr/>
        </p:nvSpPr>
        <p:spPr>
          <a:xfrm>
            <a:off x="3122150" y="2991250"/>
            <a:ext cx="5775" cy="7725"/>
          </a:xfrm>
          <a:custGeom>
            <a:avLst/>
            <a:gdLst/>
            <a:ahLst/>
            <a:cxnLst/>
            <a:rect l="l" t="t" r="r" b="b"/>
            <a:pathLst>
              <a:path w="231" h="309" extrusionOk="0">
                <a:moveTo>
                  <a:pt x="231" y="0"/>
                </a:moveTo>
                <a:lnTo>
                  <a:pt x="0" y="103"/>
                </a:lnTo>
                <a:lnTo>
                  <a:pt x="77" y="308"/>
                </a:lnTo>
                <a:lnTo>
                  <a:pt x="2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5" name="Google Shape;7155;p41"/>
          <p:cNvSpPr/>
          <p:nvPr/>
        </p:nvSpPr>
        <p:spPr>
          <a:xfrm>
            <a:off x="3471525" y="2989975"/>
            <a:ext cx="2575" cy="25"/>
          </a:xfrm>
          <a:custGeom>
            <a:avLst/>
            <a:gdLst/>
            <a:ahLst/>
            <a:cxnLst/>
            <a:rect l="l" t="t" r="r" b="b"/>
            <a:pathLst>
              <a:path w="103" h="1" extrusionOk="0">
                <a:moveTo>
                  <a:pt x="103" y="0"/>
                </a:moveTo>
                <a:lnTo>
                  <a:pt x="0" y="0"/>
                </a:lnTo>
                <a:cubicBezTo>
                  <a:pt x="52" y="0"/>
                  <a:pt x="77" y="0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6" name="Google Shape;7156;p41"/>
          <p:cNvSpPr/>
          <p:nvPr/>
        </p:nvSpPr>
        <p:spPr>
          <a:xfrm>
            <a:off x="3503575" y="3002800"/>
            <a:ext cx="1950" cy="650"/>
          </a:xfrm>
          <a:custGeom>
            <a:avLst/>
            <a:gdLst/>
            <a:ahLst/>
            <a:cxnLst/>
            <a:rect l="l" t="t" r="r" b="b"/>
            <a:pathLst>
              <a:path w="78" h="26" extrusionOk="0">
                <a:moveTo>
                  <a:pt x="77" y="0"/>
                </a:moveTo>
                <a:cubicBezTo>
                  <a:pt x="64" y="0"/>
                  <a:pt x="52" y="6"/>
                  <a:pt x="39" y="13"/>
                </a:cubicBezTo>
                <a:lnTo>
                  <a:pt x="77" y="0"/>
                </a:lnTo>
                <a:close/>
                <a:moveTo>
                  <a:pt x="39" y="13"/>
                </a:moveTo>
                <a:lnTo>
                  <a:pt x="0" y="26"/>
                </a:lnTo>
                <a:cubicBezTo>
                  <a:pt x="13" y="26"/>
                  <a:pt x="26" y="19"/>
                  <a:pt x="39" y="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7" name="Google Shape;7157;p41"/>
          <p:cNvSpPr/>
          <p:nvPr/>
        </p:nvSpPr>
        <p:spPr>
          <a:xfrm>
            <a:off x="3553575" y="2991900"/>
            <a:ext cx="675" cy="650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0" y="0"/>
                </a:moveTo>
                <a:lnTo>
                  <a:pt x="0" y="26"/>
                </a:lnTo>
                <a:cubicBezTo>
                  <a:pt x="26" y="0"/>
                  <a:pt x="26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8" name="Google Shape;7158;p41"/>
          <p:cNvSpPr/>
          <p:nvPr/>
        </p:nvSpPr>
        <p:spPr>
          <a:xfrm>
            <a:off x="3240750" y="2989975"/>
            <a:ext cx="5725" cy="2575"/>
          </a:xfrm>
          <a:custGeom>
            <a:avLst/>
            <a:gdLst/>
            <a:ahLst/>
            <a:cxnLst/>
            <a:rect l="l" t="t" r="r" b="b"/>
            <a:pathLst>
              <a:path w="229" h="103" extrusionOk="0">
                <a:moveTo>
                  <a:pt x="128" y="0"/>
                </a:moveTo>
                <a:lnTo>
                  <a:pt x="2" y="101"/>
                </a:lnTo>
                <a:lnTo>
                  <a:pt x="2" y="101"/>
                </a:lnTo>
                <a:cubicBezTo>
                  <a:pt x="37" y="78"/>
                  <a:pt x="228" y="100"/>
                  <a:pt x="128" y="0"/>
                </a:cubicBezTo>
                <a:close/>
                <a:moveTo>
                  <a:pt x="2" y="101"/>
                </a:moveTo>
                <a:cubicBezTo>
                  <a:pt x="2" y="101"/>
                  <a:pt x="1" y="102"/>
                  <a:pt x="0" y="103"/>
                </a:cubicBezTo>
                <a:lnTo>
                  <a:pt x="2" y="1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9" name="Google Shape;7159;p41"/>
          <p:cNvSpPr/>
          <p:nvPr/>
        </p:nvSpPr>
        <p:spPr>
          <a:xfrm>
            <a:off x="3465000" y="3001500"/>
            <a:ext cx="5250" cy="5475"/>
          </a:xfrm>
          <a:custGeom>
            <a:avLst/>
            <a:gdLst/>
            <a:ahLst/>
            <a:cxnLst/>
            <a:rect l="l" t="t" r="r" b="b"/>
            <a:pathLst>
              <a:path w="210" h="219" extrusionOk="0">
                <a:moveTo>
                  <a:pt x="82" y="1"/>
                </a:moveTo>
                <a:lnTo>
                  <a:pt x="82" y="1"/>
                </a:lnTo>
                <a:cubicBezTo>
                  <a:pt x="41" y="62"/>
                  <a:pt x="1" y="218"/>
                  <a:pt x="99" y="218"/>
                </a:cubicBezTo>
                <a:cubicBezTo>
                  <a:pt x="125" y="218"/>
                  <a:pt x="162" y="207"/>
                  <a:pt x="210" y="180"/>
                </a:cubicBezTo>
                <a:cubicBezTo>
                  <a:pt x="133" y="155"/>
                  <a:pt x="56" y="78"/>
                  <a:pt x="8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0" name="Google Shape;7160;p41"/>
          <p:cNvSpPr/>
          <p:nvPr/>
        </p:nvSpPr>
        <p:spPr>
          <a:xfrm>
            <a:off x="3540125" y="2999700"/>
            <a:ext cx="4500" cy="3125"/>
          </a:xfrm>
          <a:custGeom>
            <a:avLst/>
            <a:gdLst/>
            <a:ahLst/>
            <a:cxnLst/>
            <a:rect l="l" t="t" r="r" b="b"/>
            <a:pathLst>
              <a:path w="180" h="125" extrusionOk="0">
                <a:moveTo>
                  <a:pt x="138" y="0"/>
                </a:moveTo>
                <a:lnTo>
                  <a:pt x="138" y="0"/>
                </a:lnTo>
                <a:cubicBezTo>
                  <a:pt x="136" y="0"/>
                  <a:pt x="133" y="6"/>
                  <a:pt x="128" y="21"/>
                </a:cubicBezTo>
                <a:lnTo>
                  <a:pt x="0" y="124"/>
                </a:lnTo>
                <a:lnTo>
                  <a:pt x="180" y="124"/>
                </a:lnTo>
                <a:cubicBezTo>
                  <a:pt x="138" y="103"/>
                  <a:pt x="147" y="0"/>
                  <a:pt x="13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1" name="Google Shape;7161;p41"/>
          <p:cNvSpPr/>
          <p:nvPr/>
        </p:nvSpPr>
        <p:spPr>
          <a:xfrm>
            <a:off x="3543950" y="3002800"/>
            <a:ext cx="675" cy="25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7" y="0"/>
                </a:moveTo>
                <a:lnTo>
                  <a:pt x="1" y="0"/>
                </a:lnTo>
                <a:cubicBezTo>
                  <a:pt x="27" y="0"/>
                  <a:pt x="27" y="0"/>
                  <a:pt x="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2" name="Google Shape;7162;p41"/>
          <p:cNvSpPr/>
          <p:nvPr/>
        </p:nvSpPr>
        <p:spPr>
          <a:xfrm>
            <a:off x="3320875" y="2995100"/>
            <a:ext cx="13175" cy="11750"/>
          </a:xfrm>
          <a:custGeom>
            <a:avLst/>
            <a:gdLst/>
            <a:ahLst/>
            <a:cxnLst/>
            <a:rect l="l" t="t" r="r" b="b"/>
            <a:pathLst>
              <a:path w="527" h="470" extrusionOk="0">
                <a:moveTo>
                  <a:pt x="129" y="0"/>
                </a:moveTo>
                <a:lnTo>
                  <a:pt x="129" y="0"/>
                </a:lnTo>
                <a:cubicBezTo>
                  <a:pt x="0" y="180"/>
                  <a:pt x="462" y="282"/>
                  <a:pt x="205" y="462"/>
                </a:cubicBezTo>
                <a:cubicBezTo>
                  <a:pt x="246" y="467"/>
                  <a:pt x="278" y="469"/>
                  <a:pt x="302" y="469"/>
                </a:cubicBezTo>
                <a:cubicBezTo>
                  <a:pt x="527" y="469"/>
                  <a:pt x="156" y="277"/>
                  <a:pt x="411" y="231"/>
                </a:cubicBezTo>
                <a:cubicBezTo>
                  <a:pt x="282" y="231"/>
                  <a:pt x="154" y="129"/>
                  <a:pt x="1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3" name="Google Shape;7163;p41"/>
          <p:cNvSpPr/>
          <p:nvPr/>
        </p:nvSpPr>
        <p:spPr>
          <a:xfrm>
            <a:off x="3331125" y="3000875"/>
            <a:ext cx="1950" cy="25"/>
          </a:xfrm>
          <a:custGeom>
            <a:avLst/>
            <a:gdLst/>
            <a:ahLst/>
            <a:cxnLst/>
            <a:rect l="l" t="t" r="r" b="b"/>
            <a:pathLst>
              <a:path w="78" h="1" extrusionOk="0">
                <a:moveTo>
                  <a:pt x="1" y="0"/>
                </a:moveTo>
                <a:cubicBezTo>
                  <a:pt x="26" y="0"/>
                  <a:pt x="52" y="0"/>
                  <a:pt x="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4" name="Google Shape;7164;p41"/>
          <p:cNvSpPr/>
          <p:nvPr/>
        </p:nvSpPr>
        <p:spPr>
          <a:xfrm>
            <a:off x="3719600" y="2993825"/>
            <a:ext cx="3875" cy="1300"/>
          </a:xfrm>
          <a:custGeom>
            <a:avLst/>
            <a:gdLst/>
            <a:ahLst/>
            <a:cxnLst/>
            <a:rect l="l" t="t" r="r" b="b"/>
            <a:pathLst>
              <a:path w="155" h="52" extrusionOk="0">
                <a:moveTo>
                  <a:pt x="155" y="0"/>
                </a:moveTo>
                <a:lnTo>
                  <a:pt x="78" y="26"/>
                </a:lnTo>
                <a:cubicBezTo>
                  <a:pt x="103" y="19"/>
                  <a:pt x="129" y="13"/>
                  <a:pt x="155" y="0"/>
                </a:cubicBezTo>
                <a:close/>
                <a:moveTo>
                  <a:pt x="78" y="26"/>
                </a:moveTo>
                <a:lnTo>
                  <a:pt x="78" y="26"/>
                </a:lnTo>
                <a:cubicBezTo>
                  <a:pt x="52" y="32"/>
                  <a:pt x="27" y="39"/>
                  <a:pt x="1" y="51"/>
                </a:cubicBezTo>
                <a:lnTo>
                  <a:pt x="78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5" name="Google Shape;7165;p41"/>
          <p:cNvSpPr/>
          <p:nvPr/>
        </p:nvSpPr>
        <p:spPr>
          <a:xfrm>
            <a:off x="4022200" y="3003425"/>
            <a:ext cx="650" cy="675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0" y="26"/>
                </a:moveTo>
                <a:cubicBezTo>
                  <a:pt x="0" y="26"/>
                  <a:pt x="26" y="1"/>
                  <a:pt x="26" y="1"/>
                </a:cubicBezTo>
                <a:cubicBezTo>
                  <a:pt x="26" y="1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6" name="Google Shape;7166;p41"/>
          <p:cNvSpPr/>
          <p:nvPr/>
        </p:nvSpPr>
        <p:spPr>
          <a:xfrm>
            <a:off x="3742050" y="2993825"/>
            <a:ext cx="650" cy="2575"/>
          </a:xfrm>
          <a:custGeom>
            <a:avLst/>
            <a:gdLst/>
            <a:ahLst/>
            <a:cxnLst/>
            <a:rect l="l" t="t" r="r" b="b"/>
            <a:pathLst>
              <a:path w="26" h="103" extrusionOk="0">
                <a:moveTo>
                  <a:pt x="26" y="0"/>
                </a:moveTo>
                <a:lnTo>
                  <a:pt x="26" y="0"/>
                </a:lnTo>
                <a:cubicBezTo>
                  <a:pt x="0" y="51"/>
                  <a:pt x="0" y="77"/>
                  <a:pt x="0" y="103"/>
                </a:cubicBezTo>
                <a:cubicBezTo>
                  <a:pt x="26" y="77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7" name="Google Shape;7167;p41"/>
          <p:cNvSpPr/>
          <p:nvPr/>
        </p:nvSpPr>
        <p:spPr>
          <a:xfrm>
            <a:off x="3741400" y="2996375"/>
            <a:ext cx="675" cy="1950"/>
          </a:xfrm>
          <a:custGeom>
            <a:avLst/>
            <a:gdLst/>
            <a:ahLst/>
            <a:cxnLst/>
            <a:rect l="l" t="t" r="r" b="b"/>
            <a:pathLst>
              <a:path w="27" h="78" extrusionOk="0">
                <a:moveTo>
                  <a:pt x="26" y="1"/>
                </a:moveTo>
                <a:cubicBezTo>
                  <a:pt x="1" y="26"/>
                  <a:pt x="1" y="52"/>
                  <a:pt x="1" y="78"/>
                </a:cubicBezTo>
                <a:lnTo>
                  <a:pt x="2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8" name="Google Shape;7168;p41"/>
          <p:cNvSpPr/>
          <p:nvPr/>
        </p:nvSpPr>
        <p:spPr>
          <a:xfrm>
            <a:off x="4052950" y="2995100"/>
            <a:ext cx="25" cy="650"/>
          </a:xfrm>
          <a:custGeom>
            <a:avLst/>
            <a:gdLst/>
            <a:ahLst/>
            <a:cxnLst/>
            <a:rect l="l" t="t" r="r" b="b"/>
            <a:pathLst>
              <a:path w="1" h="26" extrusionOk="0">
                <a:moveTo>
                  <a:pt x="1" y="0"/>
                </a:moveTo>
                <a:lnTo>
                  <a:pt x="1" y="26"/>
                </a:lnTo>
                <a:cubicBezTo>
                  <a:pt x="1" y="26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9" name="Google Shape;7169;p41"/>
          <p:cNvSpPr/>
          <p:nvPr/>
        </p:nvSpPr>
        <p:spPr>
          <a:xfrm>
            <a:off x="3820900" y="2997650"/>
            <a:ext cx="5150" cy="3250"/>
          </a:xfrm>
          <a:custGeom>
            <a:avLst/>
            <a:gdLst/>
            <a:ahLst/>
            <a:cxnLst/>
            <a:rect l="l" t="t" r="r" b="b"/>
            <a:pathLst>
              <a:path w="206" h="130" extrusionOk="0">
                <a:moveTo>
                  <a:pt x="103" y="1"/>
                </a:moveTo>
                <a:cubicBezTo>
                  <a:pt x="52" y="1"/>
                  <a:pt x="52" y="78"/>
                  <a:pt x="0" y="129"/>
                </a:cubicBezTo>
                <a:cubicBezTo>
                  <a:pt x="26" y="103"/>
                  <a:pt x="58" y="91"/>
                  <a:pt x="93" y="91"/>
                </a:cubicBezTo>
                <a:cubicBezTo>
                  <a:pt x="129" y="91"/>
                  <a:pt x="167" y="103"/>
                  <a:pt x="206" y="129"/>
                </a:cubicBezTo>
                <a:cubicBezTo>
                  <a:pt x="154" y="78"/>
                  <a:pt x="129" y="27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0" name="Google Shape;7170;p41"/>
          <p:cNvSpPr/>
          <p:nvPr/>
        </p:nvSpPr>
        <p:spPr>
          <a:xfrm>
            <a:off x="3820900" y="3000875"/>
            <a:ext cx="25" cy="2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1" name="Google Shape;7171;p41"/>
          <p:cNvSpPr/>
          <p:nvPr/>
        </p:nvSpPr>
        <p:spPr>
          <a:xfrm>
            <a:off x="3724750" y="3003425"/>
            <a:ext cx="2575" cy="2600"/>
          </a:xfrm>
          <a:custGeom>
            <a:avLst/>
            <a:gdLst/>
            <a:ahLst/>
            <a:cxnLst/>
            <a:rect l="l" t="t" r="r" b="b"/>
            <a:pathLst>
              <a:path w="103" h="104" extrusionOk="0">
                <a:moveTo>
                  <a:pt x="103" y="1"/>
                </a:moveTo>
                <a:lnTo>
                  <a:pt x="0" y="103"/>
                </a:lnTo>
                <a:lnTo>
                  <a:pt x="26" y="103"/>
                </a:lnTo>
                <a:lnTo>
                  <a:pt x="10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2" name="Google Shape;7172;p41"/>
          <p:cNvSpPr/>
          <p:nvPr/>
        </p:nvSpPr>
        <p:spPr>
          <a:xfrm>
            <a:off x="3997450" y="3000875"/>
            <a:ext cx="3600" cy="4825"/>
          </a:xfrm>
          <a:custGeom>
            <a:avLst/>
            <a:gdLst/>
            <a:ahLst/>
            <a:cxnLst/>
            <a:rect l="l" t="t" r="r" b="b"/>
            <a:pathLst>
              <a:path w="144" h="193" extrusionOk="0">
                <a:moveTo>
                  <a:pt x="41" y="0"/>
                </a:moveTo>
                <a:lnTo>
                  <a:pt x="41" y="0"/>
                </a:lnTo>
                <a:cubicBezTo>
                  <a:pt x="21" y="41"/>
                  <a:pt x="1" y="192"/>
                  <a:pt x="68" y="192"/>
                </a:cubicBezTo>
                <a:cubicBezTo>
                  <a:pt x="87" y="192"/>
                  <a:pt x="111" y="181"/>
                  <a:pt x="144" y="154"/>
                </a:cubicBezTo>
                <a:cubicBezTo>
                  <a:pt x="93" y="154"/>
                  <a:pt x="41" y="77"/>
                  <a:pt x="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3" name="Google Shape;7173;p41"/>
          <p:cNvSpPr/>
          <p:nvPr/>
        </p:nvSpPr>
        <p:spPr>
          <a:xfrm>
            <a:off x="4045275" y="3002250"/>
            <a:ext cx="2575" cy="3125"/>
          </a:xfrm>
          <a:custGeom>
            <a:avLst/>
            <a:gdLst/>
            <a:ahLst/>
            <a:cxnLst/>
            <a:rect l="l" t="t" r="r" b="b"/>
            <a:pathLst>
              <a:path w="103" h="125" extrusionOk="0">
                <a:moveTo>
                  <a:pt x="64" y="1"/>
                </a:moveTo>
                <a:cubicBezTo>
                  <a:pt x="61" y="1"/>
                  <a:pt x="57" y="7"/>
                  <a:pt x="51" y="22"/>
                </a:cubicBezTo>
                <a:lnTo>
                  <a:pt x="0" y="125"/>
                </a:lnTo>
                <a:lnTo>
                  <a:pt x="103" y="125"/>
                </a:lnTo>
                <a:cubicBezTo>
                  <a:pt x="82" y="104"/>
                  <a:pt x="78" y="1"/>
                  <a:pt x="6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4" name="Google Shape;7174;p41"/>
          <p:cNvSpPr/>
          <p:nvPr/>
        </p:nvSpPr>
        <p:spPr>
          <a:xfrm>
            <a:off x="4047825" y="3005350"/>
            <a:ext cx="675" cy="25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6" y="1"/>
                </a:moveTo>
                <a:lnTo>
                  <a:pt x="1" y="1"/>
                </a:lnTo>
                <a:cubicBezTo>
                  <a:pt x="1" y="1"/>
                  <a:pt x="26" y="1"/>
                  <a:pt x="2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5" name="Google Shape;7175;p41"/>
          <p:cNvSpPr/>
          <p:nvPr/>
        </p:nvSpPr>
        <p:spPr>
          <a:xfrm>
            <a:off x="4055525" y="2991900"/>
            <a:ext cx="3225" cy="1950"/>
          </a:xfrm>
          <a:custGeom>
            <a:avLst/>
            <a:gdLst/>
            <a:ahLst/>
            <a:cxnLst/>
            <a:rect l="l" t="t" r="r" b="b"/>
            <a:pathLst>
              <a:path w="129" h="78" extrusionOk="0">
                <a:moveTo>
                  <a:pt x="129" y="0"/>
                </a:moveTo>
                <a:lnTo>
                  <a:pt x="0" y="77"/>
                </a:lnTo>
                <a:lnTo>
                  <a:pt x="12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6" name="Google Shape;7176;p41"/>
          <p:cNvSpPr/>
          <p:nvPr/>
        </p:nvSpPr>
        <p:spPr>
          <a:xfrm>
            <a:off x="4076050" y="2993825"/>
            <a:ext cx="3225" cy="3225"/>
          </a:xfrm>
          <a:custGeom>
            <a:avLst/>
            <a:gdLst/>
            <a:ahLst/>
            <a:cxnLst/>
            <a:rect l="l" t="t" r="r" b="b"/>
            <a:pathLst>
              <a:path w="129" h="129" extrusionOk="0">
                <a:moveTo>
                  <a:pt x="77" y="0"/>
                </a:moveTo>
                <a:lnTo>
                  <a:pt x="0" y="103"/>
                </a:lnTo>
                <a:lnTo>
                  <a:pt x="26" y="128"/>
                </a:lnTo>
                <a:lnTo>
                  <a:pt x="128" y="26"/>
                </a:lnTo>
                <a:lnTo>
                  <a:pt x="7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7" name="Google Shape;7177;p41"/>
          <p:cNvSpPr/>
          <p:nvPr/>
        </p:nvSpPr>
        <p:spPr>
          <a:xfrm>
            <a:off x="3828600" y="3004700"/>
            <a:ext cx="15400" cy="14150"/>
          </a:xfrm>
          <a:custGeom>
            <a:avLst/>
            <a:gdLst/>
            <a:ahLst/>
            <a:cxnLst/>
            <a:rect l="l" t="t" r="r" b="b"/>
            <a:pathLst>
              <a:path w="616" h="566" extrusionOk="0">
                <a:moveTo>
                  <a:pt x="359" y="1"/>
                </a:moveTo>
                <a:cubicBezTo>
                  <a:pt x="308" y="129"/>
                  <a:pt x="257" y="1"/>
                  <a:pt x="308" y="232"/>
                </a:cubicBezTo>
                <a:cubicBezTo>
                  <a:pt x="300" y="270"/>
                  <a:pt x="286" y="286"/>
                  <a:pt x="270" y="286"/>
                </a:cubicBezTo>
                <a:cubicBezTo>
                  <a:pt x="235" y="286"/>
                  <a:pt x="195" y="201"/>
                  <a:pt x="231" y="129"/>
                </a:cubicBezTo>
                <a:lnTo>
                  <a:pt x="231" y="129"/>
                </a:lnTo>
                <a:lnTo>
                  <a:pt x="77" y="309"/>
                </a:lnTo>
                <a:lnTo>
                  <a:pt x="205" y="309"/>
                </a:lnTo>
                <a:cubicBezTo>
                  <a:pt x="231" y="514"/>
                  <a:pt x="0" y="309"/>
                  <a:pt x="51" y="539"/>
                </a:cubicBezTo>
                <a:lnTo>
                  <a:pt x="231" y="463"/>
                </a:lnTo>
                <a:lnTo>
                  <a:pt x="231" y="514"/>
                </a:lnTo>
                <a:cubicBezTo>
                  <a:pt x="250" y="476"/>
                  <a:pt x="296" y="452"/>
                  <a:pt x="339" y="452"/>
                </a:cubicBezTo>
                <a:cubicBezTo>
                  <a:pt x="355" y="452"/>
                  <a:pt x="371" y="456"/>
                  <a:pt x="385" y="463"/>
                </a:cubicBezTo>
                <a:cubicBezTo>
                  <a:pt x="385" y="488"/>
                  <a:pt x="410" y="539"/>
                  <a:pt x="385" y="565"/>
                </a:cubicBezTo>
                <a:cubicBezTo>
                  <a:pt x="615" y="514"/>
                  <a:pt x="359" y="206"/>
                  <a:pt x="539" y="104"/>
                </a:cubicBezTo>
                <a:lnTo>
                  <a:pt x="462" y="104"/>
                </a:lnTo>
                <a:cubicBezTo>
                  <a:pt x="458" y="107"/>
                  <a:pt x="454" y="109"/>
                  <a:pt x="449" y="109"/>
                </a:cubicBezTo>
                <a:cubicBezTo>
                  <a:pt x="416" y="109"/>
                  <a:pt x="359" y="45"/>
                  <a:pt x="3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8" name="Google Shape;7178;p41"/>
          <p:cNvSpPr/>
          <p:nvPr/>
        </p:nvSpPr>
        <p:spPr>
          <a:xfrm>
            <a:off x="3842050" y="2998950"/>
            <a:ext cx="12850" cy="25025"/>
          </a:xfrm>
          <a:custGeom>
            <a:avLst/>
            <a:gdLst/>
            <a:ahLst/>
            <a:cxnLst/>
            <a:rect l="l" t="t" r="r" b="b"/>
            <a:pathLst>
              <a:path w="514" h="1001" extrusionOk="0">
                <a:moveTo>
                  <a:pt x="411" y="0"/>
                </a:moveTo>
                <a:cubicBezTo>
                  <a:pt x="334" y="77"/>
                  <a:pt x="308" y="51"/>
                  <a:pt x="283" y="205"/>
                </a:cubicBezTo>
                <a:cubicBezTo>
                  <a:pt x="255" y="212"/>
                  <a:pt x="228" y="215"/>
                  <a:pt x="201" y="215"/>
                </a:cubicBezTo>
                <a:cubicBezTo>
                  <a:pt x="129" y="215"/>
                  <a:pt x="64" y="192"/>
                  <a:pt x="26" y="154"/>
                </a:cubicBezTo>
                <a:cubicBezTo>
                  <a:pt x="1" y="180"/>
                  <a:pt x="26" y="308"/>
                  <a:pt x="1" y="334"/>
                </a:cubicBezTo>
                <a:lnTo>
                  <a:pt x="26" y="334"/>
                </a:lnTo>
                <a:lnTo>
                  <a:pt x="103" y="590"/>
                </a:lnTo>
                <a:cubicBezTo>
                  <a:pt x="103" y="539"/>
                  <a:pt x="154" y="539"/>
                  <a:pt x="180" y="539"/>
                </a:cubicBezTo>
                <a:lnTo>
                  <a:pt x="103" y="872"/>
                </a:lnTo>
                <a:cubicBezTo>
                  <a:pt x="159" y="972"/>
                  <a:pt x="210" y="995"/>
                  <a:pt x="258" y="995"/>
                </a:cubicBezTo>
                <a:cubicBezTo>
                  <a:pt x="298" y="995"/>
                  <a:pt x="336" y="980"/>
                  <a:pt x="373" y="980"/>
                </a:cubicBezTo>
                <a:cubicBezTo>
                  <a:pt x="395" y="980"/>
                  <a:pt x="416" y="985"/>
                  <a:pt x="436" y="1000"/>
                </a:cubicBezTo>
                <a:cubicBezTo>
                  <a:pt x="308" y="795"/>
                  <a:pt x="462" y="872"/>
                  <a:pt x="257" y="718"/>
                </a:cubicBezTo>
                <a:lnTo>
                  <a:pt x="283" y="462"/>
                </a:lnTo>
                <a:lnTo>
                  <a:pt x="436" y="487"/>
                </a:lnTo>
                <a:cubicBezTo>
                  <a:pt x="411" y="410"/>
                  <a:pt x="488" y="308"/>
                  <a:pt x="411" y="257"/>
                </a:cubicBezTo>
                <a:cubicBezTo>
                  <a:pt x="411" y="257"/>
                  <a:pt x="385" y="308"/>
                  <a:pt x="360" y="308"/>
                </a:cubicBezTo>
                <a:cubicBezTo>
                  <a:pt x="308" y="128"/>
                  <a:pt x="513" y="180"/>
                  <a:pt x="4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9" name="Google Shape;7179;p41"/>
          <p:cNvSpPr/>
          <p:nvPr/>
        </p:nvSpPr>
        <p:spPr>
          <a:xfrm>
            <a:off x="4030525" y="2991250"/>
            <a:ext cx="1300" cy="1950"/>
          </a:xfrm>
          <a:custGeom>
            <a:avLst/>
            <a:gdLst/>
            <a:ahLst/>
            <a:cxnLst/>
            <a:rect l="l" t="t" r="r" b="b"/>
            <a:pathLst>
              <a:path w="52" h="78" extrusionOk="0">
                <a:moveTo>
                  <a:pt x="52" y="0"/>
                </a:moveTo>
                <a:lnTo>
                  <a:pt x="0" y="77"/>
                </a:lnTo>
                <a:cubicBezTo>
                  <a:pt x="26" y="52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0" name="Google Shape;7180;p41"/>
          <p:cNvSpPr/>
          <p:nvPr/>
        </p:nvSpPr>
        <p:spPr>
          <a:xfrm>
            <a:off x="3889500" y="3004700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7"/>
                </a:moveTo>
                <a:lnTo>
                  <a:pt x="0" y="27"/>
                </a:ln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1" name="Google Shape;7181;p41"/>
          <p:cNvSpPr/>
          <p:nvPr/>
        </p:nvSpPr>
        <p:spPr>
          <a:xfrm>
            <a:off x="4032450" y="2990600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1"/>
                </a:moveTo>
                <a:lnTo>
                  <a:pt x="0" y="1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2" name="Google Shape;7182;p41"/>
          <p:cNvSpPr/>
          <p:nvPr/>
        </p:nvSpPr>
        <p:spPr>
          <a:xfrm>
            <a:off x="3860650" y="2991250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3" name="Google Shape;7183;p41"/>
          <p:cNvSpPr/>
          <p:nvPr/>
        </p:nvSpPr>
        <p:spPr>
          <a:xfrm>
            <a:off x="3858725" y="3002150"/>
            <a:ext cx="650" cy="1300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0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4" name="Google Shape;7184;p41"/>
          <p:cNvSpPr/>
          <p:nvPr/>
        </p:nvSpPr>
        <p:spPr>
          <a:xfrm>
            <a:off x="3852825" y="3002800"/>
            <a:ext cx="12975" cy="22450"/>
          </a:xfrm>
          <a:custGeom>
            <a:avLst/>
            <a:gdLst/>
            <a:ahLst/>
            <a:cxnLst/>
            <a:rect l="l" t="t" r="r" b="b"/>
            <a:pathLst>
              <a:path w="519" h="898" extrusionOk="0">
                <a:moveTo>
                  <a:pt x="159" y="0"/>
                </a:moveTo>
                <a:cubicBezTo>
                  <a:pt x="159" y="48"/>
                  <a:pt x="0" y="233"/>
                  <a:pt x="153" y="233"/>
                </a:cubicBezTo>
                <a:cubicBezTo>
                  <a:pt x="162" y="233"/>
                  <a:pt x="173" y="232"/>
                  <a:pt x="185" y="231"/>
                </a:cubicBezTo>
                <a:lnTo>
                  <a:pt x="185" y="231"/>
                </a:lnTo>
                <a:cubicBezTo>
                  <a:pt x="236" y="436"/>
                  <a:pt x="82" y="359"/>
                  <a:pt x="57" y="410"/>
                </a:cubicBezTo>
                <a:cubicBezTo>
                  <a:pt x="108" y="462"/>
                  <a:pt x="57" y="564"/>
                  <a:pt x="108" y="615"/>
                </a:cubicBezTo>
                <a:cubicBezTo>
                  <a:pt x="108" y="590"/>
                  <a:pt x="134" y="513"/>
                  <a:pt x="185" y="513"/>
                </a:cubicBezTo>
                <a:cubicBezTo>
                  <a:pt x="207" y="602"/>
                  <a:pt x="191" y="672"/>
                  <a:pt x="136" y="672"/>
                </a:cubicBezTo>
                <a:cubicBezTo>
                  <a:pt x="127" y="672"/>
                  <a:pt x="118" y="670"/>
                  <a:pt x="108" y="667"/>
                </a:cubicBezTo>
                <a:lnTo>
                  <a:pt x="108" y="667"/>
                </a:lnTo>
                <a:cubicBezTo>
                  <a:pt x="211" y="744"/>
                  <a:pt x="82" y="846"/>
                  <a:pt x="185" y="898"/>
                </a:cubicBezTo>
                <a:cubicBezTo>
                  <a:pt x="390" y="769"/>
                  <a:pt x="518" y="564"/>
                  <a:pt x="518" y="333"/>
                </a:cubicBezTo>
                <a:lnTo>
                  <a:pt x="518" y="333"/>
                </a:lnTo>
                <a:cubicBezTo>
                  <a:pt x="456" y="396"/>
                  <a:pt x="376" y="475"/>
                  <a:pt x="280" y="475"/>
                </a:cubicBezTo>
                <a:cubicBezTo>
                  <a:pt x="258" y="475"/>
                  <a:pt x="235" y="471"/>
                  <a:pt x="211" y="462"/>
                </a:cubicBezTo>
                <a:lnTo>
                  <a:pt x="211" y="282"/>
                </a:lnTo>
                <a:cubicBezTo>
                  <a:pt x="260" y="324"/>
                  <a:pt x="297" y="338"/>
                  <a:pt x="327" y="338"/>
                </a:cubicBezTo>
                <a:cubicBezTo>
                  <a:pt x="389" y="338"/>
                  <a:pt x="423" y="274"/>
                  <a:pt x="493" y="256"/>
                </a:cubicBezTo>
                <a:lnTo>
                  <a:pt x="236" y="231"/>
                </a:lnTo>
                <a:cubicBezTo>
                  <a:pt x="82" y="128"/>
                  <a:pt x="159" y="77"/>
                  <a:pt x="236" y="26"/>
                </a:cubicBezTo>
                <a:cubicBezTo>
                  <a:pt x="211" y="26"/>
                  <a:pt x="185" y="26"/>
                  <a:pt x="1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5" name="Google Shape;7185;p41"/>
          <p:cNvSpPr/>
          <p:nvPr/>
        </p:nvSpPr>
        <p:spPr>
          <a:xfrm>
            <a:off x="3959375" y="3002800"/>
            <a:ext cx="1300" cy="650"/>
          </a:xfrm>
          <a:custGeom>
            <a:avLst/>
            <a:gdLst/>
            <a:ahLst/>
            <a:cxnLst/>
            <a:rect l="l" t="t" r="r" b="b"/>
            <a:pathLst>
              <a:path w="52" h="26" extrusionOk="0">
                <a:moveTo>
                  <a:pt x="51" y="0"/>
                </a:moveTo>
                <a:cubicBezTo>
                  <a:pt x="26" y="0"/>
                  <a:pt x="0" y="26"/>
                  <a:pt x="0" y="26"/>
                </a:cubicBezTo>
                <a:cubicBezTo>
                  <a:pt x="0" y="26"/>
                  <a:pt x="26" y="26"/>
                  <a:pt x="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6" name="Google Shape;7186;p41"/>
          <p:cNvSpPr/>
          <p:nvPr/>
        </p:nvSpPr>
        <p:spPr>
          <a:xfrm>
            <a:off x="3856150" y="2991900"/>
            <a:ext cx="5150" cy="5150"/>
          </a:xfrm>
          <a:custGeom>
            <a:avLst/>
            <a:gdLst/>
            <a:ahLst/>
            <a:cxnLst/>
            <a:rect l="l" t="t" r="r" b="b"/>
            <a:pathLst>
              <a:path w="206" h="206" extrusionOk="0">
                <a:moveTo>
                  <a:pt x="103" y="0"/>
                </a:moveTo>
                <a:cubicBezTo>
                  <a:pt x="103" y="77"/>
                  <a:pt x="1" y="77"/>
                  <a:pt x="78" y="205"/>
                </a:cubicBezTo>
                <a:cubicBezTo>
                  <a:pt x="26" y="51"/>
                  <a:pt x="206" y="128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7" name="Google Shape;7187;p41"/>
          <p:cNvSpPr/>
          <p:nvPr/>
        </p:nvSpPr>
        <p:spPr>
          <a:xfrm>
            <a:off x="3954875" y="2994450"/>
            <a:ext cx="4525" cy="10275"/>
          </a:xfrm>
          <a:custGeom>
            <a:avLst/>
            <a:gdLst/>
            <a:ahLst/>
            <a:cxnLst/>
            <a:rect l="l" t="t" r="r" b="b"/>
            <a:pathLst>
              <a:path w="181" h="411" extrusionOk="0">
                <a:moveTo>
                  <a:pt x="103" y="1"/>
                </a:moveTo>
                <a:lnTo>
                  <a:pt x="103" y="1"/>
                </a:lnTo>
                <a:cubicBezTo>
                  <a:pt x="1" y="78"/>
                  <a:pt x="103" y="206"/>
                  <a:pt x="1" y="206"/>
                </a:cubicBezTo>
                <a:lnTo>
                  <a:pt x="103" y="411"/>
                </a:lnTo>
                <a:cubicBezTo>
                  <a:pt x="26" y="206"/>
                  <a:pt x="180" y="155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8" name="Google Shape;7188;p41"/>
          <p:cNvSpPr/>
          <p:nvPr/>
        </p:nvSpPr>
        <p:spPr>
          <a:xfrm>
            <a:off x="3974750" y="2995100"/>
            <a:ext cx="2600" cy="1950"/>
          </a:xfrm>
          <a:custGeom>
            <a:avLst/>
            <a:gdLst/>
            <a:ahLst/>
            <a:cxnLst/>
            <a:rect l="l" t="t" r="r" b="b"/>
            <a:pathLst>
              <a:path w="104" h="78" extrusionOk="0">
                <a:moveTo>
                  <a:pt x="1" y="0"/>
                </a:moveTo>
                <a:lnTo>
                  <a:pt x="1" y="52"/>
                </a:lnTo>
                <a:lnTo>
                  <a:pt x="103" y="77"/>
                </a:lnTo>
                <a:lnTo>
                  <a:pt x="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9" name="Google Shape;7189;p41"/>
          <p:cNvSpPr/>
          <p:nvPr/>
        </p:nvSpPr>
        <p:spPr>
          <a:xfrm>
            <a:off x="3974100" y="2996375"/>
            <a:ext cx="25" cy="1300"/>
          </a:xfrm>
          <a:custGeom>
            <a:avLst/>
            <a:gdLst/>
            <a:ahLst/>
            <a:cxnLst/>
            <a:rect l="l" t="t" r="r" b="b"/>
            <a:pathLst>
              <a:path w="1" h="52" extrusionOk="0">
                <a:moveTo>
                  <a:pt x="1" y="52"/>
                </a:move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0" name="Google Shape;7190;p41"/>
          <p:cNvSpPr/>
          <p:nvPr/>
        </p:nvSpPr>
        <p:spPr>
          <a:xfrm>
            <a:off x="3987575" y="2991250"/>
            <a:ext cx="1300" cy="2600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0"/>
                </a:moveTo>
                <a:lnTo>
                  <a:pt x="0" y="77"/>
                </a:lnTo>
                <a:lnTo>
                  <a:pt x="0" y="103"/>
                </a:lnTo>
                <a:lnTo>
                  <a:pt x="5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1" name="Google Shape;7191;p41"/>
          <p:cNvSpPr/>
          <p:nvPr/>
        </p:nvSpPr>
        <p:spPr>
          <a:xfrm>
            <a:off x="4034375" y="2993175"/>
            <a:ext cx="650" cy="675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26" y="0"/>
                </a:moveTo>
                <a:lnTo>
                  <a:pt x="0" y="26"/>
                </a:lnTo>
                <a:cubicBezTo>
                  <a:pt x="0" y="26"/>
                  <a:pt x="26" y="0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2" name="Google Shape;7192;p41"/>
          <p:cNvSpPr/>
          <p:nvPr/>
        </p:nvSpPr>
        <p:spPr>
          <a:xfrm>
            <a:off x="4045275" y="2990600"/>
            <a:ext cx="2325" cy="1375"/>
          </a:xfrm>
          <a:custGeom>
            <a:avLst/>
            <a:gdLst/>
            <a:ahLst/>
            <a:cxnLst/>
            <a:rect l="l" t="t" r="r" b="b"/>
            <a:pathLst>
              <a:path w="93" h="55" extrusionOk="0">
                <a:moveTo>
                  <a:pt x="0" y="1"/>
                </a:moveTo>
                <a:lnTo>
                  <a:pt x="0" y="1"/>
                </a:lnTo>
                <a:cubicBezTo>
                  <a:pt x="10" y="42"/>
                  <a:pt x="29" y="54"/>
                  <a:pt x="46" y="54"/>
                </a:cubicBezTo>
                <a:cubicBezTo>
                  <a:pt x="71" y="54"/>
                  <a:pt x="93" y="26"/>
                  <a:pt x="77" y="26"/>
                </a:cubicBezTo>
                <a:cubicBezTo>
                  <a:pt x="51" y="26"/>
                  <a:pt x="26" y="26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3" name="Google Shape;7193;p41"/>
          <p:cNvSpPr/>
          <p:nvPr/>
        </p:nvSpPr>
        <p:spPr>
          <a:xfrm>
            <a:off x="3827950" y="2993175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0"/>
                </a:ln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4" name="Google Shape;7194;p41"/>
          <p:cNvSpPr/>
          <p:nvPr/>
        </p:nvSpPr>
        <p:spPr>
          <a:xfrm>
            <a:off x="3827300" y="2991725"/>
            <a:ext cx="1075" cy="2125"/>
          </a:xfrm>
          <a:custGeom>
            <a:avLst/>
            <a:gdLst/>
            <a:ahLst/>
            <a:cxnLst/>
            <a:rect l="l" t="t" r="r" b="b"/>
            <a:pathLst>
              <a:path w="43" h="85" extrusionOk="0">
                <a:moveTo>
                  <a:pt x="22" y="0"/>
                </a:moveTo>
                <a:cubicBezTo>
                  <a:pt x="17" y="0"/>
                  <a:pt x="10" y="2"/>
                  <a:pt x="1" y="7"/>
                </a:cubicBezTo>
                <a:lnTo>
                  <a:pt x="1" y="84"/>
                </a:lnTo>
                <a:cubicBezTo>
                  <a:pt x="22" y="42"/>
                  <a:pt x="43" y="0"/>
                  <a:pt x="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5" name="Google Shape;7195;p41"/>
          <p:cNvSpPr/>
          <p:nvPr/>
        </p:nvSpPr>
        <p:spPr>
          <a:xfrm>
            <a:off x="3990775" y="2993825"/>
            <a:ext cx="1300" cy="25"/>
          </a:xfrm>
          <a:custGeom>
            <a:avLst/>
            <a:gdLst/>
            <a:ahLst/>
            <a:cxnLst/>
            <a:rect l="l" t="t" r="r" b="b"/>
            <a:pathLst>
              <a:path w="52" h="1" extrusionOk="0">
                <a:moveTo>
                  <a:pt x="52" y="0"/>
                </a:moveTo>
                <a:cubicBezTo>
                  <a:pt x="26" y="0"/>
                  <a:pt x="1" y="0"/>
                  <a:pt x="1" y="0"/>
                </a:cubicBezTo>
                <a:cubicBezTo>
                  <a:pt x="1" y="0"/>
                  <a:pt x="26" y="0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6" name="Google Shape;7196;p41"/>
          <p:cNvSpPr/>
          <p:nvPr/>
        </p:nvSpPr>
        <p:spPr>
          <a:xfrm>
            <a:off x="3978600" y="3004075"/>
            <a:ext cx="675" cy="650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26" y="0"/>
                </a:moveTo>
                <a:lnTo>
                  <a:pt x="26" y="0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7" name="Google Shape;7197;p41"/>
          <p:cNvSpPr/>
          <p:nvPr/>
        </p:nvSpPr>
        <p:spPr>
          <a:xfrm>
            <a:off x="3923475" y="2993175"/>
            <a:ext cx="650" cy="1300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26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8" name="Google Shape;7198;p41"/>
          <p:cNvSpPr/>
          <p:nvPr/>
        </p:nvSpPr>
        <p:spPr>
          <a:xfrm>
            <a:off x="3899100" y="2997650"/>
            <a:ext cx="4525" cy="5175"/>
          </a:xfrm>
          <a:custGeom>
            <a:avLst/>
            <a:gdLst/>
            <a:ahLst/>
            <a:cxnLst/>
            <a:rect l="l" t="t" r="r" b="b"/>
            <a:pathLst>
              <a:path w="181" h="207" extrusionOk="0">
                <a:moveTo>
                  <a:pt x="78" y="1"/>
                </a:moveTo>
                <a:cubicBezTo>
                  <a:pt x="78" y="52"/>
                  <a:pt x="1" y="129"/>
                  <a:pt x="52" y="206"/>
                </a:cubicBezTo>
                <a:lnTo>
                  <a:pt x="180" y="103"/>
                </a:lnTo>
                <a:cubicBezTo>
                  <a:pt x="129" y="103"/>
                  <a:pt x="103" y="52"/>
                  <a:pt x="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9" name="Google Shape;7199;p41"/>
          <p:cNvSpPr/>
          <p:nvPr/>
        </p:nvSpPr>
        <p:spPr>
          <a:xfrm>
            <a:off x="3903600" y="2998950"/>
            <a:ext cx="1300" cy="1300"/>
          </a:xfrm>
          <a:custGeom>
            <a:avLst/>
            <a:gdLst/>
            <a:ahLst/>
            <a:cxnLst/>
            <a:rect l="l" t="t" r="r" b="b"/>
            <a:pathLst>
              <a:path w="52" h="52" extrusionOk="0">
                <a:moveTo>
                  <a:pt x="52" y="0"/>
                </a:moveTo>
                <a:lnTo>
                  <a:pt x="0" y="51"/>
                </a:lnTo>
                <a:cubicBezTo>
                  <a:pt x="26" y="26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0" name="Google Shape;7200;p41"/>
          <p:cNvSpPr/>
          <p:nvPr/>
        </p:nvSpPr>
        <p:spPr>
          <a:xfrm>
            <a:off x="3900400" y="2997025"/>
            <a:ext cx="650" cy="650"/>
          </a:xfrm>
          <a:custGeom>
            <a:avLst/>
            <a:gdLst/>
            <a:ahLst/>
            <a:cxnLst/>
            <a:rect l="l" t="t" r="r" b="b"/>
            <a:pathLst>
              <a:path w="26" h="26" extrusionOk="0">
                <a:moveTo>
                  <a:pt x="0" y="0"/>
                </a:moveTo>
                <a:cubicBezTo>
                  <a:pt x="26" y="26"/>
                  <a:pt x="26" y="26"/>
                  <a:pt x="26" y="26"/>
                </a:cubicBezTo>
                <a:cubicBezTo>
                  <a:pt x="26" y="26"/>
                  <a:pt x="26" y="2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1" name="Google Shape;7201;p41"/>
          <p:cNvSpPr/>
          <p:nvPr/>
        </p:nvSpPr>
        <p:spPr>
          <a:xfrm>
            <a:off x="3760000" y="2989975"/>
            <a:ext cx="1950" cy="1300"/>
          </a:xfrm>
          <a:custGeom>
            <a:avLst/>
            <a:gdLst/>
            <a:ahLst/>
            <a:cxnLst/>
            <a:rect l="l" t="t" r="r" b="b"/>
            <a:pathLst>
              <a:path w="78" h="52" extrusionOk="0">
                <a:moveTo>
                  <a:pt x="0" y="0"/>
                </a:moveTo>
                <a:lnTo>
                  <a:pt x="0" y="0"/>
                </a:lnTo>
                <a:cubicBezTo>
                  <a:pt x="26" y="26"/>
                  <a:pt x="52" y="51"/>
                  <a:pt x="77" y="5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2" name="Google Shape;7202;p41"/>
          <p:cNvSpPr/>
          <p:nvPr/>
        </p:nvSpPr>
        <p:spPr>
          <a:xfrm>
            <a:off x="3924750" y="3001500"/>
            <a:ext cx="1300" cy="2600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1"/>
                </a:moveTo>
                <a:lnTo>
                  <a:pt x="52" y="1"/>
                </a:lnTo>
                <a:cubicBezTo>
                  <a:pt x="26" y="26"/>
                  <a:pt x="0" y="78"/>
                  <a:pt x="0" y="103"/>
                </a:cubicBezTo>
                <a:cubicBezTo>
                  <a:pt x="52" y="52"/>
                  <a:pt x="52" y="26"/>
                  <a:pt x="5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3" name="Google Shape;7203;p41"/>
          <p:cNvSpPr/>
          <p:nvPr/>
        </p:nvSpPr>
        <p:spPr>
          <a:xfrm>
            <a:off x="4125400" y="3002450"/>
            <a:ext cx="2600" cy="2275"/>
          </a:xfrm>
          <a:custGeom>
            <a:avLst/>
            <a:gdLst/>
            <a:ahLst/>
            <a:cxnLst/>
            <a:rect l="l" t="t" r="r" b="b"/>
            <a:pathLst>
              <a:path w="104" h="91" extrusionOk="0">
                <a:moveTo>
                  <a:pt x="81" y="0"/>
                </a:moveTo>
                <a:cubicBezTo>
                  <a:pt x="61" y="0"/>
                  <a:pt x="38" y="72"/>
                  <a:pt x="1" y="91"/>
                </a:cubicBezTo>
                <a:cubicBezTo>
                  <a:pt x="52" y="91"/>
                  <a:pt x="77" y="65"/>
                  <a:pt x="103" y="40"/>
                </a:cubicBezTo>
                <a:cubicBezTo>
                  <a:pt x="96" y="11"/>
                  <a:pt x="89" y="0"/>
                  <a:pt x="8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4" name="Google Shape;7204;p41"/>
          <p:cNvSpPr txBox="1">
            <a:spLocks noGrp="1"/>
          </p:cNvSpPr>
          <p:nvPr>
            <p:ph type="title"/>
          </p:nvPr>
        </p:nvSpPr>
        <p:spPr>
          <a:xfrm>
            <a:off x="1462694" y="315825"/>
            <a:ext cx="6400761" cy="233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effectLst/>
                <a:ea typeface="Calibri" panose="020F0502020204030204" pitchFamily="34" charset="0"/>
              </a:rPr>
              <a:t>KEARIFAN LOKAL MASYARAKAT LAMPUNG DI DAERAH </a:t>
            </a:r>
            <a:r>
              <a:rPr lang="en-US" sz="4000" b="1" dirty="0">
                <a:effectLst/>
                <a:ea typeface="Calibri" panose="020F0502020204030204" pitchFamily="34" charset="0"/>
              </a:rPr>
              <a:t>PESISIR</a:t>
            </a:r>
            <a:endParaRPr sz="4000" dirty="0">
              <a:solidFill>
                <a:srgbClr val="003D6A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1" name="Google Shape;7311;p45"/>
          <p:cNvPicPr preferRelativeResize="0"/>
          <p:nvPr/>
        </p:nvPicPr>
        <p:blipFill>
          <a:blip r:embed="rId3">
            <a:alphaModFix amt="18000"/>
          </a:blip>
          <a:stretch>
            <a:fillRect/>
          </a:stretch>
        </p:blipFill>
        <p:spPr>
          <a:xfrm rot="-5399976">
            <a:off x="3396486" y="-187005"/>
            <a:ext cx="2351025" cy="3901108"/>
          </a:xfrm>
          <a:prstGeom prst="rect">
            <a:avLst/>
          </a:prstGeom>
          <a:noFill/>
          <a:ln>
            <a:noFill/>
          </a:ln>
        </p:spPr>
      </p:pic>
      <p:sp>
        <p:nvSpPr>
          <p:cNvPr id="7312" name="Google Shape;7312;p45"/>
          <p:cNvSpPr txBox="1">
            <a:spLocks noGrp="1"/>
          </p:cNvSpPr>
          <p:nvPr>
            <p:ph type="title"/>
          </p:nvPr>
        </p:nvSpPr>
        <p:spPr>
          <a:xfrm>
            <a:off x="3723791" y="27749"/>
            <a:ext cx="1970839" cy="17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/>
              <a:t>Ngebuyu</a:t>
            </a:r>
            <a:r>
              <a:rPr lang="en-US" sz="3600" dirty="0"/>
              <a:t> </a:t>
            </a:r>
            <a:endParaRPr sz="3600" dirty="0"/>
          </a:p>
        </p:txBody>
      </p:sp>
      <p:sp>
        <p:nvSpPr>
          <p:cNvPr id="7313" name="Google Shape;7313;p45"/>
          <p:cNvSpPr txBox="1">
            <a:spLocks noGrp="1"/>
          </p:cNvSpPr>
          <p:nvPr>
            <p:ph type="body" idx="1"/>
          </p:nvPr>
        </p:nvSpPr>
        <p:spPr>
          <a:xfrm>
            <a:off x="941560" y="1339913"/>
            <a:ext cx="7260880" cy="173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spcAft>
                <a:spcPts val="1600"/>
              </a:spcAft>
              <a:buNone/>
            </a:pP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Ngebuyu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 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merupakan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sebuah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upacara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tradisional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sederhana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dan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singkat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.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Persiapan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dilakukan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sehari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sebelumnya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yaitu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untuk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membeli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dan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merangkai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alat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upacara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.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Bahan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upacara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hanya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terdiri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dari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beras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kuning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, kemiri, uang (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logam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dan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kertas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),</a:t>
            </a:r>
            <a:endParaRPr lang="en-ID" sz="1800" dirty="0">
              <a:effectLst/>
              <a:latin typeface="Raleway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indent="0" algn="just">
              <a:spcAft>
                <a:spcPts val="1600"/>
              </a:spcAft>
              <a:buNone/>
            </a:pP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endParaRPr dirty="0">
              <a:latin typeface="Raleway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10080A-C0DB-41F7-95D0-2E637B3627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3210" y="2652077"/>
            <a:ext cx="4572000" cy="235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649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1" name="Google Shape;7311;p45"/>
          <p:cNvPicPr preferRelativeResize="0"/>
          <p:nvPr/>
        </p:nvPicPr>
        <p:blipFill>
          <a:blip r:embed="rId3">
            <a:alphaModFix amt="18000"/>
          </a:blip>
          <a:stretch>
            <a:fillRect/>
          </a:stretch>
        </p:blipFill>
        <p:spPr>
          <a:xfrm rot="-5399976">
            <a:off x="3122714" y="-187005"/>
            <a:ext cx="2351025" cy="3901108"/>
          </a:xfrm>
          <a:prstGeom prst="rect">
            <a:avLst/>
          </a:prstGeom>
          <a:noFill/>
          <a:ln>
            <a:noFill/>
          </a:ln>
        </p:spPr>
      </p:pic>
      <p:sp>
        <p:nvSpPr>
          <p:cNvPr id="7312" name="Google Shape;7312;p45"/>
          <p:cNvSpPr txBox="1">
            <a:spLocks noGrp="1"/>
          </p:cNvSpPr>
          <p:nvPr>
            <p:ph type="title"/>
          </p:nvPr>
        </p:nvSpPr>
        <p:spPr>
          <a:xfrm>
            <a:off x="3020739" y="71728"/>
            <a:ext cx="3102522" cy="17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/>
              <a:t>Penjunjongan</a:t>
            </a:r>
            <a:r>
              <a:rPr lang="en-US" sz="3600" dirty="0"/>
              <a:t>  </a:t>
            </a:r>
            <a:endParaRPr sz="3600" dirty="0"/>
          </a:p>
        </p:txBody>
      </p:sp>
      <p:sp>
        <p:nvSpPr>
          <p:cNvPr id="7313" name="Google Shape;7313;p45"/>
          <p:cNvSpPr txBox="1">
            <a:spLocks noGrp="1"/>
          </p:cNvSpPr>
          <p:nvPr>
            <p:ph type="body" idx="1"/>
          </p:nvPr>
        </p:nvSpPr>
        <p:spPr>
          <a:xfrm>
            <a:off x="941560" y="1339913"/>
            <a:ext cx="7260880" cy="173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spcAft>
                <a:spcPts val="1600"/>
              </a:spcAft>
              <a:buNone/>
            </a:pP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Pejunjongan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adalah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bangunan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semi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permanen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dibangun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disekitar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rumah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sang Baya.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Bangunan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ini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bisa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dibuat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bergabung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dengan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rumah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Baya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atau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terpisah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dari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rumah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Baya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namun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tak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begitu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jauh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dari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rumah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Baya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tersebut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, paling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maksimal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sekitar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10 meter.</a:t>
            </a:r>
            <a:endParaRPr lang="en-ID" sz="1800" dirty="0">
              <a:effectLst/>
              <a:latin typeface="Raleway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indent="0" algn="just">
              <a:spcAft>
                <a:spcPts val="1600"/>
              </a:spcAft>
              <a:buNone/>
            </a:pP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endParaRPr dirty="0">
              <a:latin typeface="Raleway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030EA8-9892-4A2E-991A-8A1C55D43B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1061" y="2619404"/>
            <a:ext cx="3901125" cy="235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513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8" name="Google Shape;7418;p48"/>
          <p:cNvSpPr txBox="1">
            <a:spLocks noGrp="1"/>
          </p:cNvSpPr>
          <p:nvPr>
            <p:ph type="subTitle" idx="6"/>
          </p:nvPr>
        </p:nvSpPr>
        <p:spPr>
          <a:xfrm>
            <a:off x="479000" y="1185057"/>
            <a:ext cx="4833159" cy="35721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 dirty="0">
                <a:latin typeface="Raleway" pitchFamily="2" charset="0"/>
              </a:rPr>
              <a:t>Kerajaan </a:t>
            </a:r>
            <a:r>
              <a:rPr lang="en-ID" sz="1800" dirty="0" err="1">
                <a:latin typeface="Raleway" pitchFamily="2" charset="0"/>
              </a:rPr>
              <a:t>Sekala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Brak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dianggap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sebagai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simbol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peradaban</a:t>
            </a:r>
            <a:r>
              <a:rPr lang="en-ID" sz="1800" dirty="0">
                <a:latin typeface="Raleway" pitchFamily="2" charset="0"/>
              </a:rPr>
              <a:t>, </a:t>
            </a:r>
            <a:r>
              <a:rPr lang="en-ID" sz="1800" dirty="0" err="1">
                <a:latin typeface="Raleway" pitchFamily="2" charset="0"/>
              </a:rPr>
              <a:t>kebudayaan</a:t>
            </a:r>
            <a:r>
              <a:rPr lang="en-ID" sz="1800" dirty="0">
                <a:latin typeface="Raleway" pitchFamily="2" charset="0"/>
              </a:rPr>
              <a:t> dan </a:t>
            </a:r>
            <a:r>
              <a:rPr lang="en-ID" sz="1800" dirty="0" err="1">
                <a:latin typeface="Raleway" pitchFamily="2" charset="0"/>
              </a:rPr>
              <a:t>eksistensi</a:t>
            </a:r>
            <a:r>
              <a:rPr lang="en-ID" sz="1800" dirty="0">
                <a:latin typeface="Raleway" pitchFamily="2" charset="0"/>
              </a:rPr>
              <a:t> Orang Lampung. </a:t>
            </a:r>
            <a:r>
              <a:rPr lang="en-ID" sz="1800" dirty="0" err="1">
                <a:latin typeface="Raleway" pitchFamily="2" charset="0"/>
              </a:rPr>
              <a:t>Saibatin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sebagai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pucuk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pimpinan</a:t>
            </a:r>
            <a:r>
              <a:rPr lang="en-ID" sz="1800" dirty="0">
                <a:latin typeface="Raleway" pitchFamily="2" charset="0"/>
              </a:rPr>
              <a:t> juga </a:t>
            </a:r>
            <a:r>
              <a:rPr lang="en-ID" sz="1800" dirty="0" err="1">
                <a:latin typeface="Raleway" pitchFamily="2" charset="0"/>
              </a:rPr>
              <a:t>tetap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eksis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mengatur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struktur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pemerintahan</a:t>
            </a:r>
            <a:r>
              <a:rPr lang="en-ID" sz="1800" dirty="0">
                <a:latin typeface="Raleway" pitchFamily="2" charset="0"/>
              </a:rPr>
              <a:t> dan </a:t>
            </a:r>
            <a:r>
              <a:rPr lang="en-ID" sz="1800" dirty="0" err="1">
                <a:latin typeface="Raleway" pitchFamily="2" charset="0"/>
              </a:rPr>
              <a:t>prosesi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adat</a:t>
            </a:r>
            <a:r>
              <a:rPr lang="en-ID" sz="1800" dirty="0">
                <a:latin typeface="Raleway" pitchFamily="2" charset="0"/>
              </a:rPr>
              <a:t>. </a:t>
            </a:r>
            <a:r>
              <a:rPr lang="en-ID" sz="1800" dirty="0" err="1">
                <a:latin typeface="Raleway" pitchFamily="2" charset="0"/>
              </a:rPr>
              <a:t>Terpenting</a:t>
            </a:r>
            <a:r>
              <a:rPr lang="en-ID" sz="1800" dirty="0">
                <a:latin typeface="Raleway" pitchFamily="2" charset="0"/>
              </a:rPr>
              <a:t>,  </a:t>
            </a:r>
            <a:r>
              <a:rPr lang="en-ID" sz="1800" dirty="0" err="1">
                <a:latin typeface="Raleway" pitchFamily="2" charset="0"/>
              </a:rPr>
              <a:t>pengakuan</a:t>
            </a:r>
            <a:r>
              <a:rPr lang="en-ID" sz="1800" dirty="0">
                <a:latin typeface="Raleway" pitchFamily="2" charset="0"/>
              </a:rPr>
              <a:t>, </a:t>
            </a:r>
            <a:r>
              <a:rPr lang="en-ID" sz="1800" dirty="0" err="1">
                <a:latin typeface="Raleway" pitchFamily="2" charset="0"/>
              </a:rPr>
              <a:t>pengabdian</a:t>
            </a:r>
            <a:r>
              <a:rPr lang="en-ID" sz="1800" dirty="0">
                <a:latin typeface="Raleway" pitchFamily="2" charset="0"/>
              </a:rPr>
              <a:t> dan </a:t>
            </a:r>
            <a:r>
              <a:rPr lang="en-ID" sz="1800" dirty="0" err="1">
                <a:latin typeface="Raleway" pitchFamily="2" charset="0"/>
              </a:rPr>
              <a:t>kesetiaan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dari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masyarakat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adat</a:t>
            </a:r>
            <a:r>
              <a:rPr lang="en-ID" sz="1800" dirty="0">
                <a:latin typeface="Raleway" pitchFamily="2" charset="0"/>
              </a:rPr>
              <a:t> pun </a:t>
            </a:r>
            <a:r>
              <a:rPr lang="en-ID" sz="1800" dirty="0" err="1">
                <a:latin typeface="Raleway" pitchFamily="2" charset="0"/>
              </a:rPr>
              <a:t>tetap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terpelihara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dengan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baik</a:t>
            </a:r>
            <a:r>
              <a:rPr lang="en-ID" sz="1800" dirty="0">
                <a:latin typeface="Raleway" pitchFamily="2" charset="0"/>
              </a:rPr>
              <a:t>. </a:t>
            </a:r>
            <a:r>
              <a:rPr lang="en-ID" sz="1800" dirty="0" err="1">
                <a:latin typeface="Raleway" pitchFamily="2" charset="0"/>
              </a:rPr>
              <a:t>Itu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dibuktikan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dengan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adanya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iyukh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sumbai</a:t>
            </a:r>
            <a:r>
              <a:rPr lang="en-ID" sz="1800" dirty="0">
                <a:latin typeface="Raleway" pitchFamily="2" charset="0"/>
              </a:rPr>
              <a:t>, </a:t>
            </a:r>
            <a:r>
              <a:rPr lang="en-ID" sz="1800" dirty="0" err="1">
                <a:latin typeface="Raleway" pitchFamily="2" charset="0"/>
              </a:rPr>
              <a:t>tidak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ada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seorang</a:t>
            </a:r>
            <a:r>
              <a:rPr lang="en-ID" sz="1800" dirty="0">
                <a:latin typeface="Raleway" pitchFamily="2" charset="0"/>
              </a:rPr>
              <a:t> pun </a:t>
            </a:r>
            <a:r>
              <a:rPr lang="en-ID" sz="1800" dirty="0" err="1">
                <a:latin typeface="Raleway" pitchFamily="2" charset="0"/>
              </a:rPr>
              <a:t>anggota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masyarakat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adat</a:t>
            </a:r>
            <a:r>
              <a:rPr lang="en-ID" sz="1800" dirty="0">
                <a:latin typeface="Raleway" pitchFamily="2" charset="0"/>
              </a:rPr>
              <a:t> yang </a:t>
            </a:r>
            <a:r>
              <a:rPr lang="en-ID" sz="1800" dirty="0" err="1">
                <a:latin typeface="Raleway" pitchFamily="2" charset="0"/>
              </a:rPr>
              <a:t>tidak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jelas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identitasnya</a:t>
            </a:r>
            <a:r>
              <a:rPr lang="en-ID" sz="1800" dirty="0">
                <a:latin typeface="Raleway" pitchFamily="2" charset="0"/>
              </a:rPr>
              <a:t>.  Kata </a:t>
            </a:r>
            <a:r>
              <a:rPr lang="en-ID" sz="1800" dirty="0" err="1">
                <a:latin typeface="Raleway" pitchFamily="2" charset="0"/>
              </a:rPr>
              <a:t>Saibatin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dimaknai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sebagai</a:t>
            </a:r>
            <a:r>
              <a:rPr lang="en-ID" sz="1800" dirty="0">
                <a:latin typeface="Raleway" pitchFamily="2" charset="0"/>
              </a:rPr>
              <a:t> Satu Orang </a:t>
            </a:r>
            <a:r>
              <a:rPr lang="en-ID" sz="1800" dirty="0" err="1">
                <a:latin typeface="Raleway" pitchFamily="2" charset="0"/>
              </a:rPr>
              <a:t>Pemilik</a:t>
            </a:r>
            <a:r>
              <a:rPr lang="en-ID" sz="1800" dirty="0">
                <a:latin typeface="Raleway" pitchFamily="2" charset="0"/>
              </a:rPr>
              <a:t>. </a:t>
            </a:r>
            <a:r>
              <a:rPr lang="en-ID" sz="1800" dirty="0" err="1">
                <a:latin typeface="Raleway" pitchFamily="2" charset="0"/>
              </a:rPr>
              <a:t>Saibatin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Kedau</a:t>
            </a:r>
            <a:r>
              <a:rPr lang="en-ID" sz="1800" dirty="0">
                <a:latin typeface="Raleway" pitchFamily="2" charset="0"/>
              </a:rPr>
              <a:t> Adat/</a:t>
            </a:r>
            <a:r>
              <a:rPr lang="en-ID" sz="1800" dirty="0" err="1">
                <a:latin typeface="Raleway" pitchFamily="2" charset="0"/>
              </a:rPr>
              <a:t>pemilik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adat</a:t>
            </a:r>
            <a:r>
              <a:rPr lang="en-ID" sz="1800" dirty="0">
                <a:latin typeface="Raleway" pitchFamily="2" charset="0"/>
              </a:rPr>
              <a:t>, </a:t>
            </a:r>
            <a:r>
              <a:rPr lang="en-ID" sz="1800" dirty="0" err="1">
                <a:latin typeface="Raleway" pitchFamily="2" charset="0"/>
              </a:rPr>
              <a:t>Saibatin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Kedau</a:t>
            </a:r>
            <a:r>
              <a:rPr lang="en-ID" sz="1800" dirty="0">
                <a:latin typeface="Raleway" pitchFamily="2" charset="0"/>
              </a:rPr>
              <a:t> Harkat/</a:t>
            </a:r>
            <a:r>
              <a:rPr lang="en-ID" sz="1800" dirty="0" err="1">
                <a:latin typeface="Raleway" pitchFamily="2" charset="0"/>
              </a:rPr>
              <a:t>pemilik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harkat</a:t>
            </a:r>
            <a:r>
              <a:rPr lang="en-ID" sz="1800" dirty="0">
                <a:latin typeface="Raleway" pitchFamily="2" charset="0"/>
              </a:rPr>
              <a:t>.</a:t>
            </a:r>
            <a:endParaRPr sz="1800" dirty="0">
              <a:latin typeface="Raleway" pitchFamily="2" charset="0"/>
            </a:endParaRPr>
          </a:p>
        </p:txBody>
      </p:sp>
      <p:sp>
        <p:nvSpPr>
          <p:cNvPr id="7452" name="Google Shape;7452;p48"/>
          <p:cNvSpPr txBox="1">
            <a:spLocks noGrp="1"/>
          </p:cNvSpPr>
          <p:nvPr>
            <p:ph type="title"/>
          </p:nvPr>
        </p:nvSpPr>
        <p:spPr>
          <a:xfrm>
            <a:off x="315367" y="209698"/>
            <a:ext cx="7564870" cy="9586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L</a:t>
            </a:r>
            <a:r>
              <a:rPr lang="en" dirty="0"/>
              <a:t>ampung Barat (Paksi Pak Sekala Brak ) </a:t>
            </a:r>
            <a:endParaRPr dirty="0"/>
          </a:p>
        </p:txBody>
      </p:sp>
      <p:grpSp>
        <p:nvGrpSpPr>
          <p:cNvPr id="7453" name="Google Shape;7453;p48"/>
          <p:cNvGrpSpPr/>
          <p:nvPr/>
        </p:nvGrpSpPr>
        <p:grpSpPr>
          <a:xfrm>
            <a:off x="2874652" y="1185057"/>
            <a:ext cx="3206130" cy="174750"/>
            <a:chOff x="3962000" y="4060525"/>
            <a:chExt cx="2324125" cy="174750"/>
          </a:xfrm>
        </p:grpSpPr>
        <p:sp>
          <p:nvSpPr>
            <p:cNvPr id="7454" name="Google Shape;7454;p48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5" name="Google Shape;7455;p48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6" name="Google Shape;7456;p48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7" name="Google Shape;7457;p48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8" name="Google Shape;7458;p48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9" name="Google Shape;7459;p48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0" name="Google Shape;7460;p48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1" name="Google Shape;7461;p48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2" name="Google Shape;7462;p48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3" name="Google Shape;7463;p48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4" name="Google Shape;7464;p48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5" name="Google Shape;7465;p48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48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7" name="Google Shape;7467;p48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8" name="Google Shape;7468;p48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9" name="Google Shape;7469;p48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0" name="Google Shape;7470;p48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1" name="Google Shape;7471;p48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48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3" name="Google Shape;7473;p48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4" name="Google Shape;7474;p48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48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6" name="Google Shape;7476;p48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7" name="Google Shape;7477;p48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8" name="Google Shape;7478;p48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9" name="Google Shape;7479;p48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0" name="Google Shape;7480;p48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1" name="Google Shape;7481;p48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2" name="Google Shape;7482;p48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3" name="Google Shape;7483;p48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4" name="Google Shape;7484;p48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5" name="Google Shape;7485;p48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6F2CCBC-D5F2-4F74-9677-DF5C29122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969" y="1334682"/>
            <a:ext cx="3514938" cy="318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92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8" name="Google Shape;7418;p48"/>
          <p:cNvSpPr txBox="1">
            <a:spLocks noGrp="1"/>
          </p:cNvSpPr>
          <p:nvPr>
            <p:ph type="subTitle" idx="6"/>
          </p:nvPr>
        </p:nvSpPr>
        <p:spPr>
          <a:xfrm>
            <a:off x="4532021" y="1110170"/>
            <a:ext cx="4243541" cy="258420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 err="1">
                <a:latin typeface="Raleway" pitchFamily="2" charset="0"/>
              </a:rPr>
              <a:t>Bediom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adalah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suatu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adat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pindah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rumah</a:t>
            </a:r>
            <a:r>
              <a:rPr lang="en-ID" dirty="0">
                <a:latin typeface="Raleway" pitchFamily="2" charset="0"/>
              </a:rPr>
              <a:t> (</a:t>
            </a:r>
            <a:r>
              <a:rPr lang="en-ID" dirty="0" err="1">
                <a:latin typeface="Raleway" pitchFamily="2" charset="0"/>
              </a:rPr>
              <a:t>lamban</a:t>
            </a:r>
            <a:r>
              <a:rPr lang="en-ID" dirty="0">
                <a:latin typeface="Raleway" pitchFamily="2" charset="0"/>
              </a:rPr>
              <a:t>) yang </a:t>
            </a:r>
            <a:r>
              <a:rPr lang="en-ID" dirty="0" err="1">
                <a:latin typeface="Raleway" pitchFamily="2" charset="0"/>
              </a:rPr>
              <a:t>umum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dilaksanakan</a:t>
            </a:r>
            <a:r>
              <a:rPr lang="en-ID" dirty="0">
                <a:latin typeface="Raleway" pitchFamily="2" charset="0"/>
              </a:rPr>
              <a:t> oleh </a:t>
            </a:r>
            <a:r>
              <a:rPr lang="en-ID" dirty="0" err="1">
                <a:latin typeface="Raleway" pitchFamily="2" charset="0"/>
              </a:rPr>
              <a:t>warga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masyarakat</a:t>
            </a:r>
            <a:r>
              <a:rPr lang="en-ID" dirty="0">
                <a:latin typeface="Raleway" pitchFamily="2" charset="0"/>
              </a:rPr>
              <a:t> Lampung Barat </a:t>
            </a:r>
            <a:r>
              <a:rPr lang="en-ID" dirty="0" err="1">
                <a:latin typeface="Raleway" pitchFamily="2" charset="0"/>
              </a:rPr>
              <a:t>bagian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pesisir</a:t>
            </a:r>
            <a:r>
              <a:rPr lang="en-ID" dirty="0">
                <a:latin typeface="Raleway" pitchFamily="2" charset="0"/>
              </a:rPr>
              <a:t>. Adat </a:t>
            </a:r>
            <a:r>
              <a:rPr lang="en-ID" dirty="0" err="1">
                <a:latin typeface="Raleway" pitchFamily="2" charset="0"/>
              </a:rPr>
              <a:t>bediom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biasanya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dilaksanakan</a:t>
            </a:r>
            <a:r>
              <a:rPr lang="en-ID" dirty="0">
                <a:latin typeface="Raleway" pitchFamily="2" charset="0"/>
              </a:rPr>
              <a:t> pada </a:t>
            </a:r>
            <a:r>
              <a:rPr lang="en-ID" dirty="0" err="1">
                <a:latin typeface="Raleway" pitchFamily="2" charset="0"/>
              </a:rPr>
              <a:t>bulan-bulan</a:t>
            </a:r>
            <a:r>
              <a:rPr lang="en-ID" dirty="0">
                <a:latin typeface="Raleway" pitchFamily="2" charset="0"/>
              </a:rPr>
              <a:t> yang </a:t>
            </a:r>
            <a:r>
              <a:rPr lang="en-ID" dirty="0" err="1">
                <a:latin typeface="Raleway" pitchFamily="2" charset="0"/>
              </a:rPr>
              <a:t>dianggap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baik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dalam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kalender</a:t>
            </a:r>
            <a:r>
              <a:rPr lang="en-ID" dirty="0">
                <a:latin typeface="Raleway" pitchFamily="2" charset="0"/>
              </a:rPr>
              <a:t> Islam, </a:t>
            </a:r>
            <a:r>
              <a:rPr lang="en-ID" dirty="0" err="1">
                <a:latin typeface="Raleway" pitchFamily="2" charset="0"/>
              </a:rPr>
              <a:t>seperti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Muharam</a:t>
            </a:r>
            <a:r>
              <a:rPr lang="en-ID" dirty="0">
                <a:latin typeface="Raleway" pitchFamily="2" charset="0"/>
              </a:rPr>
              <a:t>, </a:t>
            </a:r>
            <a:r>
              <a:rPr lang="en-ID" dirty="0" err="1">
                <a:latin typeface="Raleway" pitchFamily="2" charset="0"/>
              </a:rPr>
              <a:t>Maulud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atau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Bulan</a:t>
            </a:r>
            <a:r>
              <a:rPr lang="en-ID" dirty="0">
                <a:latin typeface="Raleway" pitchFamily="2" charset="0"/>
              </a:rPr>
              <a:t> Haji </a:t>
            </a:r>
            <a:r>
              <a:rPr lang="en-ID" dirty="0" err="1">
                <a:latin typeface="Raleway" pitchFamily="2" charset="0"/>
              </a:rPr>
              <a:t>dengan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waktu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pelaksanaan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sebelum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subuh</a:t>
            </a:r>
            <a:r>
              <a:rPr lang="en-ID" dirty="0">
                <a:latin typeface="Raleway" pitchFamily="2" charset="0"/>
              </a:rPr>
              <a:t> dan </a:t>
            </a:r>
            <a:r>
              <a:rPr lang="en-ID" dirty="0" err="1">
                <a:latin typeface="Raleway" pitchFamily="2" charset="0"/>
              </a:rPr>
              <a:t>isha</a:t>
            </a:r>
            <a:r>
              <a:rPr lang="en-ID" dirty="0">
                <a:latin typeface="Raleway" pitchFamily="2" charset="0"/>
              </a:rPr>
              <a:t> (</a:t>
            </a:r>
            <a:r>
              <a:rPr lang="en-ID" dirty="0" err="1">
                <a:latin typeface="Raleway" pitchFamily="2" charset="0"/>
              </a:rPr>
              <a:t>antara</a:t>
            </a:r>
            <a:r>
              <a:rPr lang="en-ID" dirty="0">
                <a:latin typeface="Raleway" pitchFamily="2" charset="0"/>
              </a:rPr>
              <a:t> </a:t>
            </a:r>
            <a:r>
              <a:rPr lang="en-ID" dirty="0" err="1">
                <a:latin typeface="Raleway" pitchFamily="2" charset="0"/>
              </a:rPr>
              <a:t>pukul</a:t>
            </a:r>
            <a:r>
              <a:rPr lang="en-ID" dirty="0">
                <a:latin typeface="Raleway" pitchFamily="2" charset="0"/>
              </a:rPr>
              <a:t> 04.30-05.00 </a:t>
            </a:r>
            <a:r>
              <a:rPr lang="en-ID" dirty="0" err="1">
                <a:latin typeface="Raleway" pitchFamily="2" charset="0"/>
              </a:rPr>
              <a:t>pagi</a:t>
            </a:r>
            <a:r>
              <a:rPr lang="en-ID" dirty="0">
                <a:latin typeface="Raleway" pitchFamily="2" charset="0"/>
              </a:rPr>
              <a:t>).</a:t>
            </a:r>
            <a:endParaRPr dirty="0">
              <a:latin typeface="Raleway" pitchFamily="2" charset="0"/>
            </a:endParaRPr>
          </a:p>
        </p:txBody>
      </p:sp>
      <p:sp>
        <p:nvSpPr>
          <p:cNvPr id="7452" name="Google Shape;7452;p48"/>
          <p:cNvSpPr txBox="1">
            <a:spLocks noGrp="1"/>
          </p:cNvSpPr>
          <p:nvPr>
            <p:ph type="title"/>
          </p:nvPr>
        </p:nvSpPr>
        <p:spPr>
          <a:xfrm>
            <a:off x="3309781" y="284236"/>
            <a:ext cx="5978665" cy="9586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L</a:t>
            </a:r>
            <a:r>
              <a:rPr lang="en" dirty="0"/>
              <a:t>ampung Barat (Bediom) </a:t>
            </a:r>
            <a:endParaRPr dirty="0"/>
          </a:p>
        </p:txBody>
      </p:sp>
      <p:grpSp>
        <p:nvGrpSpPr>
          <p:cNvPr id="7453" name="Google Shape;7453;p48"/>
          <p:cNvGrpSpPr/>
          <p:nvPr/>
        </p:nvGrpSpPr>
        <p:grpSpPr>
          <a:xfrm>
            <a:off x="2874652" y="1185057"/>
            <a:ext cx="3206130" cy="174750"/>
            <a:chOff x="3962000" y="4060525"/>
            <a:chExt cx="2324125" cy="174750"/>
          </a:xfrm>
        </p:grpSpPr>
        <p:sp>
          <p:nvSpPr>
            <p:cNvPr id="7454" name="Google Shape;7454;p48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5" name="Google Shape;7455;p48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6" name="Google Shape;7456;p48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7" name="Google Shape;7457;p48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8" name="Google Shape;7458;p48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9" name="Google Shape;7459;p48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0" name="Google Shape;7460;p48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1" name="Google Shape;7461;p48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2" name="Google Shape;7462;p48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3" name="Google Shape;7463;p48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4" name="Google Shape;7464;p48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5" name="Google Shape;7465;p48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48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7" name="Google Shape;7467;p48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8" name="Google Shape;7468;p48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9" name="Google Shape;7469;p48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0" name="Google Shape;7470;p48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1" name="Google Shape;7471;p48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48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3" name="Google Shape;7473;p48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4" name="Google Shape;7474;p48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48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6" name="Google Shape;7476;p48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7" name="Google Shape;7477;p48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8" name="Google Shape;7478;p48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9" name="Google Shape;7479;p48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0" name="Google Shape;7480;p48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1" name="Google Shape;7481;p48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2" name="Google Shape;7482;p48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3" name="Google Shape;7483;p48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4" name="Google Shape;7484;p48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5" name="Google Shape;7485;p48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6002F7A7-CBF9-483D-8C17-FBC3DD005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439" y="1074607"/>
            <a:ext cx="4275351" cy="299428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1" name="Google Shape;7311;p45"/>
          <p:cNvPicPr preferRelativeResize="0"/>
          <p:nvPr/>
        </p:nvPicPr>
        <p:blipFill>
          <a:blip r:embed="rId3">
            <a:alphaModFix amt="18000"/>
          </a:blip>
          <a:stretch>
            <a:fillRect/>
          </a:stretch>
        </p:blipFill>
        <p:spPr>
          <a:xfrm rot="-5399976">
            <a:off x="1906733" y="1091158"/>
            <a:ext cx="2351025" cy="3901108"/>
          </a:xfrm>
          <a:prstGeom prst="rect">
            <a:avLst/>
          </a:prstGeom>
          <a:noFill/>
          <a:ln>
            <a:noFill/>
          </a:ln>
        </p:spPr>
      </p:pic>
      <p:sp>
        <p:nvSpPr>
          <p:cNvPr id="7312" name="Google Shape;7312;p45"/>
          <p:cNvSpPr txBox="1">
            <a:spLocks noGrp="1"/>
          </p:cNvSpPr>
          <p:nvPr>
            <p:ph type="title"/>
          </p:nvPr>
        </p:nvSpPr>
        <p:spPr>
          <a:xfrm>
            <a:off x="280657" y="130385"/>
            <a:ext cx="6730144" cy="17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/>
              <a:t>Lampung Timur </a:t>
            </a:r>
            <a:br>
              <a:rPr lang="en-US" sz="3600" dirty="0"/>
            </a:br>
            <a:r>
              <a:rPr lang="en-US" sz="3600" dirty="0"/>
              <a:t>( Adat </a:t>
            </a:r>
            <a:r>
              <a:rPr lang="en-US" sz="3600" dirty="0" err="1"/>
              <a:t>Melinting</a:t>
            </a:r>
            <a:r>
              <a:rPr lang="en-US" sz="3600" dirty="0"/>
              <a:t> )</a:t>
            </a:r>
            <a:endParaRPr sz="3600" dirty="0"/>
          </a:p>
        </p:txBody>
      </p:sp>
      <p:sp>
        <p:nvSpPr>
          <p:cNvPr id="7313" name="Google Shape;7313;p45"/>
          <p:cNvSpPr txBox="1">
            <a:spLocks noGrp="1"/>
          </p:cNvSpPr>
          <p:nvPr>
            <p:ph type="body" idx="1"/>
          </p:nvPr>
        </p:nvSpPr>
        <p:spPr>
          <a:xfrm>
            <a:off x="398354" y="1761753"/>
            <a:ext cx="3901126" cy="25599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spcAft>
                <a:spcPts val="1600"/>
              </a:spcAft>
              <a:buNone/>
            </a:pPr>
            <a:r>
              <a:rPr lang="en-US" sz="1800" dirty="0"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id-ID" sz="1800" dirty="0">
                <a:effectLst/>
                <a:latin typeface="Ralew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erkawinan masyarakat Lampung yang beradat Melinting memiliki tradisi perkawinan yang terdapat tiga jenis sistem atau bentuk perkawinan, yaitu mesukum (bumbang aji), ngakuk majau (sebumbangan) dan ngibal serbou (mupakat tuha).  </a:t>
            </a:r>
            <a:endParaRPr lang="en-ID" sz="1800" dirty="0">
              <a:effectLst/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600"/>
              </a:spcAft>
              <a:buNone/>
            </a:pPr>
            <a:endParaRPr lang="en-ID" sz="1800" dirty="0">
              <a:effectLst/>
              <a:latin typeface="Ralew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600"/>
              </a:spcAft>
              <a:buNone/>
            </a:pPr>
            <a:r>
              <a:rPr lang="en-US" dirty="0"/>
              <a:t> 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4A0157-09C4-48EE-80F0-6E6215066F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4521" y="1761753"/>
            <a:ext cx="3255870" cy="245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53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8" name="Google Shape;7418;p48"/>
          <p:cNvSpPr txBox="1">
            <a:spLocks noGrp="1"/>
          </p:cNvSpPr>
          <p:nvPr>
            <p:ph type="subTitle" idx="6"/>
          </p:nvPr>
        </p:nvSpPr>
        <p:spPr>
          <a:xfrm>
            <a:off x="4572000" y="1400357"/>
            <a:ext cx="4243541" cy="274467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 dirty="0" err="1">
                <a:latin typeface="Raleway" pitchFamily="2" charset="0"/>
              </a:rPr>
              <a:t>Repong</a:t>
            </a:r>
            <a:r>
              <a:rPr lang="en-ID" sz="1800" dirty="0">
                <a:latin typeface="Raleway" pitchFamily="2" charset="0"/>
              </a:rPr>
              <a:t> damar </a:t>
            </a:r>
            <a:r>
              <a:rPr lang="en-ID" sz="1800" dirty="0" err="1">
                <a:latin typeface="Raleway" pitchFamily="2" charset="0"/>
              </a:rPr>
              <a:t>merupakan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kearifan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lokal</a:t>
            </a:r>
            <a:r>
              <a:rPr lang="en-ID" sz="1800" dirty="0">
                <a:latin typeface="Raleway" pitchFamily="2" charset="0"/>
              </a:rPr>
              <a:t> yang </a:t>
            </a:r>
            <a:r>
              <a:rPr lang="en-ID" sz="1800" dirty="0" err="1">
                <a:latin typeface="Raleway" pitchFamily="2" charset="0"/>
              </a:rPr>
              <a:t>dimiliki</a:t>
            </a:r>
            <a:r>
              <a:rPr lang="en-ID" sz="1800" dirty="0">
                <a:latin typeface="Raleway" pitchFamily="2" charset="0"/>
              </a:rPr>
              <a:t> oleh </a:t>
            </a:r>
            <a:r>
              <a:rPr lang="en-ID" sz="1800" dirty="0" err="1">
                <a:latin typeface="Raleway" pitchFamily="2" charset="0"/>
              </a:rPr>
              <a:t>masyarakat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Krui</a:t>
            </a:r>
            <a:r>
              <a:rPr lang="en-ID" sz="1800" dirty="0">
                <a:latin typeface="Raleway" pitchFamily="2" charset="0"/>
              </a:rPr>
              <a:t> Lampung </a:t>
            </a:r>
            <a:r>
              <a:rPr lang="en-ID" sz="1800" dirty="0" err="1">
                <a:latin typeface="Raleway" pitchFamily="2" charset="0"/>
              </a:rPr>
              <a:t>Pesisir</a:t>
            </a:r>
            <a:r>
              <a:rPr lang="en-ID" sz="1800" dirty="0">
                <a:latin typeface="Raleway" pitchFamily="2" charset="0"/>
              </a:rPr>
              <a:t> Barat </a:t>
            </a:r>
            <a:r>
              <a:rPr lang="en-ID" sz="1800" dirty="0" err="1">
                <a:latin typeface="Raleway" pitchFamily="2" charset="0"/>
              </a:rPr>
              <a:t>secara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turun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temurun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dari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sejak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jaman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pemerintahan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Kolonial</a:t>
            </a:r>
            <a:r>
              <a:rPr lang="en-ID" sz="1800" dirty="0">
                <a:latin typeface="Raleway" pitchFamily="2" charset="0"/>
              </a:rPr>
              <a:t> Belanda. </a:t>
            </a:r>
            <a:r>
              <a:rPr lang="en-ID" sz="1800" dirty="0" err="1">
                <a:latin typeface="Raleway" pitchFamily="2" charset="0"/>
              </a:rPr>
              <a:t>Repong</a:t>
            </a:r>
            <a:r>
              <a:rPr lang="en-ID" sz="1800" dirty="0">
                <a:latin typeface="Raleway" pitchFamily="2" charset="0"/>
              </a:rPr>
              <a:t> damar </a:t>
            </a:r>
            <a:r>
              <a:rPr lang="en-ID" sz="1800" dirty="0" err="1">
                <a:latin typeface="Raleway" pitchFamily="2" charset="0"/>
              </a:rPr>
              <a:t>adalah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suatu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sistem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pengelolaan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tanaman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perkebunan</a:t>
            </a:r>
            <a:r>
              <a:rPr lang="en-ID" sz="1800" dirty="0">
                <a:latin typeface="Raleway" pitchFamily="2" charset="0"/>
              </a:rPr>
              <a:t> yang </a:t>
            </a:r>
            <a:r>
              <a:rPr lang="en-ID" sz="1800" dirty="0" err="1">
                <a:latin typeface="Raleway" pitchFamily="2" charset="0"/>
              </a:rPr>
              <a:t>ekosistemnya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merupakan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hamparan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tanaman</a:t>
            </a:r>
            <a:r>
              <a:rPr lang="en-ID" sz="1800" dirty="0">
                <a:latin typeface="Raleway" pitchFamily="2" charset="0"/>
              </a:rPr>
              <a:t> yang </a:t>
            </a:r>
            <a:r>
              <a:rPr lang="en-ID" sz="1800" dirty="0" err="1">
                <a:latin typeface="Raleway" pitchFamily="2" charset="0"/>
              </a:rPr>
              <a:t>membentuk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suatu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hutan</a:t>
            </a:r>
            <a:r>
              <a:rPr lang="en-ID" sz="1800" dirty="0">
                <a:latin typeface="Raleway" pitchFamily="2" charset="0"/>
              </a:rPr>
              <a:t> yang </a:t>
            </a:r>
            <a:r>
              <a:rPr lang="en-ID" sz="1800" dirty="0" err="1">
                <a:latin typeface="Raleway" pitchFamily="2" charset="0"/>
              </a:rPr>
              <a:t>dibudidayakan</a:t>
            </a:r>
            <a:r>
              <a:rPr lang="en-ID" sz="1800" dirty="0">
                <a:latin typeface="Raleway" pitchFamily="2" charset="0"/>
              </a:rPr>
              <a:t> </a:t>
            </a:r>
            <a:r>
              <a:rPr lang="en-ID" sz="1800" dirty="0" err="1">
                <a:latin typeface="Raleway" pitchFamily="2" charset="0"/>
              </a:rPr>
              <a:t>dikelola</a:t>
            </a:r>
            <a:r>
              <a:rPr lang="en-ID" sz="1800" dirty="0">
                <a:latin typeface="Raleway" pitchFamily="2" charset="0"/>
              </a:rPr>
              <a:t> oleh </a:t>
            </a:r>
            <a:r>
              <a:rPr lang="en-ID" sz="1800" dirty="0" err="1">
                <a:latin typeface="Raleway" pitchFamily="2" charset="0"/>
              </a:rPr>
              <a:t>masyarakat</a:t>
            </a:r>
            <a:endParaRPr sz="1800" dirty="0">
              <a:latin typeface="Raleway" pitchFamily="2" charset="0"/>
            </a:endParaRPr>
          </a:p>
        </p:txBody>
      </p:sp>
      <p:sp>
        <p:nvSpPr>
          <p:cNvPr id="7452" name="Google Shape;7452;p48"/>
          <p:cNvSpPr txBox="1">
            <a:spLocks noGrp="1"/>
          </p:cNvSpPr>
          <p:nvPr>
            <p:ph type="title"/>
          </p:nvPr>
        </p:nvSpPr>
        <p:spPr>
          <a:xfrm>
            <a:off x="3309781" y="284236"/>
            <a:ext cx="5978665" cy="9586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 err="1"/>
              <a:t>Pesisir</a:t>
            </a:r>
            <a:r>
              <a:rPr lang="en-ID" dirty="0"/>
              <a:t> </a:t>
            </a:r>
            <a:r>
              <a:rPr lang="en" dirty="0"/>
              <a:t>Barat (Krui)</a:t>
            </a:r>
            <a:endParaRPr dirty="0"/>
          </a:p>
        </p:txBody>
      </p:sp>
      <p:grpSp>
        <p:nvGrpSpPr>
          <p:cNvPr id="7453" name="Google Shape;7453;p48"/>
          <p:cNvGrpSpPr/>
          <p:nvPr/>
        </p:nvGrpSpPr>
        <p:grpSpPr>
          <a:xfrm>
            <a:off x="2874652" y="1185057"/>
            <a:ext cx="3206130" cy="174750"/>
            <a:chOff x="3962000" y="4060525"/>
            <a:chExt cx="2324125" cy="174750"/>
          </a:xfrm>
        </p:grpSpPr>
        <p:sp>
          <p:nvSpPr>
            <p:cNvPr id="7454" name="Google Shape;7454;p48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5" name="Google Shape;7455;p48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6" name="Google Shape;7456;p48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7" name="Google Shape;7457;p48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8" name="Google Shape;7458;p48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9" name="Google Shape;7459;p48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0" name="Google Shape;7460;p48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1" name="Google Shape;7461;p48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2" name="Google Shape;7462;p48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3" name="Google Shape;7463;p48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4" name="Google Shape;7464;p48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5" name="Google Shape;7465;p48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48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7" name="Google Shape;7467;p48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8" name="Google Shape;7468;p48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9" name="Google Shape;7469;p48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0" name="Google Shape;7470;p48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1" name="Google Shape;7471;p48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48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3" name="Google Shape;7473;p48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4" name="Google Shape;7474;p48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48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6" name="Google Shape;7476;p48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7" name="Google Shape;7477;p48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8" name="Google Shape;7478;p48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9" name="Google Shape;7479;p48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0" name="Google Shape;7480;p48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1" name="Google Shape;7481;p48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2" name="Google Shape;7482;p48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3" name="Google Shape;7483;p48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4" name="Google Shape;7484;p48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5" name="Google Shape;7485;p48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D400">
                <a:alpha val="172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04A68FE-65FC-4670-BE2C-08FE0069F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380" y="942513"/>
            <a:ext cx="3857625" cy="352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873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64" name="Google Shape;8864;p74"/>
          <p:cNvPicPr preferRelativeResize="0"/>
          <p:nvPr/>
        </p:nvPicPr>
        <p:blipFill>
          <a:blip r:embed="rId3">
            <a:alphaModFix amt="37000"/>
          </a:blip>
          <a:stretch>
            <a:fillRect/>
          </a:stretch>
        </p:blipFill>
        <p:spPr>
          <a:xfrm rot="-5399976">
            <a:off x="3556400" y="-567968"/>
            <a:ext cx="1776575" cy="3901112"/>
          </a:xfrm>
          <a:prstGeom prst="rect">
            <a:avLst/>
          </a:prstGeom>
          <a:noFill/>
          <a:ln>
            <a:noFill/>
          </a:ln>
        </p:spPr>
      </p:pic>
      <p:sp>
        <p:nvSpPr>
          <p:cNvPr id="8865" name="Google Shape;8865;p74"/>
          <p:cNvSpPr txBox="1"/>
          <p:nvPr/>
        </p:nvSpPr>
        <p:spPr>
          <a:xfrm>
            <a:off x="2748750" y="4416259"/>
            <a:ext cx="3646500" cy="29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rPr>
              <a:t>Please keep this slide for attribution.</a:t>
            </a:r>
            <a:endParaRPr>
              <a:solidFill>
                <a:schemeClr val="accent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866" name="Google Shape;8866;p74"/>
          <p:cNvSpPr txBox="1">
            <a:spLocks noGrp="1"/>
          </p:cNvSpPr>
          <p:nvPr>
            <p:ph type="ctrTitle"/>
          </p:nvPr>
        </p:nvSpPr>
        <p:spPr>
          <a:xfrm>
            <a:off x="2351850" y="602922"/>
            <a:ext cx="4440300" cy="137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8867" name="Google Shape;8867;p74"/>
          <p:cNvSpPr txBox="1">
            <a:spLocks noGrp="1"/>
          </p:cNvSpPr>
          <p:nvPr>
            <p:ph type="subTitle" idx="1"/>
          </p:nvPr>
        </p:nvSpPr>
        <p:spPr>
          <a:xfrm>
            <a:off x="2955625" y="2727313"/>
            <a:ext cx="3232800" cy="98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/>
              <a:t>Do you have any questions?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addyouremail@freepik.com </a:t>
            </a:r>
            <a:br>
              <a:rPr lang="en"/>
            </a:br>
            <a:r>
              <a:rPr lang="en"/>
              <a:t>+91  620 421 838 yourcompany.com</a:t>
            </a:r>
            <a:endParaRPr/>
          </a:p>
        </p:txBody>
      </p:sp>
      <p:sp>
        <p:nvSpPr>
          <p:cNvPr id="8868" name="Google Shape;8868;p74"/>
          <p:cNvSpPr/>
          <p:nvPr/>
        </p:nvSpPr>
        <p:spPr>
          <a:xfrm>
            <a:off x="5003239" y="2326921"/>
            <a:ext cx="389546" cy="389593"/>
          </a:xfrm>
          <a:custGeom>
            <a:avLst/>
            <a:gdLst/>
            <a:ahLst/>
            <a:cxnLst/>
            <a:rect l="l" t="t" r="r" b="b"/>
            <a:pathLst>
              <a:path w="19065" h="19065" extrusionOk="0">
                <a:moveTo>
                  <a:pt x="4506" y="2271"/>
                </a:moveTo>
                <a:cubicBezTo>
                  <a:pt x="5429" y="2271"/>
                  <a:pt x="6181" y="3023"/>
                  <a:pt x="6181" y="3947"/>
                </a:cubicBezTo>
                <a:cubicBezTo>
                  <a:pt x="6181" y="4872"/>
                  <a:pt x="5429" y="5622"/>
                  <a:pt x="4506" y="5622"/>
                </a:cubicBezTo>
                <a:cubicBezTo>
                  <a:pt x="3583" y="5622"/>
                  <a:pt x="2831" y="4872"/>
                  <a:pt x="2831" y="3947"/>
                </a:cubicBezTo>
                <a:cubicBezTo>
                  <a:pt x="2831" y="3023"/>
                  <a:pt x="3583" y="2271"/>
                  <a:pt x="4506" y="2271"/>
                </a:cubicBezTo>
                <a:close/>
                <a:moveTo>
                  <a:pt x="5622" y="6740"/>
                </a:moveTo>
                <a:cubicBezTo>
                  <a:pt x="5932" y="6740"/>
                  <a:pt x="6181" y="6989"/>
                  <a:pt x="6181" y="7299"/>
                </a:cubicBezTo>
                <a:lnTo>
                  <a:pt x="6181" y="16234"/>
                </a:lnTo>
                <a:cubicBezTo>
                  <a:pt x="6181" y="16544"/>
                  <a:pt x="5932" y="16793"/>
                  <a:pt x="5622" y="16793"/>
                </a:cubicBezTo>
                <a:lnTo>
                  <a:pt x="3388" y="16793"/>
                </a:lnTo>
                <a:cubicBezTo>
                  <a:pt x="3080" y="16793"/>
                  <a:pt x="2831" y="16544"/>
                  <a:pt x="2831" y="16234"/>
                </a:cubicBezTo>
                <a:lnTo>
                  <a:pt x="2831" y="7299"/>
                </a:lnTo>
                <a:cubicBezTo>
                  <a:pt x="2831" y="6989"/>
                  <a:pt x="3080" y="6740"/>
                  <a:pt x="3388" y="6740"/>
                </a:cubicBezTo>
                <a:close/>
                <a:moveTo>
                  <a:pt x="12596" y="6721"/>
                </a:moveTo>
                <a:cubicBezTo>
                  <a:pt x="12811" y="6721"/>
                  <a:pt x="13027" y="6739"/>
                  <a:pt x="13241" y="6774"/>
                </a:cubicBezTo>
                <a:cubicBezTo>
                  <a:pt x="15058" y="7069"/>
                  <a:pt x="16235" y="8557"/>
                  <a:pt x="16235" y="10223"/>
                </a:cubicBezTo>
                <a:lnTo>
                  <a:pt x="16235" y="16234"/>
                </a:lnTo>
                <a:cubicBezTo>
                  <a:pt x="16235" y="16544"/>
                  <a:pt x="15985" y="16793"/>
                  <a:pt x="15676" y="16793"/>
                </a:cubicBezTo>
                <a:lnTo>
                  <a:pt x="13441" y="16793"/>
                </a:lnTo>
                <a:cubicBezTo>
                  <a:pt x="13133" y="16793"/>
                  <a:pt x="12884" y="16544"/>
                  <a:pt x="12884" y="16234"/>
                </a:cubicBezTo>
                <a:lnTo>
                  <a:pt x="12884" y="11209"/>
                </a:lnTo>
                <a:cubicBezTo>
                  <a:pt x="12884" y="10593"/>
                  <a:pt x="12382" y="10091"/>
                  <a:pt x="11766" y="10091"/>
                </a:cubicBezTo>
                <a:cubicBezTo>
                  <a:pt x="11150" y="10091"/>
                  <a:pt x="10650" y="10593"/>
                  <a:pt x="10650" y="11209"/>
                </a:cubicBezTo>
                <a:lnTo>
                  <a:pt x="10650" y="16234"/>
                </a:lnTo>
                <a:cubicBezTo>
                  <a:pt x="10650" y="16544"/>
                  <a:pt x="10399" y="16793"/>
                  <a:pt x="10091" y="16793"/>
                </a:cubicBezTo>
                <a:lnTo>
                  <a:pt x="7857" y="16793"/>
                </a:lnTo>
                <a:cubicBezTo>
                  <a:pt x="7547" y="16793"/>
                  <a:pt x="7298" y="16544"/>
                  <a:pt x="7298" y="16234"/>
                </a:cubicBezTo>
                <a:lnTo>
                  <a:pt x="7298" y="7299"/>
                </a:lnTo>
                <a:cubicBezTo>
                  <a:pt x="7298" y="6989"/>
                  <a:pt x="7547" y="6740"/>
                  <a:pt x="7857" y="6740"/>
                </a:cubicBezTo>
                <a:lnTo>
                  <a:pt x="10091" y="6740"/>
                </a:lnTo>
                <a:cubicBezTo>
                  <a:pt x="10377" y="6740"/>
                  <a:pt x="10613" y="6956"/>
                  <a:pt x="10644" y="7234"/>
                </a:cubicBezTo>
                <a:cubicBezTo>
                  <a:pt x="11219" y="6901"/>
                  <a:pt x="11901" y="6721"/>
                  <a:pt x="12596" y="6721"/>
                </a:cubicBezTo>
                <a:close/>
                <a:moveTo>
                  <a:pt x="2831" y="0"/>
                </a:moveTo>
                <a:cubicBezTo>
                  <a:pt x="1290" y="0"/>
                  <a:pt x="0" y="1290"/>
                  <a:pt x="0" y="2831"/>
                </a:cubicBezTo>
                <a:lnTo>
                  <a:pt x="0" y="16234"/>
                </a:lnTo>
                <a:cubicBezTo>
                  <a:pt x="0" y="17775"/>
                  <a:pt x="1290" y="19065"/>
                  <a:pt x="2831" y="19065"/>
                </a:cubicBezTo>
                <a:lnTo>
                  <a:pt x="16235" y="19065"/>
                </a:lnTo>
                <a:cubicBezTo>
                  <a:pt x="17774" y="19065"/>
                  <a:pt x="19065" y="17775"/>
                  <a:pt x="19065" y="16234"/>
                </a:cubicBezTo>
                <a:lnTo>
                  <a:pt x="19065" y="2831"/>
                </a:lnTo>
                <a:cubicBezTo>
                  <a:pt x="19065" y="1290"/>
                  <a:pt x="17774" y="0"/>
                  <a:pt x="1623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69" name="Google Shape;8869;p74"/>
          <p:cNvGrpSpPr/>
          <p:nvPr/>
        </p:nvGrpSpPr>
        <p:grpSpPr>
          <a:xfrm>
            <a:off x="3783518" y="2326921"/>
            <a:ext cx="389566" cy="389593"/>
            <a:chOff x="3859373" y="3043102"/>
            <a:chExt cx="389566" cy="389593"/>
          </a:xfrm>
        </p:grpSpPr>
        <p:sp>
          <p:nvSpPr>
            <p:cNvPr id="8870" name="Google Shape;8870;p74"/>
            <p:cNvSpPr/>
            <p:nvPr/>
          </p:nvSpPr>
          <p:spPr>
            <a:xfrm>
              <a:off x="4043511" y="3111313"/>
              <a:ext cx="133363" cy="321381"/>
            </a:xfrm>
            <a:custGeom>
              <a:avLst/>
              <a:gdLst/>
              <a:ahLst/>
              <a:cxnLst/>
              <a:rect l="l" t="t" r="r" b="b"/>
              <a:pathLst>
                <a:path w="6527" h="15727" extrusionOk="0">
                  <a:moveTo>
                    <a:pt x="4957" y="1"/>
                  </a:moveTo>
                  <a:cubicBezTo>
                    <a:pt x="4645" y="1"/>
                    <a:pt x="4336" y="24"/>
                    <a:pt x="4028" y="69"/>
                  </a:cubicBezTo>
                  <a:cubicBezTo>
                    <a:pt x="2588" y="280"/>
                    <a:pt x="1700" y="890"/>
                    <a:pt x="1675" y="2250"/>
                  </a:cubicBezTo>
                  <a:lnTo>
                    <a:pt x="1675" y="5040"/>
                  </a:lnTo>
                  <a:cubicBezTo>
                    <a:pt x="1675" y="5348"/>
                    <a:pt x="1426" y="5599"/>
                    <a:pt x="1118" y="5599"/>
                  </a:cubicBezTo>
                  <a:lnTo>
                    <a:pt x="0" y="5599"/>
                  </a:lnTo>
                  <a:lnTo>
                    <a:pt x="0" y="6715"/>
                  </a:lnTo>
                  <a:lnTo>
                    <a:pt x="1118" y="6715"/>
                  </a:lnTo>
                  <a:cubicBezTo>
                    <a:pt x="1426" y="6715"/>
                    <a:pt x="1675" y="6965"/>
                    <a:pt x="1675" y="7274"/>
                  </a:cubicBezTo>
                  <a:lnTo>
                    <a:pt x="1675" y="15727"/>
                  </a:lnTo>
                  <a:lnTo>
                    <a:pt x="3352" y="15727"/>
                  </a:lnTo>
                  <a:lnTo>
                    <a:pt x="3352" y="7274"/>
                  </a:lnTo>
                  <a:cubicBezTo>
                    <a:pt x="3352" y="6965"/>
                    <a:pt x="3602" y="6715"/>
                    <a:pt x="3910" y="6715"/>
                  </a:cubicBezTo>
                  <a:lnTo>
                    <a:pt x="5709" y="6715"/>
                  </a:lnTo>
                  <a:lnTo>
                    <a:pt x="5987" y="5599"/>
                  </a:lnTo>
                  <a:lnTo>
                    <a:pt x="3910" y="5599"/>
                  </a:lnTo>
                  <a:cubicBezTo>
                    <a:pt x="3602" y="5599"/>
                    <a:pt x="3352" y="5348"/>
                    <a:pt x="3352" y="5040"/>
                  </a:cubicBezTo>
                  <a:lnTo>
                    <a:pt x="3352" y="3253"/>
                  </a:lnTo>
                  <a:cubicBezTo>
                    <a:pt x="3352" y="2316"/>
                    <a:pt x="3942" y="1677"/>
                    <a:pt x="4968" y="1504"/>
                  </a:cubicBezTo>
                  <a:cubicBezTo>
                    <a:pt x="5157" y="1473"/>
                    <a:pt x="5339" y="1460"/>
                    <a:pt x="5511" y="1460"/>
                  </a:cubicBezTo>
                  <a:cubicBezTo>
                    <a:pt x="5810" y="1460"/>
                    <a:pt x="6082" y="1498"/>
                    <a:pt x="6324" y="1546"/>
                  </a:cubicBezTo>
                  <a:lnTo>
                    <a:pt x="6526" y="182"/>
                  </a:lnTo>
                  <a:cubicBezTo>
                    <a:pt x="5988" y="62"/>
                    <a:pt x="5468" y="1"/>
                    <a:pt x="49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1" name="Google Shape;8871;p74"/>
            <p:cNvSpPr/>
            <p:nvPr/>
          </p:nvSpPr>
          <p:spPr>
            <a:xfrm>
              <a:off x="3859373" y="3043102"/>
              <a:ext cx="389566" cy="389593"/>
            </a:xfrm>
            <a:custGeom>
              <a:avLst/>
              <a:gdLst/>
              <a:ahLst/>
              <a:cxnLst/>
              <a:rect l="l" t="t" r="r" b="b"/>
              <a:pathLst>
                <a:path w="19066" h="19065" extrusionOk="0">
                  <a:moveTo>
                    <a:pt x="2794" y="0"/>
                  </a:moveTo>
                  <a:cubicBezTo>
                    <a:pt x="1255" y="0"/>
                    <a:pt x="1" y="1253"/>
                    <a:pt x="1" y="2793"/>
                  </a:cubicBezTo>
                  <a:lnTo>
                    <a:pt x="1" y="16271"/>
                  </a:lnTo>
                  <a:cubicBezTo>
                    <a:pt x="1" y="17812"/>
                    <a:pt x="1255" y="19065"/>
                    <a:pt x="2794" y="19065"/>
                  </a:cubicBezTo>
                  <a:lnTo>
                    <a:pt x="9571" y="19065"/>
                  </a:lnTo>
                  <a:lnTo>
                    <a:pt x="9571" y="11171"/>
                  </a:lnTo>
                  <a:lnTo>
                    <a:pt x="8453" y="11171"/>
                  </a:lnTo>
                  <a:cubicBezTo>
                    <a:pt x="8145" y="11171"/>
                    <a:pt x="7896" y="10920"/>
                    <a:pt x="7896" y="10612"/>
                  </a:cubicBezTo>
                  <a:lnTo>
                    <a:pt x="7896" y="8378"/>
                  </a:lnTo>
                  <a:cubicBezTo>
                    <a:pt x="7896" y="8070"/>
                    <a:pt x="8145" y="7819"/>
                    <a:pt x="8453" y="7819"/>
                  </a:cubicBezTo>
                  <a:lnTo>
                    <a:pt x="9571" y="7819"/>
                  </a:lnTo>
                  <a:lnTo>
                    <a:pt x="9571" y="5836"/>
                  </a:lnTo>
                  <a:cubicBezTo>
                    <a:pt x="9571" y="3710"/>
                    <a:pt x="10741" y="2615"/>
                    <a:pt x="12878" y="2302"/>
                  </a:cubicBezTo>
                  <a:cubicBezTo>
                    <a:pt x="13231" y="2249"/>
                    <a:pt x="13591" y="2223"/>
                    <a:pt x="13956" y="2223"/>
                  </a:cubicBezTo>
                  <a:cubicBezTo>
                    <a:pt x="14725" y="2223"/>
                    <a:pt x="15517" y="2339"/>
                    <a:pt x="16318" y="2567"/>
                  </a:cubicBezTo>
                  <a:cubicBezTo>
                    <a:pt x="16589" y="2643"/>
                    <a:pt x="16759" y="2908"/>
                    <a:pt x="16718" y="3186"/>
                  </a:cubicBezTo>
                  <a:lnTo>
                    <a:pt x="16352" y="5650"/>
                  </a:lnTo>
                  <a:cubicBezTo>
                    <a:pt x="16329" y="5806"/>
                    <a:pt x="16240" y="5944"/>
                    <a:pt x="16111" y="6031"/>
                  </a:cubicBezTo>
                  <a:cubicBezTo>
                    <a:pt x="16006" y="6102"/>
                    <a:pt x="15912" y="6127"/>
                    <a:pt x="15818" y="6127"/>
                  </a:cubicBezTo>
                  <a:cubicBezTo>
                    <a:pt x="15717" y="6127"/>
                    <a:pt x="15614" y="6098"/>
                    <a:pt x="15494" y="6068"/>
                  </a:cubicBezTo>
                  <a:cubicBezTo>
                    <a:pt x="15202" y="5995"/>
                    <a:pt x="14879" y="5914"/>
                    <a:pt x="14527" y="5914"/>
                  </a:cubicBezTo>
                  <a:cubicBezTo>
                    <a:pt x="14409" y="5914"/>
                    <a:pt x="14289" y="5923"/>
                    <a:pt x="14165" y="5944"/>
                  </a:cubicBezTo>
                  <a:cubicBezTo>
                    <a:pt x="13534" y="6050"/>
                    <a:pt x="13481" y="6333"/>
                    <a:pt x="13481" y="6590"/>
                  </a:cubicBezTo>
                  <a:lnTo>
                    <a:pt x="13481" y="7819"/>
                  </a:lnTo>
                  <a:lnTo>
                    <a:pt x="15715" y="7819"/>
                  </a:lnTo>
                  <a:cubicBezTo>
                    <a:pt x="15887" y="7819"/>
                    <a:pt x="16048" y="7899"/>
                    <a:pt x="16154" y="8035"/>
                  </a:cubicBezTo>
                  <a:cubicBezTo>
                    <a:pt x="16260" y="8169"/>
                    <a:pt x="16297" y="8346"/>
                    <a:pt x="16256" y="8513"/>
                  </a:cubicBezTo>
                  <a:lnTo>
                    <a:pt x="15697" y="10747"/>
                  </a:lnTo>
                  <a:cubicBezTo>
                    <a:pt x="15635" y="10996"/>
                    <a:pt x="15412" y="11170"/>
                    <a:pt x="15156" y="11170"/>
                  </a:cubicBezTo>
                  <a:lnTo>
                    <a:pt x="13481" y="11170"/>
                  </a:lnTo>
                  <a:lnTo>
                    <a:pt x="13481" y="19065"/>
                  </a:lnTo>
                  <a:lnTo>
                    <a:pt x="16272" y="19065"/>
                  </a:lnTo>
                  <a:cubicBezTo>
                    <a:pt x="17813" y="19065"/>
                    <a:pt x="19066" y="17810"/>
                    <a:pt x="19066" y="16271"/>
                  </a:cubicBezTo>
                  <a:lnTo>
                    <a:pt x="19066" y="2793"/>
                  </a:lnTo>
                  <a:cubicBezTo>
                    <a:pt x="19066" y="1253"/>
                    <a:pt x="17813" y="0"/>
                    <a:pt x="162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72" name="Google Shape;8872;p74"/>
          <p:cNvGrpSpPr/>
          <p:nvPr/>
        </p:nvGrpSpPr>
        <p:grpSpPr>
          <a:xfrm>
            <a:off x="4393399" y="2326921"/>
            <a:ext cx="389525" cy="389593"/>
            <a:chOff x="4393055" y="3043102"/>
            <a:chExt cx="389525" cy="389593"/>
          </a:xfrm>
        </p:grpSpPr>
        <p:sp>
          <p:nvSpPr>
            <p:cNvPr id="8873" name="Google Shape;8873;p74"/>
            <p:cNvSpPr/>
            <p:nvPr/>
          </p:nvSpPr>
          <p:spPr>
            <a:xfrm>
              <a:off x="4462281" y="3112355"/>
              <a:ext cx="251075" cy="251085"/>
            </a:xfrm>
            <a:custGeom>
              <a:avLst/>
              <a:gdLst/>
              <a:ahLst/>
              <a:cxnLst/>
              <a:rect l="l" t="t" r="r" b="b"/>
              <a:pathLst>
                <a:path w="12288" h="12287" extrusionOk="0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4" name="Google Shape;8874;p74"/>
            <p:cNvSpPr/>
            <p:nvPr/>
          </p:nvSpPr>
          <p:spPr>
            <a:xfrm>
              <a:off x="4530730" y="3180832"/>
              <a:ext cx="114177" cy="114129"/>
            </a:xfrm>
            <a:custGeom>
              <a:avLst/>
              <a:gdLst/>
              <a:ahLst/>
              <a:cxnLst/>
              <a:rect l="l" t="t" r="r" b="b"/>
              <a:pathLst>
                <a:path w="5588" h="5585" extrusionOk="0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5" name="Google Shape;8875;p74"/>
            <p:cNvSpPr/>
            <p:nvPr/>
          </p:nvSpPr>
          <p:spPr>
            <a:xfrm>
              <a:off x="4393055" y="3043102"/>
              <a:ext cx="389525" cy="389593"/>
            </a:xfrm>
            <a:custGeom>
              <a:avLst/>
              <a:gdLst/>
              <a:ahLst/>
              <a:cxnLst/>
              <a:rect l="l" t="t" r="r" b="b"/>
              <a:pathLst>
                <a:path w="19064" h="19065" extrusionOk="0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9" name="Google Shape;7209;p42"/>
          <p:cNvSpPr txBox="1">
            <a:spLocks noGrp="1"/>
          </p:cNvSpPr>
          <p:nvPr>
            <p:ph type="title"/>
          </p:nvPr>
        </p:nvSpPr>
        <p:spPr>
          <a:xfrm>
            <a:off x="1495934" y="588895"/>
            <a:ext cx="5178115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P</a:t>
            </a:r>
            <a:r>
              <a:rPr lang="en" dirty="0"/>
              <a:t>engertian Kearifan Lokal </a:t>
            </a:r>
            <a:endParaRPr dirty="0"/>
          </a:p>
        </p:txBody>
      </p:sp>
      <p:sp>
        <p:nvSpPr>
          <p:cNvPr id="7210" name="Google Shape;7210;p42"/>
          <p:cNvSpPr txBox="1">
            <a:spLocks noGrp="1"/>
          </p:cNvSpPr>
          <p:nvPr>
            <p:ph type="body" idx="1"/>
          </p:nvPr>
        </p:nvSpPr>
        <p:spPr>
          <a:xfrm>
            <a:off x="1397420" y="1449820"/>
            <a:ext cx="6209623" cy="28054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Kearifan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lokal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adalah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pandangan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hidup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dan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ilmu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pengetahuan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serta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berbagai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strategi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kehidupan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berwujud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aktivitas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dilakukan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oleh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masyarakat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lokal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dalam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menjawab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berbagai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masalah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dalam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pemenuhan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kebutuhan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mereka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.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Secara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etimologi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kearifan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lokal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(</a:t>
            </a:r>
            <a:r>
              <a:rPr lang="en-US" sz="1800" i="1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local wisdom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)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terdiri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dari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dua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kata,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yakni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kearifan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(</a:t>
            </a:r>
            <a:r>
              <a:rPr lang="en-US" sz="1800" i="1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wisdom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) dan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lokal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(</a:t>
            </a:r>
            <a:r>
              <a:rPr lang="en-US" sz="1800" i="1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local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).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Sebutan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lain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untuk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kearifan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spc="-15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lokal</a:t>
            </a:r>
            <a:r>
              <a:rPr lang="en-US" sz="1800" spc="-15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diantaranya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adalah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kebijakan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setempat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(</a:t>
            </a:r>
            <a:r>
              <a:rPr lang="en-US" sz="1800" i="1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local wisdom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),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pengetahuan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setempat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(</a:t>
            </a:r>
            <a:r>
              <a:rPr lang="en-US" sz="1800" i="1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local knowledge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) dan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kecerdasan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setempat</a:t>
            </a:r>
            <a:r>
              <a:rPr lang="en-US" sz="1800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 (</a:t>
            </a:r>
            <a:r>
              <a:rPr lang="en-US" sz="1800" i="1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local </a:t>
            </a:r>
            <a:r>
              <a:rPr lang="en-US" sz="1800" i="1" dirty="0" err="1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genious</a:t>
            </a:r>
            <a:r>
              <a:rPr lang="en-US" sz="1800" i="1" dirty="0">
                <a:effectLst/>
                <a:latin typeface="Raleway" pitchFamily="2" charset="0"/>
                <a:ea typeface="DengXian" panose="020B0503020204020204" pitchFamily="2" charset="-122"/>
                <a:cs typeface="Arial" panose="020B0604020202020204" pitchFamily="34" charset="0"/>
              </a:rPr>
              <a:t>)</a:t>
            </a:r>
            <a:endParaRPr b="1" dirty="0">
              <a:solidFill>
                <a:schemeClr val="accent3"/>
              </a:solidFill>
              <a:latin typeface="Raleway" pitchFamily="2" charset="0"/>
            </a:endParaRPr>
          </a:p>
        </p:txBody>
      </p:sp>
      <p:grpSp>
        <p:nvGrpSpPr>
          <p:cNvPr id="7211" name="Google Shape;7211;p42"/>
          <p:cNvGrpSpPr/>
          <p:nvPr/>
        </p:nvGrpSpPr>
        <p:grpSpPr>
          <a:xfrm>
            <a:off x="2625870" y="1191420"/>
            <a:ext cx="3886634" cy="174750"/>
            <a:chOff x="3962000" y="4060525"/>
            <a:chExt cx="2324125" cy="174750"/>
          </a:xfrm>
        </p:grpSpPr>
        <p:sp>
          <p:nvSpPr>
            <p:cNvPr id="7212" name="Google Shape;7212;p42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42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42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5" name="Google Shape;7215;p42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6" name="Google Shape;7216;p42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7" name="Google Shape;7217;p42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8" name="Google Shape;7218;p42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9" name="Google Shape;7219;p42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0" name="Google Shape;7220;p42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1" name="Google Shape;7221;p42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2" name="Google Shape;7222;p42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3" name="Google Shape;7223;p42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4" name="Google Shape;7224;p42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5" name="Google Shape;7225;p42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6" name="Google Shape;7226;p42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42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8" name="Google Shape;7228;p42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9" name="Google Shape;7229;p42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42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1" name="Google Shape;7231;p42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2" name="Google Shape;7232;p42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3" name="Google Shape;7233;p42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4" name="Google Shape;7234;p42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42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42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42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8" name="Google Shape;7238;p42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9" name="Google Shape;7239;p42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0" name="Google Shape;7240;p42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1" name="Google Shape;7241;p42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2" name="Google Shape;7242;p42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3" name="Google Shape;7243;p42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CF60">
                <a:alpha val="352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48" name="Google Shape;7248;p43"/>
          <p:cNvPicPr preferRelativeResize="0"/>
          <p:nvPr/>
        </p:nvPicPr>
        <p:blipFill>
          <a:blip r:embed="rId3">
            <a:alphaModFix amt="62000"/>
          </a:blip>
          <a:stretch>
            <a:fillRect/>
          </a:stretch>
        </p:blipFill>
        <p:spPr>
          <a:xfrm rot="-1411927">
            <a:off x="596918" y="1645873"/>
            <a:ext cx="1948974" cy="1301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49" name="Google Shape;7249;p43"/>
          <p:cNvPicPr preferRelativeResize="0"/>
          <p:nvPr/>
        </p:nvPicPr>
        <p:blipFill>
          <a:blip r:embed="rId4">
            <a:alphaModFix amt="62000"/>
          </a:blip>
          <a:stretch>
            <a:fillRect/>
          </a:stretch>
        </p:blipFill>
        <p:spPr>
          <a:xfrm rot="-1411927">
            <a:off x="4182093" y="1691672"/>
            <a:ext cx="1931598" cy="1266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0" name="Google Shape;7250;p43"/>
          <p:cNvPicPr preferRelativeResize="0"/>
          <p:nvPr/>
        </p:nvPicPr>
        <p:blipFill>
          <a:blip r:embed="rId5">
            <a:alphaModFix amt="62000"/>
          </a:blip>
          <a:stretch>
            <a:fillRect/>
          </a:stretch>
        </p:blipFill>
        <p:spPr>
          <a:xfrm rot="-1411927">
            <a:off x="571792" y="2999897"/>
            <a:ext cx="1931598" cy="1266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51" name="Google Shape;7251;p43"/>
          <p:cNvPicPr preferRelativeResize="0"/>
          <p:nvPr/>
        </p:nvPicPr>
        <p:blipFill>
          <a:blip r:embed="rId6">
            <a:alphaModFix amt="62000"/>
          </a:blip>
          <a:stretch>
            <a:fillRect/>
          </a:stretch>
        </p:blipFill>
        <p:spPr>
          <a:xfrm rot="-1411927">
            <a:off x="4198534" y="3028375"/>
            <a:ext cx="1931598" cy="1266430"/>
          </a:xfrm>
          <a:prstGeom prst="rect">
            <a:avLst/>
          </a:prstGeom>
          <a:noFill/>
          <a:ln>
            <a:noFill/>
          </a:ln>
        </p:spPr>
      </p:pic>
      <p:sp>
        <p:nvSpPr>
          <p:cNvPr id="7252" name="Google Shape;7252;p43"/>
          <p:cNvSpPr txBox="1">
            <a:spLocks noGrp="1"/>
          </p:cNvSpPr>
          <p:nvPr>
            <p:ph type="title" idx="15"/>
          </p:nvPr>
        </p:nvSpPr>
        <p:spPr>
          <a:xfrm>
            <a:off x="720000" y="539999"/>
            <a:ext cx="7710900" cy="124688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Fungsi Kearifan Lokal Terhadap Masuknya Budaya Luar </a:t>
            </a:r>
            <a:endParaRPr dirty="0"/>
          </a:p>
        </p:txBody>
      </p:sp>
      <p:sp>
        <p:nvSpPr>
          <p:cNvPr id="7253" name="Google Shape;7253;p43"/>
          <p:cNvSpPr txBox="1">
            <a:spLocks noGrp="1"/>
          </p:cNvSpPr>
          <p:nvPr>
            <p:ph type="subTitle" idx="5"/>
          </p:nvPr>
        </p:nvSpPr>
        <p:spPr>
          <a:xfrm>
            <a:off x="1779021" y="2007247"/>
            <a:ext cx="25062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Sebagai</a:t>
            </a:r>
            <a:r>
              <a:rPr lang="en-US" dirty="0"/>
              <a:t> filter dan </a:t>
            </a:r>
            <a:r>
              <a:rPr lang="en-US" dirty="0" err="1"/>
              <a:t>pengendali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7254" name="Google Shape;7254;p43"/>
          <p:cNvSpPr txBox="1">
            <a:spLocks noGrp="1"/>
          </p:cNvSpPr>
          <p:nvPr>
            <p:ph type="subTitle" idx="6"/>
          </p:nvPr>
        </p:nvSpPr>
        <p:spPr>
          <a:xfrm>
            <a:off x="5497450" y="2039876"/>
            <a:ext cx="25062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dirty="0"/>
              <a:t>Mengakomodasi unsur unsur budaya luar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55" name="Google Shape;7255;p43"/>
          <p:cNvSpPr txBox="1">
            <a:spLocks noGrp="1"/>
          </p:cNvSpPr>
          <p:nvPr>
            <p:ph type="subTitle" idx="7"/>
          </p:nvPr>
        </p:nvSpPr>
        <p:spPr>
          <a:xfrm>
            <a:off x="1779021" y="3379850"/>
            <a:ext cx="25062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-ID" dirty="0"/>
              <a:t>M</a:t>
            </a:r>
            <a:r>
              <a:rPr lang="en" dirty="0"/>
              <a:t>engintegrasikan unsur budaya luar kedalam budaya asli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dirty="0"/>
          </a:p>
        </p:txBody>
      </p:sp>
      <p:grpSp>
        <p:nvGrpSpPr>
          <p:cNvPr id="7256" name="Google Shape;7256;p43"/>
          <p:cNvGrpSpPr/>
          <p:nvPr/>
        </p:nvGrpSpPr>
        <p:grpSpPr>
          <a:xfrm>
            <a:off x="2968930" y="1205450"/>
            <a:ext cx="3206130" cy="174750"/>
            <a:chOff x="3962000" y="4060525"/>
            <a:chExt cx="2324125" cy="174750"/>
          </a:xfrm>
        </p:grpSpPr>
        <p:sp>
          <p:nvSpPr>
            <p:cNvPr id="7257" name="Google Shape;7257;p43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8" name="Google Shape;7258;p43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9" name="Google Shape;7259;p43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0" name="Google Shape;7260;p43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1" name="Google Shape;7261;p43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2" name="Google Shape;7262;p43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3" name="Google Shape;7263;p43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4" name="Google Shape;7264;p43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5" name="Google Shape;7265;p43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6" name="Google Shape;7266;p43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7" name="Google Shape;7267;p43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8" name="Google Shape;7268;p43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9" name="Google Shape;7269;p43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0" name="Google Shape;7270;p43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1" name="Google Shape;7271;p43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2" name="Google Shape;7272;p43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3" name="Google Shape;7273;p43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4" name="Google Shape;7274;p43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5" name="Google Shape;7275;p43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6" name="Google Shape;7276;p43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7" name="Google Shape;7277;p43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8" name="Google Shape;7278;p43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9" name="Google Shape;7279;p43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0" name="Google Shape;7280;p43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1" name="Google Shape;7281;p43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2" name="Google Shape;7282;p43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3" name="Google Shape;7283;p43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4" name="Google Shape;7284;p43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5" name="Google Shape;7285;p43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6" name="Google Shape;7286;p43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7" name="Google Shape;7287;p43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8" name="Google Shape;7288;p43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FF7884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93" name="Google Shape;7293;p43"/>
          <p:cNvSpPr txBox="1">
            <a:spLocks noGrp="1"/>
          </p:cNvSpPr>
          <p:nvPr>
            <p:ph type="subTitle" idx="8"/>
          </p:nvPr>
        </p:nvSpPr>
        <p:spPr>
          <a:xfrm>
            <a:off x="5508279" y="3427574"/>
            <a:ext cx="25062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dirty="0"/>
              <a:t>M</a:t>
            </a:r>
            <a:r>
              <a:rPr lang="en" dirty="0"/>
              <a:t>emberi arah pada perkembangan budaya </a:t>
            </a:r>
            <a:endParaRPr dirty="0"/>
          </a:p>
        </p:txBody>
      </p:sp>
      <p:sp>
        <p:nvSpPr>
          <p:cNvPr id="7294" name="Google Shape;7294;p43"/>
          <p:cNvSpPr txBox="1">
            <a:spLocks noGrp="1"/>
          </p:cNvSpPr>
          <p:nvPr>
            <p:ph type="title"/>
          </p:nvPr>
        </p:nvSpPr>
        <p:spPr>
          <a:xfrm>
            <a:off x="4787600" y="3429712"/>
            <a:ext cx="7425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7295" name="Google Shape;7295;p43"/>
          <p:cNvSpPr txBox="1">
            <a:spLocks noGrp="1"/>
          </p:cNvSpPr>
          <p:nvPr>
            <p:ph type="title" idx="9"/>
          </p:nvPr>
        </p:nvSpPr>
        <p:spPr>
          <a:xfrm>
            <a:off x="4787600" y="2041273"/>
            <a:ext cx="7425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7296" name="Google Shape;7296;p43"/>
          <p:cNvSpPr txBox="1">
            <a:spLocks noGrp="1"/>
          </p:cNvSpPr>
          <p:nvPr>
            <p:ph type="title" idx="13"/>
          </p:nvPr>
        </p:nvSpPr>
        <p:spPr>
          <a:xfrm>
            <a:off x="1074924" y="3429712"/>
            <a:ext cx="7425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7297" name="Google Shape;7297;p43"/>
          <p:cNvSpPr txBox="1">
            <a:spLocks noGrp="1"/>
          </p:cNvSpPr>
          <p:nvPr>
            <p:ph type="title" idx="14"/>
          </p:nvPr>
        </p:nvSpPr>
        <p:spPr>
          <a:xfrm>
            <a:off x="1074924" y="2041273"/>
            <a:ext cx="7425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02" name="Google Shape;7302;p44"/>
          <p:cNvPicPr preferRelativeResize="0"/>
          <p:nvPr/>
        </p:nvPicPr>
        <p:blipFill>
          <a:blip r:embed="rId3">
            <a:alphaModFix amt="38000"/>
          </a:blip>
          <a:stretch>
            <a:fillRect/>
          </a:stretch>
        </p:blipFill>
        <p:spPr>
          <a:xfrm rot="5400000">
            <a:off x="3708338" y="-438910"/>
            <a:ext cx="1727325" cy="4268100"/>
          </a:xfrm>
          <a:prstGeom prst="rect">
            <a:avLst/>
          </a:prstGeom>
          <a:noFill/>
          <a:ln>
            <a:noFill/>
          </a:ln>
        </p:spPr>
      </p:pic>
      <p:sp>
        <p:nvSpPr>
          <p:cNvPr id="7303" name="Google Shape;7303;p44"/>
          <p:cNvSpPr txBox="1">
            <a:spLocks noGrp="1"/>
          </p:cNvSpPr>
          <p:nvPr>
            <p:ph type="title"/>
          </p:nvPr>
        </p:nvSpPr>
        <p:spPr>
          <a:xfrm>
            <a:off x="1955249" y="429740"/>
            <a:ext cx="5233500" cy="126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3600" dirty="0"/>
              <a:t>K</a:t>
            </a:r>
            <a:r>
              <a:rPr lang="en" sz="3600" dirty="0"/>
              <a:t>earifan Lokal Pesisir</a:t>
            </a:r>
            <a:endParaRPr sz="3600" dirty="0"/>
          </a:p>
        </p:txBody>
      </p:sp>
      <p:sp>
        <p:nvSpPr>
          <p:cNvPr id="7304" name="Google Shape;7304;p44"/>
          <p:cNvSpPr txBox="1">
            <a:spLocks noGrp="1"/>
          </p:cNvSpPr>
          <p:nvPr>
            <p:ph type="body" idx="1"/>
          </p:nvPr>
        </p:nvSpPr>
        <p:spPr>
          <a:xfrm>
            <a:off x="1324760" y="1418253"/>
            <a:ext cx="6494479" cy="352658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just">
              <a:buNone/>
            </a:pPr>
            <a:r>
              <a:rPr lang="en" dirty="0">
                <a:latin typeface="Raleway" pitchFamily="2" charset="0"/>
              </a:rPr>
              <a:t>Daerah pesisir lampung didiami oleh susku saibatin. 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“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Saibatin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”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bermakna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satu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batin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atau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memiliki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satu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junjungan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. Hal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ini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sesuai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dengan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tatanan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sosial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dalam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Suku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Saibatin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hanya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ada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satu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raja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adat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dalam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setiap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generasi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kepemimpinan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.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Budaya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Suku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Saibatin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cenderung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bersifat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aristokratis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karena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kedudukan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adat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hanya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dapat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diwariskan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melalui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garis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keturunan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.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Ciri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lain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dari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Suku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Saibatin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dapat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dilihat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dari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perangkat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digunakan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dalam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ritual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adat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. Salah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satunya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adalah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bentuk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siger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(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sigekh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)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atau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mahkota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pengantin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. </a:t>
            </a:r>
            <a:endParaRPr lang="en-ID" sz="1800" dirty="0">
              <a:effectLst/>
              <a:latin typeface="Raleway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1" name="Google Shape;7321;p46"/>
          <p:cNvSpPr txBox="1">
            <a:spLocks noGrp="1"/>
          </p:cNvSpPr>
          <p:nvPr>
            <p:ph type="ctrTitle"/>
          </p:nvPr>
        </p:nvSpPr>
        <p:spPr>
          <a:xfrm>
            <a:off x="1729884" y="1335375"/>
            <a:ext cx="4966990" cy="221717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Kearifan Lokal Masyarakat Lampung Daerah Pesisir</a:t>
            </a:r>
            <a:endParaRPr sz="4000" dirty="0"/>
          </a:p>
        </p:txBody>
      </p:sp>
      <p:grpSp>
        <p:nvGrpSpPr>
          <p:cNvPr id="7322" name="Google Shape;7322;p46"/>
          <p:cNvGrpSpPr/>
          <p:nvPr/>
        </p:nvGrpSpPr>
        <p:grpSpPr>
          <a:xfrm>
            <a:off x="5824349" y="3551475"/>
            <a:ext cx="2324125" cy="174750"/>
            <a:chOff x="3962000" y="4060525"/>
            <a:chExt cx="2324125" cy="174750"/>
          </a:xfrm>
        </p:grpSpPr>
        <p:sp>
          <p:nvSpPr>
            <p:cNvPr id="7323" name="Google Shape;7323;p46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4" name="Google Shape;7324;p46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5" name="Google Shape;7325;p46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6" name="Google Shape;7326;p46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7" name="Google Shape;7327;p46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8" name="Google Shape;7328;p46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9" name="Google Shape;7329;p46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0" name="Google Shape;7330;p46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1" name="Google Shape;7331;p46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2" name="Google Shape;7332;p46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3" name="Google Shape;7333;p46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4" name="Google Shape;7334;p46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5" name="Google Shape;7335;p46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6" name="Google Shape;7336;p46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7" name="Google Shape;7337;p46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8" name="Google Shape;7338;p46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9" name="Google Shape;7339;p46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0" name="Google Shape;7340;p46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1" name="Google Shape;7341;p46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2" name="Google Shape;7342;p46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3" name="Google Shape;7343;p46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4" name="Google Shape;7344;p46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5" name="Google Shape;7345;p46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6" name="Google Shape;7346;p46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7" name="Google Shape;7347;p46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8" name="Google Shape;7348;p46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9" name="Google Shape;7349;p46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0" name="Google Shape;7350;p46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1" name="Google Shape;7351;p46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2" name="Google Shape;7352;p46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3" name="Google Shape;7353;p46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4" name="Google Shape;7354;p46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rgbClr val="81C7C7">
                <a:alpha val="334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1" name="Google Shape;7311;p45"/>
          <p:cNvPicPr preferRelativeResize="0"/>
          <p:nvPr/>
        </p:nvPicPr>
        <p:blipFill>
          <a:blip r:embed="rId3">
            <a:alphaModFix amt="18000"/>
          </a:blip>
          <a:stretch>
            <a:fillRect/>
          </a:stretch>
        </p:blipFill>
        <p:spPr>
          <a:xfrm rot="-5399976">
            <a:off x="1604550" y="262359"/>
            <a:ext cx="2351025" cy="3901108"/>
          </a:xfrm>
          <a:prstGeom prst="rect">
            <a:avLst/>
          </a:prstGeom>
          <a:noFill/>
          <a:ln>
            <a:noFill/>
          </a:ln>
        </p:spPr>
      </p:pic>
      <p:sp>
        <p:nvSpPr>
          <p:cNvPr id="7312" name="Google Shape;7312;p45"/>
          <p:cNvSpPr txBox="1">
            <a:spLocks noGrp="1"/>
          </p:cNvSpPr>
          <p:nvPr>
            <p:ph type="title"/>
          </p:nvPr>
        </p:nvSpPr>
        <p:spPr>
          <a:xfrm>
            <a:off x="0" y="169486"/>
            <a:ext cx="6562270" cy="17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/>
              <a:t>Tanggamus</a:t>
            </a:r>
            <a:r>
              <a:rPr lang="en-US" sz="3600" dirty="0"/>
              <a:t> (</a:t>
            </a:r>
            <a:r>
              <a:rPr lang="en-US" sz="3600" dirty="0" err="1"/>
              <a:t>Tradisi</a:t>
            </a:r>
            <a:r>
              <a:rPr lang="en-US" sz="3600" dirty="0"/>
              <a:t> </a:t>
            </a:r>
            <a:r>
              <a:rPr lang="en-US" sz="3600" dirty="0" err="1"/>
              <a:t>Nadran</a:t>
            </a:r>
            <a:r>
              <a:rPr lang="en-US" sz="3600" dirty="0"/>
              <a:t>)</a:t>
            </a:r>
            <a:endParaRPr sz="3600" dirty="0"/>
          </a:p>
        </p:txBody>
      </p:sp>
      <p:sp>
        <p:nvSpPr>
          <p:cNvPr id="7313" name="Google Shape;7313;p45"/>
          <p:cNvSpPr txBox="1">
            <a:spLocks noGrp="1"/>
          </p:cNvSpPr>
          <p:nvPr>
            <p:ph type="body" idx="1"/>
          </p:nvPr>
        </p:nvSpPr>
        <p:spPr>
          <a:xfrm>
            <a:off x="610336" y="1602463"/>
            <a:ext cx="4339451" cy="31234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spcAft>
                <a:spcPts val="1600"/>
              </a:spcAft>
              <a:buNone/>
            </a:pP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Tradisi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Nadran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merupakan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suatu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upacara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adat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rutin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di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adakan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oleh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masyarakat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pesisir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hidupnya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sangat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bergantung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terhadap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hasil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laut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Tradisi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Nadran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tradisi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tahunan</a:t>
            </a:r>
            <a:r>
              <a:rPr lang="en-US" sz="1800" dirty="0">
                <a:latin typeface="Raleway" pitchFamily="2" charset="0"/>
                <a:ea typeface="Times New Roman" panose="02020603050405020304" pitchFamily="18" charset="0"/>
              </a:rPr>
              <a:t> yang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pelaksanaannya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dipimpin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oleh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tetua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adat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.  </a:t>
            </a:r>
            <a:r>
              <a:rPr lang="en-US" sz="1800" dirty="0" err="1">
                <a:latin typeface="Raleway" pitchFamily="2" charset="0"/>
                <a:ea typeface="Times New Roman" panose="02020603050405020304" pitchFamily="18" charset="0"/>
              </a:rPr>
              <a:t>B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ukan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hanya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sekedar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hiburan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tetapi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di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dalamnya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juga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ada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kegiatan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transaksi</a:t>
            </a:r>
            <a:r>
              <a:rPr lang="en-US" sz="1800" dirty="0">
                <a:effectLst/>
                <a:latin typeface="Raleway" pitchFamily="2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Times New Roman" panose="02020603050405020304" pitchFamily="18" charset="0"/>
              </a:rPr>
              <a:t>ekonomi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B91A8C-B432-44E3-82DB-49DAA37C91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8081" y="1678570"/>
            <a:ext cx="3290180" cy="23510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1" name="Google Shape;7311;p45"/>
          <p:cNvPicPr preferRelativeResize="0"/>
          <p:nvPr/>
        </p:nvPicPr>
        <p:blipFill>
          <a:blip r:embed="rId3">
            <a:alphaModFix amt="18000"/>
          </a:blip>
          <a:stretch>
            <a:fillRect/>
          </a:stretch>
        </p:blipFill>
        <p:spPr>
          <a:xfrm rot="-5399976">
            <a:off x="4909065" y="1121770"/>
            <a:ext cx="2351025" cy="3901108"/>
          </a:xfrm>
          <a:prstGeom prst="rect">
            <a:avLst/>
          </a:prstGeom>
          <a:noFill/>
          <a:ln>
            <a:noFill/>
          </a:ln>
        </p:spPr>
      </p:pic>
      <p:sp>
        <p:nvSpPr>
          <p:cNvPr id="7312" name="Google Shape;7312;p45"/>
          <p:cNvSpPr txBox="1">
            <a:spLocks noGrp="1"/>
          </p:cNvSpPr>
          <p:nvPr>
            <p:ph type="title"/>
          </p:nvPr>
        </p:nvSpPr>
        <p:spPr>
          <a:xfrm>
            <a:off x="5507926" y="169486"/>
            <a:ext cx="2806574" cy="17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/>
              <a:t>Pesawaran</a:t>
            </a:r>
            <a:endParaRPr sz="3600" dirty="0"/>
          </a:p>
        </p:txBody>
      </p:sp>
      <p:sp>
        <p:nvSpPr>
          <p:cNvPr id="7313" name="Google Shape;7313;p45"/>
          <p:cNvSpPr txBox="1">
            <a:spLocks noGrp="1"/>
          </p:cNvSpPr>
          <p:nvPr>
            <p:ph type="body" idx="1"/>
          </p:nvPr>
        </p:nvSpPr>
        <p:spPr>
          <a:xfrm>
            <a:off x="4046899" y="1602462"/>
            <a:ext cx="4599161" cy="28427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spcAft>
                <a:spcPts val="1600"/>
              </a:spcAft>
              <a:buNone/>
            </a:pP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Kearifan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lokal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terjadi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di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pulau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Pahawang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menjadi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satu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contoh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keberhasilan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dalam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upaya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penyelamatan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hutan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mangrove di Lampung.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Desa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Pulau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Pahawang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memiliki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Peraturan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Desa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(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Perdes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)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Penyelamatan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Mangrove yang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berisi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tentang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larangan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dan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sanksi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bagi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warga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desa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maupun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pendatang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menebang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pohon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mangrove. </a:t>
            </a:r>
            <a:endParaRPr lang="en-ID" sz="1800" dirty="0">
              <a:effectLst/>
              <a:latin typeface="Raleway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indent="0" algn="just"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902BD5-7438-4AFB-B595-4143C6A7C1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783" y="1673476"/>
            <a:ext cx="3277756" cy="235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93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1" name="Google Shape;7311;p45"/>
          <p:cNvPicPr preferRelativeResize="0"/>
          <p:nvPr/>
        </p:nvPicPr>
        <p:blipFill>
          <a:blip r:embed="rId3">
            <a:alphaModFix amt="18000"/>
          </a:blip>
          <a:stretch>
            <a:fillRect/>
          </a:stretch>
        </p:blipFill>
        <p:spPr>
          <a:xfrm rot="-5399976">
            <a:off x="1539279" y="875901"/>
            <a:ext cx="2351025" cy="3901108"/>
          </a:xfrm>
          <a:prstGeom prst="rect">
            <a:avLst/>
          </a:prstGeom>
          <a:noFill/>
          <a:ln>
            <a:noFill/>
          </a:ln>
        </p:spPr>
      </p:pic>
      <p:sp>
        <p:nvSpPr>
          <p:cNvPr id="7312" name="Google Shape;7312;p45"/>
          <p:cNvSpPr txBox="1">
            <a:spLocks noGrp="1"/>
          </p:cNvSpPr>
          <p:nvPr>
            <p:ph type="title"/>
          </p:nvPr>
        </p:nvSpPr>
        <p:spPr>
          <a:xfrm>
            <a:off x="1801640" y="27749"/>
            <a:ext cx="5540720" cy="17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/>
              <a:t>Lampung Selatan </a:t>
            </a:r>
            <a:br>
              <a:rPr lang="en-US" sz="3600" dirty="0"/>
            </a:br>
            <a:r>
              <a:rPr lang="en-US" sz="3600" dirty="0"/>
              <a:t>( way Lima </a:t>
            </a:r>
            <a:r>
              <a:rPr lang="en-US" sz="3600" dirty="0" err="1"/>
              <a:t>Handak</a:t>
            </a:r>
            <a:r>
              <a:rPr lang="en-US" sz="3600" dirty="0"/>
              <a:t> ) </a:t>
            </a:r>
            <a:endParaRPr sz="3600" dirty="0"/>
          </a:p>
        </p:txBody>
      </p:sp>
      <p:sp>
        <p:nvSpPr>
          <p:cNvPr id="7313" name="Google Shape;7313;p45"/>
          <p:cNvSpPr txBox="1">
            <a:spLocks noGrp="1"/>
          </p:cNvSpPr>
          <p:nvPr>
            <p:ph type="body" idx="1"/>
          </p:nvPr>
        </p:nvSpPr>
        <p:spPr>
          <a:xfrm>
            <a:off x="597528" y="1650929"/>
            <a:ext cx="3648547" cy="28427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spcAft>
                <a:spcPts val="1600"/>
              </a:spcAft>
              <a:buNone/>
            </a:pP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Marga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way lima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handak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merupakan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marga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pesisir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untuk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masyarakat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Lampung yang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tinggal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di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daerah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Lampung Selatan. </a:t>
            </a:r>
            <a:r>
              <a:rPr lang="en-US" sz="1800" dirty="0" err="1"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arga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lima way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handak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memiliki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beberapa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kebudayaan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patut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untuk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terus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dilestarikan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diantanya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sebagai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berikut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: </a:t>
            </a:r>
            <a:endParaRPr lang="en-ID" sz="1800" dirty="0">
              <a:effectLst/>
              <a:latin typeface="Raleway" pitchFamily="2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indent="0" algn="just"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CE36BF5B-810E-41DE-9353-D1F5CE1768E7}"/>
              </a:ext>
            </a:extLst>
          </p:cNvPr>
          <p:cNvSpPr/>
          <p:nvPr/>
        </p:nvSpPr>
        <p:spPr>
          <a:xfrm>
            <a:off x="4893596" y="2046082"/>
            <a:ext cx="289711" cy="2897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7" name="Google Shape;7313;p45">
            <a:extLst>
              <a:ext uri="{FF2B5EF4-FFF2-40B4-BE49-F238E27FC236}">
                <a16:creationId xmlns:a16="http://schemas.microsoft.com/office/drawing/2014/main" id="{5FDD3D71-EA05-4100-9D2F-D7D3396566F2}"/>
              </a:ext>
            </a:extLst>
          </p:cNvPr>
          <p:cNvSpPr txBox="1">
            <a:spLocks/>
          </p:cNvSpPr>
          <p:nvPr/>
        </p:nvSpPr>
        <p:spPr>
          <a:xfrm>
            <a:off x="5296278" y="1943567"/>
            <a:ext cx="1037411" cy="494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●"/>
              <a:defRPr sz="16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 algn="just">
              <a:spcAft>
                <a:spcPts val="1600"/>
              </a:spcAft>
              <a:buFont typeface="Raleway"/>
              <a:buNone/>
            </a:pPr>
            <a:r>
              <a:rPr lang="en-US" sz="1800" dirty="0" err="1"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Nyalau</a:t>
            </a:r>
            <a:r>
              <a:rPr lang="en-US" sz="1800" dirty="0"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</a:p>
          <a:p>
            <a:pPr marL="0" indent="0" algn="just">
              <a:spcAft>
                <a:spcPts val="1600"/>
              </a:spcAft>
              <a:buFont typeface="Raleway"/>
              <a:buNone/>
            </a:pPr>
            <a:endParaRPr lang="en-US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E22A67BC-E1F0-4DCB-9BEF-4984DA6583E2}"/>
              </a:ext>
            </a:extLst>
          </p:cNvPr>
          <p:cNvSpPr/>
          <p:nvPr/>
        </p:nvSpPr>
        <p:spPr>
          <a:xfrm>
            <a:off x="4887362" y="2662851"/>
            <a:ext cx="289711" cy="2897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6462E575-DC4B-441D-93A4-AFAC3CE3FD88}"/>
              </a:ext>
            </a:extLst>
          </p:cNvPr>
          <p:cNvSpPr/>
          <p:nvPr/>
        </p:nvSpPr>
        <p:spPr>
          <a:xfrm>
            <a:off x="4903959" y="3279620"/>
            <a:ext cx="289711" cy="2897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Google Shape;7313;p45">
            <a:extLst>
              <a:ext uri="{FF2B5EF4-FFF2-40B4-BE49-F238E27FC236}">
                <a16:creationId xmlns:a16="http://schemas.microsoft.com/office/drawing/2014/main" id="{984234C9-0B11-45C3-9A6A-47D93CB83015}"/>
              </a:ext>
            </a:extLst>
          </p:cNvPr>
          <p:cNvSpPr txBox="1">
            <a:spLocks/>
          </p:cNvSpPr>
          <p:nvPr/>
        </p:nvSpPr>
        <p:spPr>
          <a:xfrm>
            <a:off x="5296277" y="2569954"/>
            <a:ext cx="1403287" cy="494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●"/>
              <a:defRPr sz="16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 algn="just">
              <a:spcAft>
                <a:spcPts val="1600"/>
              </a:spcAft>
              <a:buFont typeface="Raleway"/>
              <a:buNone/>
            </a:pPr>
            <a:r>
              <a:rPr lang="en-US" sz="1800" dirty="0" err="1"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Ngebuuyu</a:t>
            </a:r>
            <a:r>
              <a:rPr lang="en-US" sz="1800" dirty="0"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</a:p>
          <a:p>
            <a:pPr marL="0" indent="0" algn="just">
              <a:spcAft>
                <a:spcPts val="1600"/>
              </a:spcAft>
              <a:buFont typeface="Raleway"/>
              <a:buNone/>
            </a:pPr>
            <a:endParaRPr lang="en-US" dirty="0"/>
          </a:p>
        </p:txBody>
      </p:sp>
      <p:sp>
        <p:nvSpPr>
          <p:cNvPr id="11" name="Google Shape;7313;p45">
            <a:extLst>
              <a:ext uri="{FF2B5EF4-FFF2-40B4-BE49-F238E27FC236}">
                <a16:creationId xmlns:a16="http://schemas.microsoft.com/office/drawing/2014/main" id="{76021AA8-11F0-418B-B2F9-288126ADBCD5}"/>
              </a:ext>
            </a:extLst>
          </p:cNvPr>
          <p:cNvSpPr txBox="1">
            <a:spLocks/>
          </p:cNvSpPr>
          <p:nvPr/>
        </p:nvSpPr>
        <p:spPr>
          <a:xfrm>
            <a:off x="5296277" y="3177104"/>
            <a:ext cx="1805966" cy="494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●"/>
              <a:defRPr sz="16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●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Raleway"/>
              <a:buChar char="○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200"/>
              <a:buFont typeface="Raleway"/>
              <a:buChar char="■"/>
              <a:defRPr sz="1200" b="0" i="0" u="none" strike="noStrike" cap="none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 algn="just">
              <a:spcAft>
                <a:spcPts val="1600"/>
              </a:spcAft>
              <a:buFont typeface="Raleway"/>
              <a:buNone/>
            </a:pPr>
            <a:r>
              <a:rPr lang="en-US" sz="1800" dirty="0" err="1"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Penjunjongan</a:t>
            </a:r>
            <a:r>
              <a:rPr lang="en-US" sz="1800" dirty="0"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 </a:t>
            </a:r>
          </a:p>
          <a:p>
            <a:pPr marL="0" indent="0" algn="just">
              <a:spcAft>
                <a:spcPts val="1600"/>
              </a:spcAft>
              <a:buFont typeface="Raleway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435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11" name="Google Shape;7311;p45"/>
          <p:cNvPicPr preferRelativeResize="0"/>
          <p:nvPr/>
        </p:nvPicPr>
        <p:blipFill>
          <a:blip r:embed="rId3">
            <a:alphaModFix amt="18000"/>
          </a:blip>
          <a:stretch>
            <a:fillRect/>
          </a:stretch>
        </p:blipFill>
        <p:spPr>
          <a:xfrm rot="-5399976">
            <a:off x="3396486" y="-187005"/>
            <a:ext cx="2351025" cy="3901108"/>
          </a:xfrm>
          <a:prstGeom prst="rect">
            <a:avLst/>
          </a:prstGeom>
          <a:noFill/>
          <a:ln>
            <a:noFill/>
          </a:ln>
        </p:spPr>
      </p:pic>
      <p:sp>
        <p:nvSpPr>
          <p:cNvPr id="7312" name="Google Shape;7312;p45"/>
          <p:cNvSpPr txBox="1">
            <a:spLocks noGrp="1"/>
          </p:cNvSpPr>
          <p:nvPr>
            <p:ph type="title"/>
          </p:nvPr>
        </p:nvSpPr>
        <p:spPr>
          <a:xfrm>
            <a:off x="3723791" y="27749"/>
            <a:ext cx="1696417" cy="173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/>
              <a:t>Nyalau</a:t>
            </a:r>
            <a:r>
              <a:rPr lang="en-US" sz="3600" dirty="0"/>
              <a:t> </a:t>
            </a:r>
            <a:endParaRPr sz="3600" dirty="0"/>
          </a:p>
        </p:txBody>
      </p:sp>
      <p:sp>
        <p:nvSpPr>
          <p:cNvPr id="7313" name="Google Shape;7313;p45"/>
          <p:cNvSpPr txBox="1">
            <a:spLocks noGrp="1"/>
          </p:cNvSpPr>
          <p:nvPr>
            <p:ph type="body" idx="1"/>
          </p:nvPr>
        </p:nvSpPr>
        <p:spPr>
          <a:xfrm>
            <a:off x="941560" y="1339913"/>
            <a:ext cx="7260880" cy="173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spcAft>
                <a:spcPts val="1600"/>
              </a:spcAft>
              <a:buNone/>
            </a:pP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Bagi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masyarakat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Lampung Selatan yang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memiliki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sawah,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biasanya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1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bulan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setelah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masa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tanam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padi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mereka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melakukan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“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bersih-bersih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” pada sawah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mereka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yaitu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membuang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rumput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(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gulma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) yang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tumbuh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mengelilingi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tanaman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padi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mereka</a:t>
            </a:r>
            <a:r>
              <a:rPr lang="en-US" sz="1800" dirty="0">
                <a:effectLst/>
                <a:latin typeface="Raleway" pitchFamily="2" charset="0"/>
                <a:ea typeface="DengXian" panose="02010600030101010101" pitchFamily="2" charset="-122"/>
                <a:cs typeface="Arial" panose="020B0604020202020204" pitchFamily="34" charset="0"/>
              </a:rPr>
              <a:t>. </a:t>
            </a:r>
            <a:endParaRPr dirty="0">
              <a:latin typeface="Raleway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4D02E7-3B23-4AD4-B4EF-4FAC6E45CD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7910" y="2721541"/>
            <a:ext cx="3628176" cy="2212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38374"/>
      </p:ext>
    </p:extLst>
  </p:cSld>
  <p:clrMapOvr>
    <a:masterClrMapping/>
  </p:clrMapOvr>
</p:sld>
</file>

<file path=ppt/theme/theme1.xml><?xml version="1.0" encoding="utf-8"?>
<a:theme xmlns:a="http://schemas.openxmlformats.org/drawingml/2006/main" name="Handa Notebook Thesi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F7884"/>
      </a:lt2>
      <a:accent1>
        <a:srgbClr val="FFB5BD"/>
      </a:accent1>
      <a:accent2>
        <a:srgbClr val="FFCF60"/>
      </a:accent2>
      <a:accent3>
        <a:srgbClr val="00426E"/>
      </a:accent3>
      <a:accent4>
        <a:srgbClr val="81C7C7"/>
      </a:accent4>
      <a:accent5>
        <a:srgbClr val="003D6A"/>
      </a:accent5>
      <a:accent6>
        <a:srgbClr val="A8BFCE"/>
      </a:accent6>
      <a:hlink>
        <a:srgbClr val="003D6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815</Words>
  <Application>Microsoft Office PowerPoint</Application>
  <PresentationFormat>On-screen Show (16:9)</PresentationFormat>
  <Paragraphs>54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Caveat Brush</vt:lpstr>
      <vt:lpstr>Raleway</vt:lpstr>
      <vt:lpstr>Times New Roman</vt:lpstr>
      <vt:lpstr>Handa Notebook Thesis by Slidesgo</vt:lpstr>
      <vt:lpstr>KEARIFAN LOKAL MASYARAKAT LAMPUNG DI DAERAH PESISIR</vt:lpstr>
      <vt:lpstr>Pengertian Kearifan Lokal </vt:lpstr>
      <vt:lpstr>Fungsi Kearifan Lokal Terhadap Masuknya Budaya Luar </vt:lpstr>
      <vt:lpstr>Kearifan Lokal Pesisir</vt:lpstr>
      <vt:lpstr>Kearifan Lokal Masyarakat Lampung Daerah Pesisir</vt:lpstr>
      <vt:lpstr>Tanggamus (Tradisi Nadran)</vt:lpstr>
      <vt:lpstr>Pesawaran</vt:lpstr>
      <vt:lpstr>Lampung Selatan  ( way Lima Handak ) </vt:lpstr>
      <vt:lpstr>Nyalau </vt:lpstr>
      <vt:lpstr>Ngebuyu </vt:lpstr>
      <vt:lpstr>Penjunjongan  </vt:lpstr>
      <vt:lpstr>Lampung Barat (Paksi Pak Sekala Brak ) </vt:lpstr>
      <vt:lpstr>Lampung Barat (Bediom) </vt:lpstr>
      <vt:lpstr>Lampung Timur  ( Adat Melinting )</vt:lpstr>
      <vt:lpstr>Pesisir Barat (Krui)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KEARIFAN LOKAL MASYARAKAT LAMPUNG DI DAERAH PESISIR</dc:title>
  <dc:creator>a c e r</dc:creator>
  <cp:lastModifiedBy>rizkafathia aulia</cp:lastModifiedBy>
  <cp:revision>2</cp:revision>
  <dcterms:modified xsi:type="dcterms:W3CDTF">2021-09-27T23:29:39Z</dcterms:modified>
</cp:coreProperties>
</file>