
<file path=[Content_Types].xml><?xml version="1.0" encoding="utf-8"?>
<Types xmlns="http://schemas.openxmlformats.org/package/2006/content-types">
  <Default Extension="bin" ContentType="audio/unknown"/>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7.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8.xml" ContentType="application/vnd.openxmlformats-officedocument.theme+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theme/theme9.xml" ContentType="application/vnd.openxmlformats-officedocument.theme+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theme/theme10.xml" ContentType="application/vnd.openxmlformats-officedocument.theme+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11.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theme/theme12.xml" ContentType="application/vnd.openxmlformats-officedocument.theme+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5" r:id="rId3"/>
    <p:sldMasterId id="2147483658" r:id="rId4"/>
    <p:sldMasterId id="2147483666" r:id="rId5"/>
    <p:sldMasterId id="2147483669" r:id="rId6"/>
    <p:sldMasterId id="2147483671" r:id="rId7"/>
    <p:sldMasterId id="2147483673" r:id="rId8"/>
    <p:sldMasterId id="2147483677" r:id="rId9"/>
    <p:sldMasterId id="2147483681" r:id="rId10"/>
    <p:sldMasterId id="2147483683" r:id="rId11"/>
    <p:sldMasterId id="2147484062" r:id="rId12"/>
    <p:sldMasterId id="2147484074" r:id="rId13"/>
  </p:sldMasterIdLst>
  <p:notesMasterIdLst>
    <p:notesMasterId r:id="rId37"/>
  </p:notesMasterIdLst>
  <p:sldIdLst>
    <p:sldId id="256" r:id="rId14"/>
    <p:sldId id="307" r:id="rId15"/>
    <p:sldId id="308" r:id="rId16"/>
    <p:sldId id="309" r:id="rId17"/>
    <p:sldId id="310" r:id="rId18"/>
    <p:sldId id="264" r:id="rId19"/>
    <p:sldId id="267" r:id="rId20"/>
    <p:sldId id="299" r:id="rId21"/>
    <p:sldId id="300" r:id="rId22"/>
    <p:sldId id="301" r:id="rId23"/>
    <p:sldId id="259" r:id="rId24"/>
    <p:sldId id="302" r:id="rId25"/>
    <p:sldId id="303" r:id="rId26"/>
    <p:sldId id="260" r:id="rId27"/>
    <p:sldId id="261" r:id="rId28"/>
    <p:sldId id="304" r:id="rId29"/>
    <p:sldId id="305" r:id="rId30"/>
    <p:sldId id="306" r:id="rId31"/>
    <p:sldId id="257" r:id="rId32"/>
    <p:sldId id="266" r:id="rId33"/>
    <p:sldId id="295" r:id="rId34"/>
    <p:sldId id="258" r:id="rId35"/>
    <p:sldId id="293"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empus Sans ITC" pitchFamily="82" charset="0"/>
        <a:ea typeface="+mn-ea"/>
        <a:cs typeface="+mn-cs"/>
      </a:defRPr>
    </a:lvl1pPr>
    <a:lvl2pPr marL="457200" algn="l" rtl="0" eaLnBrk="0" fontAlgn="base" hangingPunct="0">
      <a:spcBef>
        <a:spcPct val="0"/>
      </a:spcBef>
      <a:spcAft>
        <a:spcPct val="0"/>
      </a:spcAft>
      <a:defRPr kern="1200">
        <a:solidFill>
          <a:schemeClr val="tx1"/>
        </a:solidFill>
        <a:latin typeface="Tempus Sans ITC" pitchFamily="82" charset="0"/>
        <a:ea typeface="+mn-ea"/>
        <a:cs typeface="+mn-cs"/>
      </a:defRPr>
    </a:lvl2pPr>
    <a:lvl3pPr marL="914400" algn="l" rtl="0" eaLnBrk="0" fontAlgn="base" hangingPunct="0">
      <a:spcBef>
        <a:spcPct val="0"/>
      </a:spcBef>
      <a:spcAft>
        <a:spcPct val="0"/>
      </a:spcAft>
      <a:defRPr kern="1200">
        <a:solidFill>
          <a:schemeClr val="tx1"/>
        </a:solidFill>
        <a:latin typeface="Tempus Sans ITC" pitchFamily="82" charset="0"/>
        <a:ea typeface="+mn-ea"/>
        <a:cs typeface="+mn-cs"/>
      </a:defRPr>
    </a:lvl3pPr>
    <a:lvl4pPr marL="1371600" algn="l" rtl="0" eaLnBrk="0" fontAlgn="base" hangingPunct="0">
      <a:spcBef>
        <a:spcPct val="0"/>
      </a:spcBef>
      <a:spcAft>
        <a:spcPct val="0"/>
      </a:spcAft>
      <a:defRPr kern="1200">
        <a:solidFill>
          <a:schemeClr val="tx1"/>
        </a:solidFill>
        <a:latin typeface="Tempus Sans ITC" pitchFamily="82" charset="0"/>
        <a:ea typeface="+mn-ea"/>
        <a:cs typeface="+mn-cs"/>
      </a:defRPr>
    </a:lvl4pPr>
    <a:lvl5pPr marL="1828800" algn="l" rtl="0" eaLnBrk="0" fontAlgn="base" hangingPunct="0">
      <a:spcBef>
        <a:spcPct val="0"/>
      </a:spcBef>
      <a:spcAft>
        <a:spcPct val="0"/>
      </a:spcAft>
      <a:defRPr kern="1200">
        <a:solidFill>
          <a:schemeClr val="tx1"/>
        </a:solidFill>
        <a:latin typeface="Tempus Sans ITC" pitchFamily="82" charset="0"/>
        <a:ea typeface="+mn-ea"/>
        <a:cs typeface="+mn-cs"/>
      </a:defRPr>
    </a:lvl5pPr>
    <a:lvl6pPr marL="2286000" algn="l" defTabSz="914400" rtl="0" eaLnBrk="1" latinLnBrk="0" hangingPunct="1">
      <a:defRPr kern="1200">
        <a:solidFill>
          <a:schemeClr val="tx1"/>
        </a:solidFill>
        <a:latin typeface="Tempus Sans ITC" pitchFamily="82" charset="0"/>
        <a:ea typeface="+mn-ea"/>
        <a:cs typeface="+mn-cs"/>
      </a:defRPr>
    </a:lvl6pPr>
    <a:lvl7pPr marL="2743200" algn="l" defTabSz="914400" rtl="0" eaLnBrk="1" latinLnBrk="0" hangingPunct="1">
      <a:defRPr kern="1200">
        <a:solidFill>
          <a:schemeClr val="tx1"/>
        </a:solidFill>
        <a:latin typeface="Tempus Sans ITC" pitchFamily="82" charset="0"/>
        <a:ea typeface="+mn-ea"/>
        <a:cs typeface="+mn-cs"/>
      </a:defRPr>
    </a:lvl7pPr>
    <a:lvl8pPr marL="3200400" algn="l" defTabSz="914400" rtl="0" eaLnBrk="1" latinLnBrk="0" hangingPunct="1">
      <a:defRPr kern="1200">
        <a:solidFill>
          <a:schemeClr val="tx1"/>
        </a:solidFill>
        <a:latin typeface="Tempus Sans ITC" pitchFamily="82" charset="0"/>
        <a:ea typeface="+mn-ea"/>
        <a:cs typeface="+mn-cs"/>
      </a:defRPr>
    </a:lvl8pPr>
    <a:lvl9pPr marL="3657600" algn="l" defTabSz="914400" rtl="0" eaLnBrk="1" latinLnBrk="0" hangingPunct="1">
      <a:defRPr kern="1200">
        <a:solidFill>
          <a:schemeClr val="tx1"/>
        </a:solidFill>
        <a:latin typeface="Tempus Sans ITC" pitchFamily="8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00FF00"/>
    <a:srgbClr val="CC3300"/>
    <a:srgbClr val="000000"/>
    <a:srgbClr val="FF00FF"/>
    <a:srgbClr val="FF00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258" autoAdjust="0"/>
  </p:normalViewPr>
  <p:slideViewPr>
    <p:cSldViewPr>
      <p:cViewPr>
        <p:scale>
          <a:sx n="100" d="100"/>
          <a:sy n="100" d="100"/>
        </p:scale>
        <p:origin x="-516" y="-72"/>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viewProps" Target="viewProps.xml"/><Relationship Id="rId21" Type="http://schemas.openxmlformats.org/officeDocument/2006/relationships/slide" Target="slides/slide8.xml"/><Relationship Id="rId34" Type="http://schemas.openxmlformats.org/officeDocument/2006/relationships/slide" Target="slides/slide2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004D8D-8063-439C-AE6B-AA346F2E6B18}" type="doc">
      <dgm:prSet loTypeId="urn:microsoft.com/office/officeart/2005/8/layout/hList3" loCatId="list" qsTypeId="urn:microsoft.com/office/officeart/2005/8/quickstyle/simple1" qsCatId="simple" csTypeId="urn:microsoft.com/office/officeart/2005/8/colors/accent1_1" csCatId="accent1" phldr="1"/>
      <dgm:spPr/>
      <dgm:t>
        <a:bodyPr/>
        <a:lstStyle/>
        <a:p>
          <a:endParaRPr lang="id-ID"/>
        </a:p>
      </dgm:t>
    </dgm:pt>
    <dgm:pt modelId="{FC9117BC-536D-42CF-8047-BDFCE26594CF}">
      <dgm:prSet phldrT="[Tex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id-ID" sz="3600" b="1" dirty="0" smtClean="0">
              <a:effectLst>
                <a:outerShdw blurRad="38100" dist="38100" dir="2700000" algn="tl">
                  <a:srgbClr val="000000">
                    <a:alpha val="43137"/>
                  </a:srgbClr>
                </a:outerShdw>
              </a:effectLst>
            </a:rPr>
            <a:t>Konsep Manajemen Sekolah</a:t>
          </a:r>
          <a:endParaRPr lang="id-ID" sz="2400" dirty="0"/>
        </a:p>
      </dgm:t>
    </dgm:pt>
    <dgm:pt modelId="{0D698294-677D-47B4-9D2B-15638A5096CE}" type="parTrans" cxnId="{370C6330-4EF8-4A07-A302-C2FE1A1E2542}">
      <dgm:prSet/>
      <dgm:spPr/>
      <dgm:t>
        <a:bodyPr/>
        <a:lstStyle/>
        <a:p>
          <a:endParaRPr lang="id-ID"/>
        </a:p>
      </dgm:t>
    </dgm:pt>
    <dgm:pt modelId="{C7337255-F24A-4F92-94CA-EDDE7DB0B0C0}" type="sibTrans" cxnId="{370C6330-4EF8-4A07-A302-C2FE1A1E2542}">
      <dgm:prSet/>
      <dgm:spPr/>
      <dgm:t>
        <a:bodyPr/>
        <a:lstStyle/>
        <a:p>
          <a:endParaRPr lang="id-ID"/>
        </a:p>
      </dgm:t>
    </dgm:pt>
    <dgm:pt modelId="{343455AF-8108-4675-9E1A-6E16CF72DC6F}">
      <dgm:prSet phldrT="[Text]"/>
      <dgm:spPr/>
      <dgm:t>
        <a:bodyPr/>
        <a:lstStyle/>
        <a:p>
          <a:pPr algn="ctr"/>
          <a:r>
            <a:rPr lang="id-ID" smtClean="0"/>
            <a:t>aplikasi </a:t>
          </a:r>
          <a:r>
            <a:rPr lang="id-ID" dirty="0" smtClean="0"/>
            <a:t>ilmu manajemen dlm bidang persekolahan. Ketika istilah manajemen diterapkan dlm bidang pemerintahan akan menjadi manajemen pemerintahan, dlm bidang pendidikan menjadi manajemen pendidikan, begitu seterusnya. </a:t>
          </a:r>
          <a:endParaRPr lang="id-ID" dirty="0"/>
        </a:p>
      </dgm:t>
    </dgm:pt>
    <dgm:pt modelId="{D212721B-1DFE-4359-9130-A83CE8E72DC0}" type="parTrans" cxnId="{5DB5D359-23CE-4248-8EC8-CD2981876AA3}">
      <dgm:prSet/>
      <dgm:spPr/>
      <dgm:t>
        <a:bodyPr/>
        <a:lstStyle/>
        <a:p>
          <a:endParaRPr lang="id-ID"/>
        </a:p>
      </dgm:t>
    </dgm:pt>
    <dgm:pt modelId="{5F1C96A8-DE1C-4835-A8BA-EBB5FBC97E21}" type="sibTrans" cxnId="{5DB5D359-23CE-4248-8EC8-CD2981876AA3}">
      <dgm:prSet/>
      <dgm:spPr/>
      <dgm:t>
        <a:bodyPr/>
        <a:lstStyle/>
        <a:p>
          <a:endParaRPr lang="id-ID"/>
        </a:p>
      </dgm:t>
    </dgm:pt>
    <dgm:pt modelId="{A49E9B32-EFC9-45C2-85C0-5095FBAD423F}">
      <dgm:prSet phldrT="[Text]"/>
      <dgm:spPr/>
      <dgm:t>
        <a:bodyPr/>
        <a:lstStyle/>
        <a:p>
          <a:r>
            <a:rPr lang="id-ID" dirty="0" smtClean="0"/>
            <a:t>Manajemen Sekolah yaitu segala usaha bersama utk mendayagunakan sumber-sumber, baik personal maupun material, scr efektif dan efisien guna menunjang tercapainya tujuan pendidikan di sekolah secara optimal.</a:t>
          </a:r>
          <a:endParaRPr lang="id-ID" dirty="0"/>
        </a:p>
      </dgm:t>
    </dgm:pt>
    <dgm:pt modelId="{5843C134-5DD4-4434-9028-5A013469A9DD}" type="parTrans" cxnId="{B87E9685-1E77-484C-A1F2-2E9803889A70}">
      <dgm:prSet/>
      <dgm:spPr/>
      <dgm:t>
        <a:bodyPr/>
        <a:lstStyle/>
        <a:p>
          <a:endParaRPr lang="id-ID"/>
        </a:p>
      </dgm:t>
    </dgm:pt>
    <dgm:pt modelId="{630E2401-414B-4562-B647-E2A4EA39C129}" type="sibTrans" cxnId="{B87E9685-1E77-484C-A1F2-2E9803889A70}">
      <dgm:prSet/>
      <dgm:spPr/>
      <dgm:t>
        <a:bodyPr/>
        <a:lstStyle/>
        <a:p>
          <a:endParaRPr lang="id-ID"/>
        </a:p>
      </dgm:t>
    </dgm:pt>
    <dgm:pt modelId="{80A01FF4-3EE1-46E6-A7A8-9542258F3CF8}" type="pres">
      <dgm:prSet presAssocID="{E8004D8D-8063-439C-AE6B-AA346F2E6B18}" presName="composite" presStyleCnt="0">
        <dgm:presLayoutVars>
          <dgm:chMax val="1"/>
          <dgm:dir/>
          <dgm:resizeHandles val="exact"/>
        </dgm:presLayoutVars>
      </dgm:prSet>
      <dgm:spPr/>
      <dgm:t>
        <a:bodyPr/>
        <a:lstStyle/>
        <a:p>
          <a:endParaRPr lang="id-ID"/>
        </a:p>
      </dgm:t>
    </dgm:pt>
    <dgm:pt modelId="{F3DA6BCF-ED88-43E9-9F23-14B7E7525299}" type="pres">
      <dgm:prSet presAssocID="{FC9117BC-536D-42CF-8047-BDFCE26594CF}" presName="roof" presStyleLbl="dkBgShp" presStyleIdx="0" presStyleCnt="2" custScaleY="69349" custLinFactY="-93361" custLinFactNeighborX="-11719" custLinFactNeighborY="-100000"/>
      <dgm:spPr/>
      <dgm:t>
        <a:bodyPr/>
        <a:lstStyle/>
        <a:p>
          <a:endParaRPr lang="id-ID"/>
        </a:p>
      </dgm:t>
    </dgm:pt>
    <dgm:pt modelId="{052F914A-0A5E-449E-93BE-2EB5542DE2ED}" type="pres">
      <dgm:prSet presAssocID="{FC9117BC-536D-42CF-8047-BDFCE26594CF}" presName="pillars" presStyleCnt="0"/>
      <dgm:spPr/>
    </dgm:pt>
    <dgm:pt modelId="{C753C628-59EA-4E37-91C3-3513C7DDB744}" type="pres">
      <dgm:prSet presAssocID="{FC9117BC-536D-42CF-8047-BDFCE26594CF}" presName="pillar1" presStyleLbl="node1" presStyleIdx="0" presStyleCnt="2" custScaleY="107663" custLinFactNeighborY="-1824">
        <dgm:presLayoutVars>
          <dgm:bulletEnabled val="1"/>
        </dgm:presLayoutVars>
      </dgm:prSet>
      <dgm:spPr/>
      <dgm:t>
        <a:bodyPr/>
        <a:lstStyle/>
        <a:p>
          <a:endParaRPr lang="id-ID"/>
        </a:p>
      </dgm:t>
    </dgm:pt>
    <dgm:pt modelId="{8C4ABAEF-59D9-4FCD-B31F-3E54D915AEE5}" type="pres">
      <dgm:prSet presAssocID="{A49E9B32-EFC9-45C2-85C0-5095FBAD423F}" presName="pillarX" presStyleLbl="node1" presStyleIdx="1" presStyleCnt="2" custScaleY="111312">
        <dgm:presLayoutVars>
          <dgm:bulletEnabled val="1"/>
        </dgm:presLayoutVars>
      </dgm:prSet>
      <dgm:spPr/>
      <dgm:t>
        <a:bodyPr/>
        <a:lstStyle/>
        <a:p>
          <a:endParaRPr lang="id-ID"/>
        </a:p>
      </dgm:t>
    </dgm:pt>
    <dgm:pt modelId="{5FDFB546-CE55-4379-8346-3F9C39D681CC}" type="pres">
      <dgm:prSet presAssocID="{FC9117BC-536D-42CF-8047-BDFCE26594CF}" presName="base" presStyleLbl="dkBgShp" presStyleIdx="1" presStyleCnt="2"/>
      <dgm:spPr/>
    </dgm:pt>
  </dgm:ptLst>
  <dgm:cxnLst>
    <dgm:cxn modelId="{B87E9685-1E77-484C-A1F2-2E9803889A70}" srcId="{FC9117BC-536D-42CF-8047-BDFCE26594CF}" destId="{A49E9B32-EFC9-45C2-85C0-5095FBAD423F}" srcOrd="1" destOrd="0" parTransId="{5843C134-5DD4-4434-9028-5A013469A9DD}" sibTransId="{630E2401-414B-4562-B647-E2A4EA39C129}"/>
    <dgm:cxn modelId="{C5633740-402C-4147-B11A-39A1AE3CEF8B}" type="presOf" srcId="{343455AF-8108-4675-9E1A-6E16CF72DC6F}" destId="{C753C628-59EA-4E37-91C3-3513C7DDB744}" srcOrd="0" destOrd="0" presId="urn:microsoft.com/office/officeart/2005/8/layout/hList3"/>
    <dgm:cxn modelId="{5DB5D359-23CE-4248-8EC8-CD2981876AA3}" srcId="{FC9117BC-536D-42CF-8047-BDFCE26594CF}" destId="{343455AF-8108-4675-9E1A-6E16CF72DC6F}" srcOrd="0" destOrd="0" parTransId="{D212721B-1DFE-4359-9130-A83CE8E72DC0}" sibTransId="{5F1C96A8-DE1C-4835-A8BA-EBB5FBC97E21}"/>
    <dgm:cxn modelId="{C8FA0520-BFED-4976-8031-7311FE8BC8D5}" type="presOf" srcId="{A49E9B32-EFC9-45C2-85C0-5095FBAD423F}" destId="{8C4ABAEF-59D9-4FCD-B31F-3E54D915AEE5}" srcOrd="0" destOrd="0" presId="urn:microsoft.com/office/officeart/2005/8/layout/hList3"/>
    <dgm:cxn modelId="{370C6330-4EF8-4A07-A302-C2FE1A1E2542}" srcId="{E8004D8D-8063-439C-AE6B-AA346F2E6B18}" destId="{FC9117BC-536D-42CF-8047-BDFCE26594CF}" srcOrd="0" destOrd="0" parTransId="{0D698294-677D-47B4-9D2B-15638A5096CE}" sibTransId="{C7337255-F24A-4F92-94CA-EDDE7DB0B0C0}"/>
    <dgm:cxn modelId="{4C431760-B762-4778-B5E7-7B9080BB2AE5}" type="presOf" srcId="{FC9117BC-536D-42CF-8047-BDFCE26594CF}" destId="{F3DA6BCF-ED88-43E9-9F23-14B7E7525299}" srcOrd="0" destOrd="0" presId="urn:microsoft.com/office/officeart/2005/8/layout/hList3"/>
    <dgm:cxn modelId="{C3457596-7A53-4A12-874F-A2A8D985A996}" type="presOf" srcId="{E8004D8D-8063-439C-AE6B-AA346F2E6B18}" destId="{80A01FF4-3EE1-46E6-A7A8-9542258F3CF8}" srcOrd="0" destOrd="0" presId="urn:microsoft.com/office/officeart/2005/8/layout/hList3"/>
    <dgm:cxn modelId="{9B428D17-251C-4330-A581-F037D0A44F3C}" type="presParOf" srcId="{80A01FF4-3EE1-46E6-A7A8-9542258F3CF8}" destId="{F3DA6BCF-ED88-43E9-9F23-14B7E7525299}" srcOrd="0" destOrd="0" presId="urn:microsoft.com/office/officeart/2005/8/layout/hList3"/>
    <dgm:cxn modelId="{420B18D1-3969-427E-A7DC-5BDFCBDA39FA}" type="presParOf" srcId="{80A01FF4-3EE1-46E6-A7A8-9542258F3CF8}" destId="{052F914A-0A5E-449E-93BE-2EB5542DE2ED}" srcOrd="1" destOrd="0" presId="urn:microsoft.com/office/officeart/2005/8/layout/hList3"/>
    <dgm:cxn modelId="{E310C222-0202-4088-990A-F5B2F5B21AD1}" type="presParOf" srcId="{052F914A-0A5E-449E-93BE-2EB5542DE2ED}" destId="{C753C628-59EA-4E37-91C3-3513C7DDB744}" srcOrd="0" destOrd="0" presId="urn:microsoft.com/office/officeart/2005/8/layout/hList3"/>
    <dgm:cxn modelId="{007AF4E1-F760-46E0-AC28-58148A6A08A2}" type="presParOf" srcId="{052F914A-0A5E-449E-93BE-2EB5542DE2ED}" destId="{8C4ABAEF-59D9-4FCD-B31F-3E54D915AEE5}" srcOrd="1" destOrd="0" presId="urn:microsoft.com/office/officeart/2005/8/layout/hList3"/>
    <dgm:cxn modelId="{45879014-92B6-47BB-B2D5-37D6413B25AC}" type="presParOf" srcId="{80A01FF4-3EE1-46E6-A7A8-9542258F3CF8}" destId="{5FDFB546-CE55-4379-8346-3F9C39D681CC}"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6B1CE3-C1A5-4349-9378-428FFE58D41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900D281E-140E-469A-97E4-5CFE8AB9B754}">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d-ID" sz="1800" b="1" dirty="0" smtClean="0">
              <a:solidFill>
                <a:srgbClr val="FFFF00"/>
              </a:solidFill>
            </a:rPr>
            <a:t>1. Input siswa (kesiswaan),</a:t>
          </a:r>
          <a:endParaRPr lang="id-ID" sz="1800" b="1" dirty="0"/>
        </a:p>
      </dgm:t>
    </dgm:pt>
    <dgm:pt modelId="{1100E879-A0DD-45FE-A1CD-D4EA62F2C349}" type="parTrans" cxnId="{7581A342-DBC8-4210-886A-0F0CF558518B}">
      <dgm:prSet/>
      <dgm:spPr/>
      <dgm:t>
        <a:bodyPr/>
        <a:lstStyle/>
        <a:p>
          <a:endParaRPr lang="id-ID"/>
        </a:p>
      </dgm:t>
    </dgm:pt>
    <dgm:pt modelId="{4AEBF498-4778-40EA-A3E4-0F859683498D}" type="sibTrans" cxnId="{7581A342-DBC8-4210-886A-0F0CF558518B}">
      <dgm:prSet/>
      <dgm:spPr/>
      <dgm:t>
        <a:bodyPr/>
        <a:lstStyle/>
        <a:p>
          <a:endParaRPr lang="id-ID"/>
        </a:p>
      </dgm:t>
    </dgm:pt>
    <dgm:pt modelId="{EE972F04-4E6D-4E77-ACB5-BC98330A4150}">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d-ID" sz="1800" b="1" dirty="0" smtClean="0">
              <a:solidFill>
                <a:srgbClr val="FFFF00"/>
              </a:solidFill>
            </a:rPr>
            <a:t>2. Kurikulum,</a:t>
          </a:r>
          <a:endParaRPr lang="id-ID" sz="1800" b="1" dirty="0"/>
        </a:p>
      </dgm:t>
    </dgm:pt>
    <dgm:pt modelId="{7FC1187F-9815-41A8-B57F-D277BC4ACC63}" type="parTrans" cxnId="{67A858CB-6C39-4414-9365-7438A5A0D1F4}">
      <dgm:prSet/>
      <dgm:spPr/>
      <dgm:t>
        <a:bodyPr/>
        <a:lstStyle/>
        <a:p>
          <a:endParaRPr lang="id-ID"/>
        </a:p>
      </dgm:t>
    </dgm:pt>
    <dgm:pt modelId="{E150A34E-ED79-4D9F-9D9B-0F2909D2E5A7}" type="sibTrans" cxnId="{67A858CB-6C39-4414-9365-7438A5A0D1F4}">
      <dgm:prSet/>
      <dgm:spPr/>
      <dgm:t>
        <a:bodyPr/>
        <a:lstStyle/>
        <a:p>
          <a:endParaRPr lang="id-ID"/>
        </a:p>
      </dgm:t>
    </dgm:pt>
    <dgm:pt modelId="{08DF1753-4024-45DD-9E53-F4B102EEBF5F}">
      <dgm:prSet phldrT="[Text]" custT="1"/>
      <dgm:spPr/>
      <dgm:t>
        <a:bodyPr/>
        <a:lstStyle/>
        <a:p>
          <a:r>
            <a:rPr lang="id-ID" sz="1800" b="1" dirty="0" smtClean="0">
              <a:solidFill>
                <a:srgbClr val="FFFF00"/>
              </a:solidFill>
            </a:rPr>
            <a:t>3. Tenaga kependidikan,</a:t>
          </a:r>
          <a:endParaRPr lang="id-ID" sz="1800" b="1" dirty="0"/>
        </a:p>
      </dgm:t>
    </dgm:pt>
    <dgm:pt modelId="{191D3805-DF14-4C41-968E-60B661E39F0E}" type="parTrans" cxnId="{A55C7CF7-70DC-4542-B6F2-15BD58FAD507}">
      <dgm:prSet/>
      <dgm:spPr/>
      <dgm:t>
        <a:bodyPr/>
        <a:lstStyle/>
        <a:p>
          <a:endParaRPr lang="id-ID"/>
        </a:p>
      </dgm:t>
    </dgm:pt>
    <dgm:pt modelId="{5B40752F-5BB7-4335-8065-583F87016118}" type="sibTrans" cxnId="{A55C7CF7-70DC-4542-B6F2-15BD58FAD507}">
      <dgm:prSet/>
      <dgm:spPr/>
      <dgm:t>
        <a:bodyPr/>
        <a:lstStyle/>
        <a:p>
          <a:endParaRPr lang="id-ID"/>
        </a:p>
      </dgm:t>
    </dgm:pt>
    <dgm:pt modelId="{4D48479E-3275-4271-A2AB-17A4A5AD0C80}">
      <dgm:prSet phldrT="[Text]" custT="1"/>
      <dgm:spPr/>
      <dgm:t>
        <a:bodyPr/>
        <a:lstStyle/>
        <a:p>
          <a:r>
            <a:rPr lang="id-ID" sz="1800" b="1" dirty="0" smtClean="0">
              <a:solidFill>
                <a:srgbClr val="FFFF00"/>
              </a:solidFill>
            </a:rPr>
            <a:t>4. Sarana-prasarana,</a:t>
          </a:r>
          <a:endParaRPr lang="id-ID" sz="1800" b="1" dirty="0"/>
        </a:p>
      </dgm:t>
    </dgm:pt>
    <dgm:pt modelId="{15261D79-ADC7-44DE-A020-6CC561B3CE75}" type="parTrans" cxnId="{FAB7CC76-E526-487E-A2D0-27F69B568BAA}">
      <dgm:prSet/>
      <dgm:spPr/>
      <dgm:t>
        <a:bodyPr/>
        <a:lstStyle/>
        <a:p>
          <a:endParaRPr lang="id-ID"/>
        </a:p>
      </dgm:t>
    </dgm:pt>
    <dgm:pt modelId="{1910321F-1F8D-4706-90DD-5F8F58C6F74A}" type="sibTrans" cxnId="{FAB7CC76-E526-487E-A2D0-27F69B568BAA}">
      <dgm:prSet/>
      <dgm:spPr/>
      <dgm:t>
        <a:bodyPr/>
        <a:lstStyle/>
        <a:p>
          <a:endParaRPr lang="id-ID"/>
        </a:p>
      </dgm:t>
    </dgm:pt>
    <dgm:pt modelId="{F06B2902-BDA1-445F-85B8-FC659367FC16}">
      <dgm:prSet custT="1"/>
      <dgm:spPr/>
      <dgm:t>
        <a:bodyPr/>
        <a:lstStyle/>
        <a:p>
          <a:r>
            <a:rPr lang="id-ID" sz="1800" b="1" dirty="0" smtClean="0">
              <a:solidFill>
                <a:srgbClr val="FFFF00"/>
              </a:solidFill>
            </a:rPr>
            <a:t>5. Dana,</a:t>
          </a:r>
        </a:p>
      </dgm:t>
    </dgm:pt>
    <dgm:pt modelId="{16659568-CFB8-4632-BA7C-E2E851B36C77}" type="parTrans" cxnId="{2EE4CB5D-B497-4171-81D9-C5FF812E61D4}">
      <dgm:prSet/>
      <dgm:spPr/>
      <dgm:t>
        <a:bodyPr/>
        <a:lstStyle/>
        <a:p>
          <a:endParaRPr lang="id-ID"/>
        </a:p>
      </dgm:t>
    </dgm:pt>
    <dgm:pt modelId="{4F5240F0-ADCA-4E61-97DC-65E4CC455966}" type="sibTrans" cxnId="{2EE4CB5D-B497-4171-81D9-C5FF812E61D4}">
      <dgm:prSet/>
      <dgm:spPr/>
      <dgm:t>
        <a:bodyPr/>
        <a:lstStyle/>
        <a:p>
          <a:endParaRPr lang="id-ID"/>
        </a:p>
      </dgm:t>
    </dgm:pt>
    <dgm:pt modelId="{BFE93E3F-56FD-4117-BF11-DEB15ADA6EA6}">
      <dgm:prSet custT="1"/>
      <dgm:spPr/>
      <dgm:t>
        <a:bodyPr/>
        <a:lstStyle/>
        <a:p>
          <a:r>
            <a:rPr lang="sv-SE" sz="1800" b="1" dirty="0" smtClean="0">
              <a:solidFill>
                <a:srgbClr val="FFFF00"/>
              </a:solidFill>
            </a:rPr>
            <a:t>6. Lingkungan (hubungan sekolah dengan masyarakat), dan</a:t>
          </a:r>
        </a:p>
      </dgm:t>
    </dgm:pt>
    <dgm:pt modelId="{FC064758-FE4A-4F2A-AFAD-338D4F3BE13F}" type="parTrans" cxnId="{5EEA5F1B-6B93-4D73-A74F-DA2CEA5AA56C}">
      <dgm:prSet/>
      <dgm:spPr/>
      <dgm:t>
        <a:bodyPr/>
        <a:lstStyle/>
        <a:p>
          <a:endParaRPr lang="id-ID"/>
        </a:p>
      </dgm:t>
    </dgm:pt>
    <dgm:pt modelId="{D5EC1A4E-1B50-4C01-BBC5-389FCE2DEBDB}" type="sibTrans" cxnId="{5EEA5F1B-6B93-4D73-A74F-DA2CEA5AA56C}">
      <dgm:prSet/>
      <dgm:spPr/>
      <dgm:t>
        <a:bodyPr/>
        <a:lstStyle/>
        <a:p>
          <a:endParaRPr lang="id-ID"/>
        </a:p>
      </dgm:t>
    </dgm:pt>
    <dgm:pt modelId="{449CAD59-B8B2-4785-BAF2-66D0A6E10EC8}">
      <dgm:prSet custT="1"/>
      <dgm:spPr/>
      <dgm:t>
        <a:bodyPr/>
        <a:lstStyle/>
        <a:p>
          <a:r>
            <a:rPr lang="id-ID" sz="1800" b="1" dirty="0" smtClean="0">
              <a:solidFill>
                <a:srgbClr val="FFFF00"/>
              </a:solidFill>
            </a:rPr>
            <a:t>7. Kegiatan belajar-mengajar.</a:t>
          </a:r>
          <a:endParaRPr lang="id-ID" sz="1800" b="1" dirty="0">
            <a:solidFill>
              <a:srgbClr val="FFFF00"/>
            </a:solidFill>
          </a:endParaRPr>
        </a:p>
      </dgm:t>
    </dgm:pt>
    <dgm:pt modelId="{EC5FC22C-160F-4A63-B7DF-1955F72E465B}" type="parTrans" cxnId="{45B1A254-0EAD-4A31-8A4E-6464D146D0AF}">
      <dgm:prSet/>
      <dgm:spPr/>
      <dgm:t>
        <a:bodyPr/>
        <a:lstStyle/>
        <a:p>
          <a:endParaRPr lang="id-ID"/>
        </a:p>
      </dgm:t>
    </dgm:pt>
    <dgm:pt modelId="{FF51B510-1548-49A1-967F-03A496483796}" type="sibTrans" cxnId="{45B1A254-0EAD-4A31-8A4E-6464D146D0AF}">
      <dgm:prSet/>
      <dgm:spPr/>
      <dgm:t>
        <a:bodyPr/>
        <a:lstStyle/>
        <a:p>
          <a:endParaRPr lang="id-ID"/>
        </a:p>
      </dgm:t>
    </dgm:pt>
    <dgm:pt modelId="{DD3D389F-10C1-464B-A1FA-3208CCE6B2D6}" type="pres">
      <dgm:prSet presAssocID="{246B1CE3-C1A5-4349-9378-428FFE58D41D}" presName="linear" presStyleCnt="0">
        <dgm:presLayoutVars>
          <dgm:dir/>
          <dgm:animLvl val="lvl"/>
          <dgm:resizeHandles val="exact"/>
        </dgm:presLayoutVars>
      </dgm:prSet>
      <dgm:spPr/>
      <dgm:t>
        <a:bodyPr/>
        <a:lstStyle/>
        <a:p>
          <a:endParaRPr lang="id-ID"/>
        </a:p>
      </dgm:t>
    </dgm:pt>
    <dgm:pt modelId="{79D524C3-A4F5-405D-BCD0-BCB1B4D8F8BD}" type="pres">
      <dgm:prSet presAssocID="{900D281E-140E-469A-97E4-5CFE8AB9B754}" presName="parentLin" presStyleCnt="0"/>
      <dgm:spPr/>
    </dgm:pt>
    <dgm:pt modelId="{72EBDB10-32F2-471E-A05E-17C519829CE3}" type="pres">
      <dgm:prSet presAssocID="{900D281E-140E-469A-97E4-5CFE8AB9B754}" presName="parentLeftMargin" presStyleLbl="node1" presStyleIdx="0" presStyleCnt="7"/>
      <dgm:spPr/>
      <dgm:t>
        <a:bodyPr/>
        <a:lstStyle/>
        <a:p>
          <a:endParaRPr lang="id-ID"/>
        </a:p>
      </dgm:t>
    </dgm:pt>
    <dgm:pt modelId="{DF3BB85F-1BD1-4750-A1F4-76E33E322FEE}" type="pres">
      <dgm:prSet presAssocID="{900D281E-140E-469A-97E4-5CFE8AB9B754}" presName="parentText" presStyleLbl="node1" presStyleIdx="0" presStyleCnt="7">
        <dgm:presLayoutVars>
          <dgm:chMax val="0"/>
          <dgm:bulletEnabled val="1"/>
        </dgm:presLayoutVars>
      </dgm:prSet>
      <dgm:spPr/>
      <dgm:t>
        <a:bodyPr/>
        <a:lstStyle/>
        <a:p>
          <a:endParaRPr lang="id-ID"/>
        </a:p>
      </dgm:t>
    </dgm:pt>
    <dgm:pt modelId="{48D4B8AD-CF41-4060-B530-7C33F776CC06}" type="pres">
      <dgm:prSet presAssocID="{900D281E-140E-469A-97E4-5CFE8AB9B754}" presName="negativeSpace" presStyleCnt="0"/>
      <dgm:spPr/>
    </dgm:pt>
    <dgm:pt modelId="{01ED143B-4C35-4D54-B707-5D416F99AE84}" type="pres">
      <dgm:prSet presAssocID="{900D281E-140E-469A-97E4-5CFE8AB9B754}" presName="childText" presStyleLbl="conFgAcc1" presStyleIdx="0" presStyleCnt="7">
        <dgm:presLayoutVars>
          <dgm:bulletEnabled val="1"/>
        </dgm:presLayoutVars>
      </dgm:prSet>
      <dgm:spPr/>
    </dgm:pt>
    <dgm:pt modelId="{23E50EFD-6B32-48BE-9E8F-F17F2C5CCC23}" type="pres">
      <dgm:prSet presAssocID="{4AEBF498-4778-40EA-A3E4-0F859683498D}" presName="spaceBetweenRectangles" presStyleCnt="0"/>
      <dgm:spPr/>
    </dgm:pt>
    <dgm:pt modelId="{FDA2B067-2409-49D6-B570-1A9C8DED9C41}" type="pres">
      <dgm:prSet presAssocID="{EE972F04-4E6D-4E77-ACB5-BC98330A4150}" presName="parentLin" presStyleCnt="0"/>
      <dgm:spPr/>
    </dgm:pt>
    <dgm:pt modelId="{4EE4BB02-C7C7-4B59-B80E-4B96CCDF491B}" type="pres">
      <dgm:prSet presAssocID="{EE972F04-4E6D-4E77-ACB5-BC98330A4150}" presName="parentLeftMargin" presStyleLbl="node1" presStyleIdx="0" presStyleCnt="7"/>
      <dgm:spPr/>
      <dgm:t>
        <a:bodyPr/>
        <a:lstStyle/>
        <a:p>
          <a:endParaRPr lang="id-ID"/>
        </a:p>
      </dgm:t>
    </dgm:pt>
    <dgm:pt modelId="{A8A08010-3371-42F2-AE52-C4C1E0A71619}" type="pres">
      <dgm:prSet presAssocID="{EE972F04-4E6D-4E77-ACB5-BC98330A4150}" presName="parentText" presStyleLbl="node1" presStyleIdx="1" presStyleCnt="7">
        <dgm:presLayoutVars>
          <dgm:chMax val="0"/>
          <dgm:bulletEnabled val="1"/>
        </dgm:presLayoutVars>
      </dgm:prSet>
      <dgm:spPr/>
      <dgm:t>
        <a:bodyPr/>
        <a:lstStyle/>
        <a:p>
          <a:endParaRPr lang="id-ID"/>
        </a:p>
      </dgm:t>
    </dgm:pt>
    <dgm:pt modelId="{300BB122-1279-4F3D-BBE9-FB4085E13E8F}" type="pres">
      <dgm:prSet presAssocID="{EE972F04-4E6D-4E77-ACB5-BC98330A4150}" presName="negativeSpace" presStyleCnt="0"/>
      <dgm:spPr/>
    </dgm:pt>
    <dgm:pt modelId="{89342FDF-6C69-437E-B87A-2CC8ACC588BD}" type="pres">
      <dgm:prSet presAssocID="{EE972F04-4E6D-4E77-ACB5-BC98330A4150}" presName="childText" presStyleLbl="conFgAcc1" presStyleIdx="1" presStyleCnt="7">
        <dgm:presLayoutVars>
          <dgm:bulletEnabled val="1"/>
        </dgm:presLayoutVars>
      </dgm:prSet>
      <dgm:spPr/>
    </dgm:pt>
    <dgm:pt modelId="{0EC36E87-1DAE-4808-8F49-BB121C521F42}" type="pres">
      <dgm:prSet presAssocID="{E150A34E-ED79-4D9F-9D9B-0F2909D2E5A7}" presName="spaceBetweenRectangles" presStyleCnt="0"/>
      <dgm:spPr/>
    </dgm:pt>
    <dgm:pt modelId="{B9608E2A-0909-464C-81F4-6D5C35A81530}" type="pres">
      <dgm:prSet presAssocID="{08DF1753-4024-45DD-9E53-F4B102EEBF5F}" presName="parentLin" presStyleCnt="0"/>
      <dgm:spPr/>
    </dgm:pt>
    <dgm:pt modelId="{31DCB54D-4DA7-4A49-B756-FF4A3385A7F3}" type="pres">
      <dgm:prSet presAssocID="{08DF1753-4024-45DD-9E53-F4B102EEBF5F}" presName="parentLeftMargin" presStyleLbl="node1" presStyleIdx="1" presStyleCnt="7"/>
      <dgm:spPr/>
      <dgm:t>
        <a:bodyPr/>
        <a:lstStyle/>
        <a:p>
          <a:endParaRPr lang="id-ID"/>
        </a:p>
      </dgm:t>
    </dgm:pt>
    <dgm:pt modelId="{0AF2FCD4-1C6C-4DE3-9FBD-5F1BD9EE4AD6}" type="pres">
      <dgm:prSet presAssocID="{08DF1753-4024-45DD-9E53-F4B102EEBF5F}" presName="parentText" presStyleLbl="node1" presStyleIdx="2" presStyleCnt="7">
        <dgm:presLayoutVars>
          <dgm:chMax val="0"/>
          <dgm:bulletEnabled val="1"/>
        </dgm:presLayoutVars>
      </dgm:prSet>
      <dgm:spPr/>
      <dgm:t>
        <a:bodyPr/>
        <a:lstStyle/>
        <a:p>
          <a:endParaRPr lang="id-ID"/>
        </a:p>
      </dgm:t>
    </dgm:pt>
    <dgm:pt modelId="{04755A42-D980-4203-BED3-452E0E76AB13}" type="pres">
      <dgm:prSet presAssocID="{08DF1753-4024-45DD-9E53-F4B102EEBF5F}" presName="negativeSpace" presStyleCnt="0"/>
      <dgm:spPr/>
    </dgm:pt>
    <dgm:pt modelId="{BB180ECD-480F-4F5C-9404-4477261244CD}" type="pres">
      <dgm:prSet presAssocID="{08DF1753-4024-45DD-9E53-F4B102EEBF5F}" presName="childText" presStyleLbl="conFgAcc1" presStyleIdx="2" presStyleCnt="7">
        <dgm:presLayoutVars>
          <dgm:bulletEnabled val="1"/>
        </dgm:presLayoutVars>
      </dgm:prSet>
      <dgm:spPr/>
    </dgm:pt>
    <dgm:pt modelId="{DA65CAC4-F5C4-45A2-A5D0-B2B442F6338B}" type="pres">
      <dgm:prSet presAssocID="{5B40752F-5BB7-4335-8065-583F87016118}" presName="spaceBetweenRectangles" presStyleCnt="0"/>
      <dgm:spPr/>
    </dgm:pt>
    <dgm:pt modelId="{0739D75E-0D31-4D1B-8357-BED2B1B36C2F}" type="pres">
      <dgm:prSet presAssocID="{4D48479E-3275-4271-A2AB-17A4A5AD0C80}" presName="parentLin" presStyleCnt="0"/>
      <dgm:spPr/>
    </dgm:pt>
    <dgm:pt modelId="{36B3C807-7025-4399-9ED9-92ACBF99B22F}" type="pres">
      <dgm:prSet presAssocID="{4D48479E-3275-4271-A2AB-17A4A5AD0C80}" presName="parentLeftMargin" presStyleLbl="node1" presStyleIdx="2" presStyleCnt="7"/>
      <dgm:spPr/>
      <dgm:t>
        <a:bodyPr/>
        <a:lstStyle/>
        <a:p>
          <a:endParaRPr lang="id-ID"/>
        </a:p>
      </dgm:t>
    </dgm:pt>
    <dgm:pt modelId="{25DEE0C9-3D96-45EE-9343-40D62FD542D4}" type="pres">
      <dgm:prSet presAssocID="{4D48479E-3275-4271-A2AB-17A4A5AD0C80}" presName="parentText" presStyleLbl="node1" presStyleIdx="3" presStyleCnt="7">
        <dgm:presLayoutVars>
          <dgm:chMax val="0"/>
          <dgm:bulletEnabled val="1"/>
        </dgm:presLayoutVars>
      </dgm:prSet>
      <dgm:spPr/>
      <dgm:t>
        <a:bodyPr/>
        <a:lstStyle/>
        <a:p>
          <a:endParaRPr lang="id-ID"/>
        </a:p>
      </dgm:t>
    </dgm:pt>
    <dgm:pt modelId="{26B5ED8E-1066-4257-801D-9A21473C699C}" type="pres">
      <dgm:prSet presAssocID="{4D48479E-3275-4271-A2AB-17A4A5AD0C80}" presName="negativeSpace" presStyleCnt="0"/>
      <dgm:spPr/>
    </dgm:pt>
    <dgm:pt modelId="{B73B7FAB-C4F9-4802-90EF-C1D27E43FDE2}" type="pres">
      <dgm:prSet presAssocID="{4D48479E-3275-4271-A2AB-17A4A5AD0C80}" presName="childText" presStyleLbl="conFgAcc1" presStyleIdx="3" presStyleCnt="7">
        <dgm:presLayoutVars>
          <dgm:bulletEnabled val="1"/>
        </dgm:presLayoutVars>
      </dgm:prSet>
      <dgm:spPr/>
    </dgm:pt>
    <dgm:pt modelId="{F5A02ACE-BEA4-40B2-A475-BC3311423009}" type="pres">
      <dgm:prSet presAssocID="{1910321F-1F8D-4706-90DD-5F8F58C6F74A}" presName="spaceBetweenRectangles" presStyleCnt="0"/>
      <dgm:spPr/>
    </dgm:pt>
    <dgm:pt modelId="{6E9A3F52-DF3F-4DB6-9BAF-94DBF55244C5}" type="pres">
      <dgm:prSet presAssocID="{F06B2902-BDA1-445F-85B8-FC659367FC16}" presName="parentLin" presStyleCnt="0"/>
      <dgm:spPr/>
    </dgm:pt>
    <dgm:pt modelId="{A7B99198-4C8F-48F0-BB88-FAFEB541C911}" type="pres">
      <dgm:prSet presAssocID="{F06B2902-BDA1-445F-85B8-FC659367FC16}" presName="parentLeftMargin" presStyleLbl="node1" presStyleIdx="3" presStyleCnt="7"/>
      <dgm:spPr/>
      <dgm:t>
        <a:bodyPr/>
        <a:lstStyle/>
        <a:p>
          <a:endParaRPr lang="id-ID"/>
        </a:p>
      </dgm:t>
    </dgm:pt>
    <dgm:pt modelId="{C4C096EE-3DB8-4F5D-8649-226870375C72}" type="pres">
      <dgm:prSet presAssocID="{F06B2902-BDA1-445F-85B8-FC659367FC16}" presName="parentText" presStyleLbl="node1" presStyleIdx="4" presStyleCnt="7">
        <dgm:presLayoutVars>
          <dgm:chMax val="0"/>
          <dgm:bulletEnabled val="1"/>
        </dgm:presLayoutVars>
      </dgm:prSet>
      <dgm:spPr/>
      <dgm:t>
        <a:bodyPr/>
        <a:lstStyle/>
        <a:p>
          <a:endParaRPr lang="id-ID"/>
        </a:p>
      </dgm:t>
    </dgm:pt>
    <dgm:pt modelId="{B36205D2-DBA3-4BC7-840B-2F5325E0D371}" type="pres">
      <dgm:prSet presAssocID="{F06B2902-BDA1-445F-85B8-FC659367FC16}" presName="negativeSpace" presStyleCnt="0"/>
      <dgm:spPr/>
    </dgm:pt>
    <dgm:pt modelId="{B1BD2ED3-580B-432E-8F07-5ADDDF11E391}" type="pres">
      <dgm:prSet presAssocID="{F06B2902-BDA1-445F-85B8-FC659367FC16}" presName="childText" presStyleLbl="conFgAcc1" presStyleIdx="4" presStyleCnt="7">
        <dgm:presLayoutVars>
          <dgm:bulletEnabled val="1"/>
        </dgm:presLayoutVars>
      </dgm:prSet>
      <dgm:spPr/>
    </dgm:pt>
    <dgm:pt modelId="{D8A80E0A-50E5-4C06-8139-3A6C1C213196}" type="pres">
      <dgm:prSet presAssocID="{4F5240F0-ADCA-4E61-97DC-65E4CC455966}" presName="spaceBetweenRectangles" presStyleCnt="0"/>
      <dgm:spPr/>
    </dgm:pt>
    <dgm:pt modelId="{A04AC4D9-1FDD-4BDF-9D80-DAF2BFBFA833}" type="pres">
      <dgm:prSet presAssocID="{BFE93E3F-56FD-4117-BF11-DEB15ADA6EA6}" presName="parentLin" presStyleCnt="0"/>
      <dgm:spPr/>
    </dgm:pt>
    <dgm:pt modelId="{24F5BCCA-FB2A-4BA5-895D-80FE2F61E58C}" type="pres">
      <dgm:prSet presAssocID="{BFE93E3F-56FD-4117-BF11-DEB15ADA6EA6}" presName="parentLeftMargin" presStyleLbl="node1" presStyleIdx="4" presStyleCnt="7"/>
      <dgm:spPr/>
      <dgm:t>
        <a:bodyPr/>
        <a:lstStyle/>
        <a:p>
          <a:endParaRPr lang="id-ID"/>
        </a:p>
      </dgm:t>
    </dgm:pt>
    <dgm:pt modelId="{9DAFA0C8-AAFD-4E12-9003-4547B353EF31}" type="pres">
      <dgm:prSet presAssocID="{BFE93E3F-56FD-4117-BF11-DEB15ADA6EA6}" presName="parentText" presStyleLbl="node1" presStyleIdx="5" presStyleCnt="7">
        <dgm:presLayoutVars>
          <dgm:chMax val="0"/>
          <dgm:bulletEnabled val="1"/>
        </dgm:presLayoutVars>
      </dgm:prSet>
      <dgm:spPr/>
      <dgm:t>
        <a:bodyPr/>
        <a:lstStyle/>
        <a:p>
          <a:endParaRPr lang="id-ID"/>
        </a:p>
      </dgm:t>
    </dgm:pt>
    <dgm:pt modelId="{BCA10894-7936-4545-B8A6-38885A6C0357}" type="pres">
      <dgm:prSet presAssocID="{BFE93E3F-56FD-4117-BF11-DEB15ADA6EA6}" presName="negativeSpace" presStyleCnt="0"/>
      <dgm:spPr/>
    </dgm:pt>
    <dgm:pt modelId="{B6469E0A-9908-4B9C-96BA-5C7E41786584}" type="pres">
      <dgm:prSet presAssocID="{BFE93E3F-56FD-4117-BF11-DEB15ADA6EA6}" presName="childText" presStyleLbl="conFgAcc1" presStyleIdx="5" presStyleCnt="7">
        <dgm:presLayoutVars>
          <dgm:bulletEnabled val="1"/>
        </dgm:presLayoutVars>
      </dgm:prSet>
      <dgm:spPr/>
    </dgm:pt>
    <dgm:pt modelId="{4E7E2945-0344-4C2C-8357-18E0FA00E1A6}" type="pres">
      <dgm:prSet presAssocID="{D5EC1A4E-1B50-4C01-BBC5-389FCE2DEBDB}" presName="spaceBetweenRectangles" presStyleCnt="0"/>
      <dgm:spPr/>
    </dgm:pt>
    <dgm:pt modelId="{E59E6969-26A4-4CA2-BEAF-6F565601D052}" type="pres">
      <dgm:prSet presAssocID="{449CAD59-B8B2-4785-BAF2-66D0A6E10EC8}" presName="parentLin" presStyleCnt="0"/>
      <dgm:spPr/>
    </dgm:pt>
    <dgm:pt modelId="{077F8629-E0B0-4862-8E26-A94C871BB708}" type="pres">
      <dgm:prSet presAssocID="{449CAD59-B8B2-4785-BAF2-66D0A6E10EC8}" presName="parentLeftMargin" presStyleLbl="node1" presStyleIdx="5" presStyleCnt="7"/>
      <dgm:spPr/>
      <dgm:t>
        <a:bodyPr/>
        <a:lstStyle/>
        <a:p>
          <a:endParaRPr lang="id-ID"/>
        </a:p>
      </dgm:t>
    </dgm:pt>
    <dgm:pt modelId="{15CC1F7D-4BA3-475D-9E8A-8187B2B91A90}" type="pres">
      <dgm:prSet presAssocID="{449CAD59-B8B2-4785-BAF2-66D0A6E10EC8}" presName="parentText" presStyleLbl="node1" presStyleIdx="6" presStyleCnt="7">
        <dgm:presLayoutVars>
          <dgm:chMax val="0"/>
          <dgm:bulletEnabled val="1"/>
        </dgm:presLayoutVars>
      </dgm:prSet>
      <dgm:spPr/>
      <dgm:t>
        <a:bodyPr/>
        <a:lstStyle/>
        <a:p>
          <a:endParaRPr lang="id-ID"/>
        </a:p>
      </dgm:t>
    </dgm:pt>
    <dgm:pt modelId="{F49E88F7-D34C-46D2-AC5A-9D2E635499E2}" type="pres">
      <dgm:prSet presAssocID="{449CAD59-B8B2-4785-BAF2-66D0A6E10EC8}" presName="negativeSpace" presStyleCnt="0"/>
      <dgm:spPr/>
    </dgm:pt>
    <dgm:pt modelId="{A9A96572-C388-4220-90BE-DBA6C0DD99C5}" type="pres">
      <dgm:prSet presAssocID="{449CAD59-B8B2-4785-BAF2-66D0A6E10EC8}" presName="childText" presStyleLbl="conFgAcc1" presStyleIdx="6" presStyleCnt="7">
        <dgm:presLayoutVars>
          <dgm:bulletEnabled val="1"/>
        </dgm:presLayoutVars>
      </dgm:prSet>
      <dgm:spPr/>
    </dgm:pt>
  </dgm:ptLst>
  <dgm:cxnLst>
    <dgm:cxn modelId="{FA8AE0E4-9F0B-4F3B-AA70-F2181F631598}" type="presOf" srcId="{246B1CE3-C1A5-4349-9378-428FFE58D41D}" destId="{DD3D389F-10C1-464B-A1FA-3208CCE6B2D6}" srcOrd="0" destOrd="0" presId="urn:microsoft.com/office/officeart/2005/8/layout/list1"/>
    <dgm:cxn modelId="{75605987-96AE-4AD2-999E-118C726F9026}" type="presOf" srcId="{EE972F04-4E6D-4E77-ACB5-BC98330A4150}" destId="{A8A08010-3371-42F2-AE52-C4C1E0A71619}" srcOrd="1" destOrd="0" presId="urn:microsoft.com/office/officeart/2005/8/layout/list1"/>
    <dgm:cxn modelId="{FB4A8887-6956-4577-8E27-334D430E0C43}" type="presOf" srcId="{EE972F04-4E6D-4E77-ACB5-BC98330A4150}" destId="{4EE4BB02-C7C7-4B59-B80E-4B96CCDF491B}" srcOrd="0" destOrd="0" presId="urn:microsoft.com/office/officeart/2005/8/layout/list1"/>
    <dgm:cxn modelId="{A55C7CF7-70DC-4542-B6F2-15BD58FAD507}" srcId="{246B1CE3-C1A5-4349-9378-428FFE58D41D}" destId="{08DF1753-4024-45DD-9E53-F4B102EEBF5F}" srcOrd="2" destOrd="0" parTransId="{191D3805-DF14-4C41-968E-60B661E39F0E}" sibTransId="{5B40752F-5BB7-4335-8065-583F87016118}"/>
    <dgm:cxn modelId="{67A858CB-6C39-4414-9365-7438A5A0D1F4}" srcId="{246B1CE3-C1A5-4349-9378-428FFE58D41D}" destId="{EE972F04-4E6D-4E77-ACB5-BC98330A4150}" srcOrd="1" destOrd="0" parTransId="{7FC1187F-9815-41A8-B57F-D277BC4ACC63}" sibTransId="{E150A34E-ED79-4D9F-9D9B-0F2909D2E5A7}"/>
    <dgm:cxn modelId="{FB89F223-B79F-465E-8E62-F2A4C6185F85}" type="presOf" srcId="{900D281E-140E-469A-97E4-5CFE8AB9B754}" destId="{DF3BB85F-1BD1-4750-A1F4-76E33E322FEE}" srcOrd="1" destOrd="0" presId="urn:microsoft.com/office/officeart/2005/8/layout/list1"/>
    <dgm:cxn modelId="{365E6C1D-BB17-437D-97F1-FAE8C4913E4B}" type="presOf" srcId="{449CAD59-B8B2-4785-BAF2-66D0A6E10EC8}" destId="{15CC1F7D-4BA3-475D-9E8A-8187B2B91A90}" srcOrd="1" destOrd="0" presId="urn:microsoft.com/office/officeart/2005/8/layout/list1"/>
    <dgm:cxn modelId="{316631AB-2D5F-4B86-AF50-1239DB4A669A}" type="presOf" srcId="{4D48479E-3275-4271-A2AB-17A4A5AD0C80}" destId="{36B3C807-7025-4399-9ED9-92ACBF99B22F}" srcOrd="0" destOrd="0" presId="urn:microsoft.com/office/officeart/2005/8/layout/list1"/>
    <dgm:cxn modelId="{A410632C-DF40-49D8-B7A6-4FB796B0F68B}" type="presOf" srcId="{BFE93E3F-56FD-4117-BF11-DEB15ADA6EA6}" destId="{24F5BCCA-FB2A-4BA5-895D-80FE2F61E58C}" srcOrd="0" destOrd="0" presId="urn:microsoft.com/office/officeart/2005/8/layout/list1"/>
    <dgm:cxn modelId="{6C752C1D-7C59-44E2-A2BB-FAA8CB4FB927}" type="presOf" srcId="{F06B2902-BDA1-445F-85B8-FC659367FC16}" destId="{C4C096EE-3DB8-4F5D-8649-226870375C72}" srcOrd="1" destOrd="0" presId="urn:microsoft.com/office/officeart/2005/8/layout/list1"/>
    <dgm:cxn modelId="{12740659-597B-4082-B760-B4F375B50893}" type="presOf" srcId="{BFE93E3F-56FD-4117-BF11-DEB15ADA6EA6}" destId="{9DAFA0C8-AAFD-4E12-9003-4547B353EF31}" srcOrd="1" destOrd="0" presId="urn:microsoft.com/office/officeart/2005/8/layout/list1"/>
    <dgm:cxn modelId="{375FFCC6-05EA-4AF1-A517-28A4EC3FA72E}" type="presOf" srcId="{F06B2902-BDA1-445F-85B8-FC659367FC16}" destId="{A7B99198-4C8F-48F0-BB88-FAFEB541C911}" srcOrd="0" destOrd="0" presId="urn:microsoft.com/office/officeart/2005/8/layout/list1"/>
    <dgm:cxn modelId="{FAB7CC76-E526-487E-A2D0-27F69B568BAA}" srcId="{246B1CE3-C1A5-4349-9378-428FFE58D41D}" destId="{4D48479E-3275-4271-A2AB-17A4A5AD0C80}" srcOrd="3" destOrd="0" parTransId="{15261D79-ADC7-44DE-A020-6CC561B3CE75}" sibTransId="{1910321F-1F8D-4706-90DD-5F8F58C6F74A}"/>
    <dgm:cxn modelId="{0236101A-B724-4FDE-B784-40B1A8A01D7F}" type="presOf" srcId="{08DF1753-4024-45DD-9E53-F4B102EEBF5F}" destId="{0AF2FCD4-1C6C-4DE3-9FBD-5F1BD9EE4AD6}" srcOrd="1" destOrd="0" presId="urn:microsoft.com/office/officeart/2005/8/layout/list1"/>
    <dgm:cxn modelId="{1E8AB49F-55D4-4E24-8016-974C281E2138}" type="presOf" srcId="{4D48479E-3275-4271-A2AB-17A4A5AD0C80}" destId="{25DEE0C9-3D96-45EE-9343-40D62FD542D4}" srcOrd="1" destOrd="0" presId="urn:microsoft.com/office/officeart/2005/8/layout/list1"/>
    <dgm:cxn modelId="{45B1A254-0EAD-4A31-8A4E-6464D146D0AF}" srcId="{246B1CE3-C1A5-4349-9378-428FFE58D41D}" destId="{449CAD59-B8B2-4785-BAF2-66D0A6E10EC8}" srcOrd="6" destOrd="0" parTransId="{EC5FC22C-160F-4A63-B7DF-1955F72E465B}" sibTransId="{FF51B510-1548-49A1-967F-03A496483796}"/>
    <dgm:cxn modelId="{94F04755-D6CD-4FA6-8AC2-7DBBED76B3A4}" type="presOf" srcId="{08DF1753-4024-45DD-9E53-F4B102EEBF5F}" destId="{31DCB54D-4DA7-4A49-B756-FF4A3385A7F3}" srcOrd="0" destOrd="0" presId="urn:microsoft.com/office/officeart/2005/8/layout/list1"/>
    <dgm:cxn modelId="{2EE4CB5D-B497-4171-81D9-C5FF812E61D4}" srcId="{246B1CE3-C1A5-4349-9378-428FFE58D41D}" destId="{F06B2902-BDA1-445F-85B8-FC659367FC16}" srcOrd="4" destOrd="0" parTransId="{16659568-CFB8-4632-BA7C-E2E851B36C77}" sibTransId="{4F5240F0-ADCA-4E61-97DC-65E4CC455966}"/>
    <dgm:cxn modelId="{A648C851-4677-48AA-987A-2A1F450FB41B}" type="presOf" srcId="{900D281E-140E-469A-97E4-5CFE8AB9B754}" destId="{72EBDB10-32F2-471E-A05E-17C519829CE3}" srcOrd="0" destOrd="0" presId="urn:microsoft.com/office/officeart/2005/8/layout/list1"/>
    <dgm:cxn modelId="{7581A342-DBC8-4210-886A-0F0CF558518B}" srcId="{246B1CE3-C1A5-4349-9378-428FFE58D41D}" destId="{900D281E-140E-469A-97E4-5CFE8AB9B754}" srcOrd="0" destOrd="0" parTransId="{1100E879-A0DD-45FE-A1CD-D4EA62F2C349}" sibTransId="{4AEBF498-4778-40EA-A3E4-0F859683498D}"/>
    <dgm:cxn modelId="{F65EDD85-69FA-4A1F-9FF3-BE9DA3140D55}" type="presOf" srcId="{449CAD59-B8B2-4785-BAF2-66D0A6E10EC8}" destId="{077F8629-E0B0-4862-8E26-A94C871BB708}" srcOrd="0" destOrd="0" presId="urn:microsoft.com/office/officeart/2005/8/layout/list1"/>
    <dgm:cxn modelId="{5EEA5F1B-6B93-4D73-A74F-DA2CEA5AA56C}" srcId="{246B1CE3-C1A5-4349-9378-428FFE58D41D}" destId="{BFE93E3F-56FD-4117-BF11-DEB15ADA6EA6}" srcOrd="5" destOrd="0" parTransId="{FC064758-FE4A-4F2A-AFAD-338D4F3BE13F}" sibTransId="{D5EC1A4E-1B50-4C01-BBC5-389FCE2DEBDB}"/>
    <dgm:cxn modelId="{7B576E0E-998A-4AAA-B45D-EA22F51B90D7}" type="presParOf" srcId="{DD3D389F-10C1-464B-A1FA-3208CCE6B2D6}" destId="{79D524C3-A4F5-405D-BCD0-BCB1B4D8F8BD}" srcOrd="0" destOrd="0" presId="urn:microsoft.com/office/officeart/2005/8/layout/list1"/>
    <dgm:cxn modelId="{855E1324-96D7-411D-9E12-C6C570373EAF}" type="presParOf" srcId="{79D524C3-A4F5-405D-BCD0-BCB1B4D8F8BD}" destId="{72EBDB10-32F2-471E-A05E-17C519829CE3}" srcOrd="0" destOrd="0" presId="urn:microsoft.com/office/officeart/2005/8/layout/list1"/>
    <dgm:cxn modelId="{E255077D-9792-4B9A-8CC2-A3F1A972448D}" type="presParOf" srcId="{79D524C3-A4F5-405D-BCD0-BCB1B4D8F8BD}" destId="{DF3BB85F-1BD1-4750-A1F4-76E33E322FEE}" srcOrd="1" destOrd="0" presId="urn:microsoft.com/office/officeart/2005/8/layout/list1"/>
    <dgm:cxn modelId="{69D539C7-781F-4B7B-8B8D-3F647BF815A2}" type="presParOf" srcId="{DD3D389F-10C1-464B-A1FA-3208CCE6B2D6}" destId="{48D4B8AD-CF41-4060-B530-7C33F776CC06}" srcOrd="1" destOrd="0" presId="urn:microsoft.com/office/officeart/2005/8/layout/list1"/>
    <dgm:cxn modelId="{2FFD942F-71D5-4BAA-BF66-E8894E995F39}" type="presParOf" srcId="{DD3D389F-10C1-464B-A1FA-3208CCE6B2D6}" destId="{01ED143B-4C35-4D54-B707-5D416F99AE84}" srcOrd="2" destOrd="0" presId="urn:microsoft.com/office/officeart/2005/8/layout/list1"/>
    <dgm:cxn modelId="{DBCFE4B5-DCD6-43BF-B329-661A42237273}" type="presParOf" srcId="{DD3D389F-10C1-464B-A1FA-3208CCE6B2D6}" destId="{23E50EFD-6B32-48BE-9E8F-F17F2C5CCC23}" srcOrd="3" destOrd="0" presId="urn:microsoft.com/office/officeart/2005/8/layout/list1"/>
    <dgm:cxn modelId="{08F2EF2B-6332-4669-AEE9-6D087C663384}" type="presParOf" srcId="{DD3D389F-10C1-464B-A1FA-3208CCE6B2D6}" destId="{FDA2B067-2409-49D6-B570-1A9C8DED9C41}" srcOrd="4" destOrd="0" presId="urn:microsoft.com/office/officeart/2005/8/layout/list1"/>
    <dgm:cxn modelId="{1F5D0B73-CE30-445F-8FBB-B50831CDDFA7}" type="presParOf" srcId="{FDA2B067-2409-49D6-B570-1A9C8DED9C41}" destId="{4EE4BB02-C7C7-4B59-B80E-4B96CCDF491B}" srcOrd="0" destOrd="0" presId="urn:microsoft.com/office/officeart/2005/8/layout/list1"/>
    <dgm:cxn modelId="{C56AAA18-CC4B-4C04-A1BC-FB06EF9AB29A}" type="presParOf" srcId="{FDA2B067-2409-49D6-B570-1A9C8DED9C41}" destId="{A8A08010-3371-42F2-AE52-C4C1E0A71619}" srcOrd="1" destOrd="0" presId="urn:microsoft.com/office/officeart/2005/8/layout/list1"/>
    <dgm:cxn modelId="{FD874B06-4A51-4496-81ED-AD1E521578AC}" type="presParOf" srcId="{DD3D389F-10C1-464B-A1FA-3208CCE6B2D6}" destId="{300BB122-1279-4F3D-BBE9-FB4085E13E8F}" srcOrd="5" destOrd="0" presId="urn:microsoft.com/office/officeart/2005/8/layout/list1"/>
    <dgm:cxn modelId="{B999B5DC-E413-4B82-94D9-B10DC1237C32}" type="presParOf" srcId="{DD3D389F-10C1-464B-A1FA-3208CCE6B2D6}" destId="{89342FDF-6C69-437E-B87A-2CC8ACC588BD}" srcOrd="6" destOrd="0" presId="urn:microsoft.com/office/officeart/2005/8/layout/list1"/>
    <dgm:cxn modelId="{757BA050-747B-4708-A0B1-D49620BACF7D}" type="presParOf" srcId="{DD3D389F-10C1-464B-A1FA-3208CCE6B2D6}" destId="{0EC36E87-1DAE-4808-8F49-BB121C521F42}" srcOrd="7" destOrd="0" presId="urn:microsoft.com/office/officeart/2005/8/layout/list1"/>
    <dgm:cxn modelId="{346FB6F6-1781-47FF-8035-898D4CEB72FE}" type="presParOf" srcId="{DD3D389F-10C1-464B-A1FA-3208CCE6B2D6}" destId="{B9608E2A-0909-464C-81F4-6D5C35A81530}" srcOrd="8" destOrd="0" presId="urn:microsoft.com/office/officeart/2005/8/layout/list1"/>
    <dgm:cxn modelId="{C029DD82-C71A-4C01-B210-64590705DA9E}" type="presParOf" srcId="{B9608E2A-0909-464C-81F4-6D5C35A81530}" destId="{31DCB54D-4DA7-4A49-B756-FF4A3385A7F3}" srcOrd="0" destOrd="0" presId="urn:microsoft.com/office/officeart/2005/8/layout/list1"/>
    <dgm:cxn modelId="{8145E9B2-8FB3-452A-8A2A-86077B95D532}" type="presParOf" srcId="{B9608E2A-0909-464C-81F4-6D5C35A81530}" destId="{0AF2FCD4-1C6C-4DE3-9FBD-5F1BD9EE4AD6}" srcOrd="1" destOrd="0" presId="urn:microsoft.com/office/officeart/2005/8/layout/list1"/>
    <dgm:cxn modelId="{5CEB65DF-5255-4901-B7B5-A9FBFFAF5A7F}" type="presParOf" srcId="{DD3D389F-10C1-464B-A1FA-3208CCE6B2D6}" destId="{04755A42-D980-4203-BED3-452E0E76AB13}" srcOrd="9" destOrd="0" presId="urn:microsoft.com/office/officeart/2005/8/layout/list1"/>
    <dgm:cxn modelId="{52DC04C2-0E23-4F10-9F45-35393D933365}" type="presParOf" srcId="{DD3D389F-10C1-464B-A1FA-3208CCE6B2D6}" destId="{BB180ECD-480F-4F5C-9404-4477261244CD}" srcOrd="10" destOrd="0" presId="urn:microsoft.com/office/officeart/2005/8/layout/list1"/>
    <dgm:cxn modelId="{8B014299-EE87-4837-85A6-577B717F37BC}" type="presParOf" srcId="{DD3D389F-10C1-464B-A1FA-3208CCE6B2D6}" destId="{DA65CAC4-F5C4-45A2-A5D0-B2B442F6338B}" srcOrd="11" destOrd="0" presId="urn:microsoft.com/office/officeart/2005/8/layout/list1"/>
    <dgm:cxn modelId="{6B6D697A-C26E-483A-ACE1-28A1FEDFC079}" type="presParOf" srcId="{DD3D389F-10C1-464B-A1FA-3208CCE6B2D6}" destId="{0739D75E-0D31-4D1B-8357-BED2B1B36C2F}" srcOrd="12" destOrd="0" presId="urn:microsoft.com/office/officeart/2005/8/layout/list1"/>
    <dgm:cxn modelId="{84998BCC-C4A3-43F5-BD04-541701C46EA7}" type="presParOf" srcId="{0739D75E-0D31-4D1B-8357-BED2B1B36C2F}" destId="{36B3C807-7025-4399-9ED9-92ACBF99B22F}" srcOrd="0" destOrd="0" presId="urn:microsoft.com/office/officeart/2005/8/layout/list1"/>
    <dgm:cxn modelId="{5DA747AB-B076-44B4-91CC-A800D9583E72}" type="presParOf" srcId="{0739D75E-0D31-4D1B-8357-BED2B1B36C2F}" destId="{25DEE0C9-3D96-45EE-9343-40D62FD542D4}" srcOrd="1" destOrd="0" presId="urn:microsoft.com/office/officeart/2005/8/layout/list1"/>
    <dgm:cxn modelId="{C3A4071E-12DD-4A5A-A947-C0BE550ACEFA}" type="presParOf" srcId="{DD3D389F-10C1-464B-A1FA-3208CCE6B2D6}" destId="{26B5ED8E-1066-4257-801D-9A21473C699C}" srcOrd="13" destOrd="0" presId="urn:microsoft.com/office/officeart/2005/8/layout/list1"/>
    <dgm:cxn modelId="{E26BB659-AD62-4660-83CB-CD23C5EDA8AF}" type="presParOf" srcId="{DD3D389F-10C1-464B-A1FA-3208CCE6B2D6}" destId="{B73B7FAB-C4F9-4802-90EF-C1D27E43FDE2}" srcOrd="14" destOrd="0" presId="urn:microsoft.com/office/officeart/2005/8/layout/list1"/>
    <dgm:cxn modelId="{A03FC09B-147E-4D6C-8E49-3450DC48C05C}" type="presParOf" srcId="{DD3D389F-10C1-464B-A1FA-3208CCE6B2D6}" destId="{F5A02ACE-BEA4-40B2-A475-BC3311423009}" srcOrd="15" destOrd="0" presId="urn:microsoft.com/office/officeart/2005/8/layout/list1"/>
    <dgm:cxn modelId="{D4CE1AA7-94B9-4443-92CF-ACAC661B8E93}" type="presParOf" srcId="{DD3D389F-10C1-464B-A1FA-3208CCE6B2D6}" destId="{6E9A3F52-DF3F-4DB6-9BAF-94DBF55244C5}" srcOrd="16" destOrd="0" presId="urn:microsoft.com/office/officeart/2005/8/layout/list1"/>
    <dgm:cxn modelId="{9554F299-5041-4E64-8336-C7C675410A1D}" type="presParOf" srcId="{6E9A3F52-DF3F-4DB6-9BAF-94DBF55244C5}" destId="{A7B99198-4C8F-48F0-BB88-FAFEB541C911}" srcOrd="0" destOrd="0" presId="urn:microsoft.com/office/officeart/2005/8/layout/list1"/>
    <dgm:cxn modelId="{67F2F83F-6367-423F-82A3-B90064F117EF}" type="presParOf" srcId="{6E9A3F52-DF3F-4DB6-9BAF-94DBF55244C5}" destId="{C4C096EE-3DB8-4F5D-8649-226870375C72}" srcOrd="1" destOrd="0" presId="urn:microsoft.com/office/officeart/2005/8/layout/list1"/>
    <dgm:cxn modelId="{A16AFFBB-6717-4DEE-9B12-63869286C106}" type="presParOf" srcId="{DD3D389F-10C1-464B-A1FA-3208CCE6B2D6}" destId="{B36205D2-DBA3-4BC7-840B-2F5325E0D371}" srcOrd="17" destOrd="0" presId="urn:microsoft.com/office/officeart/2005/8/layout/list1"/>
    <dgm:cxn modelId="{4B870B08-2549-488C-A001-8FC92D660215}" type="presParOf" srcId="{DD3D389F-10C1-464B-A1FA-3208CCE6B2D6}" destId="{B1BD2ED3-580B-432E-8F07-5ADDDF11E391}" srcOrd="18" destOrd="0" presId="urn:microsoft.com/office/officeart/2005/8/layout/list1"/>
    <dgm:cxn modelId="{9205B02F-64D8-4B46-9731-BA477AFB82CC}" type="presParOf" srcId="{DD3D389F-10C1-464B-A1FA-3208CCE6B2D6}" destId="{D8A80E0A-50E5-4C06-8139-3A6C1C213196}" srcOrd="19" destOrd="0" presId="urn:microsoft.com/office/officeart/2005/8/layout/list1"/>
    <dgm:cxn modelId="{57416755-59A3-43BB-8E95-99432F06EE0E}" type="presParOf" srcId="{DD3D389F-10C1-464B-A1FA-3208CCE6B2D6}" destId="{A04AC4D9-1FDD-4BDF-9D80-DAF2BFBFA833}" srcOrd="20" destOrd="0" presId="urn:microsoft.com/office/officeart/2005/8/layout/list1"/>
    <dgm:cxn modelId="{2FC4397C-EF70-4CE9-BFE4-4B94529F879D}" type="presParOf" srcId="{A04AC4D9-1FDD-4BDF-9D80-DAF2BFBFA833}" destId="{24F5BCCA-FB2A-4BA5-895D-80FE2F61E58C}" srcOrd="0" destOrd="0" presId="urn:microsoft.com/office/officeart/2005/8/layout/list1"/>
    <dgm:cxn modelId="{5910D35D-4CCA-448E-AECA-4E1658BBCDDC}" type="presParOf" srcId="{A04AC4D9-1FDD-4BDF-9D80-DAF2BFBFA833}" destId="{9DAFA0C8-AAFD-4E12-9003-4547B353EF31}" srcOrd="1" destOrd="0" presId="urn:microsoft.com/office/officeart/2005/8/layout/list1"/>
    <dgm:cxn modelId="{AF14081A-CFAE-4E1A-AA69-06FF2BA9BA7A}" type="presParOf" srcId="{DD3D389F-10C1-464B-A1FA-3208CCE6B2D6}" destId="{BCA10894-7936-4545-B8A6-38885A6C0357}" srcOrd="21" destOrd="0" presId="urn:microsoft.com/office/officeart/2005/8/layout/list1"/>
    <dgm:cxn modelId="{BFBD8E63-9F67-40D5-A593-2BE093892554}" type="presParOf" srcId="{DD3D389F-10C1-464B-A1FA-3208CCE6B2D6}" destId="{B6469E0A-9908-4B9C-96BA-5C7E41786584}" srcOrd="22" destOrd="0" presId="urn:microsoft.com/office/officeart/2005/8/layout/list1"/>
    <dgm:cxn modelId="{7E9CC532-C23B-48DB-A16D-62B708CE2BE7}" type="presParOf" srcId="{DD3D389F-10C1-464B-A1FA-3208CCE6B2D6}" destId="{4E7E2945-0344-4C2C-8357-18E0FA00E1A6}" srcOrd="23" destOrd="0" presId="urn:microsoft.com/office/officeart/2005/8/layout/list1"/>
    <dgm:cxn modelId="{AE40C2BB-8D81-4108-8F7F-9C42211704E7}" type="presParOf" srcId="{DD3D389F-10C1-464B-A1FA-3208CCE6B2D6}" destId="{E59E6969-26A4-4CA2-BEAF-6F565601D052}" srcOrd="24" destOrd="0" presId="urn:microsoft.com/office/officeart/2005/8/layout/list1"/>
    <dgm:cxn modelId="{25C90B40-3644-4A4F-B0CC-CA3B94F48914}" type="presParOf" srcId="{E59E6969-26A4-4CA2-BEAF-6F565601D052}" destId="{077F8629-E0B0-4862-8E26-A94C871BB708}" srcOrd="0" destOrd="0" presId="urn:microsoft.com/office/officeart/2005/8/layout/list1"/>
    <dgm:cxn modelId="{1B2C8974-9276-47CB-A59A-6227ED7C8421}" type="presParOf" srcId="{E59E6969-26A4-4CA2-BEAF-6F565601D052}" destId="{15CC1F7D-4BA3-475D-9E8A-8187B2B91A90}" srcOrd="1" destOrd="0" presId="urn:microsoft.com/office/officeart/2005/8/layout/list1"/>
    <dgm:cxn modelId="{F84BDDC3-A7E7-485C-8736-CDC02A5366C7}" type="presParOf" srcId="{DD3D389F-10C1-464B-A1FA-3208CCE6B2D6}" destId="{F49E88F7-D34C-46D2-AC5A-9D2E635499E2}" srcOrd="25" destOrd="0" presId="urn:microsoft.com/office/officeart/2005/8/layout/list1"/>
    <dgm:cxn modelId="{641044F2-7F48-4487-8832-77D634E58563}" type="presParOf" srcId="{DD3D389F-10C1-464B-A1FA-3208CCE6B2D6}" destId="{A9A96572-C388-4220-90BE-DBA6C0DD99C5}"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DA6BCF-ED88-43E9-9F23-14B7E7525299}">
      <dsp:nvSpPr>
        <dsp:cNvPr id="0" name=""/>
        <dsp:cNvSpPr/>
      </dsp:nvSpPr>
      <dsp:spPr>
        <a:xfrm>
          <a:off x="0" y="0"/>
          <a:ext cx="9001124" cy="141192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id-ID" sz="3600" b="1" kern="1200" dirty="0" smtClean="0">
              <a:effectLst>
                <a:outerShdw blurRad="38100" dist="38100" dir="2700000" algn="tl">
                  <a:srgbClr val="000000">
                    <a:alpha val="43137"/>
                  </a:srgbClr>
                </a:outerShdw>
              </a:effectLst>
            </a:rPr>
            <a:t>Konsep Manajemen Sekolah</a:t>
          </a:r>
          <a:endParaRPr lang="id-ID" sz="2400" kern="1200" dirty="0"/>
        </a:p>
      </dsp:txBody>
      <dsp:txXfrm>
        <a:off x="0" y="0"/>
        <a:ext cx="9001124" cy="1411928"/>
      </dsp:txXfrm>
    </dsp:sp>
    <dsp:sp modelId="{C753C628-59EA-4E37-91C3-3513C7DDB744}">
      <dsp:nvSpPr>
        <dsp:cNvPr id="0" name=""/>
        <dsp:cNvSpPr/>
      </dsp:nvSpPr>
      <dsp:spPr>
        <a:xfrm>
          <a:off x="0" y="1638160"/>
          <a:ext cx="4500561" cy="4603184"/>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id-ID" sz="3100" kern="1200" smtClean="0"/>
            <a:t>aplikasi </a:t>
          </a:r>
          <a:r>
            <a:rPr lang="id-ID" sz="3100" kern="1200" dirty="0" smtClean="0"/>
            <a:t>ilmu manajemen dlm bidang persekolahan. Ketika istilah manajemen diterapkan dlm bidang pemerintahan akan menjadi manajemen pemerintahan, dlm bidang pendidikan menjadi manajemen pendidikan, begitu seterusnya. </a:t>
          </a:r>
          <a:endParaRPr lang="id-ID" sz="3100" kern="1200" dirty="0"/>
        </a:p>
      </dsp:txBody>
      <dsp:txXfrm>
        <a:off x="0" y="1638160"/>
        <a:ext cx="4500561" cy="4603184"/>
      </dsp:txXfrm>
    </dsp:sp>
    <dsp:sp modelId="{8C4ABAEF-59D9-4FCD-B31F-3E54D915AEE5}">
      <dsp:nvSpPr>
        <dsp:cNvPr id="0" name=""/>
        <dsp:cNvSpPr/>
      </dsp:nvSpPr>
      <dsp:spPr>
        <a:xfrm>
          <a:off x="4500562" y="1638139"/>
          <a:ext cx="4500561" cy="4759199"/>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id-ID" sz="3100" kern="1200" dirty="0" smtClean="0"/>
            <a:t>Manajemen Sekolah yaitu segala usaha bersama utk mendayagunakan sumber-sumber, baik personal maupun material, scr efektif dan efisien guna menunjang tercapainya tujuan pendidikan di sekolah secara optimal.</a:t>
          </a:r>
          <a:endParaRPr lang="id-ID" sz="3100" kern="1200" dirty="0"/>
        </a:p>
      </dsp:txBody>
      <dsp:txXfrm>
        <a:off x="4500562" y="1638139"/>
        <a:ext cx="4500561" cy="4759199"/>
      </dsp:txXfrm>
    </dsp:sp>
    <dsp:sp modelId="{5FDFB546-CE55-4379-8346-3F9C39D681CC}">
      <dsp:nvSpPr>
        <dsp:cNvPr id="0" name=""/>
        <dsp:cNvSpPr/>
      </dsp:nvSpPr>
      <dsp:spPr>
        <a:xfrm>
          <a:off x="0" y="6155513"/>
          <a:ext cx="9001124" cy="47506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ED143B-4C35-4D54-B707-5D416F99AE84}">
      <dsp:nvSpPr>
        <dsp:cNvPr id="0" name=""/>
        <dsp:cNvSpPr/>
      </dsp:nvSpPr>
      <dsp:spPr>
        <a:xfrm>
          <a:off x="0" y="239517"/>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DF3BB85F-1BD1-4750-A1F4-76E33E322FEE}">
      <dsp:nvSpPr>
        <dsp:cNvPr id="0" name=""/>
        <dsp:cNvSpPr/>
      </dsp:nvSpPr>
      <dsp:spPr>
        <a:xfrm>
          <a:off x="396480" y="3357"/>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id-ID" sz="1800" b="1" kern="1200" dirty="0" smtClean="0">
              <a:solidFill>
                <a:srgbClr val="FFFF00"/>
              </a:solidFill>
            </a:rPr>
            <a:t>1. Input siswa (kesiswaan),</a:t>
          </a:r>
          <a:endParaRPr lang="id-ID" sz="1800" b="1" kern="1200" dirty="0"/>
        </a:p>
      </dsp:txBody>
      <dsp:txXfrm>
        <a:off x="419537" y="26414"/>
        <a:ext cx="5504618" cy="426206"/>
      </dsp:txXfrm>
    </dsp:sp>
    <dsp:sp modelId="{89342FDF-6C69-437E-B87A-2CC8ACC588BD}">
      <dsp:nvSpPr>
        <dsp:cNvPr id="0" name=""/>
        <dsp:cNvSpPr/>
      </dsp:nvSpPr>
      <dsp:spPr>
        <a:xfrm>
          <a:off x="0" y="965277"/>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A8A08010-3371-42F2-AE52-C4C1E0A71619}">
      <dsp:nvSpPr>
        <dsp:cNvPr id="0" name=""/>
        <dsp:cNvSpPr/>
      </dsp:nvSpPr>
      <dsp:spPr>
        <a:xfrm>
          <a:off x="396480" y="729117"/>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id-ID" sz="1800" b="1" kern="1200" dirty="0" smtClean="0">
              <a:solidFill>
                <a:srgbClr val="FFFF00"/>
              </a:solidFill>
            </a:rPr>
            <a:t>2. Kurikulum,</a:t>
          </a:r>
          <a:endParaRPr lang="id-ID" sz="1800" b="1" kern="1200" dirty="0"/>
        </a:p>
      </dsp:txBody>
      <dsp:txXfrm>
        <a:off x="419537" y="752174"/>
        <a:ext cx="5504618" cy="426206"/>
      </dsp:txXfrm>
    </dsp:sp>
    <dsp:sp modelId="{BB180ECD-480F-4F5C-9404-4477261244CD}">
      <dsp:nvSpPr>
        <dsp:cNvPr id="0" name=""/>
        <dsp:cNvSpPr/>
      </dsp:nvSpPr>
      <dsp:spPr>
        <a:xfrm>
          <a:off x="0" y="1691037"/>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0AF2FCD4-1C6C-4DE3-9FBD-5F1BD9EE4AD6}">
      <dsp:nvSpPr>
        <dsp:cNvPr id="0" name=""/>
        <dsp:cNvSpPr/>
      </dsp:nvSpPr>
      <dsp:spPr>
        <a:xfrm>
          <a:off x="396480" y="1454877"/>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id-ID" sz="1800" b="1" kern="1200" dirty="0" smtClean="0">
              <a:solidFill>
                <a:srgbClr val="FFFF00"/>
              </a:solidFill>
            </a:rPr>
            <a:t>3. Tenaga kependidikan,</a:t>
          </a:r>
          <a:endParaRPr lang="id-ID" sz="1800" b="1" kern="1200" dirty="0"/>
        </a:p>
      </dsp:txBody>
      <dsp:txXfrm>
        <a:off x="419537" y="1477934"/>
        <a:ext cx="5504618" cy="426206"/>
      </dsp:txXfrm>
    </dsp:sp>
    <dsp:sp modelId="{B73B7FAB-C4F9-4802-90EF-C1D27E43FDE2}">
      <dsp:nvSpPr>
        <dsp:cNvPr id="0" name=""/>
        <dsp:cNvSpPr/>
      </dsp:nvSpPr>
      <dsp:spPr>
        <a:xfrm>
          <a:off x="0" y="2416797"/>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25DEE0C9-3D96-45EE-9343-40D62FD542D4}">
      <dsp:nvSpPr>
        <dsp:cNvPr id="0" name=""/>
        <dsp:cNvSpPr/>
      </dsp:nvSpPr>
      <dsp:spPr>
        <a:xfrm>
          <a:off x="396480" y="2180637"/>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id-ID" sz="1800" b="1" kern="1200" dirty="0" smtClean="0">
              <a:solidFill>
                <a:srgbClr val="FFFF00"/>
              </a:solidFill>
            </a:rPr>
            <a:t>4. Sarana-prasarana,</a:t>
          </a:r>
          <a:endParaRPr lang="id-ID" sz="1800" b="1" kern="1200" dirty="0"/>
        </a:p>
      </dsp:txBody>
      <dsp:txXfrm>
        <a:off x="419537" y="2203694"/>
        <a:ext cx="5504618" cy="426206"/>
      </dsp:txXfrm>
    </dsp:sp>
    <dsp:sp modelId="{B1BD2ED3-580B-432E-8F07-5ADDDF11E391}">
      <dsp:nvSpPr>
        <dsp:cNvPr id="0" name=""/>
        <dsp:cNvSpPr/>
      </dsp:nvSpPr>
      <dsp:spPr>
        <a:xfrm>
          <a:off x="0" y="3142558"/>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C4C096EE-3DB8-4F5D-8649-226870375C72}">
      <dsp:nvSpPr>
        <dsp:cNvPr id="0" name=""/>
        <dsp:cNvSpPr/>
      </dsp:nvSpPr>
      <dsp:spPr>
        <a:xfrm>
          <a:off x="396480" y="2906397"/>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id-ID" sz="1800" b="1" kern="1200" dirty="0" smtClean="0">
              <a:solidFill>
                <a:srgbClr val="FFFF00"/>
              </a:solidFill>
            </a:rPr>
            <a:t>5. Dana,</a:t>
          </a:r>
        </a:p>
      </dsp:txBody>
      <dsp:txXfrm>
        <a:off x="419537" y="2929454"/>
        <a:ext cx="5504618" cy="426206"/>
      </dsp:txXfrm>
    </dsp:sp>
    <dsp:sp modelId="{B6469E0A-9908-4B9C-96BA-5C7E41786584}">
      <dsp:nvSpPr>
        <dsp:cNvPr id="0" name=""/>
        <dsp:cNvSpPr/>
      </dsp:nvSpPr>
      <dsp:spPr>
        <a:xfrm>
          <a:off x="0" y="3868318"/>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9DAFA0C8-AAFD-4E12-9003-4547B353EF31}">
      <dsp:nvSpPr>
        <dsp:cNvPr id="0" name=""/>
        <dsp:cNvSpPr/>
      </dsp:nvSpPr>
      <dsp:spPr>
        <a:xfrm>
          <a:off x="396480" y="3632158"/>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sv-SE" sz="1800" b="1" kern="1200" dirty="0" smtClean="0">
              <a:solidFill>
                <a:srgbClr val="FFFF00"/>
              </a:solidFill>
            </a:rPr>
            <a:t>6. Lingkungan (hubungan sekolah dengan masyarakat), dan</a:t>
          </a:r>
        </a:p>
      </dsp:txBody>
      <dsp:txXfrm>
        <a:off x="419537" y="3655215"/>
        <a:ext cx="5504618" cy="426206"/>
      </dsp:txXfrm>
    </dsp:sp>
    <dsp:sp modelId="{A9A96572-C388-4220-90BE-DBA6C0DD99C5}">
      <dsp:nvSpPr>
        <dsp:cNvPr id="0" name=""/>
        <dsp:cNvSpPr/>
      </dsp:nvSpPr>
      <dsp:spPr>
        <a:xfrm>
          <a:off x="0" y="4594078"/>
          <a:ext cx="7929618" cy="403200"/>
        </a:xfrm>
        <a:prstGeom prst="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sp>
    <dsp:sp modelId="{15CC1F7D-4BA3-475D-9E8A-8187B2B91A90}">
      <dsp:nvSpPr>
        <dsp:cNvPr id="0" name=""/>
        <dsp:cNvSpPr/>
      </dsp:nvSpPr>
      <dsp:spPr>
        <a:xfrm>
          <a:off x="396480" y="4357918"/>
          <a:ext cx="5550732" cy="472320"/>
        </a:xfrm>
        <a:prstGeom prst="round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9804" tIns="0" rIns="209804" bIns="0" numCol="1" spcCol="1270" anchor="ctr" anchorCtr="0">
          <a:noAutofit/>
        </a:bodyPr>
        <a:lstStyle/>
        <a:p>
          <a:pPr lvl="0" algn="l" defTabSz="800100">
            <a:lnSpc>
              <a:spcPct val="90000"/>
            </a:lnSpc>
            <a:spcBef>
              <a:spcPct val="0"/>
            </a:spcBef>
            <a:spcAft>
              <a:spcPct val="35000"/>
            </a:spcAft>
          </a:pPr>
          <a:r>
            <a:rPr lang="id-ID" sz="1800" b="1" kern="1200" dirty="0" smtClean="0">
              <a:solidFill>
                <a:srgbClr val="FFFF00"/>
              </a:solidFill>
            </a:rPr>
            <a:t>7. Kegiatan belajar-mengajar.</a:t>
          </a:r>
          <a:endParaRPr lang="id-ID" sz="1800" b="1" kern="1200" dirty="0">
            <a:solidFill>
              <a:srgbClr val="FFFF00"/>
            </a:solidFill>
          </a:endParaRPr>
        </a:p>
      </dsp:txBody>
      <dsp:txXfrm>
        <a:off x="419537" y="4380975"/>
        <a:ext cx="5504618"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31ECC3-A489-49DD-BEAF-8ECE56E36FD1}" type="datetimeFigureOut">
              <a:rPr lang="en-US" smtClean="0"/>
              <a:pPr/>
              <a:t>3/9/2020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E7A447-EB7C-43FD-A544-B8CCD776024B}" type="slidenum">
              <a:rPr lang="en-US" smtClean="0"/>
              <a:pPr/>
              <a:t>‹#›</a:t>
            </a:fld>
            <a:endParaRPr lang="en-US"/>
          </a:p>
        </p:txBody>
      </p:sp>
    </p:spTree>
    <p:extLst>
      <p:ext uri="{BB962C8B-B14F-4D97-AF65-F5344CB8AC3E}">
        <p14:creationId xmlns:p14="http://schemas.microsoft.com/office/powerpoint/2010/main" val="3844576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id-ID" sz="1050" kern="1200" baseline="0" dirty="0" smtClean="0">
                <a:solidFill>
                  <a:schemeClr val="tx1"/>
                </a:solidFill>
                <a:latin typeface="+mn-lt"/>
                <a:ea typeface="+mn-ea"/>
                <a:cs typeface="+mn-cs"/>
              </a:rPr>
              <a:t>Komponen-komponen tersebut merupakan sub-sistem dalam sistem pendidikan (sistem</a:t>
            </a:r>
          </a:p>
          <a:p>
            <a:r>
              <a:rPr lang="id-ID" sz="1050" kern="1200" baseline="0" dirty="0" smtClean="0">
                <a:solidFill>
                  <a:schemeClr val="tx1"/>
                </a:solidFill>
                <a:latin typeface="+mn-lt"/>
                <a:ea typeface="+mn-ea"/>
                <a:cs typeface="+mn-cs"/>
              </a:rPr>
              <a:t>pembelajaran). Bila terdapat perubahan pada salah satu sub-sistem (komponen), maka menuntut</a:t>
            </a:r>
          </a:p>
          <a:p>
            <a:r>
              <a:rPr lang="id-ID" sz="1050" kern="1200" baseline="0" dirty="0" smtClean="0">
                <a:solidFill>
                  <a:schemeClr val="tx1"/>
                </a:solidFill>
                <a:latin typeface="+mn-lt"/>
                <a:ea typeface="+mn-ea"/>
                <a:cs typeface="+mn-cs"/>
              </a:rPr>
              <a:t>perubahan/ penyesuaian komponen lainnya.</a:t>
            </a:r>
            <a:endParaRPr lang="id-ID" sz="1050" dirty="0"/>
          </a:p>
        </p:txBody>
      </p:sp>
      <p:sp>
        <p:nvSpPr>
          <p:cNvPr id="4" name="Slide Number Placeholder 3"/>
          <p:cNvSpPr>
            <a:spLocks noGrp="1"/>
          </p:cNvSpPr>
          <p:nvPr>
            <p:ph type="sldNum" sz="quarter" idx="10"/>
          </p:nvPr>
        </p:nvSpPr>
        <p:spPr/>
        <p:txBody>
          <a:bodyPr/>
          <a:lstStyle/>
          <a:p>
            <a:fld id="{C7E7A447-EB7C-43FD-A544-B8CCD776024B}"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E7A447-EB7C-43FD-A544-B8CCD776024B}"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C20FD8F5-8862-4FED-B321-68A5A016E97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B3AA65-AD1E-451A-976C-1F1CD774F518}"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00B211-DA57-488A-8A3A-9AEDE33894A9}"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38880D-CDEE-40B1-BCC1-EA7B33D16343}"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FD2341-11F0-42DB-B8CF-34743B10DFAA}"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64D961-DFEC-4FD3-9060-FC3CDF42BBD0}"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BDD584-38CD-46F8-AA9A-34B7D6CC5B89}"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93D490-56B7-43D0-9AFE-A3922F57F408}"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defRPr/>
            </a:pPr>
            <a:endParaRPr lang="en-US">
              <a:latin typeface="Arial" charset="0"/>
            </a:endParaRPr>
          </a:p>
        </p:txBody>
      </p:sp>
      <p:sp>
        <p:nvSpPr>
          <p:cNvPr id="75781"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75782"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p:cNvSpPr>
            <a:spLocks noGrp="1" noChangeArrowheads="1"/>
          </p:cNvSpPr>
          <p:nvPr>
            <p:ph type="dt" sz="half" idx="10"/>
          </p:nvPr>
        </p:nvSpPr>
        <p:spPr/>
        <p:txBody>
          <a:bodyPr/>
          <a:lstStyle>
            <a:lvl1pPr>
              <a:defRPr smtClean="0"/>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smtClean="0"/>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smtClean="0"/>
            </a:lvl1pPr>
          </a:lstStyle>
          <a:p>
            <a:pPr>
              <a:defRPr/>
            </a:pPr>
            <a:fld id="{9FF06EF2-72F8-457E-8093-A7647D6889C5}"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744F29-2F9E-4E22-B55E-FE1532274947}"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5047F1-4FC2-4F73-9296-F22C03C55890}"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DF35E2-16D4-414E-A8A6-E457904CC4A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DDA454-ECF0-494F-A5B1-94F6B0FEE23C}"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DFBBB6A-E04F-4C39-A0FF-C1DE599AA492}"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03A7B5-930C-45B7-9F73-A1F6EECA7442}"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8DC561F-157B-4AFF-AC9B-271BD56B1CED}" type="slidenum">
              <a:rPr lang="en-US"/>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C6B490-C551-444A-A1A2-1A377F4C8A87}" type="slidenum">
              <a:rPr lang="en-US"/>
              <a:pPr>
                <a:defRPr/>
              </a:pPr>
              <a:t>‹#›</a:t>
            </a:fld>
            <a:endParaRPr 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0A5D65-B35E-4708-920D-2E21E556F60A}" type="slidenum">
              <a:rPr lang="en-US"/>
              <a:pPr>
                <a:defRPr/>
              </a:pPr>
              <a:t>‹#›</a:t>
            </a:fld>
            <a:endParaRPr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745FF5-AFB0-4A94-BC8E-B8E6ACFA9AB5}" type="slidenum">
              <a:rPr lang="en-US"/>
              <a:pPr>
                <a:defRPr/>
              </a:pPr>
              <a:t>‹#›</a:t>
            </a:fld>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3F8404-E0AB-4984-84AC-E7D04BD298B1}" type="slidenum">
              <a:rPr lang="en-US"/>
              <a:pPr>
                <a:defRPr/>
              </a:pPr>
              <a:t>‹#›</a:t>
            </a:fld>
            <a:endParaRPr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defRPr/>
            </a:pPr>
            <a:endParaRPr lang="en-US"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78851"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7885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3" name="Rectangle 6"/>
          <p:cNvSpPr>
            <a:spLocks noGrp="1" noChangeArrowheads="1"/>
          </p:cNvSpPr>
          <p:nvPr>
            <p:ph type="ftr" sz="quarter" idx="11"/>
          </p:nvPr>
        </p:nvSpPr>
        <p:spPr/>
        <p:txBody>
          <a:bodyPr/>
          <a:lstStyle>
            <a:lvl1pPr>
              <a:defRPr smtClean="0"/>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DC85896F-E399-4172-9A9B-43266CE67D59}" type="slidenum">
              <a:rPr lang="en-US"/>
              <a:pPr>
                <a:defRPr/>
              </a:pPr>
              <a:t>‹#›</a:t>
            </a:fld>
            <a:endParaRPr 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1F37DE-0CED-4699-8264-DCE88A46F63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0EA1A5-655C-4DA8-90E3-E2CEE0E11B1D}" type="slidenum">
              <a:rPr lang="en-US"/>
              <a:pPr>
                <a:defRPr/>
              </a:pPr>
              <a:t>‹#›</a:t>
            </a:fld>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B52249-C324-43EA-B990-0A97D859FAE6}" type="slidenum">
              <a:rPr lang="en-US"/>
              <a:pPr>
                <a:defRPr/>
              </a:pPr>
              <a:t>‹#›</a:t>
            </a:fld>
            <a:endParaRPr 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E9ADB4-5F0D-4389-9006-4C3D29E033BD}" type="slidenum">
              <a:rPr lang="en-US"/>
              <a:pPr>
                <a:defRPr/>
              </a:pPr>
              <a:t>‹#›</a:t>
            </a:fld>
            <a:endParaRPr 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AA9B79-5A39-42C7-AC32-085FA9DDB5B9}" type="slidenum">
              <a:rPr lang="en-US"/>
              <a:pPr>
                <a:defRPr/>
              </a:pPr>
              <a:t>‹#›</a:t>
            </a:fld>
            <a:endParaRPr 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510EFD-FCDA-47A0-9258-E40DD0FE8C39}" type="slidenum">
              <a:rPr lang="en-US"/>
              <a:pPr>
                <a:defRPr/>
              </a:pPr>
              <a:t>‹#›</a:t>
            </a:fld>
            <a:endParaRPr 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754DC-08E3-4A80-AC8F-A9199B004D57}" type="slidenum">
              <a:rPr lang="en-US"/>
              <a:pPr>
                <a:defRPr/>
              </a:pPr>
              <a:t>‹#›</a:t>
            </a:fld>
            <a:endParaRPr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580DE7-B478-41F8-B51A-ACF29CA5A353}" type="slidenum">
              <a:rPr lang="en-US"/>
              <a:pPr>
                <a:defRPr/>
              </a:pPr>
              <a:t>‹#›</a:t>
            </a:fld>
            <a:endParaRPr 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3CA00B-2585-4DD2-8D01-82854D5D055D}" type="slidenum">
              <a:rPr lang="en-US"/>
              <a:pPr>
                <a:defRPr/>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719E1C-8F92-49FA-90F9-7950A008C038}" type="slidenum">
              <a:rPr lang="en-US"/>
              <a:pPr>
                <a:defRPr/>
              </a:pPr>
              <a:t>‹#›</a:t>
            </a:fld>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B85F2A4-2A80-4C0C-A594-E12474E99876}"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US"/>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grpSp>
      <p:sp>
        <p:nvSpPr>
          <p:cNvPr id="1536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1536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5B85F2A4-2A80-4C0C-A594-E12474E99876}"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C6153A7-D278-43A5-9D4F-63733E5510C5}" type="slidenum">
              <a:rPr lang="en-US" smtClean="0"/>
              <a:pPr>
                <a:defRPr/>
              </a:pPr>
              <a:t>‹#›</a:t>
            </a:fld>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3F736F-2240-4F98-9711-C2509E823575}" type="slidenum">
              <a:rPr lang="en-US" smtClean="0"/>
              <a:pPr>
                <a:defRPr/>
              </a:pPr>
              <a:t>‹#›</a:t>
            </a:fld>
            <a:endParaRPr 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C38F40-4ADF-4C2A-81CD-016FC053B751}" type="slidenum">
              <a:rPr lang="en-US" smtClean="0"/>
              <a:pPr>
                <a:defRPr/>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676D60F-BD3B-47E9-BFEB-CE165EA4DEB5}" type="slidenum">
              <a:rPr lang="en-US" smtClean="0"/>
              <a:pPr>
                <a:defRPr/>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0A9B195-08F0-4BA3-BA8B-A183C1B99F1D}" type="slidenum">
              <a:rPr lang="en-US" smtClean="0"/>
              <a:pPr>
                <a:defRPr/>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D514F7F-C02A-4740-BA0D-3DD3EB3B1F6D}" type="slidenum">
              <a:rPr lang="en-US" smtClean="0"/>
              <a:pPr>
                <a:defRPr/>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BEEFD92-4646-484D-8196-2950862B2676}" type="slidenum">
              <a:rPr lang="en-US" smtClean="0"/>
              <a:pPr>
                <a:defRPr/>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0928109-CADF-4A0F-BCDB-E423F2F9192D}" type="slidenum">
              <a:rPr lang="en-US" smtClean="0"/>
              <a:pPr>
                <a:defRPr/>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81751B-AC76-4C47-A32F-8F31C1B3429D}" type="slidenum">
              <a:rPr lang="en-US" smtClean="0"/>
              <a:pPr>
                <a:defRPr/>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DD49AD6-A716-46BE-91EA-4FA967F64309}"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C6153A7-D278-43A5-9D4F-63733E5510C5}"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5B85F2A4-2A80-4C0C-A594-E12474E99876}" type="slidenum">
              <a:rPr lang="en-US" smtClean="0"/>
              <a:pPr>
                <a:defRPr/>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4361688" y="1026372"/>
            <a:ext cx="457200" cy="441325"/>
          </a:xfrm>
        </p:spPr>
        <p:txBody>
          <a:bodyPr/>
          <a:lstStyle/>
          <a:p>
            <a:pPr>
              <a:defRPr/>
            </a:pPr>
            <a:fld id="{0C6153A7-D278-43A5-9D4F-63733E5510C5}" type="slidenum">
              <a:rPr lang="en-US" smtClean="0"/>
              <a:pPr>
                <a:defRPr/>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a:p>
        </p:txBody>
      </p:sp>
      <p:sp>
        <p:nvSpPr>
          <p:cNvPr id="4" name="Date Placeholder 3"/>
          <p:cNvSpPr>
            <a:spLocks noGrp="1"/>
          </p:cNvSpPr>
          <p:nvPr>
            <p:ph type="dt" sz="half" idx="10"/>
          </p:nvPr>
        </p:nvSpPr>
        <p:spPr/>
        <p:txBody>
          <a:bodyPr/>
          <a:lstStyle/>
          <a:p>
            <a:pPr>
              <a:defRPr/>
            </a:pP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9E3F736F-2240-4F98-9711-C2509E823575}" type="slidenum">
              <a:rPr lang="en-US" smtClean="0"/>
              <a:pPr>
                <a:defRPr/>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FC38F40-4ADF-4C2A-81CD-016FC053B751}" type="slidenum">
              <a:rPr lang="en-US" smtClean="0"/>
              <a:pPr>
                <a:defRPr/>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A676D60F-BD3B-47E9-BFEB-CE165EA4DEB5}" type="slidenum">
              <a:rPr lang="en-US" smtClean="0"/>
              <a:pPr>
                <a:defRPr/>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a:xfrm>
            <a:off x="4343400" y="1036020"/>
            <a:ext cx="457200" cy="441325"/>
          </a:xfrm>
        </p:spPr>
        <p:txBody>
          <a:bodyPr/>
          <a:lstStyle/>
          <a:p>
            <a:pPr>
              <a:defRPr/>
            </a:pPr>
            <a:fld id="{90A9B195-08F0-4BA3-BA8B-A183C1B99F1D}" type="slidenum">
              <a:rPr lang="en-US" smtClean="0"/>
              <a:pPr>
                <a:defRPr/>
              </a:pPr>
              <a:t>‹#›</a:t>
            </a:fld>
            <a:endParaRPr lang="en-US"/>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FD514F7F-C02A-4740-BA0D-3DD3EB3B1F6D}" type="slidenum">
              <a:rPr lang="en-US" smtClean="0"/>
              <a:pPr>
                <a:defRPr/>
              </a:pPr>
              <a:t>‹#›</a:t>
            </a:fld>
            <a:endParaRPr lang="en-US"/>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0BEEFD92-4646-484D-8196-2950862B2676}" type="slidenum">
              <a:rPr lang="en-US" smtClean="0"/>
              <a:pPr>
                <a:defRPr/>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pPr>
              <a:defRPr/>
            </a:pPr>
            <a:fld id="{A0928109-CADF-4A0F-BCDB-E423F2F9192D}" type="slidenum">
              <a:rPr lang="en-US" smtClean="0"/>
              <a:pPr>
                <a:defRPr/>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endParaRPr lang="en-US"/>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81751B-AC76-4C47-A32F-8F31C1B3429D}"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E3F736F-2240-4F98-9711-C2509E823575}"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pPr>
              <a:defRPr/>
            </a:pPr>
            <a:fld id="{3DD49AD6-A716-46BE-91EA-4FA967F64309}" type="slidenum">
              <a:rPr lang="en-US" smtClean="0"/>
              <a:pPr>
                <a:defRPr/>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FC38F40-4ADF-4C2A-81CD-016FC053B75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A676D60F-BD3B-47E9-BFEB-CE165EA4DEB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90A9B195-08F0-4BA3-BA8B-A183C1B99F1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D514F7F-C02A-4740-BA0D-3DD3EB3B1F6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11826-5634-4383-9D0E-51BB878831A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BEEFD92-4646-484D-8196-2950862B267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0928109-CADF-4A0F-BCDB-E423F2F9192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A81751B-AC76-4C47-A32F-8F31C1B3429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DD49AD6-A716-46BE-91EA-4FA967F6430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defRPr/>
              </a:pPr>
              <a:endParaRPr lang="en-US">
                <a:latin typeface="Arial" charset="0"/>
              </a:endParaRPr>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2048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049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smtClean="0"/>
            </a:lvl1pPr>
          </a:lstStyle>
          <a:p>
            <a:pPr>
              <a:defRPr/>
            </a:pPr>
            <a:fld id="{5E2B5E9A-AC4F-4767-B617-83F7061FB551}"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662EC83-CBD5-4B9E-8021-248A51BDBECB}"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5787B9F-34E4-4847-90C5-28B22D98A204}"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86BAD00C-6D23-485F-A9E5-F81D710F86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9A3269-4594-49E1-8F4A-A5E80E5C063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0B3A399-78EA-46C6-9F07-60B653559DAD}"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1C91F963-92E4-41AB-8C29-1EA83C5D828F}"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A51F4666-8549-4891-9808-21CEB55CE912}"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76E3A48-BCF7-431E-94DD-D532B27F7013}"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B069F7F-D1AC-4DAB-B733-BA301B7599D3}"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D927503-2693-4A61-B71F-22076C23419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5BD2F3D-8FA5-4FC6-ACF9-0E2D2D9F500E}"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2664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664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1F5BD65F-7964-491E-8D27-287B5B0E9550}"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BB652E-B5B5-4C8F-A32E-FC9D141EF7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BB96B5-0BB0-4485-855A-14751A71EEA3}"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869DA7E-32F1-4615-A5F1-5665A12132B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BF7FDED-FB06-472A-84FF-F842CA78C43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4E556E4-B2AA-484F-9560-E5581502F592}"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AC087974-89DE-444B-B1F6-5A7955771F55}"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AFEE3C8-B382-4DE2-89DD-A41558A47082}"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D67393C-9671-433A-B84E-3627F2A0A052}"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EE23E8A-3EA9-4493-877C-E6D86D7A032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5F7A87-9C14-484A-821C-E6ED86345DB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15E70A8-8545-4D6F-B13F-366444A6CC2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302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4302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D82154F9-4497-4BEC-849B-5DADCEE417E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2561EA-9B61-4527-9089-BFEB2E5F444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C1CD298-66EA-4D49-9601-6BEB274AEE8D}"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6DECF6D2-9220-44EA-AC65-7165975A34B1}"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287C984-C882-4F31-9A16-26E6B0CCF928}"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1F9A322D-8E83-4346-A517-6FFFC4891F40}"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DD06F231-6D4B-49FB-9203-19B68234CF38}"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B8BEC536-E20B-4C99-8683-93978432B34D}"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4479653-A1C7-4879-9E5A-2F0E7E214861}"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E229566-40AD-4396-911F-94F115461995}"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B74D45B-474B-45CA-9F61-D1F033F011B4}"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BACB2017-34DE-4C43-9A0A-4B7AA9A415A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F75591-6749-4772-9ED9-6A30CFCC7460}"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9154"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49155"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0" name="Rectangle 4"/>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21" name="Rectangle 5"/>
          <p:cNvSpPr>
            <a:spLocks noGrp="1" noChangeArrowheads="1"/>
          </p:cNvSpPr>
          <p:nvPr>
            <p:ph type="ftr" sz="quarter" idx="11"/>
          </p:nvPr>
        </p:nvSpPr>
        <p:spPr/>
        <p:txBody>
          <a:bodyPr/>
          <a:lstStyle>
            <a:lvl1pPr>
              <a:defRPr smtClean="0"/>
            </a:lvl1pPr>
          </a:lstStyle>
          <a:p>
            <a:pPr>
              <a:defRPr/>
            </a:pPr>
            <a:endParaRPr lang="en-US"/>
          </a:p>
        </p:txBody>
      </p:sp>
      <p:sp>
        <p:nvSpPr>
          <p:cNvPr id="22" name="Rectangle 6"/>
          <p:cNvSpPr>
            <a:spLocks noGrp="1" noChangeArrowheads="1"/>
          </p:cNvSpPr>
          <p:nvPr>
            <p:ph type="sldNum" sz="quarter" idx="12"/>
          </p:nvPr>
        </p:nvSpPr>
        <p:spPr/>
        <p:txBody>
          <a:bodyPr/>
          <a:lstStyle>
            <a:lvl1pPr>
              <a:defRPr smtClean="0"/>
            </a:lvl1pPr>
          </a:lstStyle>
          <a:p>
            <a:pPr>
              <a:defRPr/>
            </a:pPr>
            <a:fld id="{662FBCBA-3532-4F59-8FF4-0652471875B6}"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BD93B658-6B77-40E2-9797-6934D6FD19F8}"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DDD02D93-63D6-4603-8236-408099604C1D}"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CD2E791-A594-4EE5-9EE1-65C5F01396F7}"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E237D578-EAFE-4E31-8084-FE5F3E04D496}"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DC176B01-D45F-4D10-B1FF-CD27E865B79C}"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60DE075C-A15B-4B08-9A57-8CDACD594819}"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BB7FDDE2-AC23-46DA-88A3-55468CE5CD65}"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E68DEAC-4EA2-4154-AC68-3B3135F24474}"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EE1DD42-8676-47B9-BA02-D371FED0A640}"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5BB762-BF46-4B8A-AC59-9586EE28704B}"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F76D609-1C1E-4A7D-AED3-0ADDA0625DB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223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223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C878CF1-AEF9-4AD3-AD38-4E76A3DBA70B}"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11CB339-5DDD-4769-9AA3-87CEA2CA7D4C}"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0763AC-457C-4F34-94D0-E41BDA16610A}"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689ADB6-E17F-48A8-885A-2EE73278600E}"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CBBAAEFC-CF83-445E-B13B-ED8DB7778B93}"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1CC5BD94-BAD8-4007-9183-4EF691DCEFE0}"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41A698AA-E5E2-49C2-B1E7-AE7135E3B21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4FD4922-0787-4DE7-850D-A6931AABE3A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299664-8C7E-4B1F-B703-3287E4C7E398}"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406FAB2-4B47-4108-B927-931D77F89CE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9CDF54-4316-4F87-B1F8-DEF950DFBB56}"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9640CC-0343-468B-A233-640F08C4A58B}"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529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530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093C0872-231C-4B25-9040-D370435AA15E}" type="slidenum">
              <a:rPr lang="en-US" altLang="en-US"/>
              <a:pPr>
                <a:defRPr/>
              </a:pPr>
              <a:t>‹#›</a:t>
            </a:fld>
            <a:endParaRPr lang="en-US" alt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33A3F1C-04DB-4232-982E-C3D4F69498FF}" type="slidenum">
              <a:rPr lang="en-US" altLang="en-US"/>
              <a:pPr>
                <a:defRPr/>
              </a:pPr>
              <a:t>‹#›</a:t>
            </a:fld>
            <a:endParaRPr lang="en-US" alt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C7CDEB-A543-4740-8ACB-7D96FBFAB647}" type="slidenum">
              <a:rPr lang="en-US" altLang="en-US"/>
              <a:pPr>
                <a:defRPr/>
              </a:pPr>
              <a:t>‹#›</a:t>
            </a:fld>
            <a:endParaRPr lang="en-US" alt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B188169-A695-42D7-8EE3-9D5493A7C94B}" type="slidenum">
              <a:rPr lang="en-US" altLang="en-US"/>
              <a:pPr>
                <a:defRPr/>
              </a:pPr>
              <a:t>‹#›</a:t>
            </a:fld>
            <a:endParaRPr lang="en-US" alt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7F458FC-29F1-4B04-8F86-EA37516CF002}" type="slidenum">
              <a:rPr lang="en-US" altLang="en-US"/>
              <a:pPr>
                <a:defRPr/>
              </a:pPr>
              <a:t>‹#›</a:t>
            </a:fld>
            <a:endParaRPr lang="en-US" alt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BC2992-DC90-4642-9655-B20602A62B4C}" type="slidenum">
              <a:rPr lang="en-US" altLang="en-US"/>
              <a:pPr>
                <a:defRPr/>
              </a:pPr>
              <a:t>‹#›</a:t>
            </a:fld>
            <a:endParaRPr lang="en-US" alt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172F26-F1D2-4026-9D62-EBE8699064CE}"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E77F9B-B6F4-4555-B112-B3DCFEB5906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B68E719-C8F6-4D99-A459-D3D43C68F489}" type="slidenum">
              <a:rPr lang="en-US" altLang="en-US"/>
              <a:pPr>
                <a:defRPr/>
              </a:pPr>
              <a:t>‹#›</a:t>
            </a:fld>
            <a:endParaRPr lang="en-US" alt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8B94EC5-16B3-4B82-9B6C-B1CC9205BD69}" type="slidenum">
              <a:rPr lang="en-US" altLang="en-US"/>
              <a:pPr>
                <a:defRPr/>
              </a:pPr>
              <a:t>‹#›</a:t>
            </a:fld>
            <a:endParaRPr lang="en-US" alt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07AF6C5-A4F2-4B53-84D5-3534ACEA7783}" type="slidenum">
              <a:rPr lang="en-US" altLang="en-US"/>
              <a:pPr>
                <a:defRPr/>
              </a:pPr>
              <a:t>‹#›</a:t>
            </a:fld>
            <a:endParaRPr lang="en-US" alt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8DDC89-0AA3-41DF-B341-7DFD2F0FCA24}" type="slidenum">
              <a:rPr lang="en-US" altLang="en-US"/>
              <a:pPr>
                <a:defRPr/>
              </a:pPr>
              <a:t>‹#›</a:t>
            </a:fld>
            <a:endParaRPr lang="en-US" alt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7586"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6758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a:xfrm>
            <a:off x="2209800" y="6248400"/>
            <a:ext cx="1219200" cy="457200"/>
          </a:xfrm>
        </p:spPr>
        <p:txBody>
          <a:bodyPr/>
          <a:lstStyle>
            <a:lvl1pPr>
              <a:defRPr smtClean="0"/>
            </a:lvl1pPr>
          </a:lstStyle>
          <a:p>
            <a:pPr>
              <a:defRPr/>
            </a:pPr>
            <a:fld id="{8A0ACABD-807B-4653-B95F-B242D4DF35FE}"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C7A4F1-E17B-4BA5-9CC2-1F0F10055758}"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026A15-305A-4CE9-988C-5F705E2B9B17}"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B0A5DA-0C0C-47AB-9940-93F99C72F395}"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DAE999-7196-4E60-A9DF-3D8110801CF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3.xml"/><Relationship Id="rId13" Type="http://schemas.openxmlformats.org/officeDocument/2006/relationships/theme" Target="../theme/theme10.xml"/><Relationship Id="rId3" Type="http://schemas.openxmlformats.org/officeDocument/2006/relationships/slideLayout" Target="../slideLayouts/slideLayout108.xml"/><Relationship Id="rId7" Type="http://schemas.openxmlformats.org/officeDocument/2006/relationships/slideLayout" Target="../slideLayouts/slideLayout112.xml"/><Relationship Id="rId12" Type="http://schemas.openxmlformats.org/officeDocument/2006/relationships/slideLayout" Target="../slideLayouts/slideLayout117.xml"/><Relationship Id="rId2" Type="http://schemas.openxmlformats.org/officeDocument/2006/relationships/slideLayout" Target="../slideLayouts/slideLayout107.xml"/><Relationship Id="rId1" Type="http://schemas.openxmlformats.org/officeDocument/2006/relationships/slideLayout" Target="../slideLayouts/slideLayout106.xml"/><Relationship Id="rId6" Type="http://schemas.openxmlformats.org/officeDocument/2006/relationships/slideLayout" Target="../slideLayouts/slideLayout111.xml"/><Relationship Id="rId11" Type="http://schemas.openxmlformats.org/officeDocument/2006/relationships/slideLayout" Target="../slideLayouts/slideLayout116.xml"/><Relationship Id="rId5" Type="http://schemas.openxmlformats.org/officeDocument/2006/relationships/slideLayout" Target="../slideLayouts/slideLayout110.xml"/><Relationship Id="rId10" Type="http://schemas.openxmlformats.org/officeDocument/2006/relationships/slideLayout" Target="../slideLayouts/slideLayout115.xml"/><Relationship Id="rId4" Type="http://schemas.openxmlformats.org/officeDocument/2006/relationships/slideLayout" Target="../slideLayouts/slideLayout109.xml"/><Relationship Id="rId9" Type="http://schemas.openxmlformats.org/officeDocument/2006/relationships/slideLayout" Target="../slideLayouts/slideLayout114.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5.xml"/><Relationship Id="rId3" Type="http://schemas.openxmlformats.org/officeDocument/2006/relationships/slideLayout" Target="../slideLayouts/slideLayout120.xml"/><Relationship Id="rId7" Type="http://schemas.openxmlformats.org/officeDocument/2006/relationships/slideLayout" Target="../slideLayouts/slideLayout124.xml"/><Relationship Id="rId12" Type="http://schemas.openxmlformats.org/officeDocument/2006/relationships/theme" Target="../theme/theme11.xml"/><Relationship Id="rId2" Type="http://schemas.openxmlformats.org/officeDocument/2006/relationships/slideLayout" Target="../slideLayouts/slideLayout119.xml"/><Relationship Id="rId1" Type="http://schemas.openxmlformats.org/officeDocument/2006/relationships/slideLayout" Target="../slideLayouts/slideLayout118.xml"/><Relationship Id="rId6" Type="http://schemas.openxmlformats.org/officeDocument/2006/relationships/slideLayout" Target="../slideLayouts/slideLayout123.xml"/><Relationship Id="rId11" Type="http://schemas.openxmlformats.org/officeDocument/2006/relationships/slideLayout" Target="../slideLayouts/slideLayout128.xml"/><Relationship Id="rId5" Type="http://schemas.openxmlformats.org/officeDocument/2006/relationships/slideLayout" Target="../slideLayouts/slideLayout122.xml"/><Relationship Id="rId10" Type="http://schemas.openxmlformats.org/officeDocument/2006/relationships/slideLayout" Target="../slideLayouts/slideLayout127.xml"/><Relationship Id="rId4" Type="http://schemas.openxmlformats.org/officeDocument/2006/relationships/slideLayout" Target="../slideLayouts/slideLayout121.xml"/><Relationship Id="rId9" Type="http://schemas.openxmlformats.org/officeDocument/2006/relationships/slideLayout" Target="../slideLayouts/slideLayout126.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6.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theme" Target="../theme/theme12.xml"/><Relationship Id="rId2" Type="http://schemas.openxmlformats.org/officeDocument/2006/relationships/slideLayout" Target="../slideLayouts/slideLayout130.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7.xml"/><Relationship Id="rId3" Type="http://schemas.openxmlformats.org/officeDocument/2006/relationships/slideLayout" Target="../slideLayouts/slideLayout142.xml"/><Relationship Id="rId7" Type="http://schemas.openxmlformats.org/officeDocument/2006/relationships/slideLayout" Target="../slideLayouts/slideLayout146.xml"/><Relationship Id="rId12" Type="http://schemas.openxmlformats.org/officeDocument/2006/relationships/theme" Target="../theme/theme13.xml"/><Relationship Id="rId2" Type="http://schemas.openxmlformats.org/officeDocument/2006/relationships/slideLayout" Target="../slideLayouts/slideLayout141.xml"/><Relationship Id="rId1" Type="http://schemas.openxmlformats.org/officeDocument/2006/relationships/slideLayout" Target="../slideLayouts/slideLayout140.xml"/><Relationship Id="rId6" Type="http://schemas.openxmlformats.org/officeDocument/2006/relationships/slideLayout" Target="../slideLayouts/slideLayout145.xml"/><Relationship Id="rId11" Type="http://schemas.openxmlformats.org/officeDocument/2006/relationships/slideLayout" Target="../slideLayouts/slideLayout150.xml"/><Relationship Id="rId5" Type="http://schemas.openxmlformats.org/officeDocument/2006/relationships/slideLayout" Target="../slideLayouts/slideLayout144.xml"/><Relationship Id="rId10" Type="http://schemas.openxmlformats.org/officeDocument/2006/relationships/slideLayout" Target="../slideLayouts/slideLayout149.xml"/><Relationship Id="rId4" Type="http://schemas.openxmlformats.org/officeDocument/2006/relationships/slideLayout" Target="../slideLayouts/slideLayout143.xml"/><Relationship Id="rId9" Type="http://schemas.openxmlformats.org/officeDocument/2006/relationships/slideLayout" Target="../slideLayouts/slideLayout14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0.xml"/><Relationship Id="rId13" Type="http://schemas.openxmlformats.org/officeDocument/2006/relationships/theme" Target="../theme/theme8.xml"/><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slideLayout" Target="../slideLayouts/slideLayout94.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2.xml"/><Relationship Id="rId3" Type="http://schemas.openxmlformats.org/officeDocument/2006/relationships/slideLayout" Target="../slideLayouts/slideLayout97.xml"/><Relationship Id="rId7" Type="http://schemas.openxmlformats.org/officeDocument/2006/relationships/slideLayout" Target="../slideLayouts/slideLayout101.xml"/><Relationship Id="rId12" Type="http://schemas.openxmlformats.org/officeDocument/2006/relationships/theme" Target="../theme/theme9.xml"/><Relationship Id="rId2" Type="http://schemas.openxmlformats.org/officeDocument/2006/relationships/slideLayout" Target="../slideLayouts/slideLayout96.xml"/><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slideLayout" Target="../slideLayouts/slideLayout105.xml"/><Relationship Id="rId5" Type="http://schemas.openxmlformats.org/officeDocument/2006/relationships/slideLayout" Target="../slideLayouts/slideLayout99.xml"/><Relationship Id="rId10" Type="http://schemas.openxmlformats.org/officeDocument/2006/relationships/slideLayout" Target="../slideLayouts/slideLayout104.xml"/><Relationship Id="rId4" Type="http://schemas.openxmlformats.org/officeDocument/2006/relationships/slideLayout" Target="../slideLayouts/slideLayout98.xml"/><Relationship Id="rId9" Type="http://schemas.openxmlformats.org/officeDocument/2006/relationships/slideLayout" Target="../slideLayouts/slideLayout10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6A07B62C-8FC6-42E1-AE64-A5039B4C13BB}" type="slidenum">
              <a:rPr lang="en-US"/>
              <a:pPr>
                <a:defRPr/>
              </a:pPr>
              <a:t>‹#›</a:t>
            </a:fld>
            <a:endParaRPr lang="en-US"/>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028"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4043"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638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56"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74757"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74758"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fld id="{410465DA-F749-43FA-BEC2-80E18E7B68D5}" type="slidenum">
              <a:rPr lang="en-US"/>
              <a:pPr>
                <a:defRPr/>
              </a:pPr>
              <a:t>‹#›</a:t>
            </a:fld>
            <a:endParaRPr lang="en-US"/>
          </a:p>
        </p:txBody>
      </p:sp>
      <p:grpSp>
        <p:nvGrpSpPr>
          <p:cNvPr id="16391" name="Group 7"/>
          <p:cNvGrpSpPr>
            <a:grpSpLocks/>
          </p:cNvGrpSpPr>
          <p:nvPr/>
        </p:nvGrpSpPr>
        <p:grpSpPr bwMode="auto">
          <a:xfrm>
            <a:off x="168275" y="228600"/>
            <a:ext cx="8823325" cy="6096000"/>
            <a:chOff x="106" y="144"/>
            <a:chExt cx="5558" cy="3840"/>
          </a:xfrm>
        </p:grpSpPr>
        <p:sp>
          <p:nvSpPr>
            <p:cNvPr id="74760"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74761"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40"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 id="2147484059" r:id="rId12"/>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Arial" charset="0"/>
              </a:defRPr>
            </a:lvl1pPr>
          </a:lstStyle>
          <a:p>
            <a:pPr>
              <a:defRPr/>
            </a:pPr>
            <a:endParaRPr lang="en-US"/>
          </a:p>
        </p:txBody>
      </p:sp>
      <p:sp>
        <p:nvSpPr>
          <p:cNvPr id="778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endParaRPr lang="en-US"/>
          </a:p>
        </p:txBody>
      </p:sp>
      <p:sp>
        <p:nvSpPr>
          <p:cNvPr id="778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3C23688A-E2E0-4C5E-AA94-8196FD55FD1C}" type="slidenum">
              <a:rPr lang="en-US"/>
              <a:pPr>
                <a:defRPr/>
              </a:pPr>
              <a:t>‹#›</a:t>
            </a:fld>
            <a:endParaRPr lang="en-US"/>
          </a:p>
        </p:txBody>
      </p:sp>
      <p:grpSp>
        <p:nvGrpSpPr>
          <p:cNvPr id="17415" name="Group 7"/>
          <p:cNvGrpSpPr>
            <a:grpSpLocks/>
          </p:cNvGrpSpPr>
          <p:nvPr/>
        </p:nvGrpSpPr>
        <p:grpSpPr bwMode="auto">
          <a:xfrm>
            <a:off x="279400" y="152400"/>
            <a:ext cx="8686800" cy="1600200"/>
            <a:chOff x="176" y="96"/>
            <a:chExt cx="5472" cy="1008"/>
          </a:xfrm>
        </p:grpSpPr>
        <p:sp>
          <p:nvSpPr>
            <p:cNvPr id="7783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n-US"/>
            </a:p>
          </p:txBody>
        </p:sp>
        <p:sp>
          <p:nvSpPr>
            <p:cNvPr id="778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Tree>
  </p:cSld>
  <p:clrMap bg1="dk2" tx1="lt1" bg2="dk1" tx2="lt2" accent1="accent1" accent2="accent2" accent3="accent3" accent4="accent4" accent5="accent5" accent6="accent6" hlink="hlink" folHlink="folHlink"/>
  <p:sldLayoutIdLst>
    <p:sldLayoutId id="2147484041"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A07B62C-8FC6-42E1-AE64-A5039B4C13B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6A07B62C-8FC6-42E1-AE64-A5039B4C13BB}" type="slidenum">
              <a:rPr lang="en-US" smtClean="0"/>
              <a:pPr>
                <a:defRPr/>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075" r:id="rId1"/>
    <p:sldLayoutId id="2147484076" r:id="rId2"/>
    <p:sldLayoutId id="2147484077" r:id="rId3"/>
    <p:sldLayoutId id="2147484078" r:id="rId4"/>
    <p:sldLayoutId id="2147484079" r:id="rId5"/>
    <p:sldLayoutId id="2147484080" r:id="rId6"/>
    <p:sldLayoutId id="2147484081" r:id="rId7"/>
    <p:sldLayoutId id="2147484082" r:id="rId8"/>
    <p:sldLayoutId id="2147484083" r:id="rId9"/>
    <p:sldLayoutId id="2147484084" r:id="rId10"/>
    <p:sldLayoutId id="214748408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3238500" y="0"/>
            <a:ext cx="11925300" cy="3810000"/>
            <a:chOff x="-2040" y="0"/>
            <a:chExt cx="7512" cy="2400"/>
          </a:xfrm>
        </p:grpSpPr>
        <p:sp>
          <p:nvSpPr>
            <p:cNvPr id="1433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434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sp>
          <p:nvSpPr>
            <p:cNvPr id="1434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US"/>
            </a:p>
          </p:txBody>
        </p:sp>
      </p:grpSp>
      <p:sp>
        <p:nvSpPr>
          <p:cNvPr id="5123"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4"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
        <p:nvSpPr>
          <p:cNvPr id="1434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1434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n-lt"/>
              </a:defRPr>
            </a:lvl1pPr>
          </a:lstStyle>
          <a:p>
            <a:pPr>
              <a:defRPr/>
            </a:pPr>
            <a:fld id="{231251DE-44D0-4CFB-A575-F7BDE56E3C3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29"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 id="2147484061" r:id="rId13"/>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45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946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946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DD087B89-255F-40E8-BEE0-B50BD69680D9}" type="slidenum">
              <a:rPr lang="en-US"/>
              <a:pPr>
                <a:defRPr/>
              </a:pPr>
              <a:t>‹#›</a:t>
            </a:fld>
            <a:endParaRPr lang="en-US"/>
          </a:p>
        </p:txBody>
      </p:sp>
      <p:sp>
        <p:nvSpPr>
          <p:cNvPr id="1946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1946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4030"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4044" r:id="rId12"/>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560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itchFamily="34" charset="0"/>
              </a:defRPr>
            </a:lvl1pPr>
          </a:lstStyle>
          <a:p>
            <a:pPr>
              <a:defRPr/>
            </a:pPr>
            <a:fld id="{E096FC37-E94A-468B-B433-75A4720CE8BD}" type="slidenum">
              <a:rPr lang="en-US"/>
              <a:pPr>
                <a:defRPr/>
              </a:pPr>
              <a:t>‹#›</a:t>
            </a:fld>
            <a:endParaRPr lang="en-US"/>
          </a:p>
        </p:txBody>
      </p:sp>
      <p:grpSp>
        <p:nvGrpSpPr>
          <p:cNvPr id="7172" name="Group 4"/>
          <p:cNvGrpSpPr>
            <a:grpSpLocks/>
          </p:cNvGrpSpPr>
          <p:nvPr/>
        </p:nvGrpSpPr>
        <p:grpSpPr bwMode="auto">
          <a:xfrm>
            <a:off x="0" y="0"/>
            <a:ext cx="9144000" cy="546100"/>
            <a:chOff x="0" y="0"/>
            <a:chExt cx="5760" cy="344"/>
          </a:xfrm>
        </p:grpSpPr>
        <p:sp>
          <p:nvSpPr>
            <p:cNvPr id="2560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560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560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1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561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717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1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1"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4716463" y="5345113"/>
            <a:ext cx="4427537" cy="1512887"/>
            <a:chOff x="2971" y="3367"/>
            <a:chExt cx="2789" cy="953"/>
          </a:xfrm>
        </p:grpSpPr>
        <p:sp>
          <p:nvSpPr>
            <p:cNvPr id="4198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4198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8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200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200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11425FED-9F56-469C-A3E5-A6FEAE5A293F}" type="slidenum">
              <a:rPr lang="en-US"/>
              <a:pPr>
                <a:defRPr/>
              </a:pPr>
              <a:t>‹#›</a:t>
            </a:fld>
            <a:endParaRPr lang="en-US"/>
          </a:p>
        </p:txBody>
      </p:sp>
      <p:sp>
        <p:nvSpPr>
          <p:cNvPr id="420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035"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2"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solidFill>
                  <a:schemeClr val="tx2"/>
                </a:solidFill>
                <a:latin typeface="+mn-lt"/>
              </a:defRPr>
            </a:lvl1pPr>
          </a:lstStyle>
          <a:p>
            <a:pPr>
              <a:defRPr/>
            </a:pPr>
            <a:endParaRPr lang="en-US"/>
          </a:p>
        </p:txBody>
      </p:sp>
      <p:sp>
        <p:nvSpPr>
          <p:cNvPr id="48133"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2"/>
                </a:solidFill>
                <a:latin typeface="+mn-lt"/>
              </a:defRPr>
            </a:lvl1pPr>
          </a:lstStyle>
          <a:p>
            <a:pPr>
              <a:defRPr/>
            </a:pPr>
            <a:fld id="{D635988D-F69B-4E42-B6C9-73F3B3E4C381}" type="slidenum">
              <a:rPr lang="en-US"/>
              <a:pPr>
                <a:defRPr/>
              </a:pPr>
              <a:t>‹#›</a:t>
            </a:fld>
            <a:endParaRPr lang="en-US"/>
          </a:p>
        </p:txBody>
      </p:sp>
      <p:sp>
        <p:nvSpPr>
          <p:cNvPr id="48134"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8135"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lstStyle/>
          <a:p>
            <a:pPr>
              <a:defRPr/>
            </a:pPr>
            <a:endParaRPr lang="en-US"/>
          </a:p>
        </p:txBody>
      </p:sp>
      <p:grpSp>
        <p:nvGrpSpPr>
          <p:cNvPr id="12296" name="Group 8"/>
          <p:cNvGrpSpPr>
            <a:grpSpLocks/>
          </p:cNvGrpSpPr>
          <p:nvPr/>
        </p:nvGrpSpPr>
        <p:grpSpPr bwMode="auto">
          <a:xfrm>
            <a:off x="228600" y="457200"/>
            <a:ext cx="1246188" cy="1371600"/>
            <a:chOff x="144" y="288"/>
            <a:chExt cx="785" cy="864"/>
          </a:xfrm>
        </p:grpSpPr>
        <p:sp>
          <p:nvSpPr>
            <p:cNvPr id="48137"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lstStyle/>
            <a:p>
              <a:pPr>
                <a:defRPr/>
              </a:pPr>
              <a:endParaRPr lang="en-US"/>
            </a:p>
          </p:txBody>
        </p:sp>
        <p:sp>
          <p:nvSpPr>
            <p:cNvPr id="48138"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lstStyle/>
            <a:p>
              <a:pPr>
                <a:defRPr/>
              </a:pPr>
              <a:endParaRPr lang="en-US"/>
            </a:p>
          </p:txBody>
        </p:sp>
        <p:sp>
          <p:nvSpPr>
            <p:cNvPr id="48139"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lstStyle/>
            <a:p>
              <a:pPr>
                <a:defRPr/>
              </a:pPr>
              <a:endParaRPr lang="en-US"/>
            </a:p>
          </p:txBody>
        </p:sp>
        <p:sp>
          <p:nvSpPr>
            <p:cNvPr id="48140"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lstStyle/>
            <a:p>
              <a:pPr>
                <a:defRPr/>
              </a:pPr>
              <a:endParaRPr lang="en-US"/>
            </a:p>
          </p:txBody>
        </p:sp>
        <p:sp>
          <p:nvSpPr>
            <p:cNvPr id="48141"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lstStyle/>
            <a:p>
              <a:pPr>
                <a:defRPr/>
              </a:pPr>
              <a:endParaRPr lang="en-US"/>
            </a:p>
          </p:txBody>
        </p:sp>
        <p:sp>
          <p:nvSpPr>
            <p:cNvPr id="48142"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lstStyle/>
            <a:p>
              <a:pPr>
                <a:defRPr/>
              </a:pPr>
              <a:endParaRPr lang="en-US"/>
            </a:p>
          </p:txBody>
        </p:sp>
        <p:sp>
          <p:nvSpPr>
            <p:cNvPr id="48143"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lstStyle/>
            <a:p>
              <a:pPr>
                <a:defRPr/>
              </a:pPr>
              <a:endParaRPr lang="en-US"/>
            </a:p>
          </p:txBody>
        </p:sp>
        <p:sp>
          <p:nvSpPr>
            <p:cNvPr id="48144"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lstStyle/>
            <a:p>
              <a:pPr>
                <a:defRPr/>
              </a:pPr>
              <a:endParaRPr lang="en-US"/>
            </a:p>
          </p:txBody>
        </p:sp>
        <p:sp>
          <p:nvSpPr>
            <p:cNvPr id="48145"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lstStyle/>
            <a:p>
              <a:pPr>
                <a:defRPr/>
              </a:pPr>
              <a:endParaRPr lang="en-US"/>
            </a:p>
          </p:txBody>
        </p:sp>
        <p:sp>
          <p:nvSpPr>
            <p:cNvPr id="48146"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lstStyle/>
            <a:p>
              <a:pPr>
                <a:defRPr/>
              </a:pPr>
              <a:endParaRPr lang="en-US"/>
            </a:p>
          </p:txBody>
        </p:sp>
        <p:sp>
          <p:nvSpPr>
            <p:cNvPr id="48147"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lstStyle/>
            <a:p>
              <a:pPr>
                <a:defRPr/>
              </a:pPr>
              <a:endParaRPr lang="en-US"/>
            </a:p>
          </p:txBody>
        </p:sp>
        <p:sp>
          <p:nvSpPr>
            <p:cNvPr id="48148"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lstStyle/>
            <a:p>
              <a:pPr>
                <a:defRPr/>
              </a:pPr>
              <a:endParaRPr lang="en-US"/>
            </a:p>
          </p:txBody>
        </p:sp>
        <p:sp>
          <p:nvSpPr>
            <p:cNvPr id="48149"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lstStyle/>
            <a:p>
              <a:pPr>
                <a:defRPr/>
              </a:pPr>
              <a:endParaRPr lang="en-US"/>
            </a:p>
          </p:txBody>
        </p:sp>
      </p:grpSp>
      <p:sp>
        <p:nvSpPr>
          <p:cNvPr id="48150"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solidFill>
                  <a:schemeClr val="tx2"/>
                </a:solidFill>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4042" r:id="rId12"/>
  </p:sldLayoutIdLst>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Arial" charset="0"/>
        </a:defRPr>
      </a:lvl2pPr>
      <a:lvl3pPr algn="l" rtl="0" eaLnBrk="0" fontAlgn="base" hangingPunct="0">
        <a:spcBef>
          <a:spcPct val="0"/>
        </a:spcBef>
        <a:spcAft>
          <a:spcPct val="0"/>
        </a:spcAft>
        <a:defRPr sz="3900">
          <a:solidFill>
            <a:schemeClr val="tx2"/>
          </a:solidFill>
          <a:latin typeface="Arial" charset="0"/>
        </a:defRPr>
      </a:lvl3pPr>
      <a:lvl4pPr algn="l" rtl="0" eaLnBrk="0" fontAlgn="base" hangingPunct="0">
        <a:spcBef>
          <a:spcPct val="0"/>
        </a:spcBef>
        <a:spcAft>
          <a:spcPct val="0"/>
        </a:spcAft>
        <a:defRPr sz="3900">
          <a:solidFill>
            <a:schemeClr val="tx2"/>
          </a:solidFill>
          <a:latin typeface="Arial" charset="0"/>
        </a:defRPr>
      </a:lvl4pPr>
      <a:lvl5pPr algn="l" rtl="0" eaLnBrk="0" fontAlgn="base" hangingPunct="0">
        <a:spcBef>
          <a:spcPct val="0"/>
        </a:spcBef>
        <a:spcAft>
          <a:spcPct val="0"/>
        </a:spcAft>
        <a:defRPr sz="3900">
          <a:solidFill>
            <a:schemeClr val="tx2"/>
          </a:solidFill>
          <a:latin typeface="Arial" charset="0"/>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tx2"/>
          </a:solidFill>
          <a:latin typeface="+mn-lt"/>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tx2"/>
          </a:solidFill>
          <a:latin typeface="+mn-lt"/>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tx2"/>
          </a:solidFill>
          <a:latin typeface="+mn-lt"/>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332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2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atin typeface="+mn-lt"/>
              </a:defRPr>
            </a:lvl1pPr>
          </a:lstStyle>
          <a:p>
            <a:pPr>
              <a:defRPr/>
            </a:pPr>
            <a:endParaRPr lang="en-US"/>
          </a:p>
        </p:txBody>
      </p:sp>
      <p:sp>
        <p:nvSpPr>
          <p:cNvPr id="5121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5121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mn-lt"/>
              </a:defRPr>
            </a:lvl1pPr>
          </a:lstStyle>
          <a:p>
            <a:pPr>
              <a:defRPr/>
            </a:pPr>
            <a:fld id="{108932BC-6BB4-4999-848A-ADA9552CF08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7"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43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ltLang="en-US"/>
          </a:p>
        </p:txBody>
      </p:sp>
      <p:sp>
        <p:nvSpPr>
          <p:cNvPr id="5427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ltLang="en-US"/>
          </a:p>
        </p:txBody>
      </p:sp>
      <p:sp>
        <p:nvSpPr>
          <p:cNvPr id="5427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8961454B-B47A-4F54-9AB0-55C8A77F6840}" type="slidenum">
              <a:rPr lang="en-US" altLang="en-US"/>
              <a:pPr>
                <a:defRPr/>
              </a:pPr>
              <a:t>‹#›</a:t>
            </a:fld>
            <a:endParaRPr lang="en-US" altLang="en-US"/>
          </a:p>
        </p:txBody>
      </p:sp>
      <p:grpSp>
        <p:nvGrpSpPr>
          <p:cNvPr id="14344" name="Group 8"/>
          <p:cNvGrpSpPr>
            <a:grpSpLocks/>
          </p:cNvGrpSpPr>
          <p:nvPr/>
        </p:nvGrpSpPr>
        <p:grpSpPr bwMode="auto">
          <a:xfrm>
            <a:off x="8153400" y="152400"/>
            <a:ext cx="792163" cy="1295400"/>
            <a:chOff x="5136" y="960"/>
            <a:chExt cx="528" cy="864"/>
          </a:xfrm>
        </p:grpSpPr>
        <p:sp>
          <p:nvSpPr>
            <p:cNvPr id="5428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2"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3"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4"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5"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6"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7"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88"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9"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90"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1"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2"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94"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5"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6"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8"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9"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0"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2"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303"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4"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5"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6"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7"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8"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9"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0"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1"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038"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4060" r:id="rId1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endParaRPr lang="en-US"/>
          </a:p>
        </p:txBody>
      </p:sp>
      <p:sp>
        <p:nvSpPr>
          <p:cNvPr id="6656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6656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fld id="{46127B56-C84F-46B1-AB3A-5D7AB13381AA}" type="slidenum">
              <a:rPr lang="en-US"/>
              <a:pPr>
                <a:defRPr/>
              </a:pPr>
              <a:t>‹#›</a:t>
            </a:fld>
            <a:endParaRPr lang="en-US"/>
          </a:p>
        </p:txBody>
      </p:sp>
      <p:sp>
        <p:nvSpPr>
          <p:cNvPr id="6656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p>
        </p:txBody>
      </p:sp>
      <p:sp>
        <p:nvSpPr>
          <p:cNvPr id="66568"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69"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70"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39"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bin"/><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2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audio" Target="../media/audio2.bin"/><Relationship Id="rId1" Type="http://schemas.openxmlformats.org/officeDocument/2006/relationships/slideLayout" Target="../slideLayouts/slideLayout7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4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85720" y="357166"/>
            <a:ext cx="8572560" cy="925511"/>
          </a:xfrm>
        </p:spPr>
        <p:txBody>
          <a:bodyPr>
            <a:noAutofit/>
          </a:bodyPr>
          <a:lstStyle/>
          <a:p>
            <a:pPr algn="ctr" eaLnBrk="1" hangingPunct="1">
              <a:defRPr/>
            </a:pPr>
            <a:r>
              <a:rPr lang="id-ID"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ll MT" pitchFamily="18" charset="0"/>
              </a:rPr>
              <a:t>MANAJEMEN </a:t>
            </a: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Bell MT" pitchFamily="18" charset="0"/>
              </a:rPr>
              <a:t>SEKOLAH</a:t>
            </a:r>
          </a:p>
        </p:txBody>
      </p:sp>
      <p:sp>
        <p:nvSpPr>
          <p:cNvPr id="2051" name="Rectangle 3"/>
          <p:cNvSpPr>
            <a:spLocks noGrp="1" noChangeArrowheads="1"/>
          </p:cNvSpPr>
          <p:nvPr>
            <p:ph type="body" sz="half" idx="1"/>
          </p:nvPr>
        </p:nvSpPr>
        <p:spPr>
          <a:xfrm>
            <a:off x="357158" y="4071942"/>
            <a:ext cx="8501122" cy="1857388"/>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R="36576" algn="ctr">
              <a:buClr>
                <a:schemeClr val="accent1"/>
              </a:buClr>
              <a:buSzPct val="80000"/>
              <a:buNone/>
            </a:pPr>
            <a:r>
              <a:rPr lang="en-US" sz="4400" b="1" kern="1200" spc="50" noProof="1" smtClean="0">
                <a:ln w="11430"/>
                <a:effectLst>
                  <a:outerShdw blurRad="76200" dist="50800" dir="5400000" algn="tl" rotWithShape="0">
                    <a:srgbClr val="000000">
                      <a:alpha val="65000"/>
                    </a:srgbClr>
                  </a:outerShdw>
                </a:effectLst>
              </a:rPr>
              <a:t>Dr. </a:t>
            </a:r>
            <a:r>
              <a:rPr lang="id-ID" sz="4400" b="1" kern="1200" spc="50" noProof="1" smtClean="0">
                <a:ln w="11430"/>
                <a:effectLst>
                  <a:outerShdw blurRad="76200" dist="50800" dir="5400000" algn="tl" rotWithShape="0">
                    <a:srgbClr val="000000">
                      <a:alpha val="65000"/>
                    </a:srgbClr>
                  </a:outerShdw>
                </a:effectLst>
              </a:rPr>
              <a:t>Riswandi, M.Pd</a:t>
            </a:r>
            <a:endParaRPr lang="en-US" sz="4400" b="1" kern="1200" spc="50" noProof="1" smtClean="0">
              <a:ln w="11430"/>
              <a:effectLst>
                <a:outerShdw blurRad="76200" dist="50800" dir="5400000" algn="tl" rotWithShape="0">
                  <a:srgbClr val="000000">
                    <a:alpha val="65000"/>
                  </a:srgbClr>
                </a:outerShdw>
              </a:effectLst>
            </a:endParaRPr>
          </a:p>
          <a:p>
            <a:pPr marR="36576" algn="ctr">
              <a:buClr>
                <a:schemeClr val="accent1"/>
              </a:buClr>
              <a:buSzPct val="80000"/>
              <a:buNone/>
            </a:pPr>
            <a:r>
              <a:rPr lang="id-ID"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Fakultas Keguruan dan Ilmu Pendidikan</a:t>
            </a:r>
          </a:p>
          <a:p>
            <a:pPr marR="36576" algn="ctr">
              <a:buClr>
                <a:schemeClr val="accent1"/>
              </a:buClr>
              <a:buSzPct val="80000"/>
              <a:buNone/>
            </a:pPr>
            <a:r>
              <a:rPr lang="id-ID"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rPr>
              <a:t>Universitas Lampung</a:t>
            </a:r>
            <a:endPar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cs typeface="Times New Roman" pitchFamily="18" charset="0"/>
            </a:endParaRPr>
          </a:p>
        </p:txBody>
      </p:sp>
      <p:pic>
        <p:nvPicPr>
          <p:cNvPr id="5" name="Picture 4" descr="Unila"/>
          <p:cNvPicPr/>
          <p:nvPr/>
        </p:nvPicPr>
        <p:blipFill>
          <a:blip r:embed="rId3">
            <a:lum bright="10000"/>
          </a:blip>
          <a:srcRect/>
          <a:stretch>
            <a:fillRect/>
          </a:stretch>
        </p:blipFill>
        <p:spPr bwMode="auto">
          <a:xfrm>
            <a:off x="3714744" y="1857364"/>
            <a:ext cx="1571636" cy="1571636"/>
          </a:xfrm>
          <a:prstGeom prst="rect">
            <a:avLst/>
          </a:prstGeom>
          <a:noFill/>
          <a:ln w="9525">
            <a:noFill/>
            <a:miter lim="800000"/>
            <a:headEnd/>
            <a:tailEnd/>
          </a:ln>
        </p:spPr>
      </p:pic>
    </p:spTree>
  </p:cSld>
  <p:clrMapOvr>
    <a:masterClrMapping/>
  </p:clrMapOvr>
  <p:transition spd="slow">
    <p:wheel spokes="2"/>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863" y="428605"/>
            <a:ext cx="7158037" cy="785818"/>
          </a:xfrm>
        </p:spPr>
        <p:txBody>
          <a:bodyPr anchor="ctr"/>
          <a:lstStyle/>
          <a:p>
            <a:r>
              <a:rPr lang="id-ID" dirty="0" smtClean="0"/>
              <a:t>Lanjutan...</a:t>
            </a:r>
            <a:endParaRPr lang="en-US" dirty="0"/>
          </a:p>
        </p:txBody>
      </p:sp>
      <p:sp>
        <p:nvSpPr>
          <p:cNvPr id="3" name="Content Placeholder 2"/>
          <p:cNvSpPr>
            <a:spLocks noGrp="1"/>
          </p:cNvSpPr>
          <p:nvPr>
            <p:ph idx="1"/>
          </p:nvPr>
        </p:nvSpPr>
        <p:spPr>
          <a:xfrm>
            <a:off x="642910" y="1643050"/>
            <a:ext cx="8143931" cy="4929222"/>
          </a:xfrm>
        </p:spPr>
        <p:txBody>
          <a:bodyPr anchor="ctr"/>
          <a:lstStyle/>
          <a:p>
            <a:pPr>
              <a:buNone/>
            </a:pPr>
            <a:r>
              <a:rPr lang="id-ID" sz="2800" b="1" i="1" dirty="0" smtClean="0">
                <a:solidFill>
                  <a:schemeClr val="tx2"/>
                </a:solidFill>
                <a:latin typeface="Baskerville Old Face" pitchFamily="18" charset="0"/>
              </a:rPr>
              <a:t>2. </a:t>
            </a:r>
            <a:r>
              <a:rPr lang="id-ID" sz="2800" b="1" i="1" noProof="1" smtClean="0">
                <a:solidFill>
                  <a:schemeClr val="tx2"/>
                </a:solidFill>
                <a:latin typeface="Baskerville Old Face" pitchFamily="18" charset="0"/>
              </a:rPr>
              <a:t>Tahap pengorganisasian dan koordinasi;</a:t>
            </a:r>
            <a:r>
              <a:rPr lang="id-ID" sz="2800" b="1" noProof="1" smtClean="0">
                <a:solidFill>
                  <a:schemeClr val="tx2"/>
                </a:solidFill>
                <a:latin typeface="Baskerville Old Face" pitchFamily="18" charset="0"/>
              </a:rPr>
              <a:t> </a:t>
            </a:r>
            <a:r>
              <a:rPr lang="id-ID" sz="2800" noProof="1" smtClean="0">
                <a:solidFill>
                  <a:schemeClr val="tx2"/>
                </a:solidFill>
                <a:latin typeface="Baskerville Old Face" pitchFamily="18" charset="0"/>
              </a:rPr>
              <a:t>kepsek mengatur pembagian tugas mengajar, penyusunan jadwal pelajaran dan jadwal ekstrakurikuler.</a:t>
            </a:r>
          </a:p>
          <a:p>
            <a:pPr marL="609600" indent="-609600">
              <a:buNone/>
            </a:pPr>
            <a:r>
              <a:rPr lang="id-ID" sz="2800" b="1" i="1" dirty="0" smtClean="0">
                <a:solidFill>
                  <a:schemeClr val="tx2"/>
                </a:solidFill>
                <a:latin typeface="Baskerville Old Face" pitchFamily="18" charset="0"/>
              </a:rPr>
              <a:t>3. </a:t>
            </a:r>
            <a:r>
              <a:rPr lang="id-ID" sz="2800" b="1" i="1" noProof="1" smtClean="0">
                <a:solidFill>
                  <a:schemeClr val="tx2"/>
                </a:solidFill>
                <a:latin typeface="Baskerville Old Face" pitchFamily="18" charset="0"/>
              </a:rPr>
              <a:t>Tahap pelaksanaan;</a:t>
            </a:r>
            <a:r>
              <a:rPr lang="id-ID" sz="2800" b="1" noProof="1" smtClean="0">
                <a:solidFill>
                  <a:schemeClr val="tx2"/>
                </a:solidFill>
                <a:latin typeface="Baskerville Old Face" pitchFamily="18" charset="0"/>
              </a:rPr>
              <a:t> </a:t>
            </a:r>
            <a:r>
              <a:rPr lang="id-ID" sz="2800" noProof="1" smtClean="0">
                <a:solidFill>
                  <a:schemeClr val="tx2"/>
                </a:solidFill>
                <a:latin typeface="Baskerville Old Face" pitchFamily="18" charset="0"/>
              </a:rPr>
              <a:t>tugas utama kepsek adalah melakukan supervisi, dengan tujuan utk membantu guru menemukan dan mengatasi kesulitan yg dihadapi</a:t>
            </a:r>
            <a:r>
              <a:rPr lang="en-US" sz="2800" dirty="0" smtClean="0">
                <a:solidFill>
                  <a:schemeClr val="tx2"/>
                </a:solidFill>
                <a:latin typeface="Baskerville Old Face" pitchFamily="18" charset="0"/>
              </a:rPr>
              <a:t>.</a:t>
            </a:r>
          </a:p>
          <a:p>
            <a:pPr marL="609600" indent="-609600">
              <a:buNone/>
            </a:pPr>
            <a:r>
              <a:rPr lang="id-ID" sz="2800" b="1" i="1" dirty="0" smtClean="0">
                <a:solidFill>
                  <a:schemeClr val="tx2"/>
                </a:solidFill>
                <a:latin typeface="Baskerville Old Face" pitchFamily="18" charset="0"/>
              </a:rPr>
              <a:t>4. </a:t>
            </a:r>
            <a:r>
              <a:rPr lang="id-ID" sz="2800" b="1" i="1" noProof="1" smtClean="0">
                <a:solidFill>
                  <a:schemeClr val="tx2"/>
                </a:solidFill>
                <a:latin typeface="Baskerville Old Face" pitchFamily="18" charset="0"/>
              </a:rPr>
              <a:t>Tahap pengendalian;</a:t>
            </a:r>
            <a:r>
              <a:rPr lang="id-ID" sz="2800" b="1" noProof="1" smtClean="0">
                <a:solidFill>
                  <a:schemeClr val="tx2"/>
                </a:solidFill>
                <a:latin typeface="Baskerville Old Face" pitchFamily="18" charset="0"/>
              </a:rPr>
              <a:t> </a:t>
            </a:r>
            <a:r>
              <a:rPr lang="id-ID" sz="2800" noProof="1" smtClean="0">
                <a:solidFill>
                  <a:schemeClr val="tx2"/>
                </a:solidFill>
                <a:latin typeface="Baskerville Old Face" pitchFamily="18" charset="0"/>
              </a:rPr>
              <a:t>ada dua aspek yg perlu diperhatikan, yaitu: (1) jenis evaluasi dikaitkan dgn tujuannya, dan (2) pemanfaatan hasil evaluasi.</a:t>
            </a:r>
            <a:endParaRPr lang="id-ID" sz="2800" noProof="1">
              <a:latin typeface="Baskerville Old Face" pitchFamily="18" charset="0"/>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142976" y="428604"/>
            <a:ext cx="7643866" cy="757222"/>
          </a:xfrm>
        </p:spPr>
        <p:txBody>
          <a:bodyPr/>
          <a:lstStyle/>
          <a:p>
            <a:pPr marL="514350" indent="-514350" algn="ctr" eaLnBrk="1" hangingPunct="1">
              <a:defRPr/>
            </a:pPr>
            <a:r>
              <a:rPr lang="id-ID" sz="4800" b="1" noProof="1" smtClean="0">
                <a:latin typeface="Papyrus" pitchFamily="66" charset="0"/>
              </a:rPr>
              <a:t>II</a:t>
            </a:r>
            <a:r>
              <a:rPr lang="en-US" sz="4800" b="1" noProof="1" smtClean="0">
                <a:latin typeface="Papyrus" pitchFamily="66" charset="0"/>
              </a:rPr>
              <a:t>. Manajemen Kesiswaan</a:t>
            </a:r>
          </a:p>
        </p:txBody>
      </p:sp>
      <p:sp>
        <p:nvSpPr>
          <p:cNvPr id="18435" name="Rectangle 3"/>
          <p:cNvSpPr>
            <a:spLocks noGrp="1" noChangeArrowheads="1"/>
          </p:cNvSpPr>
          <p:nvPr>
            <p:ph idx="1"/>
          </p:nvPr>
        </p:nvSpPr>
        <p:spPr>
          <a:xfrm>
            <a:off x="642910" y="1500174"/>
            <a:ext cx="8143932" cy="4857784"/>
          </a:xfrm>
        </p:spPr>
        <p:txBody>
          <a:bodyPr/>
          <a:lstStyle/>
          <a:p>
            <a:pPr eaLnBrk="1" hangingPunct="1"/>
            <a:r>
              <a:rPr lang="en-US" sz="3600" noProof="1" smtClean="0">
                <a:latin typeface="Agency FB" pitchFamily="34" charset="0"/>
              </a:rPr>
              <a:t>Adalah kegiatan yg bersangkutan dgn masalah kesiswaan di sekolah.</a:t>
            </a:r>
          </a:p>
          <a:p>
            <a:pPr eaLnBrk="1" hangingPunct="1"/>
            <a:r>
              <a:rPr lang="en-US" sz="3600" noProof="1" smtClean="0">
                <a:latin typeface="Agency FB" pitchFamily="34" charset="0"/>
              </a:rPr>
              <a:t>Tujuannya; menata proses kesiswaan mulai dari perekrutan, mengikuti pembelajaran sampai dgn lulus sesuai dgn tujuan institusional agar dpt berlangsung secara efektif dan efisien.</a:t>
            </a:r>
          </a:p>
          <a:p>
            <a:pPr eaLnBrk="1" hangingPunct="1"/>
            <a:r>
              <a:rPr lang="en-US" sz="3600" noProof="1" smtClean="0">
                <a:latin typeface="Agency FB" pitchFamily="34" charset="0"/>
              </a:rPr>
              <a:t>Kegiatannya; perencanaan penerimaan murid baru, pembinaan siswa, dan kelulusan.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down)">
                                      <p:cBhvr>
                                        <p:cTn id="7" dur="580">
                                          <p:stCondLst>
                                            <p:cond delay="0"/>
                                          </p:stCondLst>
                                        </p:cTn>
                                        <p:tgtEl>
                                          <p:spTgt spid="18435">
                                            <p:txEl>
                                              <p:pRg st="0" end="0"/>
                                            </p:txEl>
                                          </p:spTgt>
                                        </p:tgtEl>
                                      </p:cBhvr>
                                    </p:animEffect>
                                    <p:anim calcmode="lin" valueType="num">
                                      <p:cBhvr>
                                        <p:cTn id="8" dur="1822" tmFilter="0,0; 0.14,0.36; 0.43,0.73; 0.71,0.91; 1.0,1.0">
                                          <p:stCondLst>
                                            <p:cond delay="0"/>
                                          </p:stCondLst>
                                        </p:cTn>
                                        <p:tgtEl>
                                          <p:spTgt spid="1843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43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43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43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43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8435">
                                            <p:txEl>
                                              <p:pRg st="0" end="0"/>
                                            </p:txEl>
                                          </p:spTgt>
                                        </p:tgtEl>
                                      </p:cBhvr>
                                      <p:to x="100000" y="60000"/>
                                    </p:animScale>
                                    <p:animScale>
                                      <p:cBhvr>
                                        <p:cTn id="14" dur="166" decel="50000">
                                          <p:stCondLst>
                                            <p:cond delay="676"/>
                                          </p:stCondLst>
                                        </p:cTn>
                                        <p:tgtEl>
                                          <p:spTgt spid="18435">
                                            <p:txEl>
                                              <p:pRg st="0" end="0"/>
                                            </p:txEl>
                                          </p:spTgt>
                                        </p:tgtEl>
                                      </p:cBhvr>
                                      <p:to x="100000" y="100000"/>
                                    </p:animScale>
                                    <p:animScale>
                                      <p:cBhvr>
                                        <p:cTn id="15" dur="26">
                                          <p:stCondLst>
                                            <p:cond delay="1312"/>
                                          </p:stCondLst>
                                        </p:cTn>
                                        <p:tgtEl>
                                          <p:spTgt spid="18435">
                                            <p:txEl>
                                              <p:pRg st="0" end="0"/>
                                            </p:txEl>
                                          </p:spTgt>
                                        </p:tgtEl>
                                      </p:cBhvr>
                                      <p:to x="100000" y="80000"/>
                                    </p:animScale>
                                    <p:animScale>
                                      <p:cBhvr>
                                        <p:cTn id="16" dur="166" decel="50000">
                                          <p:stCondLst>
                                            <p:cond delay="1338"/>
                                          </p:stCondLst>
                                        </p:cTn>
                                        <p:tgtEl>
                                          <p:spTgt spid="18435">
                                            <p:txEl>
                                              <p:pRg st="0" end="0"/>
                                            </p:txEl>
                                          </p:spTgt>
                                        </p:tgtEl>
                                      </p:cBhvr>
                                      <p:to x="100000" y="100000"/>
                                    </p:animScale>
                                    <p:animScale>
                                      <p:cBhvr>
                                        <p:cTn id="17" dur="26">
                                          <p:stCondLst>
                                            <p:cond delay="1642"/>
                                          </p:stCondLst>
                                        </p:cTn>
                                        <p:tgtEl>
                                          <p:spTgt spid="18435">
                                            <p:txEl>
                                              <p:pRg st="0" end="0"/>
                                            </p:txEl>
                                          </p:spTgt>
                                        </p:tgtEl>
                                      </p:cBhvr>
                                      <p:to x="100000" y="90000"/>
                                    </p:animScale>
                                    <p:animScale>
                                      <p:cBhvr>
                                        <p:cTn id="18" dur="166" decel="50000">
                                          <p:stCondLst>
                                            <p:cond delay="1668"/>
                                          </p:stCondLst>
                                        </p:cTn>
                                        <p:tgtEl>
                                          <p:spTgt spid="18435">
                                            <p:txEl>
                                              <p:pRg st="0" end="0"/>
                                            </p:txEl>
                                          </p:spTgt>
                                        </p:tgtEl>
                                      </p:cBhvr>
                                      <p:to x="100000" y="100000"/>
                                    </p:animScale>
                                    <p:animScale>
                                      <p:cBhvr>
                                        <p:cTn id="19" dur="26">
                                          <p:stCondLst>
                                            <p:cond delay="1808"/>
                                          </p:stCondLst>
                                        </p:cTn>
                                        <p:tgtEl>
                                          <p:spTgt spid="18435">
                                            <p:txEl>
                                              <p:pRg st="0" end="0"/>
                                            </p:txEl>
                                          </p:spTgt>
                                        </p:tgtEl>
                                      </p:cBhvr>
                                      <p:to x="100000" y="95000"/>
                                    </p:animScale>
                                    <p:animScale>
                                      <p:cBhvr>
                                        <p:cTn id="20" dur="166" decel="50000">
                                          <p:stCondLst>
                                            <p:cond delay="1834"/>
                                          </p:stCondLst>
                                        </p:cTn>
                                        <p:tgtEl>
                                          <p:spTgt spid="1843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8435">
                                            <p:txEl>
                                              <p:pRg st="1" end="1"/>
                                            </p:txEl>
                                          </p:spTgt>
                                        </p:tgtEl>
                                        <p:attrNameLst>
                                          <p:attrName>style.visibility</p:attrName>
                                        </p:attrNameLst>
                                      </p:cBhvr>
                                      <p:to>
                                        <p:strVal val="visible"/>
                                      </p:to>
                                    </p:set>
                                    <p:animEffect transition="in" filter="wipe(down)">
                                      <p:cBhvr>
                                        <p:cTn id="25" dur="580">
                                          <p:stCondLst>
                                            <p:cond delay="0"/>
                                          </p:stCondLst>
                                        </p:cTn>
                                        <p:tgtEl>
                                          <p:spTgt spid="18435">
                                            <p:txEl>
                                              <p:pRg st="1" end="1"/>
                                            </p:txEl>
                                          </p:spTgt>
                                        </p:tgtEl>
                                      </p:cBhvr>
                                    </p:animEffect>
                                    <p:anim calcmode="lin" valueType="num">
                                      <p:cBhvr>
                                        <p:cTn id="26" dur="1822" tmFilter="0,0; 0.14,0.36; 0.43,0.73; 0.71,0.91; 1.0,1.0">
                                          <p:stCondLst>
                                            <p:cond delay="0"/>
                                          </p:stCondLst>
                                        </p:cTn>
                                        <p:tgtEl>
                                          <p:spTgt spid="18435">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8435">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8435">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8435">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8435">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18435">
                                            <p:txEl>
                                              <p:pRg st="1" end="1"/>
                                            </p:txEl>
                                          </p:spTgt>
                                        </p:tgtEl>
                                      </p:cBhvr>
                                      <p:to x="100000" y="60000"/>
                                    </p:animScale>
                                    <p:animScale>
                                      <p:cBhvr>
                                        <p:cTn id="32" dur="166" decel="50000">
                                          <p:stCondLst>
                                            <p:cond delay="676"/>
                                          </p:stCondLst>
                                        </p:cTn>
                                        <p:tgtEl>
                                          <p:spTgt spid="18435">
                                            <p:txEl>
                                              <p:pRg st="1" end="1"/>
                                            </p:txEl>
                                          </p:spTgt>
                                        </p:tgtEl>
                                      </p:cBhvr>
                                      <p:to x="100000" y="100000"/>
                                    </p:animScale>
                                    <p:animScale>
                                      <p:cBhvr>
                                        <p:cTn id="33" dur="26">
                                          <p:stCondLst>
                                            <p:cond delay="1312"/>
                                          </p:stCondLst>
                                        </p:cTn>
                                        <p:tgtEl>
                                          <p:spTgt spid="18435">
                                            <p:txEl>
                                              <p:pRg st="1" end="1"/>
                                            </p:txEl>
                                          </p:spTgt>
                                        </p:tgtEl>
                                      </p:cBhvr>
                                      <p:to x="100000" y="80000"/>
                                    </p:animScale>
                                    <p:animScale>
                                      <p:cBhvr>
                                        <p:cTn id="34" dur="166" decel="50000">
                                          <p:stCondLst>
                                            <p:cond delay="1338"/>
                                          </p:stCondLst>
                                        </p:cTn>
                                        <p:tgtEl>
                                          <p:spTgt spid="18435">
                                            <p:txEl>
                                              <p:pRg st="1" end="1"/>
                                            </p:txEl>
                                          </p:spTgt>
                                        </p:tgtEl>
                                      </p:cBhvr>
                                      <p:to x="100000" y="100000"/>
                                    </p:animScale>
                                    <p:animScale>
                                      <p:cBhvr>
                                        <p:cTn id="35" dur="26">
                                          <p:stCondLst>
                                            <p:cond delay="1642"/>
                                          </p:stCondLst>
                                        </p:cTn>
                                        <p:tgtEl>
                                          <p:spTgt spid="18435">
                                            <p:txEl>
                                              <p:pRg st="1" end="1"/>
                                            </p:txEl>
                                          </p:spTgt>
                                        </p:tgtEl>
                                      </p:cBhvr>
                                      <p:to x="100000" y="90000"/>
                                    </p:animScale>
                                    <p:animScale>
                                      <p:cBhvr>
                                        <p:cTn id="36" dur="166" decel="50000">
                                          <p:stCondLst>
                                            <p:cond delay="1668"/>
                                          </p:stCondLst>
                                        </p:cTn>
                                        <p:tgtEl>
                                          <p:spTgt spid="18435">
                                            <p:txEl>
                                              <p:pRg st="1" end="1"/>
                                            </p:txEl>
                                          </p:spTgt>
                                        </p:tgtEl>
                                      </p:cBhvr>
                                      <p:to x="100000" y="100000"/>
                                    </p:animScale>
                                    <p:animScale>
                                      <p:cBhvr>
                                        <p:cTn id="37" dur="26">
                                          <p:stCondLst>
                                            <p:cond delay="1808"/>
                                          </p:stCondLst>
                                        </p:cTn>
                                        <p:tgtEl>
                                          <p:spTgt spid="18435">
                                            <p:txEl>
                                              <p:pRg st="1" end="1"/>
                                            </p:txEl>
                                          </p:spTgt>
                                        </p:tgtEl>
                                      </p:cBhvr>
                                      <p:to x="100000" y="95000"/>
                                    </p:animScale>
                                    <p:animScale>
                                      <p:cBhvr>
                                        <p:cTn id="38" dur="166" decel="50000">
                                          <p:stCondLst>
                                            <p:cond delay="1834"/>
                                          </p:stCondLst>
                                        </p:cTn>
                                        <p:tgtEl>
                                          <p:spTgt spid="18435">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8435">
                                            <p:txEl>
                                              <p:pRg st="2" end="2"/>
                                            </p:txEl>
                                          </p:spTgt>
                                        </p:tgtEl>
                                        <p:attrNameLst>
                                          <p:attrName>style.visibility</p:attrName>
                                        </p:attrNameLst>
                                      </p:cBhvr>
                                      <p:to>
                                        <p:strVal val="visible"/>
                                      </p:to>
                                    </p:set>
                                    <p:animEffect transition="in" filter="wipe(down)">
                                      <p:cBhvr>
                                        <p:cTn id="43" dur="580">
                                          <p:stCondLst>
                                            <p:cond delay="0"/>
                                          </p:stCondLst>
                                        </p:cTn>
                                        <p:tgtEl>
                                          <p:spTgt spid="18435">
                                            <p:txEl>
                                              <p:pRg st="2" end="2"/>
                                            </p:txEl>
                                          </p:spTgt>
                                        </p:tgtEl>
                                      </p:cBhvr>
                                    </p:animEffect>
                                    <p:anim calcmode="lin" valueType="num">
                                      <p:cBhvr>
                                        <p:cTn id="44" dur="1822" tmFilter="0,0; 0.14,0.36; 0.43,0.73; 0.71,0.91; 1.0,1.0">
                                          <p:stCondLst>
                                            <p:cond delay="0"/>
                                          </p:stCondLst>
                                        </p:cTn>
                                        <p:tgtEl>
                                          <p:spTgt spid="18435">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8435">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8435">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8435">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8435">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18435">
                                            <p:txEl>
                                              <p:pRg st="2" end="2"/>
                                            </p:txEl>
                                          </p:spTgt>
                                        </p:tgtEl>
                                      </p:cBhvr>
                                      <p:to x="100000" y="60000"/>
                                    </p:animScale>
                                    <p:animScale>
                                      <p:cBhvr>
                                        <p:cTn id="50" dur="166" decel="50000">
                                          <p:stCondLst>
                                            <p:cond delay="676"/>
                                          </p:stCondLst>
                                        </p:cTn>
                                        <p:tgtEl>
                                          <p:spTgt spid="18435">
                                            <p:txEl>
                                              <p:pRg st="2" end="2"/>
                                            </p:txEl>
                                          </p:spTgt>
                                        </p:tgtEl>
                                      </p:cBhvr>
                                      <p:to x="100000" y="100000"/>
                                    </p:animScale>
                                    <p:animScale>
                                      <p:cBhvr>
                                        <p:cTn id="51" dur="26">
                                          <p:stCondLst>
                                            <p:cond delay="1312"/>
                                          </p:stCondLst>
                                        </p:cTn>
                                        <p:tgtEl>
                                          <p:spTgt spid="18435">
                                            <p:txEl>
                                              <p:pRg st="2" end="2"/>
                                            </p:txEl>
                                          </p:spTgt>
                                        </p:tgtEl>
                                      </p:cBhvr>
                                      <p:to x="100000" y="80000"/>
                                    </p:animScale>
                                    <p:animScale>
                                      <p:cBhvr>
                                        <p:cTn id="52" dur="166" decel="50000">
                                          <p:stCondLst>
                                            <p:cond delay="1338"/>
                                          </p:stCondLst>
                                        </p:cTn>
                                        <p:tgtEl>
                                          <p:spTgt spid="18435">
                                            <p:txEl>
                                              <p:pRg st="2" end="2"/>
                                            </p:txEl>
                                          </p:spTgt>
                                        </p:tgtEl>
                                      </p:cBhvr>
                                      <p:to x="100000" y="100000"/>
                                    </p:animScale>
                                    <p:animScale>
                                      <p:cBhvr>
                                        <p:cTn id="53" dur="26">
                                          <p:stCondLst>
                                            <p:cond delay="1642"/>
                                          </p:stCondLst>
                                        </p:cTn>
                                        <p:tgtEl>
                                          <p:spTgt spid="18435">
                                            <p:txEl>
                                              <p:pRg st="2" end="2"/>
                                            </p:txEl>
                                          </p:spTgt>
                                        </p:tgtEl>
                                      </p:cBhvr>
                                      <p:to x="100000" y="90000"/>
                                    </p:animScale>
                                    <p:animScale>
                                      <p:cBhvr>
                                        <p:cTn id="54" dur="166" decel="50000">
                                          <p:stCondLst>
                                            <p:cond delay="1668"/>
                                          </p:stCondLst>
                                        </p:cTn>
                                        <p:tgtEl>
                                          <p:spTgt spid="18435">
                                            <p:txEl>
                                              <p:pRg st="2" end="2"/>
                                            </p:txEl>
                                          </p:spTgt>
                                        </p:tgtEl>
                                      </p:cBhvr>
                                      <p:to x="100000" y="100000"/>
                                    </p:animScale>
                                    <p:animScale>
                                      <p:cBhvr>
                                        <p:cTn id="55" dur="26">
                                          <p:stCondLst>
                                            <p:cond delay="1808"/>
                                          </p:stCondLst>
                                        </p:cTn>
                                        <p:tgtEl>
                                          <p:spTgt spid="18435">
                                            <p:txEl>
                                              <p:pRg st="2" end="2"/>
                                            </p:txEl>
                                          </p:spTgt>
                                        </p:tgtEl>
                                      </p:cBhvr>
                                      <p:to x="100000" y="95000"/>
                                    </p:animScale>
                                    <p:animScale>
                                      <p:cBhvr>
                                        <p:cTn id="56" dur="166" decel="50000">
                                          <p:stCondLst>
                                            <p:cond delay="1834"/>
                                          </p:stCondLst>
                                        </p:cTn>
                                        <p:tgtEl>
                                          <p:spTgt spid="18435">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00098"/>
          </a:xfrm>
        </p:spPr>
        <p:txBody>
          <a:bodyPr/>
          <a:lstStyle/>
          <a:p>
            <a:r>
              <a:rPr lang="id-ID" dirty="0" smtClean="0"/>
              <a:t>Lanjutan...</a:t>
            </a:r>
            <a:endParaRPr lang="en-US" dirty="0"/>
          </a:p>
        </p:txBody>
      </p:sp>
      <p:sp>
        <p:nvSpPr>
          <p:cNvPr id="3" name="Content Placeholder 2"/>
          <p:cNvSpPr>
            <a:spLocks noGrp="1"/>
          </p:cNvSpPr>
          <p:nvPr>
            <p:ph idx="1"/>
          </p:nvPr>
        </p:nvSpPr>
        <p:spPr>
          <a:xfrm>
            <a:off x="785786" y="1785926"/>
            <a:ext cx="7901014" cy="4214842"/>
          </a:xfrm>
        </p:spPr>
        <p:txBody>
          <a:bodyPr anchor="ctr"/>
          <a:lstStyle/>
          <a:p>
            <a:r>
              <a:rPr lang="id-ID" sz="3600" noProof="1" smtClean="0">
                <a:solidFill>
                  <a:schemeClr val="tx2"/>
                </a:solidFill>
                <a:latin typeface="Pristina" pitchFamily="66" charset="0"/>
              </a:rPr>
              <a:t>Semua kegiatan di sekolah pada akhirnya ditujukan utk membantu siswa mengembangkan dirinya. Upaya itu akan optimal jika siswa sendiri secara aktif berupaya mengembangkan diri. </a:t>
            </a:r>
          </a:p>
          <a:p>
            <a:r>
              <a:rPr lang="id-ID" sz="3600" noProof="1" smtClean="0">
                <a:solidFill>
                  <a:schemeClr val="tx2"/>
                </a:solidFill>
                <a:latin typeface="Pristina" pitchFamily="66" charset="0"/>
              </a:rPr>
              <a:t>Sebagai pemimpin di sekolah, kepsek memegang peran penting dlm menciptakan kondisi tersebut</a:t>
            </a:r>
            <a:r>
              <a:rPr lang="id-ID" sz="4000" noProof="1" smtClean="0">
                <a:solidFill>
                  <a:schemeClr val="tx2"/>
                </a:solidFill>
                <a:latin typeface="Pristina" pitchFamily="66" charset="0"/>
              </a:rPr>
              <a:t>.</a:t>
            </a:r>
            <a:endParaRPr lang="id-ID" sz="3600" noProof="1">
              <a:latin typeface="Pristina" pitchFamily="66" charset="0"/>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28660"/>
          </a:xfrm>
        </p:spPr>
        <p:txBody>
          <a:bodyPr/>
          <a:lstStyle/>
          <a:p>
            <a:pPr algn="ctr"/>
            <a:r>
              <a:rPr lang="id-ID" sz="4000" noProof="1" smtClean="0">
                <a:solidFill>
                  <a:schemeClr val="tx2"/>
                </a:solidFill>
                <a:latin typeface="Perpetua" pitchFamily="18" charset="0"/>
              </a:rPr>
              <a:t>Prinsip dasar dalam manajemen kesiswaan</a:t>
            </a:r>
            <a:endParaRPr lang="en-US" sz="4000" dirty="0">
              <a:latin typeface="Perpetua" pitchFamily="18" charset="0"/>
            </a:endParaRPr>
          </a:p>
        </p:txBody>
      </p:sp>
      <p:sp>
        <p:nvSpPr>
          <p:cNvPr id="3" name="Content Placeholder 2"/>
          <p:cNvSpPr>
            <a:spLocks noGrp="1"/>
          </p:cNvSpPr>
          <p:nvPr>
            <p:ph idx="1"/>
          </p:nvPr>
        </p:nvSpPr>
        <p:spPr>
          <a:xfrm>
            <a:off x="457200" y="1571612"/>
            <a:ext cx="8229600" cy="4857784"/>
          </a:xfrm>
        </p:spPr>
        <p:txBody>
          <a:bodyPr anchor="ctr"/>
          <a:lstStyle/>
          <a:p>
            <a:pPr marL="273050" indent="-273050">
              <a:lnSpc>
                <a:spcPct val="90000"/>
              </a:lnSpc>
              <a:spcBef>
                <a:spcPts val="0"/>
              </a:spcBef>
              <a:buNone/>
            </a:pPr>
            <a:r>
              <a:rPr lang="id-ID" noProof="1" smtClean="0">
                <a:solidFill>
                  <a:schemeClr val="tx2"/>
                </a:solidFill>
                <a:latin typeface="Perpetua" pitchFamily="18" charset="0"/>
              </a:rPr>
              <a:t>1. Siswa harus diperlakukan sbg subjek dan bukan objek.</a:t>
            </a:r>
          </a:p>
          <a:p>
            <a:pPr marL="273050" indent="-273050">
              <a:lnSpc>
                <a:spcPct val="90000"/>
              </a:lnSpc>
              <a:spcBef>
                <a:spcPts val="0"/>
              </a:spcBef>
              <a:buNone/>
            </a:pPr>
            <a:r>
              <a:rPr lang="id-ID" noProof="1" smtClean="0">
                <a:solidFill>
                  <a:schemeClr val="tx2"/>
                </a:solidFill>
                <a:latin typeface="Perpetua" pitchFamily="18" charset="0"/>
              </a:rPr>
              <a:t>2. Kondisi siswa sangat beragam, ditinjau dari kondisi fisik, kemampuan intelektual, sosial ekonomi, minat dan seterusnya.</a:t>
            </a:r>
          </a:p>
          <a:p>
            <a:pPr marL="273050" indent="-273050">
              <a:lnSpc>
                <a:spcPct val="90000"/>
              </a:lnSpc>
              <a:spcBef>
                <a:spcPts val="0"/>
              </a:spcBef>
              <a:buNone/>
            </a:pPr>
            <a:r>
              <a:rPr lang="id-ID" noProof="1" smtClean="0">
                <a:solidFill>
                  <a:schemeClr val="tx2"/>
                </a:solidFill>
                <a:latin typeface="Perpetua" pitchFamily="18" charset="0"/>
              </a:rPr>
              <a:t>3. Siswa hanya akan termotivasi belajar, jika mereka menyenangi apa yg diajarkan.</a:t>
            </a:r>
          </a:p>
          <a:p>
            <a:pPr marL="273050" indent="-273050">
              <a:lnSpc>
                <a:spcPct val="90000"/>
              </a:lnSpc>
              <a:spcBef>
                <a:spcPts val="0"/>
              </a:spcBef>
              <a:buNone/>
            </a:pPr>
            <a:r>
              <a:rPr lang="id-ID" noProof="1" smtClean="0">
                <a:solidFill>
                  <a:schemeClr val="tx2"/>
                </a:solidFill>
                <a:latin typeface="Perpetua" pitchFamily="18" charset="0"/>
              </a:rPr>
              <a:t>4. Pengembangan potensi siswa tdk hanya menyangkut ranah kognitif, tetapi juga ranah afektif dan psikomotor.</a:t>
            </a:r>
            <a:endParaRPr lang="id-ID" noProof="1">
              <a:latin typeface="Perpetua"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785786" y="142852"/>
            <a:ext cx="7643866" cy="828660"/>
          </a:xfrm>
        </p:spPr>
        <p:txBody>
          <a:bodyPr/>
          <a:lstStyle/>
          <a:p>
            <a:pPr marL="514350" indent="-514350" algn="ctr" eaLnBrk="1" hangingPunct="1">
              <a:defRPr/>
            </a:pPr>
            <a:r>
              <a:rPr lang="id-ID" sz="3600" b="1" noProof="1" smtClean="0">
                <a:effectLst/>
                <a:latin typeface="Papyrus" pitchFamily="66" charset="0"/>
              </a:rPr>
              <a:t>III</a:t>
            </a:r>
            <a:r>
              <a:rPr lang="en-US" sz="3600" b="1" noProof="1" smtClean="0">
                <a:effectLst/>
                <a:latin typeface="Papyrus" pitchFamily="66" charset="0"/>
              </a:rPr>
              <a:t>. Manajemen Sarana dan Prasarana</a:t>
            </a:r>
          </a:p>
        </p:txBody>
      </p:sp>
      <p:sp>
        <p:nvSpPr>
          <p:cNvPr id="22531" name="Rectangle 3"/>
          <p:cNvSpPr>
            <a:spLocks noGrp="1" noChangeArrowheads="1"/>
          </p:cNvSpPr>
          <p:nvPr>
            <p:ph idx="1"/>
          </p:nvPr>
        </p:nvSpPr>
        <p:spPr>
          <a:xfrm>
            <a:off x="642910" y="1214422"/>
            <a:ext cx="8072494" cy="5286412"/>
          </a:xfrm>
        </p:spPr>
        <p:txBody>
          <a:bodyPr/>
          <a:lstStyle/>
          <a:p>
            <a:r>
              <a:rPr lang="en-US" noProof="1" smtClean="0">
                <a:effectLst/>
                <a:latin typeface="Agency FB" pitchFamily="34" charset="0"/>
              </a:rPr>
              <a:t>Adalah kegiatan yg mengatur utk mempersiapkan segala peralatan/material bagi terselenggaranya proses pendidikan di sekolah.</a:t>
            </a:r>
          </a:p>
          <a:p>
            <a:r>
              <a:rPr lang="en-US" noProof="1" smtClean="0">
                <a:effectLst/>
                <a:latin typeface="Agency FB" pitchFamily="34" charset="0"/>
              </a:rPr>
              <a:t>Merupakan keseluruhan proses perencanaan pengadaan, pendayagunaan, dan pengawasan yg digunakan agar tujuan pendidikan di sekolah dpt tercapai dgn efektif dan efisien.</a:t>
            </a:r>
          </a:p>
          <a:p>
            <a:r>
              <a:rPr lang="en-US" noProof="1" smtClean="0">
                <a:effectLst/>
                <a:latin typeface="Agency FB" pitchFamily="34" charset="0"/>
              </a:rPr>
              <a:t>Tujuannya utk membantu kelancaran proses pembelajaran.</a:t>
            </a:r>
          </a:p>
          <a:p>
            <a:r>
              <a:rPr lang="en-US" noProof="1" smtClean="0">
                <a:effectLst/>
                <a:latin typeface="Agency FB" pitchFamily="34" charset="0"/>
              </a:rPr>
              <a:t>Kegiatannya meliputi; perencanaan kebutuhan, pengadaan, penyimpanan, penginventarisasi, pemeliharaan, dan penghapusan.</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down)">
                                      <p:cBhvr>
                                        <p:cTn id="7" dur="5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wipe(down)">
                                      <p:cBhvr>
                                        <p:cTn id="12" dur="500"/>
                                        <p:tgtEl>
                                          <p:spTgt spid="2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down)">
                                      <p:cBhvr>
                                        <p:cTn id="17" dur="500"/>
                                        <p:tgtEl>
                                          <p:spTgt spid="225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wipe(down)">
                                      <p:cBhvr>
                                        <p:cTn id="22" dur="500"/>
                                        <p:tgtEl>
                                          <p:spTgt spid="2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676400" y="457200"/>
            <a:ext cx="7010400" cy="1114412"/>
          </a:xfrm>
        </p:spPr>
        <p:txBody>
          <a:bodyPr/>
          <a:lstStyle/>
          <a:p>
            <a:pPr marL="514350" indent="-514350" algn="ctr" eaLnBrk="1" hangingPunct="1">
              <a:defRPr/>
            </a:pPr>
            <a:r>
              <a:rPr lang="en-US" sz="3600" b="1" noProof="1" smtClean="0">
                <a:latin typeface="Papyrus" pitchFamily="66" charset="0"/>
              </a:rPr>
              <a:t>4. Manajemen Personil/anggota</a:t>
            </a:r>
          </a:p>
        </p:txBody>
      </p:sp>
      <p:sp>
        <p:nvSpPr>
          <p:cNvPr id="27651" name="Rectangle 3"/>
          <p:cNvSpPr>
            <a:spLocks noGrp="1" noChangeArrowheads="1"/>
          </p:cNvSpPr>
          <p:nvPr>
            <p:ph idx="1"/>
          </p:nvPr>
        </p:nvSpPr>
        <p:spPr>
          <a:xfrm>
            <a:off x="285720" y="1643050"/>
            <a:ext cx="8572560" cy="4572032"/>
          </a:xfrm>
        </p:spPr>
        <p:txBody>
          <a:bodyPr/>
          <a:lstStyle/>
          <a:p>
            <a:pPr marL="463550" indent="-463550">
              <a:spcBef>
                <a:spcPts val="0"/>
              </a:spcBef>
              <a:buNone/>
            </a:pPr>
            <a:r>
              <a:rPr lang="en-US" sz="3600" noProof="1" smtClean="0">
                <a:latin typeface="Agency FB" pitchFamily="34" charset="0"/>
                <a:sym typeface="Wingdings" pitchFamily="2" charset="2"/>
              </a:rPr>
              <a:t></a:t>
            </a:r>
            <a:r>
              <a:rPr lang="en-US" sz="3600" noProof="1" smtClean="0">
                <a:latin typeface="Agency FB" pitchFamily="34" charset="0"/>
              </a:rPr>
              <a:t>Manajemen personil/anggota di sekolah menjadi tanggung jawab kepala sekolah.</a:t>
            </a:r>
          </a:p>
          <a:p>
            <a:pPr marL="463550" indent="-463550">
              <a:spcBef>
                <a:spcPts val="0"/>
              </a:spcBef>
              <a:buNone/>
            </a:pPr>
            <a:r>
              <a:rPr lang="en-US" sz="3600" noProof="1" smtClean="0">
                <a:latin typeface="Agency FB" pitchFamily="34" charset="0"/>
                <a:sym typeface="Wingdings" pitchFamily="2" charset="2"/>
              </a:rPr>
              <a:t>Kegiatan manajemen yg dituntut adalah; (1) memperoleh dan memilih anggota yg cakap, (2) membantu anggota menyesuaikan diri dgn tugas-tugas barunya, (3) menggunakan anggota dgn lebih efektif, dan (4) menciptakan kesempatan utk perkembangan anggota scr berkesinambungan.</a:t>
            </a:r>
            <a:endParaRPr lang="en-US" sz="3600" noProof="1" smtClean="0">
              <a:latin typeface="Agency FB" pitchFamily="34" charset="0"/>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5004" y="714356"/>
            <a:ext cx="7010400" cy="5381644"/>
          </a:xfrm>
        </p:spPr>
        <p:txBody>
          <a:bodyPr anchor="ctr"/>
          <a:lstStyle/>
          <a:p>
            <a:pPr>
              <a:spcBef>
                <a:spcPts val="0"/>
              </a:spcBef>
            </a:pPr>
            <a:r>
              <a:rPr lang="id-ID" sz="5400" b="1" noProof="1" smtClean="0">
                <a:latin typeface="French Script MT" pitchFamily="66" charset="0"/>
              </a:rPr>
              <a:t>Kepsek memiliki peran sentral dlm mengelola personalia di sekolah, sehingga sangat penting bagi kepsek utk memahami dan menerapkan pengelolaan personalia dgn baik.</a:t>
            </a:r>
            <a:endParaRPr lang="id-ID" sz="5400" b="1" noProof="1">
              <a:latin typeface="French Script MT" pitchFamily="66"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noProof="1" smtClean="0"/>
              <a:t>Prinsip Dasar Manajemen Personalia</a:t>
            </a:r>
            <a:endParaRPr lang="en-US" noProof="1"/>
          </a:p>
        </p:txBody>
      </p:sp>
      <p:sp>
        <p:nvSpPr>
          <p:cNvPr id="3" name="Content Placeholder 2"/>
          <p:cNvSpPr>
            <a:spLocks noGrp="1"/>
          </p:cNvSpPr>
          <p:nvPr>
            <p:ph idx="1"/>
          </p:nvPr>
        </p:nvSpPr>
        <p:spPr>
          <a:xfrm>
            <a:off x="571472" y="1981200"/>
            <a:ext cx="8286808" cy="4114800"/>
          </a:xfrm>
        </p:spPr>
        <p:txBody>
          <a:bodyPr anchor="ctr"/>
          <a:lstStyle/>
          <a:p>
            <a:pPr marL="355600" indent="-355600">
              <a:lnSpc>
                <a:spcPct val="90000"/>
              </a:lnSpc>
              <a:buFont typeface="+mj-lt"/>
              <a:buAutoNum type="arabicPeriod"/>
            </a:pPr>
            <a:r>
              <a:rPr lang="id-ID" sz="2400" noProof="1" smtClean="0"/>
              <a:t>Dlm mengembangkan sekolah, SDM adalah komponen paling berharga.</a:t>
            </a:r>
          </a:p>
          <a:p>
            <a:pPr marL="355600" indent="-355600">
              <a:lnSpc>
                <a:spcPct val="90000"/>
              </a:lnSpc>
              <a:buFont typeface="+mj-lt"/>
              <a:buAutoNum type="arabicPeriod"/>
            </a:pPr>
            <a:r>
              <a:rPr lang="id-ID" sz="2400" noProof="1" smtClean="0"/>
              <a:t>SDM akan berperan scr optimal jika dikelola dgn baik, sehingga mendukung tercapainya tujuan institusional.</a:t>
            </a:r>
          </a:p>
          <a:p>
            <a:pPr marL="355600" indent="-355600">
              <a:lnSpc>
                <a:spcPct val="90000"/>
              </a:lnSpc>
              <a:buFont typeface="+mj-lt"/>
              <a:buAutoNum type="arabicPeriod"/>
            </a:pPr>
            <a:r>
              <a:rPr lang="id-ID" sz="2400" noProof="1" smtClean="0"/>
              <a:t>Kultur dan suasana organisasi di sekolah, serta perilaku</a:t>
            </a:r>
            <a:r>
              <a:rPr lang="en-US" sz="2400" dirty="0" smtClean="0"/>
              <a:t> </a:t>
            </a:r>
            <a:r>
              <a:rPr lang="id-ID" sz="2400" noProof="1" smtClean="0"/>
              <a:t>manajerial</a:t>
            </a:r>
            <a:r>
              <a:rPr lang="id-ID" sz="2400" dirty="0" smtClean="0"/>
              <a:t> </a:t>
            </a:r>
            <a:r>
              <a:rPr lang="id-ID" sz="2400" noProof="1" smtClean="0"/>
              <a:t>kepsek sangat berpengaruh terhdp pencapaian tujuan pengembangan sekolah</a:t>
            </a:r>
            <a:r>
              <a:rPr lang="en-US" sz="2400" dirty="0" smtClean="0"/>
              <a:t>.</a:t>
            </a:r>
          </a:p>
          <a:p>
            <a:pPr marL="355600" indent="-355600">
              <a:lnSpc>
                <a:spcPct val="90000"/>
              </a:lnSpc>
              <a:buFont typeface="+mj-lt"/>
              <a:buAutoNum type="arabicPeriod"/>
            </a:pPr>
            <a:r>
              <a:rPr lang="id-ID" sz="2400" noProof="1" smtClean="0"/>
              <a:t>Mengupayakan agar setiap warga (guru dan pihak terkait) dpt bekerjasama dan saling mendukung utk mencapai tujuan sekolah</a:t>
            </a:r>
            <a:r>
              <a:rPr lang="en-US" sz="2400" dirty="0" smtClean="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sz="4000" noProof="1" smtClean="0">
                <a:latin typeface="Tahoma" charset="0"/>
              </a:rPr>
              <a:t>Tugas Kepsek dlm manajemen personalia</a:t>
            </a:r>
            <a:endParaRPr lang="id-ID" noProof="1"/>
          </a:p>
        </p:txBody>
      </p:sp>
      <p:sp>
        <p:nvSpPr>
          <p:cNvPr id="3" name="Content Placeholder 2"/>
          <p:cNvSpPr>
            <a:spLocks noGrp="1"/>
          </p:cNvSpPr>
          <p:nvPr>
            <p:ph idx="1"/>
          </p:nvPr>
        </p:nvSpPr>
        <p:spPr>
          <a:xfrm>
            <a:off x="785786" y="1981200"/>
            <a:ext cx="7901014" cy="4114800"/>
          </a:xfrm>
        </p:spPr>
        <p:txBody>
          <a:bodyPr/>
          <a:lstStyle/>
          <a:p>
            <a:pPr marL="609600" indent="-609600">
              <a:buFontTx/>
              <a:buAutoNum type="alphaLcParenBoth"/>
            </a:pPr>
            <a:r>
              <a:rPr lang="id-ID" sz="3200" noProof="1" smtClean="0">
                <a:latin typeface="Tahoma" charset="0"/>
              </a:rPr>
              <a:t>pengadaan tenaga; (1) analisis pekerjaan dan (2) pengadaan tenaga.</a:t>
            </a:r>
          </a:p>
          <a:p>
            <a:pPr marL="609600" indent="-609600">
              <a:buFontTx/>
              <a:buAutoNum type="alphaLcParenBoth"/>
            </a:pPr>
            <a:r>
              <a:rPr lang="id-ID" sz="3200" noProof="1" smtClean="0">
                <a:latin typeface="Tahoma" charset="0"/>
              </a:rPr>
              <a:t>pemanfaatan tenaga yang telah dimiliki; (1) peningkatan profesionalisme, (2) pembinaan karier, (3) kesejahteraan.</a:t>
            </a:r>
          </a:p>
          <a:p>
            <a:pPr marL="609600" indent="-609600">
              <a:buFontTx/>
              <a:buAutoNum type="alphaLcParenBoth"/>
            </a:pPr>
            <a:r>
              <a:rPr lang="id-ID" sz="3200" noProof="1" smtClean="0">
                <a:latin typeface="Tahoma" charset="0"/>
              </a:rPr>
              <a:t>pembinaan dan pengembangan. </a:t>
            </a:r>
            <a:endParaRPr lang="id-ID" sz="3200" noProof="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714480" y="360349"/>
            <a:ext cx="7000924" cy="925511"/>
          </a:xfrm>
        </p:spPr>
        <p:txBody>
          <a:bodyPr/>
          <a:lstStyle/>
          <a:p>
            <a:pPr marL="514350" indent="-514350" algn="ctr" eaLnBrk="1" hangingPunct="1">
              <a:defRPr/>
            </a:pPr>
            <a:r>
              <a:rPr lang="en-US" sz="4800" b="1" noProof="1" smtClean="0">
                <a:latin typeface="Papyrus" pitchFamily="66" charset="0"/>
              </a:rPr>
              <a:t>5. Manajemen Keuangan</a:t>
            </a:r>
          </a:p>
        </p:txBody>
      </p:sp>
      <p:sp>
        <p:nvSpPr>
          <p:cNvPr id="7171" name="Rectangle 3"/>
          <p:cNvSpPr>
            <a:spLocks noGrp="1" noChangeArrowheads="1"/>
          </p:cNvSpPr>
          <p:nvPr>
            <p:ph idx="1"/>
          </p:nvPr>
        </p:nvSpPr>
        <p:spPr>
          <a:xfrm>
            <a:off x="142844" y="1285860"/>
            <a:ext cx="8858280" cy="5500702"/>
          </a:xfrm>
        </p:spPr>
        <p:txBody>
          <a:bodyPr anchor="ctr"/>
          <a:lstStyle/>
          <a:p>
            <a:pPr eaLnBrk="1" hangingPunct="1">
              <a:buNone/>
            </a:pPr>
            <a:r>
              <a:rPr lang="en-US" sz="3600" noProof="1" smtClean="0">
                <a:solidFill>
                  <a:schemeClr val="tx1"/>
                </a:solidFill>
                <a:latin typeface="Agency FB" pitchFamily="34" charset="0"/>
                <a:sym typeface="Wingdings" pitchFamily="2" charset="2"/>
              </a:rPr>
              <a:t>K</a:t>
            </a:r>
            <a:r>
              <a:rPr lang="en-US" sz="3600" noProof="1" smtClean="0">
                <a:solidFill>
                  <a:schemeClr val="tx1"/>
                </a:solidFill>
                <a:latin typeface="Agency FB" pitchFamily="34" charset="0"/>
              </a:rPr>
              <a:t>euangan/pembiayaan di sekolah menjadi faktor esensial.</a:t>
            </a:r>
          </a:p>
          <a:p>
            <a:pPr eaLnBrk="1" hangingPunct="1">
              <a:buNone/>
            </a:pPr>
            <a:r>
              <a:rPr lang="en-US" sz="3600" noProof="1" smtClean="0">
                <a:solidFill>
                  <a:schemeClr val="tx1"/>
                </a:solidFill>
                <a:latin typeface="Agency FB" pitchFamily="34" charset="0"/>
                <a:sym typeface="Wingdings" pitchFamily="2" charset="2"/>
              </a:rPr>
              <a:t>P</a:t>
            </a:r>
            <a:r>
              <a:rPr lang="en-US" sz="3600" noProof="1" smtClean="0">
                <a:solidFill>
                  <a:schemeClr val="tx1"/>
                </a:solidFill>
                <a:latin typeface="Agency FB" pitchFamily="34" charset="0"/>
              </a:rPr>
              <a:t>enanggung jawab manajemen pembiayaan pendidikan adalah kepala sekolah dan guru. </a:t>
            </a:r>
          </a:p>
          <a:p>
            <a:pPr eaLnBrk="1" hangingPunct="1">
              <a:buNone/>
            </a:pPr>
            <a:r>
              <a:rPr lang="en-US" sz="3600" noProof="1" smtClean="0">
                <a:solidFill>
                  <a:schemeClr val="tx1"/>
                </a:solidFill>
                <a:latin typeface="Agency FB" pitchFamily="34" charset="0"/>
                <a:sym typeface="Wingdings" pitchFamily="2" charset="2"/>
              </a:rPr>
              <a:t>Guru diharapkan merencanakan pembiayaan kegiatan pembelajaran dgn baik.</a:t>
            </a:r>
          </a:p>
          <a:p>
            <a:pPr eaLnBrk="1" hangingPunct="1">
              <a:buNone/>
            </a:pPr>
            <a:r>
              <a:rPr lang="en-US" sz="3600" noProof="1" smtClean="0">
                <a:solidFill>
                  <a:schemeClr val="tx1"/>
                </a:solidFill>
                <a:latin typeface="Agency FB" pitchFamily="34" charset="0"/>
                <a:sym typeface="Wingdings" pitchFamily="2" charset="2"/>
              </a:rPr>
              <a:t>Kegiatannya meliputi perencanaan, penggunaan, pencatatan data, pelaporan, dan pertanggungjawaban penggunaan dana sesuai dgn yg direncanakan.</a:t>
            </a:r>
            <a:endParaRPr lang="en-US" sz="3600" noProof="1" smtClean="0">
              <a:solidFill>
                <a:schemeClr val="tx1"/>
              </a:solidFill>
              <a:latin typeface="Agency FB" pitchFamily="34" charset="0"/>
            </a:endParaRPr>
          </a:p>
        </p:txBody>
      </p:sp>
    </p:spTree>
  </p:cSld>
  <p:clrMapOvr>
    <a:masterClrMapping/>
  </p:clrMapOvr>
  <p:transition spd="slow">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slide(fromLeft)">
                                      <p:cBhvr>
                                        <p:cTn id="7" dur="10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slide(fromLeft)">
                                      <p:cBhvr>
                                        <p:cTn id="12" dur="1000"/>
                                        <p:tgtEl>
                                          <p:spTgt spid="71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Effect transition="in" filter="slide(fromLeft)">
                                      <p:cBhvr>
                                        <p:cTn id="17" dur="1000"/>
                                        <p:tgtEl>
                                          <p:spTgt spid="71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Effect transition="in" filter="slide(fromLeft)">
                                      <p:cBhvr>
                                        <p:cTn id="22" dur="1000"/>
                                        <p:tgtEl>
                                          <p:spTgt spid="71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animEffect transition="in" filter="slide(fromLeft)">
                                      <p:cBhvr>
                                        <p:cTn id="27" dur="1000"/>
                                        <p:tgtEl>
                                          <p:spTgt spid="71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8" name="Diagram 7"/>
          <p:cNvGraphicFramePr/>
          <p:nvPr/>
        </p:nvGraphicFramePr>
        <p:xfrm>
          <a:off x="71470" y="-24"/>
          <a:ext cx="9001124" cy="6786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285852" y="357166"/>
            <a:ext cx="6215106" cy="1285884"/>
          </a:xfrm>
        </p:spPr>
        <p:txBody>
          <a:bodyPr/>
          <a:lstStyle/>
          <a:p>
            <a:pPr algn="ctr" eaLnBrk="1" hangingPunct="1"/>
            <a:r>
              <a:rPr lang="en-US" sz="4000" b="1" noProof="1" smtClean="0">
                <a:solidFill>
                  <a:srgbClr val="FFFF00"/>
                </a:solidFill>
                <a:latin typeface="Papyrus" pitchFamily="66" charset="0"/>
              </a:rPr>
              <a:t>6. Manajemen Hubungan Sekolah dan Masyarakat</a:t>
            </a:r>
            <a:endParaRPr lang="en-US" sz="4000" b="1" noProof="1" smtClean="0">
              <a:solidFill>
                <a:srgbClr val="FFFF00"/>
              </a:solidFill>
              <a:latin typeface="Agency FB" pitchFamily="34" charset="0"/>
            </a:endParaRPr>
          </a:p>
        </p:txBody>
      </p:sp>
      <p:sp>
        <p:nvSpPr>
          <p:cNvPr id="50179" name="Rectangle 3"/>
          <p:cNvSpPr>
            <a:spLocks noGrp="1" noChangeArrowheads="1"/>
          </p:cNvSpPr>
          <p:nvPr>
            <p:ph idx="1"/>
          </p:nvPr>
        </p:nvSpPr>
        <p:spPr>
          <a:xfrm>
            <a:off x="214282" y="1785926"/>
            <a:ext cx="8858280" cy="4572032"/>
          </a:xfrm>
        </p:spPr>
        <p:txBody>
          <a:bodyPr anchor="ctr"/>
          <a:lstStyle/>
          <a:p>
            <a:pPr eaLnBrk="1" hangingPunct="1">
              <a:spcBef>
                <a:spcPts val="0"/>
              </a:spcBef>
            </a:pPr>
            <a:r>
              <a:rPr lang="en-US" sz="3200" b="1" noProof="1" smtClean="0">
                <a:latin typeface="Agency FB" pitchFamily="34" charset="0"/>
              </a:rPr>
              <a:t>Sekolah dan masyarakat memiliki hubungan timbal balik utk menjaga kelestarian dan kemajuan masyarakat itu sendiri.</a:t>
            </a:r>
          </a:p>
          <a:p>
            <a:pPr eaLnBrk="1" hangingPunct="1">
              <a:spcBef>
                <a:spcPts val="0"/>
              </a:spcBef>
            </a:pPr>
            <a:r>
              <a:rPr lang="en-US" sz="3200" b="1" noProof="1" smtClean="0">
                <a:latin typeface="Agency FB" pitchFamily="34" charset="0"/>
              </a:rPr>
              <a:t>Sekolah diselenggarakan utk dpt menjaga kelestarian nilai-nilai positif masyarakat, dgn harapan sekolah dpt mewariskan nilai</a:t>
            </a:r>
            <a:r>
              <a:rPr lang="id-ID" sz="3200" b="1" noProof="1" smtClean="0">
                <a:latin typeface="Agency FB" pitchFamily="34" charset="0"/>
              </a:rPr>
              <a:t>”</a:t>
            </a:r>
            <a:r>
              <a:rPr lang="en-US" sz="3200" b="1" noProof="1" smtClean="0">
                <a:latin typeface="Agency FB" pitchFamily="34" charset="0"/>
              </a:rPr>
              <a:t> yg dimiliki masyarakat dgn baik dan benar.</a:t>
            </a:r>
          </a:p>
          <a:p>
            <a:pPr eaLnBrk="1" hangingPunct="1">
              <a:spcBef>
                <a:spcPts val="0"/>
              </a:spcBef>
            </a:pPr>
            <a:r>
              <a:rPr lang="en-US" sz="3200" b="1" noProof="1" smtClean="0">
                <a:latin typeface="Agency FB" pitchFamily="34" charset="0"/>
              </a:rPr>
              <a:t>Sekolah berperan sbg agen perubahan </a:t>
            </a:r>
            <a:r>
              <a:rPr lang="en-US" sz="3200" b="1" i="1" noProof="1" smtClean="0">
                <a:latin typeface="Agency FB" pitchFamily="34" charset="0"/>
              </a:rPr>
              <a:t>(agent of change); </a:t>
            </a:r>
            <a:r>
              <a:rPr lang="en-US" sz="3200" b="1" noProof="1" smtClean="0">
                <a:latin typeface="Agency FB" pitchFamily="34" charset="0"/>
              </a:rPr>
              <a:t>sekolah dpt mengadakan perubahan nilai-nilai dan tradisi sesuai dgn kemajuan dan tuntutan masyarakat.    </a:t>
            </a: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50178"/>
                                        </p:tgtEl>
                                        <p:attrNameLst>
                                          <p:attrName>style.visibility</p:attrName>
                                        </p:attrNameLst>
                                      </p:cBhvr>
                                      <p:to>
                                        <p:strVal val="visible"/>
                                      </p:to>
                                    </p:set>
                                    <p:anim calcmode="lin" valueType="num">
                                      <p:cBhvr>
                                        <p:cTn id="7" dur="1000" fill="hold"/>
                                        <p:tgtEl>
                                          <p:spTgt spid="50178"/>
                                        </p:tgtEl>
                                        <p:attrNameLst>
                                          <p:attrName>ppt_w</p:attrName>
                                        </p:attrNameLst>
                                      </p:cBhvr>
                                      <p:tavLst>
                                        <p:tav tm="0">
                                          <p:val>
                                            <p:fltVal val="0"/>
                                          </p:val>
                                        </p:tav>
                                        <p:tav tm="100000">
                                          <p:val>
                                            <p:strVal val="#ppt_w"/>
                                          </p:val>
                                        </p:tav>
                                      </p:tavLst>
                                    </p:anim>
                                    <p:anim calcmode="lin" valueType="num">
                                      <p:cBhvr>
                                        <p:cTn id="8" dur="1000" fill="hold"/>
                                        <p:tgtEl>
                                          <p:spTgt spid="50178"/>
                                        </p:tgtEl>
                                        <p:attrNameLst>
                                          <p:attrName>ppt_h</p:attrName>
                                        </p:attrNameLst>
                                      </p:cBhvr>
                                      <p:tavLst>
                                        <p:tav tm="0">
                                          <p:val>
                                            <p:fltVal val="0"/>
                                          </p:val>
                                        </p:tav>
                                        <p:tav tm="100000">
                                          <p:val>
                                            <p:strVal val="#ppt_h"/>
                                          </p:val>
                                        </p:tav>
                                      </p:tavLst>
                                    </p:anim>
                                    <p:anim calcmode="lin" valueType="num">
                                      <p:cBhvr>
                                        <p:cTn id="9" dur="1000" fill="hold"/>
                                        <p:tgtEl>
                                          <p:spTgt spid="50178"/>
                                        </p:tgtEl>
                                        <p:attrNameLst>
                                          <p:attrName>style.rotation</p:attrName>
                                        </p:attrNameLst>
                                      </p:cBhvr>
                                      <p:tavLst>
                                        <p:tav tm="0">
                                          <p:val>
                                            <p:fltVal val="90"/>
                                          </p:val>
                                        </p:tav>
                                        <p:tav tm="100000">
                                          <p:val>
                                            <p:fltVal val="0"/>
                                          </p:val>
                                        </p:tav>
                                      </p:tavLst>
                                    </p:anim>
                                    <p:animEffect transition="in" filter="fade">
                                      <p:cBhvr>
                                        <p:cTn id="10" dur="1000"/>
                                        <p:tgtEl>
                                          <p:spTgt spid="50178"/>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0179">
                                            <p:txEl>
                                              <p:pRg st="0" end="0"/>
                                            </p:txEl>
                                          </p:spTgt>
                                        </p:tgtEl>
                                        <p:attrNameLst>
                                          <p:attrName>style.visibility</p:attrName>
                                        </p:attrNameLst>
                                      </p:cBhvr>
                                      <p:to>
                                        <p:strVal val="visible"/>
                                      </p:to>
                                    </p:set>
                                    <p:anim calcmode="lin" valueType="num">
                                      <p:cBhvr>
                                        <p:cTn id="15" dur="500" decel="50000" fill="hold">
                                          <p:stCondLst>
                                            <p:cond delay="0"/>
                                          </p:stCondLst>
                                        </p:cTn>
                                        <p:tgtEl>
                                          <p:spTgt spid="50179">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0179">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0179">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50179">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0179">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0179">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0179">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017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grpId="0" nodeType="clickEffect">
                                  <p:stCondLst>
                                    <p:cond delay="0"/>
                                  </p:stCondLst>
                                  <p:childTnLst>
                                    <p:set>
                                      <p:cBhvr>
                                        <p:cTn id="26" dur="1" fill="hold">
                                          <p:stCondLst>
                                            <p:cond delay="0"/>
                                          </p:stCondLst>
                                        </p:cTn>
                                        <p:tgtEl>
                                          <p:spTgt spid="50179">
                                            <p:txEl>
                                              <p:pRg st="1" end="1"/>
                                            </p:txEl>
                                          </p:spTgt>
                                        </p:tgtEl>
                                        <p:attrNameLst>
                                          <p:attrName>style.visibility</p:attrName>
                                        </p:attrNameLst>
                                      </p:cBhvr>
                                      <p:to>
                                        <p:strVal val="visible"/>
                                      </p:to>
                                    </p:set>
                                    <p:anim calcmode="lin" valueType="num">
                                      <p:cBhvr>
                                        <p:cTn id="27" dur="500" decel="50000" fill="hold">
                                          <p:stCondLst>
                                            <p:cond delay="0"/>
                                          </p:stCondLst>
                                        </p:cTn>
                                        <p:tgtEl>
                                          <p:spTgt spid="50179">
                                            <p:txEl>
                                              <p:pRg st="1" end="1"/>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50179">
                                            <p:txEl>
                                              <p:pRg st="1" end="1"/>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50179">
                                            <p:txEl>
                                              <p:pRg st="1" end="1"/>
                                            </p:txEl>
                                          </p:spTgt>
                                        </p:tgtEl>
                                        <p:attrNameLst>
                                          <p:attrName>ppt_w</p:attrName>
                                        </p:attrNameLst>
                                      </p:cBhvr>
                                      <p:tavLst>
                                        <p:tav tm="0">
                                          <p:val>
                                            <p:strVal val="#ppt_w*.05"/>
                                          </p:val>
                                        </p:tav>
                                        <p:tav tm="100000">
                                          <p:val>
                                            <p:strVal val="#ppt_w"/>
                                          </p:val>
                                        </p:tav>
                                      </p:tavLst>
                                    </p:anim>
                                    <p:anim calcmode="lin" valueType="num">
                                      <p:cBhvr>
                                        <p:cTn id="30" dur="1000" fill="hold"/>
                                        <p:tgtEl>
                                          <p:spTgt spid="50179">
                                            <p:txEl>
                                              <p:pRg st="1" end="1"/>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50179">
                                            <p:txEl>
                                              <p:pRg st="1" end="1"/>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50179">
                                            <p:txEl>
                                              <p:pRg st="1" end="1"/>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50179">
                                            <p:txEl>
                                              <p:pRg st="1" end="1"/>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50179">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5" presetClass="entr" presetSubtype="0" fill="hold" grpId="0" nodeType="clickEffect">
                                  <p:stCondLst>
                                    <p:cond delay="0"/>
                                  </p:stCondLst>
                                  <p:childTnLst>
                                    <p:set>
                                      <p:cBhvr>
                                        <p:cTn id="38" dur="1" fill="hold">
                                          <p:stCondLst>
                                            <p:cond delay="0"/>
                                          </p:stCondLst>
                                        </p:cTn>
                                        <p:tgtEl>
                                          <p:spTgt spid="50179">
                                            <p:txEl>
                                              <p:pRg st="2" end="2"/>
                                            </p:txEl>
                                          </p:spTgt>
                                        </p:tgtEl>
                                        <p:attrNameLst>
                                          <p:attrName>style.visibility</p:attrName>
                                        </p:attrNameLst>
                                      </p:cBhvr>
                                      <p:to>
                                        <p:strVal val="visible"/>
                                      </p:to>
                                    </p:set>
                                    <p:anim calcmode="lin" valueType="num">
                                      <p:cBhvr>
                                        <p:cTn id="39" dur="500" decel="50000" fill="hold">
                                          <p:stCondLst>
                                            <p:cond delay="0"/>
                                          </p:stCondLst>
                                        </p:cTn>
                                        <p:tgtEl>
                                          <p:spTgt spid="50179">
                                            <p:txEl>
                                              <p:pRg st="2" end="2"/>
                                            </p:txEl>
                                          </p:spTgt>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50179">
                                            <p:txEl>
                                              <p:pRg st="2" end="2"/>
                                            </p:txEl>
                                          </p:spTgt>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50179">
                                            <p:txEl>
                                              <p:pRg st="2" end="2"/>
                                            </p:txEl>
                                          </p:spTgt>
                                        </p:tgtEl>
                                        <p:attrNameLst>
                                          <p:attrName>ppt_w</p:attrName>
                                        </p:attrNameLst>
                                      </p:cBhvr>
                                      <p:tavLst>
                                        <p:tav tm="0">
                                          <p:val>
                                            <p:strVal val="#ppt_w*.05"/>
                                          </p:val>
                                        </p:tav>
                                        <p:tav tm="100000">
                                          <p:val>
                                            <p:strVal val="#ppt_w"/>
                                          </p:val>
                                        </p:tav>
                                      </p:tavLst>
                                    </p:anim>
                                    <p:anim calcmode="lin" valueType="num">
                                      <p:cBhvr>
                                        <p:cTn id="42" dur="1000" fill="hold"/>
                                        <p:tgtEl>
                                          <p:spTgt spid="50179">
                                            <p:txEl>
                                              <p:pRg st="2" end="2"/>
                                            </p:txEl>
                                          </p:spTgt>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50179">
                                            <p:txEl>
                                              <p:pRg st="2" end="2"/>
                                            </p:txEl>
                                          </p:spTgt>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50179">
                                            <p:txEl>
                                              <p:pRg st="2" end="2"/>
                                            </p:txEl>
                                          </p:spTgt>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50179">
                                            <p:txEl>
                                              <p:pRg st="2" end="2"/>
                                            </p:txEl>
                                          </p:spTgt>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501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14356"/>
            <a:ext cx="6334148" cy="785818"/>
          </a:xfrm>
        </p:spPr>
        <p:txBody>
          <a:bodyPr/>
          <a:lstStyle/>
          <a:p>
            <a:pPr algn="ctr"/>
            <a:r>
              <a:rPr lang="en-US" sz="4400" b="1" noProof="1" smtClean="0">
                <a:latin typeface="Agency FB" pitchFamily="34" charset="0"/>
              </a:rPr>
              <a:t>Lanjutan…</a:t>
            </a:r>
            <a:endParaRPr lang="en-US" sz="4400" b="1" dirty="0"/>
          </a:p>
        </p:txBody>
      </p:sp>
      <p:sp>
        <p:nvSpPr>
          <p:cNvPr id="3" name="Content Placeholder 2"/>
          <p:cNvSpPr>
            <a:spLocks noGrp="1"/>
          </p:cNvSpPr>
          <p:nvPr>
            <p:ph idx="1"/>
          </p:nvPr>
        </p:nvSpPr>
        <p:spPr>
          <a:xfrm>
            <a:off x="357158" y="1714488"/>
            <a:ext cx="8429684" cy="4786346"/>
          </a:xfrm>
        </p:spPr>
        <p:txBody>
          <a:bodyPr/>
          <a:lstStyle/>
          <a:p>
            <a:pPr>
              <a:spcBef>
                <a:spcPts val="0"/>
              </a:spcBef>
              <a:buFont typeface="Wingdings" pitchFamily="2" charset="2"/>
              <a:buChar char="Ø"/>
            </a:pPr>
            <a:r>
              <a:rPr lang="en-US" sz="4400" noProof="1" smtClean="0">
                <a:latin typeface="Agency FB" pitchFamily="34" charset="0"/>
              </a:rPr>
              <a:t>Hubungan sekolah dan masyarakat dilakukan utk menjembatani kebutuhan yg dibutuhkan oleh sekolah dan masyarakat itu sendiri.</a:t>
            </a:r>
          </a:p>
          <a:p>
            <a:pPr>
              <a:spcBef>
                <a:spcPts val="0"/>
              </a:spcBef>
              <a:buFont typeface="Wingdings" pitchFamily="2" charset="2"/>
              <a:buChar char="Ø"/>
            </a:pPr>
            <a:r>
              <a:rPr lang="en-US" sz="4400" noProof="1" smtClean="0">
                <a:latin typeface="Agency FB" pitchFamily="34" charset="0"/>
              </a:rPr>
              <a:t>Sekolah melakukan komunikasi dgn masyarakat agar memahami kebutuhan pendidikan dan pembangunan masyarakat.</a:t>
            </a:r>
            <a:endParaRPr lang="en-US" sz="4400" noProof="1">
              <a:latin typeface="Agency FB" pitchFamily="34" charset="0"/>
            </a:endParaRP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301625"/>
            <a:ext cx="7313612" cy="912797"/>
          </a:xfrm>
        </p:spPr>
        <p:txBody>
          <a:bodyPr/>
          <a:lstStyle/>
          <a:p>
            <a:pPr algn="ctr" eaLnBrk="1" hangingPunct="1"/>
            <a:r>
              <a:rPr lang="en-US" b="1" noProof="1" smtClean="0">
                <a:latin typeface="Papyrus" pitchFamily="66" charset="0"/>
              </a:rPr>
              <a:t>7. Manajemen Layanan Khusus</a:t>
            </a:r>
            <a:endParaRPr lang="en-US" b="1" noProof="1" smtClean="0">
              <a:latin typeface="Harrington" pitchFamily="82" charset="0"/>
            </a:endParaRPr>
          </a:p>
        </p:txBody>
      </p:sp>
      <p:sp>
        <p:nvSpPr>
          <p:cNvPr id="13315" name="Rectangle 3"/>
          <p:cNvSpPr>
            <a:spLocks noGrp="1" noChangeArrowheads="1"/>
          </p:cNvSpPr>
          <p:nvPr>
            <p:ph type="body" sz="half" idx="1"/>
          </p:nvPr>
        </p:nvSpPr>
        <p:spPr>
          <a:xfrm>
            <a:off x="500034" y="2071678"/>
            <a:ext cx="8286808" cy="4143404"/>
          </a:xfrm>
        </p:spPr>
        <p:txBody>
          <a:bodyPr/>
          <a:lstStyle/>
          <a:p>
            <a:pPr eaLnBrk="1" hangingPunct="1"/>
            <a:r>
              <a:rPr lang="en-US" sz="3600" b="1" noProof="1" smtClean="0">
                <a:solidFill>
                  <a:schemeClr val="tx2"/>
                </a:solidFill>
                <a:latin typeface="Agency FB" pitchFamily="34" charset="0"/>
              </a:rPr>
              <a:t>Layanan khusus adalah usaha yg scr tdk langsung berhubungan dgn proses pembelajaran di kelas, scr khusus diberikan atau ditangani oleh kepala sekolah kepada para siswa agar mereka lebih optimal dlm melaksanakan proses pembelajaran.</a:t>
            </a:r>
          </a:p>
          <a:p>
            <a:pPr eaLnBrk="1" hangingPunct="1"/>
            <a:r>
              <a:rPr lang="en-US" sz="3600" b="1" noProof="1" smtClean="0">
                <a:solidFill>
                  <a:schemeClr val="tx2"/>
                </a:solidFill>
                <a:latin typeface="Agency FB" pitchFamily="34" charset="0"/>
              </a:rPr>
              <a:t>Dilakukan utk mendukung keberhasilan proses belajar mengajar.</a:t>
            </a: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wipe(right)">
                                      <p:cBhvr>
                                        <p:cTn id="7" dur="10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 calcmode="lin" valueType="num">
                                      <p:cBhvr>
                                        <p:cTn id="12" dur="1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1331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331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 calcmode="lin" valueType="num">
                                      <p:cBhvr>
                                        <p:cTn id="20" dur="10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1331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1331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9" name="WordArt 4"/>
          <p:cNvSpPr>
            <a:spLocks noChangeArrowheads="1" noChangeShapeType="1" noTextEdit="1"/>
          </p:cNvSpPr>
          <p:nvPr/>
        </p:nvSpPr>
        <p:spPr bwMode="auto">
          <a:xfrm>
            <a:off x="1571604" y="1142984"/>
            <a:ext cx="6215106" cy="2232025"/>
          </a:xfrm>
          <a:prstGeom prst="rect">
            <a:avLst/>
          </a:prstGeom>
        </p:spPr>
        <p:txBody>
          <a:bodyPr wrap="none" fromWordArt="1">
            <a:prstTxWarp prst="textCascadeUp">
              <a:avLst>
                <a:gd name="adj" fmla="val 5746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600" kern="10" dirty="0">
                <a:ln w="9525">
                  <a:round/>
                  <a:headEnd/>
                  <a:tailEnd/>
                </a:ln>
                <a:gradFill rotWithShape="1">
                  <a:gsLst>
                    <a:gs pos="0">
                      <a:srgbClr val="FFE701"/>
                    </a:gs>
                    <a:gs pos="100000">
                      <a:srgbClr val="FE3E02"/>
                    </a:gs>
                  </a:gsLst>
                  <a:lin ang="5400000" scaled="1"/>
                </a:gradFill>
                <a:latin typeface="Impact"/>
              </a:rPr>
              <a:t>See  </a:t>
            </a:r>
            <a:r>
              <a:rPr lang="en-US" sz="6600" kern="10" dirty="0" smtClean="0">
                <a:ln w="9525">
                  <a:round/>
                  <a:headEnd/>
                  <a:tailEnd/>
                </a:ln>
                <a:gradFill rotWithShape="1">
                  <a:gsLst>
                    <a:gs pos="0">
                      <a:srgbClr val="FFE701"/>
                    </a:gs>
                    <a:gs pos="100000">
                      <a:srgbClr val="FE3E02"/>
                    </a:gs>
                  </a:gsLst>
                  <a:lin ang="5400000" scaled="1"/>
                </a:gradFill>
                <a:latin typeface="Impact"/>
              </a:rPr>
              <a:t>you…! </a:t>
            </a:r>
            <a:r>
              <a:rPr lang="en-US" sz="6600" kern="10" dirty="0">
                <a:ln w="9525">
                  <a:round/>
                  <a:headEnd/>
                  <a:tailEnd/>
                </a:ln>
                <a:gradFill rotWithShape="1">
                  <a:gsLst>
                    <a:gs pos="0">
                      <a:srgbClr val="FFE701"/>
                    </a:gs>
                    <a:gs pos="100000">
                      <a:srgbClr val="FE3E02"/>
                    </a:gs>
                  </a:gsLst>
                  <a:lin ang="5400000" scaled="1"/>
                </a:gradFill>
                <a:latin typeface="Impact"/>
              </a:rPr>
              <a:t>!</a:t>
            </a:r>
          </a:p>
        </p:txBody>
      </p:sp>
      <p:pic>
        <p:nvPicPr>
          <p:cNvPr id="50180" name="Picture 5" descr="AG00373_"/>
          <p:cNvPicPr>
            <a:picLocks noGrp="1" noChangeAspect="1" noChangeArrowheads="1" noCrop="1"/>
          </p:cNvPicPr>
          <p:nvPr>
            <p:ph idx="1"/>
          </p:nvPr>
        </p:nvPicPr>
        <p:blipFill>
          <a:blip r:embed="rId3"/>
          <a:srcRect/>
          <a:stretch>
            <a:fillRect/>
          </a:stretch>
        </p:blipFill>
        <p:spPr>
          <a:xfrm>
            <a:off x="3214678" y="3929066"/>
            <a:ext cx="2592387" cy="2016125"/>
          </a:xfrm>
          <a:noFill/>
        </p:spPr>
      </p:pic>
    </p:spTree>
  </p:cSld>
  <p:clrMapOvr>
    <a:masterClrMapping/>
  </p:clrMapOvr>
  <p:transition spd="slow">
    <p:cover dir="d"/>
    <p:sndAc>
      <p:stSnd>
        <p:snd r:embed="rId2" name="applaus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
            <a:ext cx="8229600" cy="1143000"/>
          </a:xfrm>
        </p:spPr>
        <p:txBody>
          <a:bodyPr>
            <a:noAutofit/>
          </a:bodyPr>
          <a:lstStyle/>
          <a:p>
            <a:r>
              <a:rPr lang="id-ID" sz="2800" dirty="0" smtClean="0"/>
              <a:t>Komponen </a:t>
            </a:r>
            <a:r>
              <a:rPr lang="id-ID" sz="2800" dirty="0"/>
              <a:t>Pendidikan Yang Perlu Dikelola</a:t>
            </a:r>
            <a:br>
              <a:rPr lang="id-ID" sz="2800" dirty="0"/>
            </a:br>
            <a:r>
              <a:rPr lang="id-ID" sz="2800" dirty="0"/>
              <a:t>Dalam Penyelenggaraan Pendidikan</a:t>
            </a:r>
          </a:p>
        </p:txBody>
      </p:sp>
      <p:pic>
        <p:nvPicPr>
          <p:cNvPr id="1026" name="Picture 2"/>
          <p:cNvPicPr>
            <a:picLocks noChangeAspect="1" noChangeArrowheads="1"/>
          </p:cNvPicPr>
          <p:nvPr/>
        </p:nvPicPr>
        <p:blipFill>
          <a:blip r:embed="rId3"/>
          <a:srcRect/>
          <a:stretch>
            <a:fillRect/>
          </a:stretch>
        </p:blipFill>
        <p:spPr bwMode="auto">
          <a:xfrm>
            <a:off x="-32" y="1071546"/>
            <a:ext cx="9144000" cy="5786478"/>
          </a:xfrm>
          <a:prstGeom prst="rect">
            <a:avLst/>
          </a:prstGeom>
          <a:noFill/>
          <a:ln w="9525">
            <a:noFill/>
            <a:miter lim="800000"/>
            <a:headEnd/>
            <a:tailEnd/>
          </a:ln>
          <a:effectLst/>
        </p:spPr>
      </p:pic>
      <p:sp>
        <p:nvSpPr>
          <p:cNvPr id="5" name="TextBox 4"/>
          <p:cNvSpPr txBox="1"/>
          <p:nvPr/>
        </p:nvSpPr>
        <p:spPr>
          <a:xfrm>
            <a:off x="2428860" y="5467665"/>
            <a:ext cx="1571636" cy="461665"/>
          </a:xfrm>
          <a:prstGeom prst="rect">
            <a:avLst/>
          </a:prstGeom>
          <a:noFill/>
        </p:spPr>
        <p:txBody>
          <a:bodyPr wrap="square" rtlCol="0">
            <a:spAutoFit/>
          </a:bodyPr>
          <a:lstStyle/>
          <a:p>
            <a:pPr algn="ctr"/>
            <a:r>
              <a:rPr lang="id-ID" sz="2400" dirty="0" smtClean="0">
                <a:latin typeface="Times New Roman" pitchFamily="18" charset="0"/>
                <a:cs typeface="Times New Roman" pitchFamily="18" charset="0"/>
              </a:rPr>
              <a:t>Humas</a:t>
            </a:r>
            <a:endParaRPr lang="id-ID" sz="2400" dirty="0">
              <a:latin typeface="Times New Roman" pitchFamily="18" charset="0"/>
              <a:cs typeface="Times New Roman" pitchFamily="18" charset="0"/>
            </a:endParaRPr>
          </a:p>
        </p:txBody>
      </p:sp>
      <p:cxnSp>
        <p:nvCxnSpPr>
          <p:cNvPr id="7" name="Straight Arrow Connector 6"/>
          <p:cNvCxnSpPr/>
          <p:nvPr/>
        </p:nvCxnSpPr>
        <p:spPr>
          <a:xfrm rot="5400000">
            <a:off x="3108315" y="5178437"/>
            <a:ext cx="642942" cy="1588"/>
          </a:xfrm>
          <a:prstGeom prst="straightConnector1">
            <a:avLst/>
          </a:prstGeom>
          <a:ln>
            <a:headEnd type="arrow" w="med" len="med"/>
            <a:tailEnd type="none" w="med" len="med"/>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id-ID" sz="3600" b="1" dirty="0" smtClean="0">
                <a:effectLst>
                  <a:outerShdw blurRad="38100" dist="38100" dir="2700000" algn="tl">
                    <a:srgbClr val="000000">
                      <a:alpha val="43137"/>
                    </a:srgbClr>
                  </a:outerShdw>
                </a:effectLst>
              </a:rPr>
              <a:t>Komponen Manajemen Sekolah</a:t>
            </a:r>
            <a:endParaRPr lang="id-ID" sz="3600" b="1" dirty="0">
              <a:effectLst>
                <a:outerShdw blurRad="38100" dist="38100" dir="2700000" algn="tl">
                  <a:srgbClr val="000000">
                    <a:alpha val="43137"/>
                  </a:srgbClr>
                </a:outerShdw>
              </a:effectLst>
            </a:endParaRPr>
          </a:p>
        </p:txBody>
      </p:sp>
      <p:graphicFrame>
        <p:nvGraphicFramePr>
          <p:cNvPr id="4" name="Diagram 3"/>
          <p:cNvGraphicFramePr/>
          <p:nvPr/>
        </p:nvGraphicFramePr>
        <p:xfrm>
          <a:off x="714348" y="1643050"/>
          <a:ext cx="7929618" cy="5000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7</a:t>
            </a:r>
            <a:endParaRPr lang="id-ID" dirty="0"/>
          </a:p>
        </p:txBody>
      </p:sp>
      <p:sp>
        <p:nvSpPr>
          <p:cNvPr id="3" name="Content Placeholder 2"/>
          <p:cNvSpPr>
            <a:spLocks noGrp="1"/>
          </p:cNvSpPr>
          <p:nvPr>
            <p:ph idx="1"/>
          </p:nvPr>
        </p:nvSpPr>
        <p:spPr>
          <a:xfrm>
            <a:off x="1000100" y="1827212"/>
            <a:ext cx="7683525" cy="4602183"/>
          </a:xfrm>
        </p:spPr>
        <p:txBody>
          <a:bodyPr anchor="ctr"/>
          <a:lstStyle/>
          <a:p>
            <a:r>
              <a:rPr lang="id-ID" dirty="0" smtClean="0"/>
              <a:t>Perencanaan yg realistis,</a:t>
            </a:r>
          </a:p>
          <a:p>
            <a:r>
              <a:rPr lang="id-ID" dirty="0" smtClean="0"/>
              <a:t>Pengorganisasian yg efektif dan efisien,</a:t>
            </a:r>
          </a:p>
          <a:p>
            <a:r>
              <a:rPr lang="id-ID" dirty="0" smtClean="0"/>
              <a:t>Pengerahan dan pelaksanaan yg diarahkan pada peningkatan kualitas</a:t>
            </a:r>
          </a:p>
          <a:p>
            <a:r>
              <a:rPr lang="id-ID" dirty="0" smtClean="0"/>
              <a:t>Pengawasan yang dilakskanaan berkelanjutan...</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14348" y="277813"/>
            <a:ext cx="8143932" cy="1008047"/>
          </a:xfrm>
        </p:spPr>
        <p:txBody>
          <a:bodyPr anchor="ctr"/>
          <a:lstStyle/>
          <a:p>
            <a:pPr algn="ctr" eaLnBrk="1" hangingPunct="1">
              <a:defRPr/>
            </a:pPr>
            <a:r>
              <a:rPr lang="id-ID" b="1" noProof="1" smtClean="0">
                <a:solidFill>
                  <a:schemeClr val="bg1"/>
                </a:solidFill>
                <a:effectLst/>
                <a:latin typeface="Agency FB" pitchFamily="34" charset="0"/>
              </a:rPr>
              <a:t>Bidang </a:t>
            </a:r>
            <a:r>
              <a:rPr lang="en-US" b="1" noProof="1" smtClean="0">
                <a:solidFill>
                  <a:schemeClr val="bg1"/>
                </a:solidFill>
                <a:effectLst/>
                <a:latin typeface="Agency FB" pitchFamily="34" charset="0"/>
              </a:rPr>
              <a:t>Garapan Manajemen </a:t>
            </a:r>
            <a:r>
              <a:rPr lang="id-ID" b="1" noProof="1" smtClean="0">
                <a:solidFill>
                  <a:schemeClr val="bg1"/>
                </a:solidFill>
                <a:effectLst/>
                <a:latin typeface="Agency FB" pitchFamily="34" charset="0"/>
              </a:rPr>
              <a:t>Pendidikan di </a:t>
            </a:r>
            <a:r>
              <a:rPr lang="en-US" b="1" noProof="1" smtClean="0">
                <a:solidFill>
                  <a:schemeClr val="bg1"/>
                </a:solidFill>
                <a:effectLst/>
                <a:latin typeface="Agency FB" pitchFamily="34" charset="0"/>
              </a:rPr>
              <a:t>Sekolah</a:t>
            </a:r>
          </a:p>
        </p:txBody>
      </p:sp>
      <p:sp>
        <p:nvSpPr>
          <p:cNvPr id="40963" name="Rectangle 3"/>
          <p:cNvSpPr>
            <a:spLocks noGrp="1" noChangeArrowheads="1"/>
          </p:cNvSpPr>
          <p:nvPr>
            <p:ph idx="1"/>
          </p:nvPr>
        </p:nvSpPr>
        <p:spPr>
          <a:xfrm>
            <a:off x="1071538" y="2000240"/>
            <a:ext cx="7786742" cy="4643470"/>
          </a:xfrm>
        </p:spPr>
        <p:txBody>
          <a:bodyPr/>
          <a:lstStyle/>
          <a:p>
            <a:pPr marL="514350" indent="-514350" eaLnBrk="1" hangingPunct="1">
              <a:spcBef>
                <a:spcPts val="0"/>
              </a:spcBef>
              <a:buNone/>
              <a:defRPr/>
            </a:pPr>
            <a:r>
              <a:rPr lang="en-US" sz="3600" b="1" noProof="1" smtClean="0">
                <a:solidFill>
                  <a:schemeClr val="bg1"/>
                </a:solidFill>
                <a:effectLst/>
                <a:latin typeface="Papyrus" pitchFamily="66" charset="0"/>
              </a:rPr>
              <a:t>1. Manajemen Kurikulum</a:t>
            </a:r>
          </a:p>
          <a:p>
            <a:pPr marL="514350" indent="-514350" eaLnBrk="1" hangingPunct="1">
              <a:spcBef>
                <a:spcPts val="0"/>
              </a:spcBef>
              <a:buNone/>
              <a:defRPr/>
            </a:pPr>
            <a:r>
              <a:rPr lang="en-US" sz="3600" b="1" noProof="1" smtClean="0">
                <a:solidFill>
                  <a:schemeClr val="bg1"/>
                </a:solidFill>
                <a:effectLst/>
                <a:latin typeface="Papyrus" pitchFamily="66" charset="0"/>
              </a:rPr>
              <a:t>2. Manajemen Kesiswaan</a:t>
            </a:r>
          </a:p>
          <a:p>
            <a:pPr marL="514350" indent="-514350" eaLnBrk="1" hangingPunct="1">
              <a:spcBef>
                <a:spcPts val="0"/>
              </a:spcBef>
              <a:buNone/>
              <a:defRPr/>
            </a:pPr>
            <a:r>
              <a:rPr lang="en-US" sz="3600" b="1" noProof="1" smtClean="0">
                <a:solidFill>
                  <a:schemeClr val="bg1"/>
                </a:solidFill>
                <a:effectLst/>
                <a:latin typeface="Papyrus" pitchFamily="66" charset="0"/>
              </a:rPr>
              <a:t>3. Manajemen Sarana dan Prasarana</a:t>
            </a:r>
          </a:p>
          <a:p>
            <a:pPr marL="514350" indent="-514350" eaLnBrk="1" hangingPunct="1">
              <a:spcBef>
                <a:spcPts val="0"/>
              </a:spcBef>
              <a:buNone/>
              <a:defRPr/>
            </a:pPr>
            <a:r>
              <a:rPr lang="en-US" sz="3600" b="1" noProof="1" smtClean="0">
                <a:solidFill>
                  <a:schemeClr val="bg1"/>
                </a:solidFill>
                <a:effectLst/>
                <a:latin typeface="Papyrus" pitchFamily="66" charset="0"/>
              </a:rPr>
              <a:t>4. Manajemen Personil/anggota</a:t>
            </a:r>
          </a:p>
          <a:p>
            <a:pPr marL="514350" indent="-514350" eaLnBrk="1" hangingPunct="1">
              <a:spcBef>
                <a:spcPts val="0"/>
              </a:spcBef>
              <a:buNone/>
              <a:defRPr/>
            </a:pPr>
            <a:r>
              <a:rPr lang="en-US" sz="3600" b="1" noProof="1" smtClean="0">
                <a:solidFill>
                  <a:schemeClr val="bg1"/>
                </a:solidFill>
                <a:effectLst/>
                <a:latin typeface="Papyrus" pitchFamily="66" charset="0"/>
              </a:rPr>
              <a:t>5. Manajemen Keuangan</a:t>
            </a:r>
          </a:p>
          <a:p>
            <a:pPr marL="514350" indent="-514350" eaLnBrk="1" hangingPunct="1">
              <a:spcBef>
                <a:spcPts val="0"/>
              </a:spcBef>
              <a:buNone/>
              <a:defRPr/>
            </a:pPr>
            <a:r>
              <a:rPr lang="en-US" sz="3600" b="1" noProof="1" smtClean="0">
                <a:solidFill>
                  <a:schemeClr val="bg1"/>
                </a:solidFill>
                <a:effectLst/>
                <a:latin typeface="Papyrus" pitchFamily="66" charset="0"/>
              </a:rPr>
              <a:t>6. Manajemen Hubungan Sekolah dan Masyarakat</a:t>
            </a:r>
          </a:p>
          <a:p>
            <a:pPr marL="514350" indent="-514350" eaLnBrk="1" hangingPunct="1">
              <a:spcBef>
                <a:spcPts val="0"/>
              </a:spcBef>
              <a:buNone/>
              <a:defRPr/>
            </a:pPr>
            <a:r>
              <a:rPr lang="en-US" sz="3600" b="1" noProof="1" smtClean="0">
                <a:solidFill>
                  <a:schemeClr val="bg1"/>
                </a:solidFill>
                <a:effectLst/>
                <a:latin typeface="Papyrus" pitchFamily="66" charset="0"/>
              </a:rPr>
              <a:t>7. Manajemen Layanan Khusus</a:t>
            </a:r>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10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wipe(left)">
                                      <p:cBhvr>
                                        <p:cTn id="12" dur="10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wipe(left)">
                                      <p:cBhvr>
                                        <p:cTn id="17" dur="10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wipe(left)">
                                      <p:cBhvr>
                                        <p:cTn id="22" dur="1000"/>
                                        <p:tgtEl>
                                          <p:spTgt spid="409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963">
                                            <p:txEl>
                                              <p:pRg st="4" end="4"/>
                                            </p:txEl>
                                          </p:spTgt>
                                        </p:tgtEl>
                                        <p:attrNameLst>
                                          <p:attrName>style.visibility</p:attrName>
                                        </p:attrNameLst>
                                      </p:cBhvr>
                                      <p:to>
                                        <p:strVal val="visible"/>
                                      </p:to>
                                    </p:set>
                                    <p:animEffect transition="in" filter="wipe(left)">
                                      <p:cBhvr>
                                        <p:cTn id="27" dur="1000"/>
                                        <p:tgtEl>
                                          <p:spTgt spid="409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963">
                                            <p:txEl>
                                              <p:pRg st="5" end="5"/>
                                            </p:txEl>
                                          </p:spTgt>
                                        </p:tgtEl>
                                        <p:attrNameLst>
                                          <p:attrName>style.visibility</p:attrName>
                                        </p:attrNameLst>
                                      </p:cBhvr>
                                      <p:to>
                                        <p:strVal val="visible"/>
                                      </p:to>
                                    </p:set>
                                    <p:animEffect transition="in" filter="wipe(left)">
                                      <p:cBhvr>
                                        <p:cTn id="32" dur="1000"/>
                                        <p:tgtEl>
                                          <p:spTgt spid="4096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0963">
                                            <p:txEl>
                                              <p:pRg st="6" end="6"/>
                                            </p:txEl>
                                          </p:spTgt>
                                        </p:tgtEl>
                                        <p:attrNameLst>
                                          <p:attrName>style.visibility</p:attrName>
                                        </p:attrNameLst>
                                      </p:cBhvr>
                                      <p:to>
                                        <p:strVal val="visible"/>
                                      </p:to>
                                    </p:set>
                                    <p:animEffect transition="in" filter="wipe(left)">
                                      <p:cBhvr>
                                        <p:cTn id="37" dur="1000"/>
                                        <p:tgtEl>
                                          <p:spTgt spid="409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885828" y="357166"/>
            <a:ext cx="7472386" cy="917596"/>
          </a:xfrm>
        </p:spPr>
        <p:txBody>
          <a:bodyPr/>
          <a:lstStyle/>
          <a:p>
            <a:pPr marL="514350" indent="-514350" eaLnBrk="1" hangingPunct="1">
              <a:defRPr/>
            </a:pPr>
            <a:r>
              <a:rPr lang="id-ID" sz="5400" b="1" noProof="1" smtClean="0">
                <a:latin typeface="Papyrus" pitchFamily="66" charset="0"/>
              </a:rPr>
              <a:t>I</a:t>
            </a:r>
            <a:r>
              <a:rPr lang="en-US" sz="5400" b="1" noProof="1" smtClean="0">
                <a:latin typeface="Papyrus" pitchFamily="66" charset="0"/>
              </a:rPr>
              <a:t>. Manajemen Kurikulum</a:t>
            </a:r>
          </a:p>
        </p:txBody>
      </p:sp>
      <p:sp>
        <p:nvSpPr>
          <p:cNvPr id="53251" name="Rectangle 3"/>
          <p:cNvSpPr>
            <a:spLocks noGrp="1" noChangeArrowheads="1"/>
          </p:cNvSpPr>
          <p:nvPr>
            <p:ph idx="1"/>
          </p:nvPr>
        </p:nvSpPr>
        <p:spPr>
          <a:xfrm>
            <a:off x="642910" y="1857364"/>
            <a:ext cx="8072494" cy="4572032"/>
          </a:xfrm>
        </p:spPr>
        <p:txBody>
          <a:bodyPr/>
          <a:lstStyle/>
          <a:p>
            <a:pPr eaLnBrk="1" hangingPunct="1">
              <a:spcBef>
                <a:spcPts val="0"/>
              </a:spcBef>
            </a:pPr>
            <a:r>
              <a:rPr lang="en-US" sz="3600" noProof="1" smtClean="0">
                <a:latin typeface="Agency FB" pitchFamily="34" charset="0"/>
                <a:ea typeface="Arial Unicode MS" pitchFamily="34" charset="-128"/>
                <a:cs typeface="Arial Unicode MS" pitchFamily="34" charset="-128"/>
              </a:rPr>
              <a:t>Kurikulum di sekolah sbg penentu utama kegiatan sekolah.</a:t>
            </a:r>
          </a:p>
          <a:p>
            <a:pPr eaLnBrk="1" hangingPunct="1">
              <a:spcBef>
                <a:spcPts val="0"/>
              </a:spcBef>
            </a:pPr>
            <a:r>
              <a:rPr lang="en-US" sz="3600" noProof="1" smtClean="0">
                <a:latin typeface="Agency FB" pitchFamily="34" charset="0"/>
                <a:ea typeface="Arial Unicode MS" pitchFamily="34" charset="-128"/>
                <a:cs typeface="Arial Unicode MS" pitchFamily="34" charset="-128"/>
              </a:rPr>
              <a:t>Kurikulum yg dirumuskan harus sesuai dgn filsafat dan cita-cita bangsa, perkembangan siswa, tuntutan, dan kemajuan masyarakat.</a:t>
            </a:r>
          </a:p>
          <a:p>
            <a:pPr eaLnBrk="1" hangingPunct="1">
              <a:spcBef>
                <a:spcPts val="0"/>
              </a:spcBef>
            </a:pPr>
            <a:r>
              <a:rPr lang="en-US" sz="3600" noProof="1" smtClean="0">
                <a:latin typeface="Agency FB" pitchFamily="34" charset="0"/>
                <a:ea typeface="Arial Unicode MS" pitchFamily="34" charset="-128"/>
                <a:cs typeface="Arial Unicode MS" pitchFamily="34" charset="-128"/>
              </a:rPr>
              <a:t>Kegiatannya; pengorganisasian sumber</a:t>
            </a:r>
            <a:r>
              <a:rPr lang="id-ID" sz="3600" noProof="1" smtClean="0">
                <a:latin typeface="Agency FB" pitchFamily="34" charset="0"/>
                <a:ea typeface="Arial Unicode MS" pitchFamily="34" charset="-128"/>
                <a:cs typeface="Arial Unicode MS" pitchFamily="34" charset="-128"/>
              </a:rPr>
              <a:t>”</a:t>
            </a:r>
            <a:r>
              <a:rPr lang="en-US" sz="3600" noProof="1" smtClean="0">
                <a:latin typeface="Agency FB" pitchFamily="34" charset="0"/>
                <a:ea typeface="Arial Unicode MS" pitchFamily="34" charset="-128"/>
                <a:cs typeface="Arial Unicode MS" pitchFamily="34" charset="-128"/>
              </a:rPr>
              <a:t> yg ada di sekolah sehingga kegiatan dpt dilakukan dgn efektif dan efisien. </a:t>
            </a:r>
            <a:endParaRPr lang="en-US" sz="3600" noProof="1" smtClean="0">
              <a:latin typeface="Agency FB" pitchFamily="34" charset="0"/>
            </a:endParaRPr>
          </a:p>
        </p:txBody>
      </p:sp>
    </p:spTree>
  </p:cSld>
  <p:clrMapOvr>
    <a:masterClrMapping/>
  </p:clrMapOvr>
  <p:transition spd="slow">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to="" calcmode="lin" valueType="num">
                                      <p:cBhvr>
                                        <p:cTn id="7" dur="1" fill="hold"/>
                                        <p:tgtEl>
                                          <p:spTgt spid="5325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 to="" calcmode="lin" valueType="num">
                                      <p:cBhvr>
                                        <p:cTn id="12" dur="1" fill="hold"/>
                                        <p:tgtEl>
                                          <p:spTgt spid="53251">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to="" calcmode="lin" valueType="num">
                                      <p:cBhvr>
                                        <p:cTn id="17" dur="1" fill="hold"/>
                                        <p:tgtEl>
                                          <p:spTgt spid="53251">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id-ID" noProof="1" smtClean="0">
                <a:latin typeface="Baskerville Old Face" pitchFamily="18" charset="0"/>
              </a:rPr>
              <a:t>Prinsip Dasar Pengelolaan Kurikulum di Sekolah</a:t>
            </a:r>
            <a:endParaRPr lang="id-ID" noProof="1">
              <a:latin typeface="Baskerville Old Face" pitchFamily="18" charset="0"/>
            </a:endParaRPr>
          </a:p>
        </p:txBody>
      </p:sp>
      <p:sp>
        <p:nvSpPr>
          <p:cNvPr id="3" name="Content Placeholder 2"/>
          <p:cNvSpPr>
            <a:spLocks noGrp="1"/>
          </p:cNvSpPr>
          <p:nvPr>
            <p:ph idx="1"/>
          </p:nvPr>
        </p:nvSpPr>
        <p:spPr/>
        <p:txBody>
          <a:bodyPr anchor="ctr"/>
          <a:lstStyle/>
          <a:p>
            <a:r>
              <a:rPr lang="id-ID" sz="4000" noProof="1" smtClean="0">
                <a:solidFill>
                  <a:schemeClr val="tx2"/>
                </a:solidFill>
                <a:latin typeface="Baskerville Old Face" pitchFamily="18" charset="0"/>
              </a:rPr>
              <a:t>Pengelolaan kurikulum diarahkan agar proses pembelajaran berjalan dgn baik, dgn tolok ukur pencapaian tujuan oleh siswa dan efektifitas dan efisiensi dari guru.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id-ID" sz="4400" noProof="1" smtClean="0">
                <a:latin typeface="Poor Richard" pitchFamily="18" charset="0"/>
              </a:rPr>
              <a:t>Tahapan Pengelolaan Kurikulum di Sekolah</a:t>
            </a:r>
            <a:endParaRPr lang="id-ID" sz="4400" noProof="1">
              <a:latin typeface="Poor Richard" pitchFamily="18" charset="0"/>
            </a:endParaRPr>
          </a:p>
        </p:txBody>
      </p:sp>
      <p:sp>
        <p:nvSpPr>
          <p:cNvPr id="3" name="Content Placeholder 2"/>
          <p:cNvSpPr>
            <a:spLocks noGrp="1"/>
          </p:cNvSpPr>
          <p:nvPr>
            <p:ph idx="1"/>
          </p:nvPr>
        </p:nvSpPr>
        <p:spPr>
          <a:xfrm>
            <a:off x="949325" y="1571612"/>
            <a:ext cx="7661275" cy="4929222"/>
          </a:xfrm>
        </p:spPr>
        <p:txBody>
          <a:bodyPr anchor="ctr"/>
          <a:lstStyle/>
          <a:p>
            <a:pPr marL="609600" indent="-609600">
              <a:lnSpc>
                <a:spcPct val="90000"/>
              </a:lnSpc>
              <a:buNone/>
            </a:pPr>
            <a:r>
              <a:rPr lang="id-ID" b="1" i="1" noProof="1" smtClean="0">
                <a:solidFill>
                  <a:schemeClr val="tx2"/>
                </a:solidFill>
                <a:latin typeface="Perpetua" pitchFamily="18" charset="0"/>
              </a:rPr>
              <a:t>1. Tahap perencanaan;</a:t>
            </a:r>
          </a:p>
          <a:p>
            <a:pPr marL="723900" indent="-368300">
              <a:lnSpc>
                <a:spcPct val="90000"/>
              </a:lnSpc>
              <a:buFont typeface="+mj-lt"/>
              <a:buAutoNum type="alphaLcPeriod"/>
            </a:pPr>
            <a:r>
              <a:rPr lang="id-ID" noProof="1" smtClean="0">
                <a:solidFill>
                  <a:schemeClr val="tx2"/>
                </a:solidFill>
                <a:latin typeface="Perpetua" pitchFamily="18" charset="0"/>
              </a:rPr>
              <a:t>Menjabarkan GBPP menjadi Analisis Mata Pelajaran (AMP).</a:t>
            </a:r>
          </a:p>
          <a:p>
            <a:pPr marL="723900" indent="-368300">
              <a:lnSpc>
                <a:spcPct val="90000"/>
              </a:lnSpc>
              <a:buFont typeface="+mj-lt"/>
              <a:buAutoNum type="alphaLcPeriod"/>
            </a:pPr>
            <a:r>
              <a:rPr lang="id-ID" noProof="1" smtClean="0">
                <a:solidFill>
                  <a:schemeClr val="tx2"/>
                </a:solidFill>
                <a:latin typeface="Perpetua" pitchFamily="18" charset="0"/>
              </a:rPr>
              <a:t>Sekolah menghitung hari kerja efektif dan jam pelajaran efektif utk setiap mata pelajaran.</a:t>
            </a:r>
          </a:p>
          <a:p>
            <a:pPr marL="723900" indent="-368300">
              <a:lnSpc>
                <a:spcPct val="90000"/>
              </a:lnSpc>
              <a:buFont typeface="+mj-lt"/>
              <a:buAutoNum type="alphaLcPeriod"/>
            </a:pPr>
            <a:r>
              <a:rPr lang="id-ID" noProof="1" smtClean="0">
                <a:solidFill>
                  <a:schemeClr val="tx2"/>
                </a:solidFill>
                <a:latin typeface="Perpetua" pitchFamily="18" charset="0"/>
              </a:rPr>
              <a:t>Menyusun program tahunan (Prota).</a:t>
            </a:r>
          </a:p>
          <a:p>
            <a:pPr marL="723900" indent="-368300">
              <a:lnSpc>
                <a:spcPct val="90000"/>
              </a:lnSpc>
              <a:buFont typeface="+mj-lt"/>
              <a:buAutoNum type="alphaLcPeriod"/>
            </a:pPr>
            <a:r>
              <a:rPr lang="id-ID" noProof="1" smtClean="0">
                <a:solidFill>
                  <a:schemeClr val="tx2"/>
                </a:solidFill>
                <a:latin typeface="Perpetua" pitchFamily="18" charset="0"/>
              </a:rPr>
              <a:t>Menyusun program catur wulan (Proca).</a:t>
            </a:r>
          </a:p>
          <a:p>
            <a:pPr marL="723900" indent="-368300">
              <a:lnSpc>
                <a:spcPct val="90000"/>
              </a:lnSpc>
              <a:buFont typeface="+mj-lt"/>
              <a:buAutoNum type="alphaLcPeriod"/>
            </a:pPr>
            <a:r>
              <a:rPr lang="id-ID" noProof="1" smtClean="0">
                <a:solidFill>
                  <a:schemeClr val="tx2"/>
                </a:solidFill>
                <a:latin typeface="Perpetua" pitchFamily="18" charset="0"/>
              </a:rPr>
              <a:t>Program Satuan Pelajaran (PSP).</a:t>
            </a:r>
          </a:p>
          <a:p>
            <a:pPr marL="723900" indent="-368300">
              <a:lnSpc>
                <a:spcPct val="90000"/>
              </a:lnSpc>
              <a:buFont typeface="+mj-lt"/>
              <a:buAutoNum type="alphaLcPeriod"/>
            </a:pPr>
            <a:r>
              <a:rPr lang="id-ID" noProof="1" smtClean="0">
                <a:solidFill>
                  <a:schemeClr val="tx2"/>
                </a:solidFill>
                <a:latin typeface="Perpetua" pitchFamily="18" charset="0"/>
              </a:rPr>
              <a:t>Rencana Pengajaran (RP).</a:t>
            </a:r>
            <a:endParaRPr lang="id-ID" noProof="1">
              <a:latin typeface="Perpetua"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Level">
  <a:themeElements>
    <a:clrScheme name="Custom 1">
      <a:dk1>
        <a:sysClr val="windowText" lastClr="000000"/>
      </a:dk1>
      <a:lt1>
        <a:sysClr val="window" lastClr="FFFFFF"/>
      </a:lt1>
      <a:dk2>
        <a:srgbClr val="000000"/>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tudio">
  <a:themeElements>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Quadrant">
  <a:themeElements>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clipse">
  <a:themeElements>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xis">
  <a:themeElements>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ixel">
  <a:themeElements>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liff">
  <a:themeElements>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Cascade">
  <a:themeElements>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ends">
  <a:themeElements>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Network">
  <a:themeElements>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Echo">
  <a:themeElements>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2252</TotalTime>
  <Words>1083</Words>
  <Application>Microsoft Office PowerPoint</Application>
  <PresentationFormat>On-screen Show (4:3)</PresentationFormat>
  <Paragraphs>99</Paragraphs>
  <Slides>23</Slides>
  <Notes>2</Notes>
  <HiddenSlides>0</HiddenSlides>
  <MMClips>0</MMClips>
  <ScaleCrop>false</ScaleCrop>
  <HeadingPairs>
    <vt:vector size="4" baseType="variant">
      <vt:variant>
        <vt:lpstr>Theme</vt:lpstr>
      </vt:variant>
      <vt:variant>
        <vt:i4>13</vt:i4>
      </vt:variant>
      <vt:variant>
        <vt:lpstr>Slide Titles</vt:lpstr>
      </vt:variant>
      <vt:variant>
        <vt:i4>23</vt:i4>
      </vt:variant>
    </vt:vector>
  </HeadingPairs>
  <TitlesOfParts>
    <vt:vector size="36" baseType="lpstr">
      <vt:lpstr>Level</vt:lpstr>
      <vt:lpstr>Eclipse</vt:lpstr>
      <vt:lpstr>Axis</vt:lpstr>
      <vt:lpstr>Pixel</vt:lpstr>
      <vt:lpstr>Cliff</vt:lpstr>
      <vt:lpstr>Cascade</vt:lpstr>
      <vt:lpstr>Blends</vt:lpstr>
      <vt:lpstr>Network</vt:lpstr>
      <vt:lpstr>Echo</vt:lpstr>
      <vt:lpstr>Studio</vt:lpstr>
      <vt:lpstr>Quadrant</vt:lpstr>
      <vt:lpstr>Office Theme</vt:lpstr>
      <vt:lpstr>Civic</vt:lpstr>
      <vt:lpstr>MANAJEMEN SEKOLAH</vt:lpstr>
      <vt:lpstr>PowerPoint Presentation</vt:lpstr>
      <vt:lpstr>Komponen Pendidikan Yang Perlu Dikelola Dalam Penyelenggaraan Pendidikan</vt:lpstr>
      <vt:lpstr>Komponen Manajemen Sekolah</vt:lpstr>
      <vt:lpstr>7</vt:lpstr>
      <vt:lpstr>Bidang Garapan Manajemen Pendidikan di Sekolah</vt:lpstr>
      <vt:lpstr>I. Manajemen Kurikulum</vt:lpstr>
      <vt:lpstr>Prinsip Dasar Pengelolaan Kurikulum di Sekolah</vt:lpstr>
      <vt:lpstr>Tahapan Pengelolaan Kurikulum di Sekolah</vt:lpstr>
      <vt:lpstr>Lanjutan...</vt:lpstr>
      <vt:lpstr>II. Manajemen Kesiswaan</vt:lpstr>
      <vt:lpstr>Lanjutan...</vt:lpstr>
      <vt:lpstr>Prinsip dasar dalam manajemen kesiswaan</vt:lpstr>
      <vt:lpstr>III. Manajemen Sarana dan Prasarana</vt:lpstr>
      <vt:lpstr>4. Manajemen Personil/anggota</vt:lpstr>
      <vt:lpstr>PowerPoint Presentation</vt:lpstr>
      <vt:lpstr>Prinsip Dasar Manajemen Personalia</vt:lpstr>
      <vt:lpstr>Tugas Kepsek dlm manajemen personalia</vt:lpstr>
      <vt:lpstr>5. Manajemen Keuangan</vt:lpstr>
      <vt:lpstr>6. Manajemen Hubungan Sekolah dan Masyarakat</vt:lpstr>
      <vt:lpstr>Lanjutan…</vt:lpstr>
      <vt:lpstr>7. Manajemen Layanan Khusus</vt:lpstr>
      <vt:lpstr>PowerPoint Presentation</vt:lpstr>
    </vt:vector>
  </TitlesOfParts>
  <Company>RINI Comp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PENDIDIKAN 2 SKS (KIP 205/KIP 122 </dc:title>
  <dc:creator>RINI</dc:creator>
  <cp:lastModifiedBy>ASUS</cp:lastModifiedBy>
  <cp:revision>367</cp:revision>
  <dcterms:created xsi:type="dcterms:W3CDTF">2009-02-09T12:36:06Z</dcterms:created>
  <dcterms:modified xsi:type="dcterms:W3CDTF">2020-03-10T02:16:44Z</dcterms:modified>
</cp:coreProperties>
</file>