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4" r:id="rId2"/>
    <p:sldId id="275" r:id="rId3"/>
    <p:sldId id="298" r:id="rId4"/>
    <p:sldId id="295" r:id="rId5"/>
    <p:sldId id="296" r:id="rId6"/>
    <p:sldId id="297" r:id="rId7"/>
    <p:sldId id="299" r:id="rId8"/>
    <p:sldId id="300" r:id="rId9"/>
    <p:sldId id="279" r:id="rId10"/>
    <p:sldId id="280" r:id="rId11"/>
    <p:sldId id="293" r:id="rId12"/>
    <p:sldId id="285" r:id="rId13"/>
    <p:sldId id="287" r:id="rId14"/>
    <p:sldId id="301" r:id="rId15"/>
    <p:sldId id="302" r:id="rId16"/>
    <p:sldId id="31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65201" autoAdjust="0"/>
  </p:normalViewPr>
  <p:slideViewPr>
    <p:cSldViewPr snapToGrid="0">
      <p:cViewPr varScale="1">
        <p:scale>
          <a:sx n="44" d="100"/>
          <a:sy n="44" d="100"/>
        </p:scale>
        <p:origin x="1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8.png"/><Relationship Id="rId6" Type="http://schemas.openxmlformats.org/officeDocument/2006/relationships/image" Target="../media/image8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Aktivitas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membutuhkan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ruang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 smtClean="0">
              <a:solidFill>
                <a:srgbClr val="7030A0"/>
              </a:solidFill>
            </a:rPr>
            <a:t>Pemanfaatan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ruang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untuk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lebih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dari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satu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pemanfaatan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menimbulkan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benturan</a:t>
          </a:r>
          <a:r>
            <a:rPr lang="en-US" sz="2000" dirty="0" smtClean="0">
              <a:solidFill>
                <a:srgbClr val="7030A0"/>
              </a:solidFill>
            </a:rPr>
            <a:t> </a:t>
          </a:r>
          <a:r>
            <a:rPr lang="en-US" sz="2000" dirty="0" err="1" smtClean="0">
              <a:solidFill>
                <a:srgbClr val="7030A0"/>
              </a:solidFill>
            </a:rPr>
            <a:t>kepentingan</a:t>
          </a:r>
          <a:endParaRPr lang="en-US" sz="2000" dirty="0">
            <a:solidFill>
              <a:srgbClr val="7030A0"/>
            </a:solidFill>
          </a:endParaRP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 smtClean="0">
              <a:solidFill>
                <a:srgbClr val="00B050"/>
              </a:solidFill>
            </a:rPr>
            <a:t>Perencanaan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ekonomi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bersifat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tak</a:t>
          </a:r>
          <a:r>
            <a:rPr lang="en-US" dirty="0" smtClean="0">
              <a:solidFill>
                <a:srgbClr val="00B050"/>
              </a:solidFill>
            </a:rPr>
            <a:t> </a:t>
          </a:r>
          <a:r>
            <a:rPr lang="en-US" dirty="0" err="1" smtClean="0">
              <a:solidFill>
                <a:srgbClr val="00B050"/>
              </a:solidFill>
            </a:rPr>
            <a:t>terbatas</a:t>
          </a:r>
          <a:endParaRPr lang="en-US" dirty="0">
            <a:solidFill>
              <a:srgbClr val="00B050"/>
            </a:solidFill>
          </a:endParaRP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C54DDAD1-57E2-410C-AC1B-2D57D298F048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0D35F-2118-4C83-9732-EF5CBBCA6FCA}" type="pres">
      <dgm:prSet presAssocID="{41CDB9B8-E81E-41E7-AE89-8F6EDFC88D92}" presName="compNode" presStyleCnt="0"/>
      <dgm:spPr/>
    </dgm:pt>
    <dgm:pt modelId="{DFE25A03-8A30-40B2-A251-4BE180558007}" type="pres">
      <dgm:prSet presAssocID="{41CDB9B8-E81E-41E7-AE89-8F6EDFC88D92}" presName="bgRect" presStyleLbl="bgShp" presStyleIdx="0" presStyleCnt="3"/>
      <dgm:spPr/>
    </dgm:pt>
    <dgm:pt modelId="{6B154ADC-7C71-49D8-B272-61A29620255E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94C9083-F19A-454E-BE10-DDDCEFD0B4A0}" type="pres">
      <dgm:prSet presAssocID="{41CDB9B8-E81E-41E7-AE89-8F6EDFC88D92}" presName="spaceRect" presStyleCnt="0"/>
      <dgm:spPr/>
    </dgm:pt>
    <dgm:pt modelId="{8ABDDEF2-D3EE-48F5-810E-D8B8D64CB1D1}" type="pres">
      <dgm:prSet presAssocID="{41CDB9B8-E81E-41E7-AE89-8F6EDFC88D9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E222F4-C766-4010-93A0-7F5C3ECC40EC}" type="pres">
      <dgm:prSet presAssocID="{BA791450-8D1E-4A6F-B71D-2984D9E245C4}" presName="sibTrans" presStyleCnt="0"/>
      <dgm:spPr/>
    </dgm:pt>
    <dgm:pt modelId="{87D36025-EDF2-4358-A23A-5EE20443630A}" type="pres">
      <dgm:prSet presAssocID="{4D7D34C7-9466-4514-BF51-7396C17436B5}" presName="compNode" presStyleCnt="0"/>
      <dgm:spPr/>
    </dgm:pt>
    <dgm:pt modelId="{E7329DE9-6CBC-4222-BA02-41C8593CFC1E}" type="pres">
      <dgm:prSet presAssocID="{4D7D34C7-9466-4514-BF51-7396C17436B5}" presName="bgRect" presStyleLbl="bgShp" presStyleIdx="1" presStyleCnt="3"/>
      <dgm:spPr/>
    </dgm:pt>
    <dgm:pt modelId="{1E7A56FE-768E-48F9-ABA8-AAF197C8B2AB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63FC64D-8217-4E60-AC79-C557D2F90AF3}" type="pres">
      <dgm:prSet presAssocID="{4D7D34C7-9466-4514-BF51-7396C17436B5}" presName="spaceRect" presStyleCnt="0"/>
      <dgm:spPr/>
    </dgm:pt>
    <dgm:pt modelId="{24D6C1C7-45DC-4D9D-8D3C-EF806EEEC836}" type="pres">
      <dgm:prSet presAssocID="{4D7D34C7-9466-4514-BF51-7396C17436B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0A0348-0898-470C-8DF1-782CE8070D06}" type="pres">
      <dgm:prSet presAssocID="{483498F9-A0C2-4668-85AB-D8E6E254F73B}" presName="sibTrans" presStyleCnt="0"/>
      <dgm:spPr/>
    </dgm:pt>
    <dgm:pt modelId="{02DBEA77-C4FA-4163-88D1-D6B72205D221}" type="pres">
      <dgm:prSet presAssocID="{8E185869-F0D4-43E2-B08A-2F3E83EE98F3}" presName="compNode" presStyleCnt="0"/>
      <dgm:spPr/>
    </dgm:pt>
    <dgm:pt modelId="{625AEBC4-C6DD-430A-8F95-BBF226EF4AB3}" type="pres">
      <dgm:prSet presAssocID="{8E185869-F0D4-43E2-B08A-2F3E83EE98F3}" presName="bgRect" presStyleLbl="bgShp" presStyleIdx="2" presStyleCnt="3"/>
      <dgm:spPr/>
      <dgm:t>
        <a:bodyPr/>
        <a:lstStyle/>
        <a:p>
          <a:endParaRPr lang="en-US"/>
        </a:p>
      </dgm:t>
    </dgm:pt>
    <dgm:pt modelId="{9EC1BAA1-CEB2-4B9D-A637-07137D038F05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E4092B3-0527-4E96-B2A5-2B7CA6F4A4FC}" type="pres">
      <dgm:prSet presAssocID="{8E185869-F0D4-43E2-B08A-2F3E83EE98F3}" presName="spaceRect" presStyleCnt="0"/>
      <dgm:spPr/>
    </dgm:pt>
    <dgm:pt modelId="{DEB2A193-A1DC-4B26-848A-CC858F8E32AC}" type="pres">
      <dgm:prSet presAssocID="{8E185869-F0D4-43E2-B08A-2F3E83EE98F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111667AB-D41A-4BAE-93F5-9664017E161D}" type="presOf" srcId="{8E185869-F0D4-43E2-B08A-2F3E83EE98F3}" destId="{DEB2A193-A1DC-4B26-848A-CC858F8E32AC}" srcOrd="0" destOrd="0" presId="urn:microsoft.com/office/officeart/2018/2/layout/IconVerticalSolid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F9FCBEAA-6B8B-4272-96AC-743648D41B7F}" type="presOf" srcId="{4D7D34C7-9466-4514-BF51-7396C17436B5}" destId="{24D6C1C7-45DC-4D9D-8D3C-EF806EEEC836}" srcOrd="0" destOrd="0" presId="urn:microsoft.com/office/officeart/2018/2/layout/IconVerticalSolidList"/>
    <dgm:cxn modelId="{FD7AD83B-7876-49C4-96DE-C0E479028947}" type="presOf" srcId="{41CDB9B8-E81E-41E7-AE89-8F6EDFC88D92}" destId="{8ABDDEF2-D3EE-48F5-810E-D8B8D64CB1D1}" srcOrd="0" destOrd="0" presId="urn:microsoft.com/office/officeart/2018/2/layout/IconVerticalSolidList"/>
    <dgm:cxn modelId="{15E4859A-6FE7-4F93-9F13-B5B64ACFADF4}" type="presOf" srcId="{7B62DEA7-9DCD-4B2E-9DC5-BE121C266AFD}" destId="{C54DDAD1-57E2-410C-AC1B-2D57D298F048}" srcOrd="0" destOrd="0" presId="urn:microsoft.com/office/officeart/2018/2/layout/IconVerticalSoli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F46BE6D-2690-405B-A4B2-83A12542E6CE}" type="presParOf" srcId="{C54DDAD1-57E2-410C-AC1B-2D57D298F048}" destId="{9980D35F-2118-4C83-9732-EF5CBBCA6FCA}" srcOrd="0" destOrd="0" presId="urn:microsoft.com/office/officeart/2018/2/layout/IconVerticalSolidList"/>
    <dgm:cxn modelId="{E67405C6-58A6-4BD1-87AC-010D9EF340BF}" type="presParOf" srcId="{9980D35F-2118-4C83-9732-EF5CBBCA6FCA}" destId="{DFE25A03-8A30-40B2-A251-4BE180558007}" srcOrd="0" destOrd="0" presId="urn:microsoft.com/office/officeart/2018/2/layout/IconVerticalSolidList"/>
    <dgm:cxn modelId="{244E9B3D-250F-4D1D-9284-2349C5E4EF7F}" type="presParOf" srcId="{9980D35F-2118-4C83-9732-EF5CBBCA6FCA}" destId="{6B154ADC-7C71-49D8-B272-61A29620255E}" srcOrd="1" destOrd="0" presId="urn:microsoft.com/office/officeart/2018/2/layout/IconVerticalSolidList"/>
    <dgm:cxn modelId="{FF0506F1-1B9E-47E3-AF0A-DDBF9B31D0EE}" type="presParOf" srcId="{9980D35F-2118-4C83-9732-EF5CBBCA6FCA}" destId="{C94C9083-F19A-454E-BE10-DDDCEFD0B4A0}" srcOrd="2" destOrd="0" presId="urn:microsoft.com/office/officeart/2018/2/layout/IconVerticalSolidList"/>
    <dgm:cxn modelId="{C7239360-C14C-4642-B728-CA1056795C7D}" type="presParOf" srcId="{9980D35F-2118-4C83-9732-EF5CBBCA6FCA}" destId="{8ABDDEF2-D3EE-48F5-810E-D8B8D64CB1D1}" srcOrd="3" destOrd="0" presId="urn:microsoft.com/office/officeart/2018/2/layout/IconVerticalSolidList"/>
    <dgm:cxn modelId="{6F3279CE-8917-4EF1-A234-27FC6C39FDF6}" type="presParOf" srcId="{C54DDAD1-57E2-410C-AC1B-2D57D298F048}" destId="{F7E222F4-C766-4010-93A0-7F5C3ECC40EC}" srcOrd="1" destOrd="0" presId="urn:microsoft.com/office/officeart/2018/2/layout/IconVerticalSolidList"/>
    <dgm:cxn modelId="{37DAB135-C11D-43AA-B6D6-3BCCFB0C64EF}" type="presParOf" srcId="{C54DDAD1-57E2-410C-AC1B-2D57D298F048}" destId="{87D36025-EDF2-4358-A23A-5EE20443630A}" srcOrd="2" destOrd="0" presId="urn:microsoft.com/office/officeart/2018/2/layout/IconVerticalSolidList"/>
    <dgm:cxn modelId="{87BC9BD5-3469-4707-96C3-150ED01591D8}" type="presParOf" srcId="{87D36025-EDF2-4358-A23A-5EE20443630A}" destId="{E7329DE9-6CBC-4222-BA02-41C8593CFC1E}" srcOrd="0" destOrd="0" presId="urn:microsoft.com/office/officeart/2018/2/layout/IconVerticalSolidList"/>
    <dgm:cxn modelId="{5C091AE1-02CD-4182-B483-D3F3220B80F1}" type="presParOf" srcId="{87D36025-EDF2-4358-A23A-5EE20443630A}" destId="{1E7A56FE-768E-48F9-ABA8-AAF197C8B2AB}" srcOrd="1" destOrd="0" presId="urn:microsoft.com/office/officeart/2018/2/layout/IconVerticalSolidList"/>
    <dgm:cxn modelId="{9652C9A7-CAA5-4654-8165-06B5CEA6D2D3}" type="presParOf" srcId="{87D36025-EDF2-4358-A23A-5EE20443630A}" destId="{A63FC64D-8217-4E60-AC79-C557D2F90AF3}" srcOrd="2" destOrd="0" presId="urn:microsoft.com/office/officeart/2018/2/layout/IconVerticalSolidList"/>
    <dgm:cxn modelId="{C508AD7D-D52C-49D0-AC01-018F430387B6}" type="presParOf" srcId="{87D36025-EDF2-4358-A23A-5EE20443630A}" destId="{24D6C1C7-45DC-4D9D-8D3C-EF806EEEC836}" srcOrd="3" destOrd="0" presId="urn:microsoft.com/office/officeart/2018/2/layout/IconVerticalSolidList"/>
    <dgm:cxn modelId="{AAC131DC-5FF1-46BB-9F2B-AB5E92C6621C}" type="presParOf" srcId="{C54DDAD1-57E2-410C-AC1B-2D57D298F048}" destId="{950A0348-0898-470C-8DF1-782CE8070D06}" srcOrd="3" destOrd="0" presId="urn:microsoft.com/office/officeart/2018/2/layout/IconVerticalSolidList"/>
    <dgm:cxn modelId="{7B6FC3DD-B1BB-47D6-AB8F-BF484D592FC7}" type="presParOf" srcId="{C54DDAD1-57E2-410C-AC1B-2D57D298F048}" destId="{02DBEA77-C4FA-4163-88D1-D6B72205D221}" srcOrd="4" destOrd="0" presId="urn:microsoft.com/office/officeart/2018/2/layout/IconVerticalSolidList"/>
    <dgm:cxn modelId="{34E7FC5C-21A3-4CEB-B75F-1CB6D391A346}" type="presParOf" srcId="{02DBEA77-C4FA-4163-88D1-D6B72205D221}" destId="{625AEBC4-C6DD-430A-8F95-BBF226EF4AB3}" srcOrd="0" destOrd="0" presId="urn:microsoft.com/office/officeart/2018/2/layout/IconVerticalSolidList"/>
    <dgm:cxn modelId="{426A1151-6796-4DFD-B229-4EDCBA3357E5}" type="presParOf" srcId="{02DBEA77-C4FA-4163-88D1-D6B72205D221}" destId="{9EC1BAA1-CEB2-4B9D-A637-07137D038F05}" srcOrd="1" destOrd="0" presId="urn:microsoft.com/office/officeart/2018/2/layout/IconVerticalSolidList"/>
    <dgm:cxn modelId="{3B98EEC3-0427-4C71-B4DB-84ED1B805665}" type="presParOf" srcId="{02DBEA77-C4FA-4163-88D1-D6B72205D221}" destId="{0E4092B3-0527-4E96-B2A5-2B7CA6F4A4FC}" srcOrd="2" destOrd="0" presId="urn:microsoft.com/office/officeart/2018/2/layout/IconVerticalSolidList"/>
    <dgm:cxn modelId="{D4B1EBBD-185E-4D68-A0AA-3E0148E57A22}" type="presParOf" srcId="{02DBEA77-C4FA-4163-88D1-D6B72205D221}" destId="{DEB2A193-A1DC-4B26-848A-CC858F8E3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1CDB9B8-E81E-41E7-AE89-8F6EDFC88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 smtClean="0">
              <a:solidFill>
                <a:srgbClr val="00B050"/>
              </a:solidFill>
            </a:rPr>
            <a:t>Pengembangan</a:t>
          </a:r>
          <a:r>
            <a:rPr lang="en-US" sz="2000" dirty="0" smtClean="0">
              <a:solidFill>
                <a:srgbClr val="00B050"/>
              </a:solidFill>
            </a:rPr>
            <a:t> sector </a:t>
          </a:r>
          <a:r>
            <a:rPr lang="en-US" sz="2000" dirty="0" err="1" smtClean="0">
              <a:solidFill>
                <a:srgbClr val="00B050"/>
              </a:solidFill>
            </a:rPr>
            <a:t>wisata</a:t>
          </a:r>
          <a:r>
            <a:rPr lang="en-US" sz="2000" dirty="0" smtClean="0">
              <a:solidFill>
                <a:srgbClr val="00B050"/>
              </a:solidFill>
            </a:rPr>
            <a:t> </a:t>
          </a:r>
          <a:r>
            <a:rPr lang="en-US" sz="2000" dirty="0" err="1" smtClean="0">
              <a:solidFill>
                <a:srgbClr val="00B050"/>
              </a:solidFill>
            </a:rPr>
            <a:t>memerlukan</a:t>
          </a:r>
          <a:r>
            <a:rPr lang="en-US" sz="2000" dirty="0" smtClean="0">
              <a:solidFill>
                <a:srgbClr val="00B050"/>
              </a:solidFill>
            </a:rPr>
            <a:t> </a:t>
          </a:r>
          <a:r>
            <a:rPr lang="en-US" sz="2000" dirty="0" err="1" smtClean="0">
              <a:solidFill>
                <a:srgbClr val="00B050"/>
              </a:solidFill>
            </a:rPr>
            <a:t>dukungan</a:t>
          </a:r>
          <a:r>
            <a:rPr lang="en-US" sz="2000" dirty="0" smtClean="0">
              <a:solidFill>
                <a:srgbClr val="00B050"/>
              </a:solidFill>
            </a:rPr>
            <a:t> sector lain: </a:t>
          </a:r>
          <a:r>
            <a:rPr lang="en-US" sz="2000" dirty="0" err="1" smtClean="0">
              <a:solidFill>
                <a:srgbClr val="00B050"/>
              </a:solidFill>
            </a:rPr>
            <a:t>prasarana</a:t>
          </a:r>
          <a:r>
            <a:rPr lang="en-US" sz="2000" dirty="0" smtClean="0">
              <a:solidFill>
                <a:srgbClr val="00B050"/>
              </a:solidFill>
            </a:rPr>
            <a:t>, industry, </a:t>
          </a:r>
          <a:r>
            <a:rPr lang="en-US" sz="2000" dirty="0" err="1" smtClean="0">
              <a:solidFill>
                <a:srgbClr val="00B050"/>
              </a:solidFill>
            </a:rPr>
            <a:t>pemukiman</a:t>
          </a:r>
          <a:r>
            <a:rPr lang="en-US" sz="2000" dirty="0" smtClean="0">
              <a:solidFill>
                <a:srgbClr val="00B050"/>
              </a:solidFill>
            </a:rPr>
            <a:t> </a:t>
          </a:r>
          <a:r>
            <a:rPr lang="en-US" sz="2000" dirty="0" err="1" smtClean="0">
              <a:solidFill>
                <a:srgbClr val="00B050"/>
              </a:solidFill>
            </a:rPr>
            <a:t>dll</a:t>
          </a:r>
          <a:endParaRPr lang="en-US" sz="2000" dirty="0">
            <a:solidFill>
              <a:srgbClr val="00B050"/>
            </a:solidFill>
          </a:endParaRP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 sz="200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 sz="2000"/>
        </a:p>
      </dgm:t>
    </dgm:pt>
    <dgm:pt modelId="{4D7D34C7-9466-4514-BF51-7396C17436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 smtClean="0">
              <a:solidFill>
                <a:srgbClr val="FF0000"/>
              </a:solidFill>
            </a:rPr>
            <a:t>Karakteristik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ekowisata</a:t>
          </a:r>
          <a:r>
            <a:rPr lang="en-US" sz="2000" dirty="0" smtClean="0">
              <a:solidFill>
                <a:srgbClr val="FF0000"/>
              </a:solidFill>
            </a:rPr>
            <a:t>: </a:t>
          </a:r>
          <a:r>
            <a:rPr lang="en-US" sz="2000" dirty="0" err="1" smtClean="0">
              <a:solidFill>
                <a:srgbClr val="FF0000"/>
              </a:solidFill>
            </a:rPr>
            <a:t>mendukung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kelestarian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sumberdaya</a:t>
          </a:r>
          <a:endParaRPr lang="en-US" sz="2000" dirty="0">
            <a:solidFill>
              <a:srgbClr val="FF0000"/>
            </a:solidFill>
          </a:endParaRP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 sz="200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 sz="2000"/>
        </a:p>
      </dgm:t>
    </dgm:pt>
    <dgm:pt modelId="{8E185869-F0D4-43E2-B08A-2F3E83EE98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err="1" smtClean="0">
              <a:solidFill>
                <a:schemeClr val="accent2">
                  <a:lumMod val="75000"/>
                </a:schemeClr>
              </a:solidFill>
            </a:rPr>
            <a:t>Perlu</a:t>
          </a:r>
          <a:r>
            <a:rPr lang="en-US" sz="20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2">
                  <a:lumMod val="75000"/>
                </a:schemeClr>
              </a:solidFill>
            </a:rPr>
            <a:t>harmonisasi</a:t>
          </a:r>
          <a:r>
            <a:rPr lang="en-US" sz="20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2">
                  <a:lumMod val="75000"/>
                </a:schemeClr>
              </a:solidFill>
            </a:rPr>
            <a:t>pemanfaatan</a:t>
          </a:r>
          <a:r>
            <a:rPr lang="en-US" sz="20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2">
                  <a:lumMod val="75000"/>
                </a:schemeClr>
              </a:solidFill>
            </a:rPr>
            <a:t>ruang</a:t>
          </a:r>
          <a:endParaRPr lang="en-US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 sz="200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 sz="2000"/>
        </a:p>
      </dgm:t>
    </dgm:pt>
    <dgm:pt modelId="{C54DDAD1-57E2-410C-AC1B-2D57D298F048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0D35F-2118-4C83-9732-EF5CBBCA6FCA}" type="pres">
      <dgm:prSet presAssocID="{41CDB9B8-E81E-41E7-AE89-8F6EDFC88D92}" presName="compNode" presStyleCnt="0"/>
      <dgm:spPr/>
    </dgm:pt>
    <dgm:pt modelId="{DFE25A03-8A30-40B2-A251-4BE180558007}" type="pres">
      <dgm:prSet presAssocID="{41CDB9B8-E81E-41E7-AE89-8F6EDFC88D92}" presName="bgRect" presStyleLbl="bgShp" presStyleIdx="0" presStyleCnt="3"/>
      <dgm:spPr/>
    </dgm:pt>
    <dgm:pt modelId="{6B154ADC-7C71-49D8-B272-61A29620255E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94C9083-F19A-454E-BE10-DDDCEFD0B4A0}" type="pres">
      <dgm:prSet presAssocID="{41CDB9B8-E81E-41E7-AE89-8F6EDFC88D92}" presName="spaceRect" presStyleCnt="0"/>
      <dgm:spPr/>
    </dgm:pt>
    <dgm:pt modelId="{8ABDDEF2-D3EE-48F5-810E-D8B8D64CB1D1}" type="pres">
      <dgm:prSet presAssocID="{41CDB9B8-E81E-41E7-AE89-8F6EDFC88D9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E222F4-C766-4010-93A0-7F5C3ECC40EC}" type="pres">
      <dgm:prSet presAssocID="{BA791450-8D1E-4A6F-B71D-2984D9E245C4}" presName="sibTrans" presStyleCnt="0"/>
      <dgm:spPr/>
    </dgm:pt>
    <dgm:pt modelId="{87D36025-EDF2-4358-A23A-5EE20443630A}" type="pres">
      <dgm:prSet presAssocID="{4D7D34C7-9466-4514-BF51-7396C17436B5}" presName="compNode" presStyleCnt="0"/>
      <dgm:spPr/>
    </dgm:pt>
    <dgm:pt modelId="{E7329DE9-6CBC-4222-BA02-41C8593CFC1E}" type="pres">
      <dgm:prSet presAssocID="{4D7D34C7-9466-4514-BF51-7396C17436B5}" presName="bgRect" presStyleLbl="bgShp" presStyleIdx="1" presStyleCnt="3"/>
      <dgm:spPr/>
    </dgm:pt>
    <dgm:pt modelId="{1E7A56FE-768E-48F9-ABA8-AAF197C8B2AB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63FC64D-8217-4E60-AC79-C557D2F90AF3}" type="pres">
      <dgm:prSet presAssocID="{4D7D34C7-9466-4514-BF51-7396C17436B5}" presName="spaceRect" presStyleCnt="0"/>
      <dgm:spPr/>
    </dgm:pt>
    <dgm:pt modelId="{24D6C1C7-45DC-4D9D-8D3C-EF806EEEC836}" type="pres">
      <dgm:prSet presAssocID="{4D7D34C7-9466-4514-BF51-7396C17436B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0A0348-0898-470C-8DF1-782CE8070D06}" type="pres">
      <dgm:prSet presAssocID="{483498F9-A0C2-4668-85AB-D8E6E254F73B}" presName="sibTrans" presStyleCnt="0"/>
      <dgm:spPr/>
    </dgm:pt>
    <dgm:pt modelId="{02DBEA77-C4FA-4163-88D1-D6B72205D221}" type="pres">
      <dgm:prSet presAssocID="{8E185869-F0D4-43E2-B08A-2F3E83EE98F3}" presName="compNode" presStyleCnt="0"/>
      <dgm:spPr/>
    </dgm:pt>
    <dgm:pt modelId="{625AEBC4-C6DD-430A-8F95-BBF226EF4AB3}" type="pres">
      <dgm:prSet presAssocID="{8E185869-F0D4-43E2-B08A-2F3E83EE98F3}" presName="bgRect" presStyleLbl="bgShp" presStyleIdx="2" presStyleCnt="3"/>
      <dgm:spPr/>
      <dgm:t>
        <a:bodyPr/>
        <a:lstStyle/>
        <a:p>
          <a:endParaRPr lang="en-US"/>
        </a:p>
      </dgm:t>
    </dgm:pt>
    <dgm:pt modelId="{9EC1BAA1-CEB2-4B9D-A637-07137D038F05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E4092B3-0527-4E96-B2A5-2B7CA6F4A4FC}" type="pres">
      <dgm:prSet presAssocID="{8E185869-F0D4-43E2-B08A-2F3E83EE98F3}" presName="spaceRect" presStyleCnt="0"/>
      <dgm:spPr/>
    </dgm:pt>
    <dgm:pt modelId="{DEB2A193-A1DC-4B26-848A-CC858F8E32AC}" type="pres">
      <dgm:prSet presAssocID="{8E185869-F0D4-43E2-B08A-2F3E83EE98F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111667AB-D41A-4BAE-93F5-9664017E161D}" type="presOf" srcId="{8E185869-F0D4-43E2-B08A-2F3E83EE98F3}" destId="{DEB2A193-A1DC-4B26-848A-CC858F8E32AC}" srcOrd="0" destOrd="0" presId="urn:microsoft.com/office/officeart/2018/2/layout/IconVerticalSolid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F9FCBEAA-6B8B-4272-96AC-743648D41B7F}" type="presOf" srcId="{4D7D34C7-9466-4514-BF51-7396C17436B5}" destId="{24D6C1C7-45DC-4D9D-8D3C-EF806EEEC836}" srcOrd="0" destOrd="0" presId="urn:microsoft.com/office/officeart/2018/2/layout/IconVerticalSolidList"/>
    <dgm:cxn modelId="{FD7AD83B-7876-49C4-96DE-C0E479028947}" type="presOf" srcId="{41CDB9B8-E81E-41E7-AE89-8F6EDFC88D92}" destId="{8ABDDEF2-D3EE-48F5-810E-D8B8D64CB1D1}" srcOrd="0" destOrd="0" presId="urn:microsoft.com/office/officeart/2018/2/layout/IconVerticalSolidList"/>
    <dgm:cxn modelId="{15E4859A-6FE7-4F93-9F13-B5B64ACFADF4}" type="presOf" srcId="{7B62DEA7-9DCD-4B2E-9DC5-BE121C266AFD}" destId="{C54DDAD1-57E2-410C-AC1B-2D57D298F048}" srcOrd="0" destOrd="0" presId="urn:microsoft.com/office/officeart/2018/2/layout/IconVerticalSoli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F46BE6D-2690-405B-A4B2-83A12542E6CE}" type="presParOf" srcId="{C54DDAD1-57E2-410C-AC1B-2D57D298F048}" destId="{9980D35F-2118-4C83-9732-EF5CBBCA6FCA}" srcOrd="0" destOrd="0" presId="urn:microsoft.com/office/officeart/2018/2/layout/IconVerticalSolidList"/>
    <dgm:cxn modelId="{E67405C6-58A6-4BD1-87AC-010D9EF340BF}" type="presParOf" srcId="{9980D35F-2118-4C83-9732-EF5CBBCA6FCA}" destId="{DFE25A03-8A30-40B2-A251-4BE180558007}" srcOrd="0" destOrd="0" presId="urn:microsoft.com/office/officeart/2018/2/layout/IconVerticalSolidList"/>
    <dgm:cxn modelId="{244E9B3D-250F-4D1D-9284-2349C5E4EF7F}" type="presParOf" srcId="{9980D35F-2118-4C83-9732-EF5CBBCA6FCA}" destId="{6B154ADC-7C71-49D8-B272-61A29620255E}" srcOrd="1" destOrd="0" presId="urn:microsoft.com/office/officeart/2018/2/layout/IconVerticalSolidList"/>
    <dgm:cxn modelId="{FF0506F1-1B9E-47E3-AF0A-DDBF9B31D0EE}" type="presParOf" srcId="{9980D35F-2118-4C83-9732-EF5CBBCA6FCA}" destId="{C94C9083-F19A-454E-BE10-DDDCEFD0B4A0}" srcOrd="2" destOrd="0" presId="urn:microsoft.com/office/officeart/2018/2/layout/IconVerticalSolidList"/>
    <dgm:cxn modelId="{C7239360-C14C-4642-B728-CA1056795C7D}" type="presParOf" srcId="{9980D35F-2118-4C83-9732-EF5CBBCA6FCA}" destId="{8ABDDEF2-D3EE-48F5-810E-D8B8D64CB1D1}" srcOrd="3" destOrd="0" presId="urn:microsoft.com/office/officeart/2018/2/layout/IconVerticalSolidList"/>
    <dgm:cxn modelId="{6F3279CE-8917-4EF1-A234-27FC6C39FDF6}" type="presParOf" srcId="{C54DDAD1-57E2-410C-AC1B-2D57D298F048}" destId="{F7E222F4-C766-4010-93A0-7F5C3ECC40EC}" srcOrd="1" destOrd="0" presId="urn:microsoft.com/office/officeart/2018/2/layout/IconVerticalSolidList"/>
    <dgm:cxn modelId="{37DAB135-C11D-43AA-B6D6-3BCCFB0C64EF}" type="presParOf" srcId="{C54DDAD1-57E2-410C-AC1B-2D57D298F048}" destId="{87D36025-EDF2-4358-A23A-5EE20443630A}" srcOrd="2" destOrd="0" presId="urn:microsoft.com/office/officeart/2018/2/layout/IconVerticalSolidList"/>
    <dgm:cxn modelId="{87BC9BD5-3469-4707-96C3-150ED01591D8}" type="presParOf" srcId="{87D36025-EDF2-4358-A23A-5EE20443630A}" destId="{E7329DE9-6CBC-4222-BA02-41C8593CFC1E}" srcOrd="0" destOrd="0" presId="urn:microsoft.com/office/officeart/2018/2/layout/IconVerticalSolidList"/>
    <dgm:cxn modelId="{5C091AE1-02CD-4182-B483-D3F3220B80F1}" type="presParOf" srcId="{87D36025-EDF2-4358-A23A-5EE20443630A}" destId="{1E7A56FE-768E-48F9-ABA8-AAF197C8B2AB}" srcOrd="1" destOrd="0" presId="urn:microsoft.com/office/officeart/2018/2/layout/IconVerticalSolidList"/>
    <dgm:cxn modelId="{9652C9A7-CAA5-4654-8165-06B5CEA6D2D3}" type="presParOf" srcId="{87D36025-EDF2-4358-A23A-5EE20443630A}" destId="{A63FC64D-8217-4E60-AC79-C557D2F90AF3}" srcOrd="2" destOrd="0" presId="urn:microsoft.com/office/officeart/2018/2/layout/IconVerticalSolidList"/>
    <dgm:cxn modelId="{C508AD7D-D52C-49D0-AC01-018F430387B6}" type="presParOf" srcId="{87D36025-EDF2-4358-A23A-5EE20443630A}" destId="{24D6C1C7-45DC-4D9D-8D3C-EF806EEEC836}" srcOrd="3" destOrd="0" presId="urn:microsoft.com/office/officeart/2018/2/layout/IconVerticalSolidList"/>
    <dgm:cxn modelId="{AAC131DC-5FF1-46BB-9F2B-AB5E92C6621C}" type="presParOf" srcId="{C54DDAD1-57E2-410C-AC1B-2D57D298F048}" destId="{950A0348-0898-470C-8DF1-782CE8070D06}" srcOrd="3" destOrd="0" presId="urn:microsoft.com/office/officeart/2018/2/layout/IconVerticalSolidList"/>
    <dgm:cxn modelId="{7B6FC3DD-B1BB-47D6-AB8F-BF484D592FC7}" type="presParOf" srcId="{C54DDAD1-57E2-410C-AC1B-2D57D298F048}" destId="{02DBEA77-C4FA-4163-88D1-D6B72205D221}" srcOrd="4" destOrd="0" presId="urn:microsoft.com/office/officeart/2018/2/layout/IconVerticalSolidList"/>
    <dgm:cxn modelId="{34E7FC5C-21A3-4CEB-B75F-1CB6D391A346}" type="presParOf" srcId="{02DBEA77-C4FA-4163-88D1-D6B72205D221}" destId="{625AEBC4-C6DD-430A-8F95-BBF226EF4AB3}" srcOrd="0" destOrd="0" presId="urn:microsoft.com/office/officeart/2018/2/layout/IconVerticalSolidList"/>
    <dgm:cxn modelId="{426A1151-6796-4DFD-B229-4EDCBA3357E5}" type="presParOf" srcId="{02DBEA77-C4FA-4163-88D1-D6B72205D221}" destId="{9EC1BAA1-CEB2-4B9D-A637-07137D038F05}" srcOrd="1" destOrd="0" presId="urn:microsoft.com/office/officeart/2018/2/layout/IconVerticalSolidList"/>
    <dgm:cxn modelId="{3B98EEC3-0427-4C71-B4DB-84ED1B805665}" type="presParOf" srcId="{02DBEA77-C4FA-4163-88D1-D6B72205D221}" destId="{0E4092B3-0527-4E96-B2A5-2B7CA6F4A4FC}" srcOrd="2" destOrd="0" presId="urn:microsoft.com/office/officeart/2018/2/layout/IconVerticalSolidList"/>
    <dgm:cxn modelId="{D4B1EBBD-185E-4D68-A0AA-3E0148E57A22}" type="presParOf" srcId="{02DBEA77-C4FA-4163-88D1-D6B72205D221}" destId="{DEB2A193-A1DC-4B26-848A-CC858F8E3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STRUKTUR DAN POLA RUANG</a:t>
          </a:r>
        </a:p>
        <a:p>
          <a:pPr algn="ctr"/>
          <a:r>
            <a:rPr lang="en-US" sz="1400" dirty="0" smtClean="0"/>
            <a:t>(</a:t>
          </a:r>
          <a:r>
            <a:rPr lang="en-US" sz="1400" dirty="0" err="1" smtClean="0"/>
            <a:t>jaringan</a:t>
          </a:r>
          <a:r>
            <a:rPr lang="en-US" sz="1400" dirty="0" smtClean="0"/>
            <a:t> </a:t>
          </a:r>
          <a:r>
            <a:rPr lang="en-US" sz="1400" dirty="0" err="1" smtClean="0"/>
            <a:t>transportasi</a:t>
          </a:r>
          <a:r>
            <a:rPr lang="en-US" sz="1400" dirty="0" smtClean="0"/>
            <a:t>, </a:t>
          </a:r>
          <a:r>
            <a:rPr lang="en-US" sz="1400" dirty="0" err="1" smtClean="0"/>
            <a:t>komunikasi</a:t>
          </a:r>
          <a:r>
            <a:rPr lang="en-US" sz="1400" dirty="0" smtClean="0"/>
            <a:t>, </a:t>
          </a:r>
          <a:r>
            <a:rPr lang="en-US" sz="1400" dirty="0" err="1" smtClean="0"/>
            <a:t>infrastruktur</a:t>
          </a:r>
          <a:r>
            <a:rPr lang="en-US" sz="1400" dirty="0" smtClean="0"/>
            <a:t>, </a:t>
          </a:r>
          <a:r>
            <a:rPr lang="en-US" sz="1400" dirty="0" err="1" smtClean="0"/>
            <a:t>dll</a:t>
          </a:r>
          <a:r>
            <a:rPr lang="en-US" sz="1400" dirty="0" smtClean="0"/>
            <a:t>)</a:t>
          </a:r>
          <a:endParaRPr lang="en-US" sz="1400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1</a:t>
          </a: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TUJUAN WISATA</a:t>
          </a:r>
          <a:endParaRPr lang="en-US" sz="1400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2</a:t>
          </a: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ATRAKSI WISATA PERAIRAN</a:t>
          </a:r>
        </a:p>
        <a:p>
          <a:pPr algn="ctr"/>
          <a:r>
            <a:rPr lang="en-US" sz="1400" dirty="0" smtClean="0"/>
            <a:t>(</a:t>
          </a:r>
          <a:r>
            <a:rPr lang="en-US" sz="1400" dirty="0" err="1" smtClean="0"/>
            <a:t>Berjemur</a:t>
          </a:r>
          <a:r>
            <a:rPr lang="en-US" sz="1400" dirty="0" smtClean="0"/>
            <a:t>, </a:t>
          </a:r>
          <a:r>
            <a:rPr lang="en-US" sz="1400" dirty="0" err="1" smtClean="0"/>
            <a:t>berenang</a:t>
          </a:r>
          <a:r>
            <a:rPr lang="en-US" sz="1400" dirty="0" smtClean="0"/>
            <a:t>, </a:t>
          </a:r>
          <a:r>
            <a:rPr lang="en-US" sz="1400" dirty="0" err="1" smtClean="0"/>
            <a:t>rekreasi</a:t>
          </a:r>
          <a:r>
            <a:rPr lang="en-US" sz="1400" dirty="0" smtClean="0"/>
            <a:t> </a:t>
          </a:r>
          <a:r>
            <a:rPr lang="en-US" sz="1400" dirty="0" err="1" smtClean="0"/>
            <a:t>pantai</a:t>
          </a:r>
          <a:r>
            <a:rPr lang="en-US" sz="1400" dirty="0" smtClean="0"/>
            <a:t>, </a:t>
          </a:r>
          <a:r>
            <a:rPr lang="en-US" sz="1400" dirty="0" err="1" smtClean="0"/>
            <a:t>selam</a:t>
          </a:r>
          <a:r>
            <a:rPr lang="en-US" sz="1400" dirty="0" smtClean="0"/>
            <a:t>, </a:t>
          </a:r>
          <a:r>
            <a:rPr lang="en-US" sz="1400" dirty="0" err="1" smtClean="0"/>
            <a:t>dll</a:t>
          </a:r>
          <a:r>
            <a:rPr lang="en-US" sz="1400" dirty="0" smtClean="0"/>
            <a:t>)</a:t>
          </a:r>
          <a:endParaRPr lang="en-US" sz="1400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3</a:t>
          </a:r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9"/>
      <dgm:spPr/>
    </dgm:pt>
    <dgm:pt modelId="{B510E1DB-3720-2045-A15B-D53248B697B7}" type="pres">
      <dgm:prSet presAssocID="{AAC263CB-8256-4B03-92FE-1622698FB3E9}" presName="lineArrowNode" presStyleLbl="alignAccFollowNode1" presStyleIdx="1" presStyleCnt="9"/>
      <dgm:spPr/>
    </dgm:pt>
    <dgm:pt modelId="{CE8B700A-AC6F-0E47-AEFA-DA760C3E6A6D}" type="pres">
      <dgm:prSet presAssocID="{808B76D0-8EC7-469A-93AC-7A6017188A9D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9"/>
      <dgm:spPr/>
    </dgm:pt>
    <dgm:pt modelId="{C1172316-FFE1-2D41-82E9-8EB0F5EACF76}" type="pres">
      <dgm:prSet presAssocID="{4E8D2E69-0173-4BD3-B96A-7A9C5DD12B47}" presName="lineArrowNode" presStyleLbl="alignAccFollowNode1" presStyleIdx="4" presStyleCnt="9"/>
      <dgm:spPr/>
    </dgm:pt>
    <dgm:pt modelId="{D40ADF37-3E5B-2D42-9470-8264667346F7}" type="pres">
      <dgm:prSet presAssocID="{FEF1E80E-8A9E-4B0A-817C-2A4CFDCF3FB2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9"/>
      <dgm:spPr/>
    </dgm:pt>
    <dgm:pt modelId="{35A0AD7D-4761-5A4E-8421-A0D0A060E3A2}" type="pres">
      <dgm:prSet presAssocID="{93A6A030-ABAB-4EFA-B539-0FDB3E07C1EF}" presName="lineArrowNode" presStyleLbl="alignAccFollowNode1" presStyleIdx="7" presStyleCnt="9"/>
      <dgm:spPr/>
    </dgm:pt>
    <dgm:pt modelId="{2E09C126-5366-AA41-9BAD-31AD467B40A9}" type="pres">
      <dgm:prSet presAssocID="{BFE0749E-E343-4A6F-BD09-2810EE6B4BD7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ADD50-26D6-4482-BA33-3DC9E20D9C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FE12B84-80D7-4A83-A8C8-3EF8C0E509B9}">
      <dgm:prSet phldrT="[Text]"/>
      <dgm:spPr/>
      <dgm:t>
        <a:bodyPr/>
        <a:lstStyle/>
        <a:p>
          <a:r>
            <a:rPr lang="en-US" dirty="0" smtClean="0"/>
            <a:t>ZOONING</a:t>
          </a:r>
          <a:endParaRPr lang="en-US" dirty="0"/>
        </a:p>
      </dgm:t>
    </dgm:pt>
    <dgm:pt modelId="{69EFA634-A516-4BE5-80E0-B32FCBCEFC79}" type="parTrans" cxnId="{E6048EAA-AD62-4547-82F5-91B0E06B4AA8}">
      <dgm:prSet/>
      <dgm:spPr/>
      <dgm:t>
        <a:bodyPr/>
        <a:lstStyle/>
        <a:p>
          <a:endParaRPr lang="en-US"/>
        </a:p>
      </dgm:t>
    </dgm:pt>
    <dgm:pt modelId="{CDB4D43D-D6F4-4D2E-8B43-34360FACAED7}" type="sibTrans" cxnId="{E6048EAA-AD62-4547-82F5-91B0E06B4AA8}">
      <dgm:prSet/>
      <dgm:spPr/>
      <dgm:t>
        <a:bodyPr/>
        <a:lstStyle/>
        <a:p>
          <a:endParaRPr lang="en-US"/>
        </a:p>
      </dgm:t>
    </dgm:pt>
    <dgm:pt modelId="{34A82740-7B6C-46C4-921D-BB40B2B91CC3}">
      <dgm:prSet phldrT="[Text]"/>
      <dgm:spPr/>
      <dgm:t>
        <a:bodyPr/>
        <a:lstStyle/>
        <a:p>
          <a:r>
            <a:rPr lang="en-US" dirty="0" smtClean="0"/>
            <a:t>CLUSTERING</a:t>
          </a:r>
          <a:endParaRPr lang="en-US" dirty="0"/>
        </a:p>
      </dgm:t>
    </dgm:pt>
    <dgm:pt modelId="{627CF590-9D14-4BBB-B7E1-F0C4426C3AD1}" type="parTrans" cxnId="{3363B7F8-741D-4CC1-9F3F-BD882077D73D}">
      <dgm:prSet/>
      <dgm:spPr/>
      <dgm:t>
        <a:bodyPr/>
        <a:lstStyle/>
        <a:p>
          <a:endParaRPr lang="en-US"/>
        </a:p>
      </dgm:t>
    </dgm:pt>
    <dgm:pt modelId="{44B4239A-0CD6-445C-A8FF-399804766AD2}" type="sibTrans" cxnId="{3363B7F8-741D-4CC1-9F3F-BD882077D73D}">
      <dgm:prSet/>
      <dgm:spPr/>
      <dgm:t>
        <a:bodyPr/>
        <a:lstStyle/>
        <a:p>
          <a:endParaRPr lang="en-US"/>
        </a:p>
      </dgm:t>
    </dgm:pt>
    <dgm:pt modelId="{1487AACF-26A2-4646-915C-6FE266F26A74}" type="pres">
      <dgm:prSet presAssocID="{063ADD50-26D6-4482-BA33-3DC9E20D9C57}" presName="compositeShape" presStyleCnt="0">
        <dgm:presLayoutVars>
          <dgm:dir/>
          <dgm:resizeHandles/>
        </dgm:presLayoutVars>
      </dgm:prSet>
      <dgm:spPr/>
    </dgm:pt>
    <dgm:pt modelId="{E4A4C297-316D-4A45-A199-DA387DA76712}" type="pres">
      <dgm:prSet presAssocID="{063ADD50-26D6-4482-BA33-3DC9E20D9C57}" presName="pyramid" presStyleLbl="node1" presStyleIdx="0" presStyleCnt="1"/>
      <dgm:spPr/>
    </dgm:pt>
    <dgm:pt modelId="{272CB418-A2AA-4F17-9350-89ECF3FD018C}" type="pres">
      <dgm:prSet presAssocID="{063ADD50-26D6-4482-BA33-3DC9E20D9C57}" presName="theList" presStyleCnt="0"/>
      <dgm:spPr/>
    </dgm:pt>
    <dgm:pt modelId="{41DF0451-ED30-4EF4-BC50-3BAD054F9D56}" type="pres">
      <dgm:prSet presAssocID="{7FE12B84-80D7-4A83-A8C8-3EF8C0E509B9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939FE-46C7-4FF9-AE41-DE2F3AE99F53}" type="pres">
      <dgm:prSet presAssocID="{7FE12B84-80D7-4A83-A8C8-3EF8C0E509B9}" presName="aSpace" presStyleCnt="0"/>
      <dgm:spPr/>
    </dgm:pt>
    <dgm:pt modelId="{85D75A49-9280-4119-A893-A93783EBF4A5}" type="pres">
      <dgm:prSet presAssocID="{34A82740-7B6C-46C4-921D-BB40B2B91CC3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C25DC-F970-4EA6-9BE7-219B942C83BB}" type="pres">
      <dgm:prSet presAssocID="{34A82740-7B6C-46C4-921D-BB40B2B91CC3}" presName="aSpace" presStyleCnt="0"/>
      <dgm:spPr/>
    </dgm:pt>
  </dgm:ptLst>
  <dgm:cxnLst>
    <dgm:cxn modelId="{2FAFE996-6D14-4022-A904-88914913C7B2}" type="presOf" srcId="{7FE12B84-80D7-4A83-A8C8-3EF8C0E509B9}" destId="{41DF0451-ED30-4EF4-BC50-3BAD054F9D56}" srcOrd="0" destOrd="0" presId="urn:microsoft.com/office/officeart/2005/8/layout/pyramid2"/>
    <dgm:cxn modelId="{EA7F7EC9-9530-4358-84DE-53C3915DA1D4}" type="presOf" srcId="{34A82740-7B6C-46C4-921D-BB40B2B91CC3}" destId="{85D75A49-9280-4119-A893-A93783EBF4A5}" srcOrd="0" destOrd="0" presId="urn:microsoft.com/office/officeart/2005/8/layout/pyramid2"/>
    <dgm:cxn modelId="{E6048EAA-AD62-4547-82F5-91B0E06B4AA8}" srcId="{063ADD50-26D6-4482-BA33-3DC9E20D9C57}" destId="{7FE12B84-80D7-4A83-A8C8-3EF8C0E509B9}" srcOrd="0" destOrd="0" parTransId="{69EFA634-A516-4BE5-80E0-B32FCBCEFC79}" sibTransId="{CDB4D43D-D6F4-4D2E-8B43-34360FACAED7}"/>
    <dgm:cxn modelId="{3363B7F8-741D-4CC1-9F3F-BD882077D73D}" srcId="{063ADD50-26D6-4482-BA33-3DC9E20D9C57}" destId="{34A82740-7B6C-46C4-921D-BB40B2B91CC3}" srcOrd="1" destOrd="0" parTransId="{627CF590-9D14-4BBB-B7E1-F0C4426C3AD1}" sibTransId="{44B4239A-0CD6-445C-A8FF-399804766AD2}"/>
    <dgm:cxn modelId="{9A97191F-89B9-4874-8C51-9A6CC81A8F8D}" type="presOf" srcId="{063ADD50-26D6-4482-BA33-3DC9E20D9C57}" destId="{1487AACF-26A2-4646-915C-6FE266F26A74}" srcOrd="0" destOrd="0" presId="urn:microsoft.com/office/officeart/2005/8/layout/pyramid2"/>
    <dgm:cxn modelId="{12D77C2E-143D-4AA0-B0D0-79B97BD8852D}" type="presParOf" srcId="{1487AACF-26A2-4646-915C-6FE266F26A74}" destId="{E4A4C297-316D-4A45-A199-DA387DA76712}" srcOrd="0" destOrd="0" presId="urn:microsoft.com/office/officeart/2005/8/layout/pyramid2"/>
    <dgm:cxn modelId="{D4589FF8-982F-4852-8B43-98BFC634AA8F}" type="presParOf" srcId="{1487AACF-26A2-4646-915C-6FE266F26A74}" destId="{272CB418-A2AA-4F17-9350-89ECF3FD018C}" srcOrd="1" destOrd="0" presId="urn:microsoft.com/office/officeart/2005/8/layout/pyramid2"/>
    <dgm:cxn modelId="{10C100A4-8D69-4878-84D1-A8B1C0BF64E0}" type="presParOf" srcId="{272CB418-A2AA-4F17-9350-89ECF3FD018C}" destId="{41DF0451-ED30-4EF4-BC50-3BAD054F9D56}" srcOrd="0" destOrd="0" presId="urn:microsoft.com/office/officeart/2005/8/layout/pyramid2"/>
    <dgm:cxn modelId="{0A395E99-5BB9-47DE-9344-D8CD7F3E79AA}" type="presParOf" srcId="{272CB418-A2AA-4F17-9350-89ECF3FD018C}" destId="{F13939FE-46C7-4FF9-AE41-DE2F3AE99F53}" srcOrd="1" destOrd="0" presId="urn:microsoft.com/office/officeart/2005/8/layout/pyramid2"/>
    <dgm:cxn modelId="{BB9D18FF-BC99-4032-8349-3ED9F9A21910}" type="presParOf" srcId="{272CB418-A2AA-4F17-9350-89ECF3FD018C}" destId="{85D75A49-9280-4119-A893-A93783EBF4A5}" srcOrd="2" destOrd="0" presId="urn:microsoft.com/office/officeart/2005/8/layout/pyramid2"/>
    <dgm:cxn modelId="{E69AB3F5-767D-4B1A-9EEC-365F3F337DC2}" type="presParOf" srcId="{272CB418-A2AA-4F17-9350-89ECF3FD018C}" destId="{986C25DC-F970-4EA6-9BE7-219B942C83B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KAWASAN PEMANFAATAN UMUM</a:t>
          </a:r>
          <a:endParaRPr lang="en-US" sz="1400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1</a:t>
          </a: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KAWASAN KONSERVASI</a:t>
          </a:r>
          <a:endParaRPr lang="en-US" sz="1400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2</a:t>
          </a: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/>
          <a:r>
            <a:rPr lang="en-US" sz="1400" dirty="0" smtClean="0"/>
            <a:t>KAWASAN STRATEGI</a:t>
          </a:r>
          <a:endParaRPr lang="en-US" sz="1400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3</a:t>
          </a:r>
        </a:p>
      </dgm:t>
    </dgm:pt>
    <dgm:pt modelId="{D43EFB6E-5B47-4028-9678-8F3848F92E6B}">
      <dgm:prSet custT="1"/>
      <dgm:spPr/>
      <dgm:t>
        <a:bodyPr/>
        <a:lstStyle/>
        <a:p>
          <a:r>
            <a:rPr lang="en-US" sz="1400" dirty="0" smtClean="0"/>
            <a:t>ALUR LAUT</a:t>
          </a:r>
          <a:endParaRPr lang="en-US" sz="1400" dirty="0"/>
        </a:p>
      </dgm:t>
    </dgm:pt>
    <dgm:pt modelId="{14AEDFA8-EF13-4B38-83BD-8ED21C5C5908}" type="parTrans" cxnId="{805B9732-8D7D-4635-9BBC-C5D581B00F2D}">
      <dgm:prSet/>
      <dgm:spPr/>
      <dgm:t>
        <a:bodyPr/>
        <a:lstStyle/>
        <a:p>
          <a:endParaRPr lang="en-US"/>
        </a:p>
      </dgm:t>
    </dgm:pt>
    <dgm:pt modelId="{161B0351-8A03-4BB0-8992-F51A289B331D}" type="sibTrans" cxnId="{805B9732-8D7D-4635-9BBC-C5D581B00F2D}">
      <dgm:prSet/>
      <dgm:spPr/>
      <dgm:t>
        <a:bodyPr/>
        <a:lstStyle/>
        <a:p>
          <a:endParaRPr lang="en-US"/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12"/>
      <dgm:spPr/>
    </dgm:pt>
    <dgm:pt modelId="{B510E1DB-3720-2045-A15B-D53248B697B7}" type="pres">
      <dgm:prSet presAssocID="{AAC263CB-8256-4B03-92FE-1622698FB3E9}" presName="lineArrowNode" presStyleLbl="alignAccFollowNode1" presStyleIdx="1" presStyleCnt="12"/>
      <dgm:spPr/>
    </dgm:pt>
    <dgm:pt modelId="{CE8B700A-AC6F-0E47-AEFA-DA760C3E6A6D}" type="pres">
      <dgm:prSet presAssocID="{808B76D0-8EC7-469A-93AC-7A6017188A9D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12"/>
      <dgm:spPr/>
    </dgm:pt>
    <dgm:pt modelId="{C1172316-FFE1-2D41-82E9-8EB0F5EACF76}" type="pres">
      <dgm:prSet presAssocID="{4E8D2E69-0173-4BD3-B96A-7A9C5DD12B47}" presName="lineArrowNode" presStyleLbl="alignAccFollowNode1" presStyleIdx="4" presStyleCnt="12"/>
      <dgm:spPr/>
    </dgm:pt>
    <dgm:pt modelId="{D40ADF37-3E5B-2D42-9470-8264667346F7}" type="pres">
      <dgm:prSet presAssocID="{FEF1E80E-8A9E-4B0A-817C-2A4CFDCF3FB2}" presName="sibTransNodeCircle" presStyleLbl="alignNode1" presStyleIdx="1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12"/>
      <dgm:spPr/>
    </dgm:pt>
    <dgm:pt modelId="{35A0AD7D-4761-5A4E-8421-A0D0A060E3A2}" type="pres">
      <dgm:prSet presAssocID="{93A6A030-ABAB-4EFA-B539-0FDB3E07C1EF}" presName="lineArrowNode" presStyleLbl="alignAccFollowNode1" presStyleIdx="7" presStyleCnt="12"/>
      <dgm:spPr/>
    </dgm:pt>
    <dgm:pt modelId="{2E09C126-5366-AA41-9BAD-31AD467B40A9}" type="pres">
      <dgm:prSet presAssocID="{BFE0749E-E343-4A6F-BD09-2810EE6B4BD7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9C0DA-D370-4817-8E6E-FE22B6EA31A4}" type="pres">
      <dgm:prSet presAssocID="{BFE0749E-E343-4A6F-BD09-2810EE6B4BD7}" presName="sibTransComposite" presStyleCnt="0"/>
      <dgm:spPr/>
    </dgm:pt>
    <dgm:pt modelId="{7BBA89DE-2A9D-41DF-8DBE-EFF2F9A7C641}" type="pres">
      <dgm:prSet presAssocID="{D43EFB6E-5B47-4028-9678-8F3848F92E6B}" presName="compositeNode" presStyleCnt="0"/>
      <dgm:spPr/>
    </dgm:pt>
    <dgm:pt modelId="{D3F234F1-E54C-4C56-BDFB-8C5990C7148C}" type="pres">
      <dgm:prSet presAssocID="{D43EFB6E-5B47-4028-9678-8F3848F92E6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2F1DE9-8C42-4770-9922-FB519DBA54B6}" type="pres">
      <dgm:prSet presAssocID="{D43EFB6E-5B47-4028-9678-8F3848F92E6B}" presName="parSh" presStyleCnt="0"/>
      <dgm:spPr/>
    </dgm:pt>
    <dgm:pt modelId="{4333DE77-F859-4224-959E-E06C56D6EA3D}" type="pres">
      <dgm:prSet presAssocID="{D43EFB6E-5B47-4028-9678-8F3848F92E6B}" presName="lineNode" presStyleLbl="alignAccFollowNode1" presStyleIdx="9" presStyleCnt="12"/>
      <dgm:spPr/>
    </dgm:pt>
    <dgm:pt modelId="{F99E1249-6EC9-4491-804E-B9E2C773FE12}" type="pres">
      <dgm:prSet presAssocID="{D43EFB6E-5B47-4028-9678-8F3848F92E6B}" presName="lineArrowNode" presStyleLbl="alignAccFollowNode1" presStyleIdx="10" presStyleCnt="12"/>
      <dgm:spPr/>
    </dgm:pt>
    <dgm:pt modelId="{451A7B1D-EED4-4734-8122-8E42F6A7BAD1}" type="pres">
      <dgm:prSet presAssocID="{161B0351-8A03-4BB0-8992-F51A289B331D}" presName="sibTransNodeCircle" presStyleLbl="alignNode1" presStyleIdx="3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536A565-0BC5-4A89-82CF-B71D29CFB0FA}" type="pres">
      <dgm:prSet presAssocID="{161B0351-8A03-4BB0-8992-F51A289B331D}" presName="spacerBetweenCircleAndCallout" presStyleCnt="0">
        <dgm:presLayoutVars/>
      </dgm:prSet>
      <dgm:spPr/>
    </dgm:pt>
    <dgm:pt modelId="{91D984C7-5DA9-4074-9B3B-7B3D83B76ADD}" type="pres">
      <dgm:prSet presAssocID="{D43EFB6E-5B47-4028-9678-8F3848F92E6B}" presName="nodeText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7FC3C4F1-71C0-479E-93D8-1DD7247D7A4A}" type="presOf" srcId="{161B0351-8A03-4BB0-8992-F51A289B331D}" destId="{451A7B1D-EED4-4734-8122-8E42F6A7BAD1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805B9732-8D7D-4635-9BBC-C5D581B00F2D}" srcId="{D4503D04-C97E-4622-AE07-D0307CB3B4CA}" destId="{D43EFB6E-5B47-4028-9678-8F3848F92E6B}" srcOrd="3" destOrd="0" parTransId="{14AEDFA8-EF13-4B38-83BD-8ED21C5C5908}" sibTransId="{161B0351-8A03-4BB0-8992-F51A289B331D}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1A9BE870-DB2C-4AF9-B5D5-E6DF0F552DBA}" type="presOf" srcId="{D43EFB6E-5B47-4028-9678-8F3848F92E6B}" destId="{91D984C7-5DA9-4074-9B3B-7B3D83B76ADD}" srcOrd="0" destOrd="0" presId="urn:microsoft.com/office/officeart/2016/7/layout/LinearArrowProcessNumbered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  <dgm:cxn modelId="{C1D25341-0DB4-4F49-9719-5C75674D42F5}" type="presParOf" srcId="{3C40F323-2A26-1146-9131-B2D8B599E05D}" destId="{E829C0DA-D370-4817-8E6E-FE22B6EA31A4}" srcOrd="5" destOrd="0" presId="urn:microsoft.com/office/officeart/2016/7/layout/LinearArrowProcessNumbered"/>
    <dgm:cxn modelId="{F271970C-4A92-41BE-ADA2-24AC63859007}" type="presParOf" srcId="{3C40F323-2A26-1146-9131-B2D8B599E05D}" destId="{7BBA89DE-2A9D-41DF-8DBE-EFF2F9A7C641}" srcOrd="6" destOrd="0" presId="urn:microsoft.com/office/officeart/2016/7/layout/LinearArrowProcessNumbered"/>
    <dgm:cxn modelId="{60F20560-5832-4E81-8B09-42A190861818}" type="presParOf" srcId="{7BBA89DE-2A9D-41DF-8DBE-EFF2F9A7C641}" destId="{D3F234F1-E54C-4C56-BDFB-8C5990C7148C}" srcOrd="0" destOrd="0" presId="urn:microsoft.com/office/officeart/2016/7/layout/LinearArrowProcessNumbered"/>
    <dgm:cxn modelId="{7EB3E979-E7F9-4E68-A483-606C573FCED6}" type="presParOf" srcId="{7BBA89DE-2A9D-41DF-8DBE-EFF2F9A7C641}" destId="{9C2F1DE9-8C42-4770-9922-FB519DBA54B6}" srcOrd="1" destOrd="0" presId="urn:microsoft.com/office/officeart/2016/7/layout/LinearArrowProcessNumbered"/>
    <dgm:cxn modelId="{C58D6DE3-1121-42B9-ABF5-414CE976C3DE}" type="presParOf" srcId="{9C2F1DE9-8C42-4770-9922-FB519DBA54B6}" destId="{4333DE77-F859-4224-959E-E06C56D6EA3D}" srcOrd="0" destOrd="0" presId="urn:microsoft.com/office/officeart/2016/7/layout/LinearArrowProcessNumbered"/>
    <dgm:cxn modelId="{6B5B76C3-C639-49C9-9EB4-CCEC5B222F49}" type="presParOf" srcId="{9C2F1DE9-8C42-4770-9922-FB519DBA54B6}" destId="{F99E1249-6EC9-4491-804E-B9E2C773FE12}" srcOrd="1" destOrd="0" presId="urn:microsoft.com/office/officeart/2016/7/layout/LinearArrowProcessNumbered"/>
    <dgm:cxn modelId="{C54A083C-79DF-49AD-9F75-3320DBE6F15A}" type="presParOf" srcId="{9C2F1DE9-8C42-4770-9922-FB519DBA54B6}" destId="{451A7B1D-EED4-4734-8122-8E42F6A7BAD1}" srcOrd="2" destOrd="0" presId="urn:microsoft.com/office/officeart/2016/7/layout/LinearArrowProcessNumbered"/>
    <dgm:cxn modelId="{1367ABCA-54C2-4DC1-A072-036DBBB2FB98}" type="presParOf" srcId="{9C2F1DE9-8C42-4770-9922-FB519DBA54B6}" destId="{9536A565-0BC5-4A89-82CF-B71D29CFB0FA}" srcOrd="3" destOrd="0" presId="urn:microsoft.com/office/officeart/2016/7/layout/LinearArrowProcessNumbered"/>
    <dgm:cxn modelId="{2ED8527B-70E8-4D6F-A2BE-7B1DF9CEDEBF}" type="presParOf" srcId="{7BBA89DE-2A9D-41DF-8DBE-EFF2F9A7C641}" destId="{91D984C7-5DA9-4074-9B3B-7B3D83B76ADD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F785EB-5E0E-4163-AFE4-06050ED9015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B72A7-1824-44BD-BD4D-E5EAC6058933}">
      <dgm:prSet phldrT="[Text]"/>
      <dgm:spPr/>
      <dgm:t>
        <a:bodyPr/>
        <a:lstStyle/>
        <a:p>
          <a:r>
            <a:rPr lang="en-US" dirty="0" smtClean="0"/>
            <a:t>Area </a:t>
          </a:r>
          <a:r>
            <a:rPr lang="en-US" dirty="0" err="1" smtClean="0"/>
            <a:t>Penanganan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E36313EC-167C-406A-A0DE-C98159943D3F}" type="parTrans" cxnId="{2B54EE8B-5FCF-43A5-AC30-1647DB91B357}">
      <dgm:prSet/>
      <dgm:spPr/>
      <dgm:t>
        <a:bodyPr/>
        <a:lstStyle/>
        <a:p>
          <a:endParaRPr lang="en-US"/>
        </a:p>
      </dgm:t>
    </dgm:pt>
    <dgm:pt modelId="{A82F8631-EFDB-4798-9A67-178E7CC0800D}" type="sibTrans" cxnId="{2B54EE8B-5FCF-43A5-AC30-1647DB91B357}">
      <dgm:prSet/>
      <dgm:spPr/>
      <dgm:t>
        <a:bodyPr/>
        <a:lstStyle/>
        <a:p>
          <a:endParaRPr lang="en-US"/>
        </a:p>
      </dgm:t>
    </dgm:pt>
    <dgm:pt modelId="{DEE8DF23-E69B-4C1B-BEAF-84633BA195E5}">
      <dgm:prSet phldrT="[Text]"/>
      <dgm:spPr/>
      <dgm:t>
        <a:bodyPr/>
        <a:lstStyle/>
        <a:p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Dukung</a:t>
          </a:r>
          <a:endParaRPr lang="en-US" dirty="0"/>
        </a:p>
      </dgm:t>
    </dgm:pt>
    <dgm:pt modelId="{4A5946B2-5923-4003-9C1D-33F73A1405BA}" type="parTrans" cxnId="{55177478-A385-4A3F-BEA1-758AA34D5161}">
      <dgm:prSet/>
      <dgm:spPr/>
      <dgm:t>
        <a:bodyPr/>
        <a:lstStyle/>
        <a:p>
          <a:endParaRPr lang="en-US"/>
        </a:p>
      </dgm:t>
    </dgm:pt>
    <dgm:pt modelId="{D1CDB99B-F3C5-4F62-90DB-C445243DBC90}" type="sibTrans" cxnId="{55177478-A385-4A3F-BEA1-758AA34D5161}">
      <dgm:prSet/>
      <dgm:spPr/>
      <dgm:t>
        <a:bodyPr/>
        <a:lstStyle/>
        <a:p>
          <a:endParaRPr lang="en-US"/>
        </a:p>
      </dgm:t>
    </dgm:pt>
    <dgm:pt modelId="{E31732A3-7B7E-4541-B6CA-A9D695B23CBB}">
      <dgm:prSet phldrT="[Text]"/>
      <dgm:spPr/>
      <dgm:t>
        <a:bodyPr/>
        <a:lstStyle/>
        <a:p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Pengunjung</a:t>
          </a:r>
          <a:r>
            <a:rPr lang="en-US" dirty="0" smtClean="0"/>
            <a:t>/</a:t>
          </a:r>
          <a:r>
            <a:rPr lang="en-US" dirty="0" err="1" smtClean="0"/>
            <a:t>wisatwan</a:t>
          </a:r>
          <a:endParaRPr lang="en-US" dirty="0"/>
        </a:p>
      </dgm:t>
    </dgm:pt>
    <dgm:pt modelId="{4026F76F-64CF-4918-8C98-DB4038D64633}" type="parTrans" cxnId="{7452D8D7-A99F-44D5-99C3-076467BD0DF0}">
      <dgm:prSet/>
      <dgm:spPr/>
      <dgm:t>
        <a:bodyPr/>
        <a:lstStyle/>
        <a:p>
          <a:endParaRPr lang="en-US"/>
        </a:p>
      </dgm:t>
    </dgm:pt>
    <dgm:pt modelId="{2E5EAAE6-8ED8-4191-A3E5-0367D3776402}" type="sibTrans" cxnId="{7452D8D7-A99F-44D5-99C3-076467BD0DF0}">
      <dgm:prSet/>
      <dgm:spPr/>
      <dgm:t>
        <a:bodyPr/>
        <a:lstStyle/>
        <a:p>
          <a:endParaRPr lang="en-US"/>
        </a:p>
      </dgm:t>
    </dgm:pt>
    <dgm:pt modelId="{9E04867A-E532-4361-AC50-CEBA2D038B5B}">
      <dgm:prSet phldrT="[Text]"/>
      <dgm:spPr/>
      <dgm:t>
        <a:bodyPr/>
        <a:lstStyle/>
        <a:p>
          <a:r>
            <a:rPr lang="en-US" dirty="0" err="1" smtClean="0"/>
            <a:t>Kajian</a:t>
          </a:r>
          <a:r>
            <a:rPr lang="en-US" dirty="0" smtClean="0"/>
            <a:t> </a:t>
          </a:r>
          <a:r>
            <a:rPr lang="en-US" dirty="0" err="1" smtClean="0"/>
            <a:t>Pendekatan</a:t>
          </a:r>
          <a:endParaRPr lang="en-US" dirty="0"/>
        </a:p>
      </dgm:t>
    </dgm:pt>
    <dgm:pt modelId="{965D59B5-D20F-4400-85CB-0F39FF0263A4}" type="parTrans" cxnId="{7E99835A-9554-4D8D-A8CB-1EC53A363527}">
      <dgm:prSet/>
      <dgm:spPr/>
      <dgm:t>
        <a:bodyPr/>
        <a:lstStyle/>
        <a:p>
          <a:endParaRPr lang="en-US"/>
        </a:p>
      </dgm:t>
    </dgm:pt>
    <dgm:pt modelId="{21C806B8-2810-4AB4-A98B-B251683385CC}" type="sibTrans" cxnId="{7E99835A-9554-4D8D-A8CB-1EC53A363527}">
      <dgm:prSet/>
      <dgm:spPr/>
      <dgm:t>
        <a:bodyPr/>
        <a:lstStyle/>
        <a:p>
          <a:endParaRPr lang="en-US"/>
        </a:p>
      </dgm:t>
    </dgm:pt>
    <dgm:pt modelId="{90AA8152-5EE5-4C94-ABD1-3DE5E264A2CE}">
      <dgm:prSet phldrT="[Text]"/>
      <dgm:spPr/>
      <dgm:t>
        <a:bodyPr/>
        <a:lstStyle/>
        <a:p>
          <a:r>
            <a:rPr lang="en-US" dirty="0" err="1" smtClean="0"/>
            <a:t>Kajian</a:t>
          </a:r>
          <a:r>
            <a:rPr lang="en-US" dirty="0" smtClean="0"/>
            <a:t> </a:t>
          </a:r>
          <a:r>
            <a:rPr lang="en-US" dirty="0" err="1" smtClean="0"/>
            <a:t>Ekologi</a:t>
          </a:r>
          <a:endParaRPr lang="en-US" dirty="0"/>
        </a:p>
      </dgm:t>
    </dgm:pt>
    <dgm:pt modelId="{526E0916-CA95-4DF6-819D-C55A5AB3F5AE}" type="parTrans" cxnId="{6272FADB-931D-4D6E-819D-CECA7B3EB1FA}">
      <dgm:prSet/>
      <dgm:spPr/>
      <dgm:t>
        <a:bodyPr/>
        <a:lstStyle/>
        <a:p>
          <a:endParaRPr lang="en-US"/>
        </a:p>
      </dgm:t>
    </dgm:pt>
    <dgm:pt modelId="{AC413446-47B9-4701-B474-C9A2EAB65650}" type="sibTrans" cxnId="{6272FADB-931D-4D6E-819D-CECA7B3EB1FA}">
      <dgm:prSet/>
      <dgm:spPr/>
      <dgm:t>
        <a:bodyPr/>
        <a:lstStyle/>
        <a:p>
          <a:endParaRPr lang="en-US"/>
        </a:p>
      </dgm:t>
    </dgm:pt>
    <dgm:pt modelId="{35319528-4FFC-4595-9031-C9AC96D95CF6}">
      <dgm:prSet phldrT="[Text]"/>
      <dgm:spPr/>
      <dgm:t>
        <a:bodyPr/>
        <a:lstStyle/>
        <a:p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endParaRPr lang="en-US" dirty="0"/>
        </a:p>
      </dgm:t>
    </dgm:pt>
    <dgm:pt modelId="{4C998133-0D36-4F18-98DD-7D58B93C28D1}" type="parTrans" cxnId="{0BB68908-AE5E-4C45-B8A5-FAC7C1770EBA}">
      <dgm:prSet/>
      <dgm:spPr/>
      <dgm:t>
        <a:bodyPr/>
        <a:lstStyle/>
        <a:p>
          <a:endParaRPr lang="en-US"/>
        </a:p>
      </dgm:t>
    </dgm:pt>
    <dgm:pt modelId="{AF32A988-C723-4F1A-8E80-0133AFBD0201}" type="sibTrans" cxnId="{0BB68908-AE5E-4C45-B8A5-FAC7C1770EBA}">
      <dgm:prSet/>
      <dgm:spPr/>
      <dgm:t>
        <a:bodyPr/>
        <a:lstStyle/>
        <a:p>
          <a:endParaRPr lang="en-US"/>
        </a:p>
      </dgm:t>
    </dgm:pt>
    <dgm:pt modelId="{19CBF826-AF2B-4613-AD73-F14303667956}">
      <dgm:prSet/>
      <dgm:spPr/>
      <dgm:t>
        <a:bodyPr/>
        <a:lstStyle/>
        <a:p>
          <a:r>
            <a:rPr lang="en-US" dirty="0" err="1" smtClean="0"/>
            <a:t>Pemusatan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distribusi</a:t>
          </a:r>
          <a:r>
            <a:rPr lang="en-US" dirty="0" smtClean="0"/>
            <a:t> </a:t>
          </a:r>
          <a:r>
            <a:rPr lang="en-US" dirty="0" err="1" smtClean="0"/>
            <a:t>Wisatawan</a:t>
          </a:r>
          <a:endParaRPr lang="en-US" dirty="0"/>
        </a:p>
      </dgm:t>
    </dgm:pt>
    <dgm:pt modelId="{DA32438E-F290-4CAC-B8A2-B10E2AA53D47}" type="parTrans" cxnId="{704F375C-5C82-4AEC-90F1-4E0A2EEF417F}">
      <dgm:prSet/>
      <dgm:spPr/>
      <dgm:t>
        <a:bodyPr/>
        <a:lstStyle/>
        <a:p>
          <a:endParaRPr lang="en-US"/>
        </a:p>
      </dgm:t>
    </dgm:pt>
    <dgm:pt modelId="{36CFD3E2-0411-49CD-8B7B-03E24FBB8EDB}" type="sibTrans" cxnId="{704F375C-5C82-4AEC-90F1-4E0A2EEF417F}">
      <dgm:prSet/>
      <dgm:spPr/>
      <dgm:t>
        <a:bodyPr/>
        <a:lstStyle/>
        <a:p>
          <a:endParaRPr lang="en-US"/>
        </a:p>
      </dgm:t>
    </dgm:pt>
    <dgm:pt modelId="{F57320E8-53AF-4D4B-BE1C-1BC5D1C39742}">
      <dgm:prSet/>
      <dgm:spPr/>
      <dgm:t>
        <a:bodyPr/>
        <a:lstStyle/>
        <a:p>
          <a:r>
            <a:rPr lang="en-US" dirty="0" err="1" smtClean="0"/>
            <a:t>Penentuan</a:t>
          </a:r>
          <a:r>
            <a:rPr lang="en-US" dirty="0" smtClean="0"/>
            <a:t> area </a:t>
          </a:r>
          <a:r>
            <a:rPr lang="en-US" dirty="0" err="1" smtClean="0"/>
            <a:t>lokasi</a:t>
          </a:r>
          <a:r>
            <a:rPr lang="en-US" dirty="0" smtClean="0"/>
            <a:t> </a:t>
          </a:r>
          <a:r>
            <a:rPr lang="en-US" dirty="0" err="1" smtClean="0"/>
            <a:t>sensitif</a:t>
          </a:r>
          <a:endParaRPr lang="en-US" dirty="0"/>
        </a:p>
      </dgm:t>
    </dgm:pt>
    <dgm:pt modelId="{DFFD0C90-75BE-4039-B840-F8F9D5ADC163}" type="parTrans" cxnId="{7480E275-7F61-4937-9004-239787D59EA3}">
      <dgm:prSet/>
      <dgm:spPr/>
      <dgm:t>
        <a:bodyPr/>
        <a:lstStyle/>
        <a:p>
          <a:endParaRPr lang="en-US"/>
        </a:p>
      </dgm:t>
    </dgm:pt>
    <dgm:pt modelId="{75DC5D73-D7C5-4BDF-BD0C-E49DB2BEF0F1}" type="sibTrans" cxnId="{7480E275-7F61-4937-9004-239787D59EA3}">
      <dgm:prSet/>
      <dgm:spPr/>
      <dgm:t>
        <a:bodyPr/>
        <a:lstStyle/>
        <a:p>
          <a:endParaRPr lang="en-US"/>
        </a:p>
      </dgm:t>
    </dgm:pt>
    <dgm:pt modelId="{25AA0C1D-FD1F-48BA-B773-80334AE9FD3C}">
      <dgm:prSet/>
      <dgm:spPr/>
      <dgm:t>
        <a:bodyPr/>
        <a:lstStyle/>
        <a:p>
          <a:r>
            <a:rPr lang="en-US" dirty="0" err="1" smtClean="0"/>
            <a:t>Perencanaan</a:t>
          </a:r>
          <a:r>
            <a:rPr lang="en-US" dirty="0" smtClean="0"/>
            <a:t> Wilayah</a:t>
          </a:r>
          <a:endParaRPr lang="en-US" dirty="0"/>
        </a:p>
      </dgm:t>
    </dgm:pt>
    <dgm:pt modelId="{BB1576B8-82A3-4970-97CB-41183D6E83F7}" type="parTrans" cxnId="{A851071A-7128-4399-B74E-C0AC224F330A}">
      <dgm:prSet/>
      <dgm:spPr/>
      <dgm:t>
        <a:bodyPr/>
        <a:lstStyle/>
        <a:p>
          <a:endParaRPr lang="en-US"/>
        </a:p>
      </dgm:t>
    </dgm:pt>
    <dgm:pt modelId="{69927D0F-CD3F-4D0B-943F-C091B7131C9D}" type="sibTrans" cxnId="{A851071A-7128-4399-B74E-C0AC224F330A}">
      <dgm:prSet/>
      <dgm:spPr/>
      <dgm:t>
        <a:bodyPr/>
        <a:lstStyle/>
        <a:p>
          <a:endParaRPr lang="en-US"/>
        </a:p>
      </dgm:t>
    </dgm:pt>
    <dgm:pt modelId="{AF985550-09DB-40F1-B470-C1A7C57B481A}">
      <dgm:prSet/>
      <dgm:spPr/>
      <dgm:t>
        <a:bodyPr/>
        <a:lstStyle/>
        <a:p>
          <a:r>
            <a:rPr lang="en-US" dirty="0" err="1" smtClean="0"/>
            <a:t>Kajian</a:t>
          </a:r>
          <a:r>
            <a:rPr lang="en-US" dirty="0" smtClean="0"/>
            <a:t> </a:t>
          </a:r>
          <a:r>
            <a:rPr lang="en-US" dirty="0" err="1" smtClean="0"/>
            <a:t>Persepsi</a:t>
          </a:r>
          <a:endParaRPr lang="en-US" dirty="0"/>
        </a:p>
      </dgm:t>
    </dgm:pt>
    <dgm:pt modelId="{BDAEBCEA-A173-4E88-B76B-0F5869C49FDF}" type="parTrans" cxnId="{2EC6D53C-A310-456D-9D19-5AAC98BD27A8}">
      <dgm:prSet/>
      <dgm:spPr/>
      <dgm:t>
        <a:bodyPr/>
        <a:lstStyle/>
        <a:p>
          <a:endParaRPr lang="en-US"/>
        </a:p>
      </dgm:t>
    </dgm:pt>
    <dgm:pt modelId="{C046973A-2BE0-4E2B-96DF-797AEFF2C906}" type="sibTrans" cxnId="{2EC6D53C-A310-456D-9D19-5AAC98BD27A8}">
      <dgm:prSet/>
      <dgm:spPr/>
      <dgm:t>
        <a:bodyPr/>
        <a:lstStyle/>
        <a:p>
          <a:endParaRPr lang="en-US"/>
        </a:p>
      </dgm:t>
    </dgm:pt>
    <dgm:pt modelId="{E8A624F9-04F2-4147-9E81-E64CF060E828}" type="pres">
      <dgm:prSet presAssocID="{8EF785EB-5E0E-4163-AFE4-06050ED901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3B9886-D9D2-472F-8870-4E8BAAB23F18}" type="pres">
      <dgm:prSet presAssocID="{43CB72A7-1824-44BD-BD4D-E5EAC6058933}" presName="root" presStyleCnt="0"/>
      <dgm:spPr/>
    </dgm:pt>
    <dgm:pt modelId="{E224A9DF-19E1-41CF-A154-FCF59641B1A2}" type="pres">
      <dgm:prSet presAssocID="{43CB72A7-1824-44BD-BD4D-E5EAC6058933}" presName="rootComposite" presStyleCnt="0"/>
      <dgm:spPr/>
    </dgm:pt>
    <dgm:pt modelId="{C7D728F2-AD53-4D21-8C6E-06E0BE64E7AC}" type="pres">
      <dgm:prSet presAssocID="{43CB72A7-1824-44BD-BD4D-E5EAC6058933}" presName="rootText" presStyleLbl="node1" presStyleIdx="0" presStyleCnt="2" custScaleX="199515"/>
      <dgm:spPr/>
      <dgm:t>
        <a:bodyPr/>
        <a:lstStyle/>
        <a:p>
          <a:endParaRPr lang="en-US"/>
        </a:p>
      </dgm:t>
    </dgm:pt>
    <dgm:pt modelId="{F2E59CEC-9697-46B8-8A16-90CE8ECC1AAB}" type="pres">
      <dgm:prSet presAssocID="{43CB72A7-1824-44BD-BD4D-E5EAC6058933}" presName="rootConnector" presStyleLbl="node1" presStyleIdx="0" presStyleCnt="2"/>
      <dgm:spPr/>
      <dgm:t>
        <a:bodyPr/>
        <a:lstStyle/>
        <a:p>
          <a:endParaRPr lang="en-US"/>
        </a:p>
      </dgm:t>
    </dgm:pt>
    <dgm:pt modelId="{ABE82E98-A0FE-4E4D-B8A7-51933A7E2050}" type="pres">
      <dgm:prSet presAssocID="{43CB72A7-1824-44BD-BD4D-E5EAC6058933}" presName="childShape" presStyleCnt="0"/>
      <dgm:spPr/>
    </dgm:pt>
    <dgm:pt modelId="{4ABBAB25-193C-4020-B1CA-57D447F599E9}" type="pres">
      <dgm:prSet presAssocID="{4A5946B2-5923-4003-9C1D-33F73A1405BA}" presName="Name13" presStyleLbl="parChTrans1D2" presStyleIdx="0" presStyleCnt="8" custSzX="464539"/>
      <dgm:spPr/>
      <dgm:t>
        <a:bodyPr/>
        <a:lstStyle/>
        <a:p>
          <a:endParaRPr lang="en-US"/>
        </a:p>
      </dgm:t>
    </dgm:pt>
    <dgm:pt modelId="{57E7C5C7-403A-466A-927D-C93179DF572E}" type="pres">
      <dgm:prSet presAssocID="{DEE8DF23-E69B-4C1B-BEAF-84633BA195E5}" presName="childText" presStyleLbl="bgAcc1" presStyleIdx="0" presStyleCnt="8" custScaleX="19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18B77-8F97-44EC-94AA-9B8B6EEFC12F}" type="pres">
      <dgm:prSet presAssocID="{4026F76F-64CF-4918-8C98-DB4038D64633}" presName="Name13" presStyleLbl="parChTrans1D2" presStyleIdx="1" presStyleCnt="8" custSzX="464539"/>
      <dgm:spPr/>
      <dgm:t>
        <a:bodyPr/>
        <a:lstStyle/>
        <a:p>
          <a:endParaRPr lang="en-US"/>
        </a:p>
      </dgm:t>
    </dgm:pt>
    <dgm:pt modelId="{B01CBD03-ED72-418D-BAA2-2DA4AFEF4E22}" type="pres">
      <dgm:prSet presAssocID="{E31732A3-7B7E-4541-B6CA-A9D695B23CBB}" presName="childText" presStyleLbl="bgAcc1" presStyleIdx="1" presStyleCnt="8" custScaleX="19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68B8F-7053-4B1C-BA9A-0750B87D860D}" type="pres">
      <dgm:prSet presAssocID="{DA32438E-F290-4CAC-B8A2-B10E2AA53D47}" presName="Name13" presStyleLbl="parChTrans1D2" presStyleIdx="2" presStyleCnt="8" custSzX="464539"/>
      <dgm:spPr/>
      <dgm:t>
        <a:bodyPr/>
        <a:lstStyle/>
        <a:p>
          <a:endParaRPr lang="en-US"/>
        </a:p>
      </dgm:t>
    </dgm:pt>
    <dgm:pt modelId="{47BF5285-4210-450E-B0C0-94A2971B8867}" type="pres">
      <dgm:prSet presAssocID="{19CBF826-AF2B-4613-AD73-F14303667956}" presName="childText" presStyleLbl="bgAcc1" presStyleIdx="2" presStyleCnt="8" custScaleX="19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B86B9-BEB2-4EC1-BD52-F300CDAC3A39}" type="pres">
      <dgm:prSet presAssocID="{DFFD0C90-75BE-4039-B840-F8F9D5ADC163}" presName="Name13" presStyleLbl="parChTrans1D2" presStyleIdx="3" presStyleCnt="8"/>
      <dgm:spPr/>
      <dgm:t>
        <a:bodyPr/>
        <a:lstStyle/>
        <a:p>
          <a:endParaRPr lang="en-US"/>
        </a:p>
      </dgm:t>
    </dgm:pt>
    <dgm:pt modelId="{916A31C8-CDF3-4F16-BDF5-5EF5E1E68A05}" type="pres">
      <dgm:prSet presAssocID="{F57320E8-53AF-4D4B-BE1C-1BC5D1C39742}" presName="childText" presStyleLbl="bgAcc1" presStyleIdx="3" presStyleCnt="8" custScaleX="197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AE30F-A82C-4E4A-B774-2AB3F559744D}" type="pres">
      <dgm:prSet presAssocID="{9E04867A-E532-4361-AC50-CEBA2D038B5B}" presName="root" presStyleCnt="0"/>
      <dgm:spPr/>
    </dgm:pt>
    <dgm:pt modelId="{A8D77F48-8FE8-47A8-A04E-589035126A33}" type="pres">
      <dgm:prSet presAssocID="{9E04867A-E532-4361-AC50-CEBA2D038B5B}" presName="rootComposite" presStyleCnt="0"/>
      <dgm:spPr/>
    </dgm:pt>
    <dgm:pt modelId="{F5EB2DFB-3B25-4499-B1D0-CAF86DA99BA7}" type="pres">
      <dgm:prSet presAssocID="{9E04867A-E532-4361-AC50-CEBA2D038B5B}" presName="rootText" presStyleLbl="node1" presStyleIdx="1" presStyleCnt="2" custScaleX="199515"/>
      <dgm:spPr/>
      <dgm:t>
        <a:bodyPr/>
        <a:lstStyle/>
        <a:p>
          <a:endParaRPr lang="en-US"/>
        </a:p>
      </dgm:t>
    </dgm:pt>
    <dgm:pt modelId="{ADFF1664-9CEB-441B-92F1-91D887447622}" type="pres">
      <dgm:prSet presAssocID="{9E04867A-E532-4361-AC50-CEBA2D038B5B}" presName="rootConnector" presStyleLbl="node1" presStyleIdx="1" presStyleCnt="2"/>
      <dgm:spPr/>
      <dgm:t>
        <a:bodyPr/>
        <a:lstStyle/>
        <a:p>
          <a:endParaRPr lang="en-US"/>
        </a:p>
      </dgm:t>
    </dgm:pt>
    <dgm:pt modelId="{A7752039-3477-44A5-A920-5671E640D1DA}" type="pres">
      <dgm:prSet presAssocID="{9E04867A-E532-4361-AC50-CEBA2D038B5B}" presName="childShape" presStyleCnt="0"/>
      <dgm:spPr/>
    </dgm:pt>
    <dgm:pt modelId="{E05C58A5-C13A-4E73-923A-C4C837B91AA4}" type="pres">
      <dgm:prSet presAssocID="{526E0916-CA95-4DF6-819D-C55A5AB3F5AE}" presName="Name13" presStyleLbl="parChTrans1D2" presStyleIdx="4" presStyleCnt="8" custSzX="464539"/>
      <dgm:spPr/>
      <dgm:t>
        <a:bodyPr/>
        <a:lstStyle/>
        <a:p>
          <a:endParaRPr lang="en-US"/>
        </a:p>
      </dgm:t>
    </dgm:pt>
    <dgm:pt modelId="{1F4BBD05-08D5-49B5-8213-7B628931ADAD}" type="pres">
      <dgm:prSet presAssocID="{90AA8152-5EE5-4C94-ABD1-3DE5E264A2CE}" presName="childText" presStyleLbl="bgAcc1" presStyleIdx="4" presStyleCnt="8" custScaleX="19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B4855-B626-43A7-B9EE-BC11EE94776C}" type="pres">
      <dgm:prSet presAssocID="{4C998133-0D36-4F18-98DD-7D58B93C28D1}" presName="Name13" presStyleLbl="parChTrans1D2" presStyleIdx="5" presStyleCnt="8" custSzX="464539"/>
      <dgm:spPr/>
      <dgm:t>
        <a:bodyPr/>
        <a:lstStyle/>
        <a:p>
          <a:endParaRPr lang="en-US"/>
        </a:p>
      </dgm:t>
    </dgm:pt>
    <dgm:pt modelId="{C45EDF70-A73A-4B0E-BDFC-A7F314D1BA30}" type="pres">
      <dgm:prSet presAssocID="{35319528-4FFC-4595-9031-C9AC96D95CF6}" presName="childText" presStyleLbl="bgAcc1" presStyleIdx="5" presStyleCnt="8" custScaleX="199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ACF2-E658-4B51-A6B7-921474C3412F}" type="pres">
      <dgm:prSet presAssocID="{BB1576B8-82A3-4970-97CB-41183D6E83F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D2B3E095-F307-4DD5-B897-A4F1A00CC80B}" type="pres">
      <dgm:prSet presAssocID="{25AA0C1D-FD1F-48BA-B773-80334AE9FD3C}" presName="childText" presStyleLbl="bgAcc1" presStyleIdx="6" presStyleCnt="8" custScaleX="19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8B260-AE60-41A5-8943-928BB53938E8}" type="pres">
      <dgm:prSet presAssocID="{BDAEBCEA-A173-4E88-B76B-0F5869C49FDF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F23C518-938E-48C3-9FF1-43CA77C7EA97}" type="pres">
      <dgm:prSet presAssocID="{AF985550-09DB-40F1-B470-C1A7C57B481A}" presName="childText" presStyleLbl="bgAcc1" presStyleIdx="7" presStyleCnt="8" custScaleX="19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C441D-FF09-4CB0-AC31-E7E32D17C8CE}" type="presOf" srcId="{DA32438E-F290-4CAC-B8A2-B10E2AA53D47}" destId="{9FC68B8F-7053-4B1C-BA9A-0750B87D860D}" srcOrd="0" destOrd="0" presId="urn:microsoft.com/office/officeart/2005/8/layout/hierarchy3"/>
    <dgm:cxn modelId="{5C6E1D2D-E4EE-4FFF-810F-401B8CBFCA8F}" type="presOf" srcId="{DFFD0C90-75BE-4039-B840-F8F9D5ADC163}" destId="{7E3B86B9-BEB2-4EC1-BD52-F300CDAC3A39}" srcOrd="0" destOrd="0" presId="urn:microsoft.com/office/officeart/2005/8/layout/hierarchy3"/>
    <dgm:cxn modelId="{7E99835A-9554-4D8D-A8CB-1EC53A363527}" srcId="{8EF785EB-5E0E-4163-AFE4-06050ED90152}" destId="{9E04867A-E532-4361-AC50-CEBA2D038B5B}" srcOrd="1" destOrd="0" parTransId="{965D59B5-D20F-4400-85CB-0F39FF0263A4}" sibTransId="{21C806B8-2810-4AB4-A98B-B251683385CC}"/>
    <dgm:cxn modelId="{8EBCA743-6103-43E4-8257-25CABB493560}" type="presOf" srcId="{25AA0C1D-FD1F-48BA-B773-80334AE9FD3C}" destId="{D2B3E095-F307-4DD5-B897-A4F1A00CC80B}" srcOrd="0" destOrd="0" presId="urn:microsoft.com/office/officeart/2005/8/layout/hierarchy3"/>
    <dgm:cxn modelId="{9194AE44-E4A3-4C93-9940-56310D40310C}" type="presOf" srcId="{19CBF826-AF2B-4613-AD73-F14303667956}" destId="{47BF5285-4210-450E-B0C0-94A2971B8867}" srcOrd="0" destOrd="0" presId="urn:microsoft.com/office/officeart/2005/8/layout/hierarchy3"/>
    <dgm:cxn modelId="{7452D8D7-A99F-44D5-99C3-076467BD0DF0}" srcId="{43CB72A7-1824-44BD-BD4D-E5EAC6058933}" destId="{E31732A3-7B7E-4541-B6CA-A9D695B23CBB}" srcOrd="1" destOrd="0" parTransId="{4026F76F-64CF-4918-8C98-DB4038D64633}" sibTransId="{2E5EAAE6-8ED8-4191-A3E5-0367D3776402}"/>
    <dgm:cxn modelId="{DD794A2C-2B9E-4298-BB55-E90A3CA32B38}" type="presOf" srcId="{DEE8DF23-E69B-4C1B-BEAF-84633BA195E5}" destId="{57E7C5C7-403A-466A-927D-C93179DF572E}" srcOrd="0" destOrd="0" presId="urn:microsoft.com/office/officeart/2005/8/layout/hierarchy3"/>
    <dgm:cxn modelId="{C5A2C550-5D5C-4152-81A7-BA7280815CC5}" type="presOf" srcId="{BB1576B8-82A3-4970-97CB-41183D6E83F7}" destId="{1AB1ACF2-E658-4B51-A6B7-921474C3412F}" srcOrd="0" destOrd="0" presId="urn:microsoft.com/office/officeart/2005/8/layout/hierarchy3"/>
    <dgm:cxn modelId="{547519B2-CFCF-45FE-B71A-3C5A19031C4A}" type="presOf" srcId="{4A5946B2-5923-4003-9C1D-33F73A1405BA}" destId="{4ABBAB25-193C-4020-B1CA-57D447F599E9}" srcOrd="0" destOrd="0" presId="urn:microsoft.com/office/officeart/2005/8/layout/hierarchy3"/>
    <dgm:cxn modelId="{A851071A-7128-4399-B74E-C0AC224F330A}" srcId="{9E04867A-E532-4361-AC50-CEBA2D038B5B}" destId="{25AA0C1D-FD1F-48BA-B773-80334AE9FD3C}" srcOrd="2" destOrd="0" parTransId="{BB1576B8-82A3-4970-97CB-41183D6E83F7}" sibTransId="{69927D0F-CD3F-4D0B-943F-C091B7131C9D}"/>
    <dgm:cxn modelId="{55177478-A385-4A3F-BEA1-758AA34D5161}" srcId="{43CB72A7-1824-44BD-BD4D-E5EAC6058933}" destId="{DEE8DF23-E69B-4C1B-BEAF-84633BA195E5}" srcOrd="0" destOrd="0" parTransId="{4A5946B2-5923-4003-9C1D-33F73A1405BA}" sibTransId="{D1CDB99B-F3C5-4F62-90DB-C445243DBC90}"/>
    <dgm:cxn modelId="{E8DDAAFC-DFD5-4E61-BADD-2DA4CB326AE6}" type="presOf" srcId="{8EF785EB-5E0E-4163-AFE4-06050ED90152}" destId="{E8A624F9-04F2-4147-9E81-E64CF060E828}" srcOrd="0" destOrd="0" presId="urn:microsoft.com/office/officeart/2005/8/layout/hierarchy3"/>
    <dgm:cxn modelId="{6272FADB-931D-4D6E-819D-CECA7B3EB1FA}" srcId="{9E04867A-E532-4361-AC50-CEBA2D038B5B}" destId="{90AA8152-5EE5-4C94-ABD1-3DE5E264A2CE}" srcOrd="0" destOrd="0" parTransId="{526E0916-CA95-4DF6-819D-C55A5AB3F5AE}" sibTransId="{AC413446-47B9-4701-B474-C9A2EAB65650}"/>
    <dgm:cxn modelId="{20AB2192-8D18-4FC2-B41C-0C4BE2E1D813}" type="presOf" srcId="{AF985550-09DB-40F1-B470-C1A7C57B481A}" destId="{0F23C518-938E-48C3-9FF1-43CA77C7EA97}" srcOrd="0" destOrd="0" presId="urn:microsoft.com/office/officeart/2005/8/layout/hierarchy3"/>
    <dgm:cxn modelId="{704F375C-5C82-4AEC-90F1-4E0A2EEF417F}" srcId="{43CB72A7-1824-44BD-BD4D-E5EAC6058933}" destId="{19CBF826-AF2B-4613-AD73-F14303667956}" srcOrd="2" destOrd="0" parTransId="{DA32438E-F290-4CAC-B8A2-B10E2AA53D47}" sibTransId="{36CFD3E2-0411-49CD-8B7B-03E24FBB8EDB}"/>
    <dgm:cxn modelId="{3F853AEE-899E-4146-A0D5-BD9A2E833BFB}" type="presOf" srcId="{4C998133-0D36-4F18-98DD-7D58B93C28D1}" destId="{B06B4855-B626-43A7-B9EE-BC11EE94776C}" srcOrd="0" destOrd="0" presId="urn:microsoft.com/office/officeart/2005/8/layout/hierarchy3"/>
    <dgm:cxn modelId="{C2F92AE0-3663-4A99-BCFF-E2ADA8CE2693}" type="presOf" srcId="{90AA8152-5EE5-4C94-ABD1-3DE5E264A2CE}" destId="{1F4BBD05-08D5-49B5-8213-7B628931ADAD}" srcOrd="0" destOrd="0" presId="urn:microsoft.com/office/officeart/2005/8/layout/hierarchy3"/>
    <dgm:cxn modelId="{AEE1FC1B-D53E-4691-8049-F3C54E0C586E}" type="presOf" srcId="{9E04867A-E532-4361-AC50-CEBA2D038B5B}" destId="{F5EB2DFB-3B25-4499-B1D0-CAF86DA99BA7}" srcOrd="0" destOrd="0" presId="urn:microsoft.com/office/officeart/2005/8/layout/hierarchy3"/>
    <dgm:cxn modelId="{DD3D4C24-085E-45F4-BF33-C9093B5B9C0F}" type="presOf" srcId="{43CB72A7-1824-44BD-BD4D-E5EAC6058933}" destId="{C7D728F2-AD53-4D21-8C6E-06E0BE64E7AC}" srcOrd="0" destOrd="0" presId="urn:microsoft.com/office/officeart/2005/8/layout/hierarchy3"/>
    <dgm:cxn modelId="{384C4779-3FCC-4AF9-BD7F-757A1437F42A}" type="presOf" srcId="{BDAEBCEA-A173-4E88-B76B-0F5869C49FDF}" destId="{0A18B260-AE60-41A5-8943-928BB53938E8}" srcOrd="0" destOrd="0" presId="urn:microsoft.com/office/officeart/2005/8/layout/hierarchy3"/>
    <dgm:cxn modelId="{7480E275-7F61-4937-9004-239787D59EA3}" srcId="{43CB72A7-1824-44BD-BD4D-E5EAC6058933}" destId="{F57320E8-53AF-4D4B-BE1C-1BC5D1C39742}" srcOrd="3" destOrd="0" parTransId="{DFFD0C90-75BE-4039-B840-F8F9D5ADC163}" sibTransId="{75DC5D73-D7C5-4BDF-BD0C-E49DB2BEF0F1}"/>
    <dgm:cxn modelId="{C869C2F2-7580-4086-8F6D-A2CE6D9A3E77}" type="presOf" srcId="{4026F76F-64CF-4918-8C98-DB4038D64633}" destId="{D8118B77-8F97-44EC-94AA-9B8B6EEFC12F}" srcOrd="0" destOrd="0" presId="urn:microsoft.com/office/officeart/2005/8/layout/hierarchy3"/>
    <dgm:cxn modelId="{0BB68908-AE5E-4C45-B8A5-FAC7C1770EBA}" srcId="{9E04867A-E532-4361-AC50-CEBA2D038B5B}" destId="{35319528-4FFC-4595-9031-C9AC96D95CF6}" srcOrd="1" destOrd="0" parTransId="{4C998133-0D36-4F18-98DD-7D58B93C28D1}" sibTransId="{AF32A988-C723-4F1A-8E80-0133AFBD0201}"/>
    <dgm:cxn modelId="{4B0DA73A-BADF-40FD-8BF0-6EED404DDF1E}" type="presOf" srcId="{35319528-4FFC-4595-9031-C9AC96D95CF6}" destId="{C45EDF70-A73A-4B0E-BDFC-A7F314D1BA30}" srcOrd="0" destOrd="0" presId="urn:microsoft.com/office/officeart/2005/8/layout/hierarchy3"/>
    <dgm:cxn modelId="{2B54EE8B-5FCF-43A5-AC30-1647DB91B357}" srcId="{8EF785EB-5E0E-4163-AFE4-06050ED90152}" destId="{43CB72A7-1824-44BD-BD4D-E5EAC6058933}" srcOrd="0" destOrd="0" parTransId="{E36313EC-167C-406A-A0DE-C98159943D3F}" sibTransId="{A82F8631-EFDB-4798-9A67-178E7CC0800D}"/>
    <dgm:cxn modelId="{2EC6D53C-A310-456D-9D19-5AAC98BD27A8}" srcId="{9E04867A-E532-4361-AC50-CEBA2D038B5B}" destId="{AF985550-09DB-40F1-B470-C1A7C57B481A}" srcOrd="3" destOrd="0" parTransId="{BDAEBCEA-A173-4E88-B76B-0F5869C49FDF}" sibTransId="{C046973A-2BE0-4E2B-96DF-797AEFF2C906}"/>
    <dgm:cxn modelId="{5DA548E8-266C-423E-B5C2-5D32518FACB5}" type="presOf" srcId="{43CB72A7-1824-44BD-BD4D-E5EAC6058933}" destId="{F2E59CEC-9697-46B8-8A16-90CE8ECC1AAB}" srcOrd="1" destOrd="0" presId="urn:microsoft.com/office/officeart/2005/8/layout/hierarchy3"/>
    <dgm:cxn modelId="{3690F515-7608-4710-87A0-55CA4579D080}" type="presOf" srcId="{526E0916-CA95-4DF6-819D-C55A5AB3F5AE}" destId="{E05C58A5-C13A-4E73-923A-C4C837B91AA4}" srcOrd="0" destOrd="0" presId="urn:microsoft.com/office/officeart/2005/8/layout/hierarchy3"/>
    <dgm:cxn modelId="{58B2E69B-9917-40CC-BD8D-401DE0BEA546}" type="presOf" srcId="{F57320E8-53AF-4D4B-BE1C-1BC5D1C39742}" destId="{916A31C8-CDF3-4F16-BDF5-5EF5E1E68A05}" srcOrd="0" destOrd="0" presId="urn:microsoft.com/office/officeart/2005/8/layout/hierarchy3"/>
    <dgm:cxn modelId="{746697AD-72C2-4DB0-983B-9C50BBFA6BA3}" type="presOf" srcId="{9E04867A-E532-4361-AC50-CEBA2D038B5B}" destId="{ADFF1664-9CEB-441B-92F1-91D887447622}" srcOrd="1" destOrd="0" presId="urn:microsoft.com/office/officeart/2005/8/layout/hierarchy3"/>
    <dgm:cxn modelId="{CA806E89-18AF-47D5-A4F1-BB667156AE08}" type="presOf" srcId="{E31732A3-7B7E-4541-B6CA-A9D695B23CBB}" destId="{B01CBD03-ED72-418D-BAA2-2DA4AFEF4E22}" srcOrd="0" destOrd="0" presId="urn:microsoft.com/office/officeart/2005/8/layout/hierarchy3"/>
    <dgm:cxn modelId="{14B74E94-2B52-43E1-A7CB-F102BC827F3E}" type="presParOf" srcId="{E8A624F9-04F2-4147-9E81-E64CF060E828}" destId="{E33B9886-D9D2-472F-8870-4E8BAAB23F18}" srcOrd="0" destOrd="0" presId="urn:microsoft.com/office/officeart/2005/8/layout/hierarchy3"/>
    <dgm:cxn modelId="{825BA333-F6FD-4EAA-AE0D-6B057D1BA957}" type="presParOf" srcId="{E33B9886-D9D2-472F-8870-4E8BAAB23F18}" destId="{E224A9DF-19E1-41CF-A154-FCF59641B1A2}" srcOrd="0" destOrd="0" presId="urn:microsoft.com/office/officeart/2005/8/layout/hierarchy3"/>
    <dgm:cxn modelId="{FC6F1070-6E59-4080-A7E1-B25736E65386}" type="presParOf" srcId="{E224A9DF-19E1-41CF-A154-FCF59641B1A2}" destId="{C7D728F2-AD53-4D21-8C6E-06E0BE64E7AC}" srcOrd="0" destOrd="0" presId="urn:microsoft.com/office/officeart/2005/8/layout/hierarchy3"/>
    <dgm:cxn modelId="{6A03749B-C0E3-44EA-A61B-205835C3BECF}" type="presParOf" srcId="{E224A9DF-19E1-41CF-A154-FCF59641B1A2}" destId="{F2E59CEC-9697-46B8-8A16-90CE8ECC1AAB}" srcOrd="1" destOrd="0" presId="urn:microsoft.com/office/officeart/2005/8/layout/hierarchy3"/>
    <dgm:cxn modelId="{B717540C-C5CB-4A6C-93BD-E60A1C0F6D14}" type="presParOf" srcId="{E33B9886-D9D2-472F-8870-4E8BAAB23F18}" destId="{ABE82E98-A0FE-4E4D-B8A7-51933A7E2050}" srcOrd="1" destOrd="0" presId="urn:microsoft.com/office/officeart/2005/8/layout/hierarchy3"/>
    <dgm:cxn modelId="{C7330061-72FD-4E46-B233-1CD9F914F7BF}" type="presParOf" srcId="{ABE82E98-A0FE-4E4D-B8A7-51933A7E2050}" destId="{4ABBAB25-193C-4020-B1CA-57D447F599E9}" srcOrd="0" destOrd="0" presId="urn:microsoft.com/office/officeart/2005/8/layout/hierarchy3"/>
    <dgm:cxn modelId="{1B6AB8EE-8C18-4E6A-8AD1-1A133CE0EEB4}" type="presParOf" srcId="{ABE82E98-A0FE-4E4D-B8A7-51933A7E2050}" destId="{57E7C5C7-403A-466A-927D-C93179DF572E}" srcOrd="1" destOrd="0" presId="urn:microsoft.com/office/officeart/2005/8/layout/hierarchy3"/>
    <dgm:cxn modelId="{6D1F7FD7-CC4C-45BE-BAE9-93B3F9F2F137}" type="presParOf" srcId="{ABE82E98-A0FE-4E4D-B8A7-51933A7E2050}" destId="{D8118B77-8F97-44EC-94AA-9B8B6EEFC12F}" srcOrd="2" destOrd="0" presId="urn:microsoft.com/office/officeart/2005/8/layout/hierarchy3"/>
    <dgm:cxn modelId="{3E872E88-268A-496F-9493-C0F8F2925A44}" type="presParOf" srcId="{ABE82E98-A0FE-4E4D-B8A7-51933A7E2050}" destId="{B01CBD03-ED72-418D-BAA2-2DA4AFEF4E22}" srcOrd="3" destOrd="0" presId="urn:microsoft.com/office/officeart/2005/8/layout/hierarchy3"/>
    <dgm:cxn modelId="{55A7CF69-F6D5-43EF-A188-DDB93199E2BD}" type="presParOf" srcId="{ABE82E98-A0FE-4E4D-B8A7-51933A7E2050}" destId="{9FC68B8F-7053-4B1C-BA9A-0750B87D860D}" srcOrd="4" destOrd="0" presId="urn:microsoft.com/office/officeart/2005/8/layout/hierarchy3"/>
    <dgm:cxn modelId="{2706CA27-1B0E-4DCB-A450-B259C4DE0186}" type="presParOf" srcId="{ABE82E98-A0FE-4E4D-B8A7-51933A7E2050}" destId="{47BF5285-4210-450E-B0C0-94A2971B8867}" srcOrd="5" destOrd="0" presId="urn:microsoft.com/office/officeart/2005/8/layout/hierarchy3"/>
    <dgm:cxn modelId="{4E252B2D-D37D-4A59-AAD4-AD61F6DAF7FC}" type="presParOf" srcId="{ABE82E98-A0FE-4E4D-B8A7-51933A7E2050}" destId="{7E3B86B9-BEB2-4EC1-BD52-F300CDAC3A39}" srcOrd="6" destOrd="0" presId="urn:microsoft.com/office/officeart/2005/8/layout/hierarchy3"/>
    <dgm:cxn modelId="{81ABE5C3-6A38-4B45-861C-278E71B69045}" type="presParOf" srcId="{ABE82E98-A0FE-4E4D-B8A7-51933A7E2050}" destId="{916A31C8-CDF3-4F16-BDF5-5EF5E1E68A05}" srcOrd="7" destOrd="0" presId="urn:microsoft.com/office/officeart/2005/8/layout/hierarchy3"/>
    <dgm:cxn modelId="{7303B76E-06A0-4A75-A681-6673399668CB}" type="presParOf" srcId="{E8A624F9-04F2-4147-9E81-E64CF060E828}" destId="{74EAE30F-A82C-4E4A-B774-2AB3F559744D}" srcOrd="1" destOrd="0" presId="urn:microsoft.com/office/officeart/2005/8/layout/hierarchy3"/>
    <dgm:cxn modelId="{E8FC975E-C1C7-4985-84EB-B120161EBABC}" type="presParOf" srcId="{74EAE30F-A82C-4E4A-B774-2AB3F559744D}" destId="{A8D77F48-8FE8-47A8-A04E-589035126A33}" srcOrd="0" destOrd="0" presId="urn:microsoft.com/office/officeart/2005/8/layout/hierarchy3"/>
    <dgm:cxn modelId="{45CC84BF-E090-48BF-B262-DBE1D738FB41}" type="presParOf" srcId="{A8D77F48-8FE8-47A8-A04E-589035126A33}" destId="{F5EB2DFB-3B25-4499-B1D0-CAF86DA99BA7}" srcOrd="0" destOrd="0" presId="urn:microsoft.com/office/officeart/2005/8/layout/hierarchy3"/>
    <dgm:cxn modelId="{5E9882AA-2698-45C7-9402-5FDBBBB1C16F}" type="presParOf" srcId="{A8D77F48-8FE8-47A8-A04E-589035126A33}" destId="{ADFF1664-9CEB-441B-92F1-91D887447622}" srcOrd="1" destOrd="0" presId="urn:microsoft.com/office/officeart/2005/8/layout/hierarchy3"/>
    <dgm:cxn modelId="{7CE783D0-29F4-42F8-82A9-8DC38AC2E03B}" type="presParOf" srcId="{74EAE30F-A82C-4E4A-B774-2AB3F559744D}" destId="{A7752039-3477-44A5-A920-5671E640D1DA}" srcOrd="1" destOrd="0" presId="urn:microsoft.com/office/officeart/2005/8/layout/hierarchy3"/>
    <dgm:cxn modelId="{0925816A-E98B-4181-AB76-0C5557522BAD}" type="presParOf" srcId="{A7752039-3477-44A5-A920-5671E640D1DA}" destId="{E05C58A5-C13A-4E73-923A-C4C837B91AA4}" srcOrd="0" destOrd="0" presId="urn:microsoft.com/office/officeart/2005/8/layout/hierarchy3"/>
    <dgm:cxn modelId="{1D84E3FC-34DA-441A-B1DF-0CF00D5B8D83}" type="presParOf" srcId="{A7752039-3477-44A5-A920-5671E640D1DA}" destId="{1F4BBD05-08D5-49B5-8213-7B628931ADAD}" srcOrd="1" destOrd="0" presId="urn:microsoft.com/office/officeart/2005/8/layout/hierarchy3"/>
    <dgm:cxn modelId="{AE7D61F3-00A2-4DCC-ABC8-9629F70F5986}" type="presParOf" srcId="{A7752039-3477-44A5-A920-5671E640D1DA}" destId="{B06B4855-B626-43A7-B9EE-BC11EE94776C}" srcOrd="2" destOrd="0" presId="urn:microsoft.com/office/officeart/2005/8/layout/hierarchy3"/>
    <dgm:cxn modelId="{3FFC93FF-2573-4CD0-AFA4-395B65A5EF9B}" type="presParOf" srcId="{A7752039-3477-44A5-A920-5671E640D1DA}" destId="{C45EDF70-A73A-4B0E-BDFC-A7F314D1BA30}" srcOrd="3" destOrd="0" presId="urn:microsoft.com/office/officeart/2005/8/layout/hierarchy3"/>
    <dgm:cxn modelId="{ADE0EAA4-9E5F-49E5-B7CA-DB99F9ED056A}" type="presParOf" srcId="{A7752039-3477-44A5-A920-5671E640D1DA}" destId="{1AB1ACF2-E658-4B51-A6B7-921474C3412F}" srcOrd="4" destOrd="0" presId="urn:microsoft.com/office/officeart/2005/8/layout/hierarchy3"/>
    <dgm:cxn modelId="{04448C4A-6161-490C-83CE-ACD6AC12C60B}" type="presParOf" srcId="{A7752039-3477-44A5-A920-5671E640D1DA}" destId="{D2B3E095-F307-4DD5-B897-A4F1A00CC80B}" srcOrd="5" destOrd="0" presId="urn:microsoft.com/office/officeart/2005/8/layout/hierarchy3"/>
    <dgm:cxn modelId="{7DC33F5B-C93B-4436-A943-150238C0E618}" type="presParOf" srcId="{A7752039-3477-44A5-A920-5671E640D1DA}" destId="{0A18B260-AE60-41A5-8943-928BB53938E8}" srcOrd="6" destOrd="0" presId="urn:microsoft.com/office/officeart/2005/8/layout/hierarchy3"/>
    <dgm:cxn modelId="{9A09C7B6-0953-4827-9AA6-8FD0CD6CB7D8}" type="presParOf" srcId="{A7752039-3477-44A5-A920-5671E640D1DA}" destId="{0F23C518-938E-48C3-9FF1-43CA77C7EA9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5A03-8A30-40B2-A251-4BE180558007}">
      <dsp:nvSpPr>
        <dsp:cNvPr id="0" name=""/>
        <dsp:cNvSpPr/>
      </dsp:nvSpPr>
      <dsp:spPr>
        <a:xfrm>
          <a:off x="0" y="3250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54ADC-7C71-49D8-B272-61A29620255E}">
      <dsp:nvSpPr>
        <dsp:cNvPr id="0" name=""/>
        <dsp:cNvSpPr/>
      </dsp:nvSpPr>
      <dsp:spPr>
        <a:xfrm>
          <a:off x="310013" y="233838"/>
          <a:ext cx="564212" cy="5636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DDEF2-D3EE-48F5-810E-D8B8D64CB1D1}">
      <dsp:nvSpPr>
        <dsp:cNvPr id="0" name=""/>
        <dsp:cNvSpPr/>
      </dsp:nvSpPr>
      <dsp:spPr>
        <a:xfrm>
          <a:off x="1184240" y="3250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accent6">
                  <a:lumMod val="50000"/>
                </a:schemeClr>
              </a:solidFill>
            </a:rPr>
            <a:t>Aktivitas</a:t>
          </a:r>
          <a:r>
            <a:rPr lang="en-US" sz="25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accent6">
                  <a:lumMod val="50000"/>
                </a:schemeClr>
              </a:solidFill>
            </a:rPr>
            <a:t>membutuhkan</a:t>
          </a:r>
          <a:r>
            <a:rPr lang="en-US" sz="25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accent6">
                  <a:lumMod val="50000"/>
                </a:schemeClr>
              </a:solidFill>
            </a:rPr>
            <a:t>ruang</a:t>
          </a:r>
          <a:endParaRPr lang="en-US" sz="25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84240" y="3250"/>
        <a:ext cx="4946138" cy="1025840"/>
      </dsp:txXfrm>
    </dsp:sp>
    <dsp:sp modelId="{E7329DE9-6CBC-4222-BA02-41C8593CFC1E}">
      <dsp:nvSpPr>
        <dsp:cNvPr id="0" name=""/>
        <dsp:cNvSpPr/>
      </dsp:nvSpPr>
      <dsp:spPr>
        <a:xfrm>
          <a:off x="0" y="1277779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56FE-768E-48F9-ABA8-AAF197C8B2AB}">
      <dsp:nvSpPr>
        <dsp:cNvPr id="0" name=""/>
        <dsp:cNvSpPr/>
      </dsp:nvSpPr>
      <dsp:spPr>
        <a:xfrm>
          <a:off x="310013" y="1508368"/>
          <a:ext cx="564212" cy="5636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C1C7-45DC-4D9D-8D3C-EF806EEEC836}">
      <dsp:nvSpPr>
        <dsp:cNvPr id="0" name=""/>
        <dsp:cNvSpPr/>
      </dsp:nvSpPr>
      <dsp:spPr>
        <a:xfrm>
          <a:off x="1184240" y="1277779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</a:rPr>
            <a:t>Pemanfaatan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ruang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untuk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lebih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dari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satu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pemanfaatan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menimbulkan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benturan</a:t>
          </a:r>
          <a:r>
            <a:rPr lang="en-US" sz="2000" kern="1200" dirty="0" smtClean="0">
              <a:solidFill>
                <a:srgbClr val="7030A0"/>
              </a:solidFill>
            </a:rPr>
            <a:t> </a:t>
          </a:r>
          <a:r>
            <a:rPr lang="en-US" sz="2000" kern="1200" dirty="0" err="1" smtClean="0">
              <a:solidFill>
                <a:srgbClr val="7030A0"/>
              </a:solidFill>
            </a:rPr>
            <a:t>kepentingan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1184240" y="1277779"/>
        <a:ext cx="4946138" cy="1025840"/>
      </dsp:txXfrm>
    </dsp:sp>
    <dsp:sp modelId="{625AEBC4-C6DD-430A-8F95-BBF226EF4AB3}">
      <dsp:nvSpPr>
        <dsp:cNvPr id="0" name=""/>
        <dsp:cNvSpPr/>
      </dsp:nvSpPr>
      <dsp:spPr>
        <a:xfrm>
          <a:off x="0" y="2552309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BAA1-CEB2-4B9D-A637-07137D038F05}">
      <dsp:nvSpPr>
        <dsp:cNvPr id="0" name=""/>
        <dsp:cNvSpPr/>
      </dsp:nvSpPr>
      <dsp:spPr>
        <a:xfrm>
          <a:off x="310013" y="2782897"/>
          <a:ext cx="564212" cy="5636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A193-A1DC-4B26-848A-CC858F8E32AC}">
      <dsp:nvSpPr>
        <dsp:cNvPr id="0" name=""/>
        <dsp:cNvSpPr/>
      </dsp:nvSpPr>
      <dsp:spPr>
        <a:xfrm>
          <a:off x="1184240" y="2552309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00B050"/>
              </a:solidFill>
            </a:rPr>
            <a:t>Perencanaan</a:t>
          </a:r>
          <a:r>
            <a:rPr lang="en-US" sz="2500" kern="1200" dirty="0" smtClean="0">
              <a:solidFill>
                <a:srgbClr val="00B050"/>
              </a:solidFill>
            </a:rPr>
            <a:t> </a:t>
          </a:r>
          <a:r>
            <a:rPr lang="en-US" sz="2500" kern="1200" dirty="0" err="1" smtClean="0">
              <a:solidFill>
                <a:srgbClr val="00B050"/>
              </a:solidFill>
            </a:rPr>
            <a:t>ekonomi</a:t>
          </a:r>
          <a:r>
            <a:rPr lang="en-US" sz="2500" kern="1200" dirty="0" smtClean="0">
              <a:solidFill>
                <a:srgbClr val="00B050"/>
              </a:solidFill>
            </a:rPr>
            <a:t> </a:t>
          </a:r>
          <a:r>
            <a:rPr lang="en-US" sz="2500" kern="1200" dirty="0" err="1" smtClean="0">
              <a:solidFill>
                <a:srgbClr val="00B050"/>
              </a:solidFill>
            </a:rPr>
            <a:t>bersifat</a:t>
          </a:r>
          <a:r>
            <a:rPr lang="en-US" sz="2500" kern="1200" dirty="0" smtClean="0">
              <a:solidFill>
                <a:srgbClr val="00B050"/>
              </a:solidFill>
            </a:rPr>
            <a:t> </a:t>
          </a:r>
          <a:r>
            <a:rPr lang="en-US" sz="2500" kern="1200" dirty="0" err="1" smtClean="0">
              <a:solidFill>
                <a:srgbClr val="00B050"/>
              </a:solidFill>
            </a:rPr>
            <a:t>tak</a:t>
          </a:r>
          <a:r>
            <a:rPr lang="en-US" sz="2500" kern="1200" dirty="0" smtClean="0">
              <a:solidFill>
                <a:srgbClr val="00B050"/>
              </a:solidFill>
            </a:rPr>
            <a:t> </a:t>
          </a:r>
          <a:r>
            <a:rPr lang="en-US" sz="2500" kern="1200" dirty="0" err="1" smtClean="0">
              <a:solidFill>
                <a:srgbClr val="00B050"/>
              </a:solidFill>
            </a:rPr>
            <a:t>terbatas</a:t>
          </a:r>
          <a:endParaRPr lang="en-US" sz="2500" kern="1200" dirty="0">
            <a:solidFill>
              <a:srgbClr val="00B050"/>
            </a:solidFill>
          </a:endParaRPr>
        </a:p>
      </dsp:txBody>
      <dsp:txXfrm>
        <a:off x="1184240" y="2552309"/>
        <a:ext cx="4946138" cy="102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5A03-8A30-40B2-A251-4BE180558007}">
      <dsp:nvSpPr>
        <dsp:cNvPr id="0" name=""/>
        <dsp:cNvSpPr/>
      </dsp:nvSpPr>
      <dsp:spPr>
        <a:xfrm>
          <a:off x="0" y="3250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54ADC-7C71-49D8-B272-61A29620255E}">
      <dsp:nvSpPr>
        <dsp:cNvPr id="0" name=""/>
        <dsp:cNvSpPr/>
      </dsp:nvSpPr>
      <dsp:spPr>
        <a:xfrm>
          <a:off x="310013" y="233838"/>
          <a:ext cx="564212" cy="5636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DDEF2-D3EE-48F5-810E-D8B8D64CB1D1}">
      <dsp:nvSpPr>
        <dsp:cNvPr id="0" name=""/>
        <dsp:cNvSpPr/>
      </dsp:nvSpPr>
      <dsp:spPr>
        <a:xfrm>
          <a:off x="1184240" y="3250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B050"/>
              </a:solidFill>
            </a:rPr>
            <a:t>Pengembangan</a:t>
          </a:r>
          <a:r>
            <a:rPr lang="en-US" sz="2000" kern="1200" dirty="0" smtClean="0">
              <a:solidFill>
                <a:srgbClr val="00B050"/>
              </a:solidFill>
            </a:rPr>
            <a:t> sector </a:t>
          </a:r>
          <a:r>
            <a:rPr lang="en-US" sz="2000" kern="1200" dirty="0" err="1" smtClean="0">
              <a:solidFill>
                <a:srgbClr val="00B050"/>
              </a:solidFill>
            </a:rPr>
            <a:t>wisata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r>
            <a:rPr lang="en-US" sz="2000" kern="1200" dirty="0" err="1" smtClean="0">
              <a:solidFill>
                <a:srgbClr val="00B050"/>
              </a:solidFill>
            </a:rPr>
            <a:t>memerlukan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r>
            <a:rPr lang="en-US" sz="2000" kern="1200" dirty="0" err="1" smtClean="0">
              <a:solidFill>
                <a:srgbClr val="00B050"/>
              </a:solidFill>
            </a:rPr>
            <a:t>dukungan</a:t>
          </a:r>
          <a:r>
            <a:rPr lang="en-US" sz="2000" kern="1200" dirty="0" smtClean="0">
              <a:solidFill>
                <a:srgbClr val="00B050"/>
              </a:solidFill>
            </a:rPr>
            <a:t> sector lain: </a:t>
          </a:r>
          <a:r>
            <a:rPr lang="en-US" sz="2000" kern="1200" dirty="0" err="1" smtClean="0">
              <a:solidFill>
                <a:srgbClr val="00B050"/>
              </a:solidFill>
            </a:rPr>
            <a:t>prasarana</a:t>
          </a:r>
          <a:r>
            <a:rPr lang="en-US" sz="2000" kern="1200" dirty="0" smtClean="0">
              <a:solidFill>
                <a:srgbClr val="00B050"/>
              </a:solidFill>
            </a:rPr>
            <a:t>, industry, </a:t>
          </a:r>
          <a:r>
            <a:rPr lang="en-US" sz="2000" kern="1200" dirty="0" err="1" smtClean="0">
              <a:solidFill>
                <a:srgbClr val="00B050"/>
              </a:solidFill>
            </a:rPr>
            <a:t>pemukiman</a:t>
          </a:r>
          <a:r>
            <a:rPr lang="en-US" sz="2000" kern="1200" dirty="0" smtClean="0">
              <a:solidFill>
                <a:srgbClr val="00B050"/>
              </a:solidFill>
            </a:rPr>
            <a:t> </a:t>
          </a:r>
          <a:r>
            <a:rPr lang="en-US" sz="2000" kern="1200" dirty="0" err="1" smtClean="0">
              <a:solidFill>
                <a:srgbClr val="00B050"/>
              </a:solidFill>
            </a:rPr>
            <a:t>dll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1184240" y="3250"/>
        <a:ext cx="4946138" cy="1025840"/>
      </dsp:txXfrm>
    </dsp:sp>
    <dsp:sp modelId="{E7329DE9-6CBC-4222-BA02-41C8593CFC1E}">
      <dsp:nvSpPr>
        <dsp:cNvPr id="0" name=""/>
        <dsp:cNvSpPr/>
      </dsp:nvSpPr>
      <dsp:spPr>
        <a:xfrm>
          <a:off x="0" y="1277779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56FE-768E-48F9-ABA8-AAF197C8B2AB}">
      <dsp:nvSpPr>
        <dsp:cNvPr id="0" name=""/>
        <dsp:cNvSpPr/>
      </dsp:nvSpPr>
      <dsp:spPr>
        <a:xfrm>
          <a:off x="310013" y="1508368"/>
          <a:ext cx="564212" cy="5636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C1C7-45DC-4D9D-8D3C-EF806EEEC836}">
      <dsp:nvSpPr>
        <dsp:cNvPr id="0" name=""/>
        <dsp:cNvSpPr/>
      </dsp:nvSpPr>
      <dsp:spPr>
        <a:xfrm>
          <a:off x="1184240" y="1277779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</a:rPr>
            <a:t>Karakteristik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ekowisata</a:t>
          </a:r>
          <a:r>
            <a:rPr lang="en-US" sz="2000" kern="1200" dirty="0" smtClean="0">
              <a:solidFill>
                <a:srgbClr val="FF0000"/>
              </a:solidFill>
            </a:rPr>
            <a:t>: </a:t>
          </a:r>
          <a:r>
            <a:rPr lang="en-US" sz="2000" kern="1200" dirty="0" err="1" smtClean="0">
              <a:solidFill>
                <a:srgbClr val="FF0000"/>
              </a:solidFill>
            </a:rPr>
            <a:t>mendukung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kelestarian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sumberdaya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1184240" y="1277779"/>
        <a:ext cx="4946138" cy="1025840"/>
      </dsp:txXfrm>
    </dsp:sp>
    <dsp:sp modelId="{625AEBC4-C6DD-430A-8F95-BBF226EF4AB3}">
      <dsp:nvSpPr>
        <dsp:cNvPr id="0" name=""/>
        <dsp:cNvSpPr/>
      </dsp:nvSpPr>
      <dsp:spPr>
        <a:xfrm>
          <a:off x="0" y="2552309"/>
          <a:ext cx="6176776" cy="10248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BAA1-CEB2-4B9D-A637-07137D038F05}">
      <dsp:nvSpPr>
        <dsp:cNvPr id="0" name=""/>
        <dsp:cNvSpPr/>
      </dsp:nvSpPr>
      <dsp:spPr>
        <a:xfrm>
          <a:off x="310013" y="2782897"/>
          <a:ext cx="564212" cy="5636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A193-A1DC-4B26-848A-CC858F8E32AC}">
      <dsp:nvSpPr>
        <dsp:cNvPr id="0" name=""/>
        <dsp:cNvSpPr/>
      </dsp:nvSpPr>
      <dsp:spPr>
        <a:xfrm>
          <a:off x="1184240" y="2552309"/>
          <a:ext cx="4946138" cy="102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68" tIns="108568" rIns="108568" bIns="108568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2">
                  <a:lumMod val="75000"/>
                </a:schemeClr>
              </a:solidFill>
            </a:rPr>
            <a:t>Perlu</a:t>
          </a:r>
          <a:r>
            <a:rPr lang="en-US" sz="2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2">
                  <a:lumMod val="75000"/>
                </a:schemeClr>
              </a:solidFill>
            </a:rPr>
            <a:t>harmonisasi</a:t>
          </a:r>
          <a:r>
            <a:rPr lang="en-US" sz="2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2">
                  <a:lumMod val="75000"/>
                </a:schemeClr>
              </a:solidFill>
            </a:rPr>
            <a:t>pemanfaatan</a:t>
          </a:r>
          <a:r>
            <a:rPr lang="en-US" sz="2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2">
                  <a:lumMod val="75000"/>
                </a:schemeClr>
              </a:solidFill>
            </a:rPr>
            <a:t>ruang</a:t>
          </a:r>
          <a:endParaRPr lang="en-US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184240" y="2552309"/>
        <a:ext cx="4946138" cy="102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1031504" y="723664"/>
          <a:ext cx="822790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1903662" y="654586"/>
          <a:ext cx="94620" cy="17711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517500" y="312545"/>
          <a:ext cx="822310" cy="82231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910" tIns="31910" rIns="31910" bIns="3191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bg2"/>
              </a:solidFill>
            </a:rPr>
            <a:t>1</a:t>
          </a:r>
        </a:p>
      </dsp:txBody>
      <dsp:txXfrm>
        <a:off x="637925" y="432970"/>
        <a:ext cx="581460" cy="581460"/>
      </dsp:txXfrm>
    </dsp:sp>
    <dsp:sp modelId="{12DC819D-BB19-CE49-AFEB-155922B01406}">
      <dsp:nvSpPr>
        <dsp:cNvPr id="0" name=""/>
        <dsp:cNvSpPr/>
      </dsp:nvSpPr>
      <dsp:spPr>
        <a:xfrm>
          <a:off x="3016" y="1299893"/>
          <a:ext cx="185127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1" tIns="165100" rIns="146031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STRUKTUR DAN POLA RUANG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jaringan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transportasi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komunikasi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infrastruktur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dll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016" y="1670149"/>
        <a:ext cx="1851278" cy="1595344"/>
      </dsp:txXfrm>
    </dsp:sp>
    <dsp:sp modelId="{4A0B88BF-91DC-214E-A662-99F2E5E1AA6F}">
      <dsp:nvSpPr>
        <dsp:cNvPr id="0" name=""/>
        <dsp:cNvSpPr/>
      </dsp:nvSpPr>
      <dsp:spPr>
        <a:xfrm>
          <a:off x="2059992" y="725063"/>
          <a:ext cx="1851278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3960639" y="655750"/>
          <a:ext cx="94620" cy="178327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2574476" y="313944"/>
          <a:ext cx="822310" cy="82231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910" tIns="31910" rIns="31910" bIns="3191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bg2"/>
              </a:solidFill>
            </a:rPr>
            <a:t>2</a:t>
          </a:r>
        </a:p>
      </dsp:txBody>
      <dsp:txXfrm>
        <a:off x="2694901" y="434369"/>
        <a:ext cx="581460" cy="581460"/>
      </dsp:txXfrm>
    </dsp:sp>
    <dsp:sp modelId="{EA4D4141-C1BF-E74E-8ECF-933FF6EE68D4}">
      <dsp:nvSpPr>
        <dsp:cNvPr id="0" name=""/>
        <dsp:cNvSpPr/>
      </dsp:nvSpPr>
      <dsp:spPr>
        <a:xfrm>
          <a:off x="2059992" y="1303254"/>
          <a:ext cx="185127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1" tIns="165100" rIns="146031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TUJUAN WISATA</a:t>
          </a:r>
          <a:endParaRPr lang="en-US" sz="1400" kern="1200" dirty="0"/>
        </a:p>
      </dsp:txBody>
      <dsp:txXfrm>
        <a:off x="2059992" y="1673510"/>
        <a:ext cx="1851278" cy="1595344"/>
      </dsp:txXfrm>
    </dsp:sp>
    <dsp:sp modelId="{EBC17C66-42F5-8741-9366-67B899EB8470}">
      <dsp:nvSpPr>
        <dsp:cNvPr id="0" name=""/>
        <dsp:cNvSpPr/>
      </dsp:nvSpPr>
      <dsp:spPr>
        <a:xfrm>
          <a:off x="4116969" y="725063"/>
          <a:ext cx="925639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4631453" y="313944"/>
          <a:ext cx="822310" cy="822310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910" tIns="31910" rIns="31910" bIns="3191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solidFill>
                <a:schemeClr val="bg2"/>
              </a:solidFill>
            </a:rPr>
            <a:t>3</a:t>
          </a:r>
        </a:p>
      </dsp:txBody>
      <dsp:txXfrm>
        <a:off x="4751878" y="434369"/>
        <a:ext cx="581460" cy="581460"/>
      </dsp:txXfrm>
    </dsp:sp>
    <dsp:sp modelId="{2CCAA94D-0D9E-CB40-97A3-00A05F4F0DC2}">
      <dsp:nvSpPr>
        <dsp:cNvPr id="0" name=""/>
        <dsp:cNvSpPr/>
      </dsp:nvSpPr>
      <dsp:spPr>
        <a:xfrm>
          <a:off x="4116969" y="1303254"/>
          <a:ext cx="185127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1" tIns="165100" rIns="146031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ATRAKSI WISATA PERAIRAN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Berjemur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berenang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rekreasi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pantai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selam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dll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4116969" y="1673510"/>
        <a:ext cx="1851278" cy="1595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4C297-316D-4A45-A199-DA387DA76712}">
      <dsp:nvSpPr>
        <dsp:cNvPr id="0" name=""/>
        <dsp:cNvSpPr/>
      </dsp:nvSpPr>
      <dsp:spPr>
        <a:xfrm>
          <a:off x="623737" y="0"/>
          <a:ext cx="3581400" cy="3581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F0451-ED30-4EF4-BC50-3BAD054F9D56}">
      <dsp:nvSpPr>
        <dsp:cNvPr id="0" name=""/>
        <dsp:cNvSpPr/>
      </dsp:nvSpPr>
      <dsp:spPr>
        <a:xfrm>
          <a:off x="2414437" y="358489"/>
          <a:ext cx="2327910" cy="1273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ZOONING</a:t>
          </a:r>
          <a:endParaRPr lang="en-US" sz="2700" kern="1200" dirty="0"/>
        </a:p>
      </dsp:txBody>
      <dsp:txXfrm>
        <a:off x="2476583" y="420635"/>
        <a:ext cx="2203618" cy="1148783"/>
      </dsp:txXfrm>
    </dsp:sp>
    <dsp:sp modelId="{85D75A49-9280-4119-A893-A93783EBF4A5}">
      <dsp:nvSpPr>
        <dsp:cNvPr id="0" name=""/>
        <dsp:cNvSpPr/>
      </dsp:nvSpPr>
      <dsp:spPr>
        <a:xfrm>
          <a:off x="2414437" y="1790700"/>
          <a:ext cx="2327910" cy="12730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CLUSTERING</a:t>
          </a:r>
          <a:endParaRPr lang="en-US" sz="2700" kern="1200" dirty="0"/>
        </a:p>
      </dsp:txBody>
      <dsp:txXfrm>
        <a:off x="2476583" y="1852846"/>
        <a:ext cx="2203618" cy="1148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772120" y="724559"/>
          <a:ext cx="617696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1426878" y="672708"/>
          <a:ext cx="71035" cy="133188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406945" y="436632"/>
          <a:ext cx="575925" cy="57592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49" tIns="22349" rIns="22349" bIns="2234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1</a:t>
          </a:r>
        </a:p>
      </dsp:txBody>
      <dsp:txXfrm>
        <a:off x="491287" y="520974"/>
        <a:ext cx="407241" cy="407241"/>
      </dsp:txXfrm>
    </dsp:sp>
    <dsp:sp modelId="{12DC819D-BB19-CE49-AFEB-155922B01406}">
      <dsp:nvSpPr>
        <dsp:cNvPr id="0" name=""/>
        <dsp:cNvSpPr/>
      </dsp:nvSpPr>
      <dsp:spPr>
        <a:xfrm>
          <a:off x="0" y="1177867"/>
          <a:ext cx="138981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30" tIns="165100" rIns="109630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KAWASAN PEMANFAATAN UMUM</a:t>
          </a:r>
          <a:endParaRPr lang="en-US" sz="1400" kern="1200" dirty="0"/>
        </a:p>
      </dsp:txBody>
      <dsp:txXfrm>
        <a:off x="0" y="1455830"/>
        <a:ext cx="1389816" cy="1687637"/>
      </dsp:txXfrm>
    </dsp:sp>
    <dsp:sp modelId="{4A0B88BF-91DC-214E-A662-99F2E5E1AA6F}">
      <dsp:nvSpPr>
        <dsp:cNvPr id="0" name=""/>
        <dsp:cNvSpPr/>
      </dsp:nvSpPr>
      <dsp:spPr>
        <a:xfrm>
          <a:off x="1544240" y="725064"/>
          <a:ext cx="1389816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2971118" y="673122"/>
          <a:ext cx="71035" cy="13365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1951186" y="437137"/>
          <a:ext cx="575925" cy="57592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49" tIns="22349" rIns="22349" bIns="2234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2</a:t>
          </a:r>
        </a:p>
      </dsp:txBody>
      <dsp:txXfrm>
        <a:off x="2035528" y="521479"/>
        <a:ext cx="407241" cy="407241"/>
      </dsp:txXfrm>
    </dsp:sp>
    <dsp:sp modelId="{EA4D4141-C1BF-E74E-8ECF-933FF6EE68D4}">
      <dsp:nvSpPr>
        <dsp:cNvPr id="0" name=""/>
        <dsp:cNvSpPr/>
      </dsp:nvSpPr>
      <dsp:spPr>
        <a:xfrm>
          <a:off x="1544240" y="1179167"/>
          <a:ext cx="138981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30" tIns="165100" rIns="109630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KAWASAN KONSERVASI</a:t>
          </a:r>
          <a:endParaRPr lang="en-US" sz="1400" kern="1200" dirty="0"/>
        </a:p>
      </dsp:txBody>
      <dsp:txXfrm>
        <a:off x="1544240" y="1457130"/>
        <a:ext cx="1389816" cy="1687637"/>
      </dsp:txXfrm>
    </dsp:sp>
    <dsp:sp modelId="{EBC17C66-42F5-8741-9366-67B899EB8470}">
      <dsp:nvSpPr>
        <dsp:cNvPr id="0" name=""/>
        <dsp:cNvSpPr/>
      </dsp:nvSpPr>
      <dsp:spPr>
        <a:xfrm>
          <a:off x="3088481" y="725064"/>
          <a:ext cx="1389816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AD7D-4761-5A4E-8421-A0D0A060E3A2}">
      <dsp:nvSpPr>
        <dsp:cNvPr id="0" name=""/>
        <dsp:cNvSpPr/>
      </dsp:nvSpPr>
      <dsp:spPr>
        <a:xfrm>
          <a:off x="4515359" y="673122"/>
          <a:ext cx="71035" cy="133656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3495426" y="437137"/>
          <a:ext cx="575925" cy="57592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49" tIns="22349" rIns="22349" bIns="2234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chemeClr val="bg2"/>
              </a:solidFill>
            </a:rPr>
            <a:t>3</a:t>
          </a:r>
        </a:p>
      </dsp:txBody>
      <dsp:txXfrm>
        <a:off x="3579768" y="521479"/>
        <a:ext cx="407241" cy="407241"/>
      </dsp:txXfrm>
    </dsp:sp>
    <dsp:sp modelId="{2CCAA94D-0D9E-CB40-97A3-00A05F4F0DC2}">
      <dsp:nvSpPr>
        <dsp:cNvPr id="0" name=""/>
        <dsp:cNvSpPr/>
      </dsp:nvSpPr>
      <dsp:spPr>
        <a:xfrm>
          <a:off x="3088481" y="1179167"/>
          <a:ext cx="138981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30" tIns="165100" rIns="109630" bIns="1651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KAWASAN STRATEGI</a:t>
          </a:r>
          <a:endParaRPr lang="en-US" sz="1400" kern="1200" dirty="0"/>
        </a:p>
      </dsp:txBody>
      <dsp:txXfrm>
        <a:off x="3088481" y="1457130"/>
        <a:ext cx="1389816" cy="1687637"/>
      </dsp:txXfrm>
    </dsp:sp>
    <dsp:sp modelId="{4333DE77-F859-4224-959E-E06C56D6EA3D}">
      <dsp:nvSpPr>
        <dsp:cNvPr id="0" name=""/>
        <dsp:cNvSpPr/>
      </dsp:nvSpPr>
      <dsp:spPr>
        <a:xfrm>
          <a:off x="4632721" y="725064"/>
          <a:ext cx="694908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A7B1D-EED4-4734-8122-8E42F6A7BAD1}">
      <dsp:nvSpPr>
        <dsp:cNvPr id="0" name=""/>
        <dsp:cNvSpPr/>
      </dsp:nvSpPr>
      <dsp:spPr>
        <a:xfrm>
          <a:off x="5039667" y="437137"/>
          <a:ext cx="575925" cy="5759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49" tIns="22349" rIns="22349" bIns="2234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124009" y="521479"/>
        <a:ext cx="407241" cy="407241"/>
      </dsp:txXfrm>
    </dsp:sp>
    <dsp:sp modelId="{91D984C7-5DA9-4074-9B3B-7B3D83B76ADD}">
      <dsp:nvSpPr>
        <dsp:cNvPr id="0" name=""/>
        <dsp:cNvSpPr/>
      </dsp:nvSpPr>
      <dsp:spPr>
        <a:xfrm>
          <a:off x="4632721" y="1179167"/>
          <a:ext cx="138981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30" tIns="165100" rIns="109630" bIns="16510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ALUR LAUT</a:t>
          </a:r>
          <a:endParaRPr lang="en-US" sz="1400" kern="1200" dirty="0"/>
        </a:p>
      </dsp:txBody>
      <dsp:txXfrm>
        <a:off x="4632721" y="1457130"/>
        <a:ext cx="1389816" cy="1687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28F2-AD53-4D21-8C6E-06E0BE64E7AC}">
      <dsp:nvSpPr>
        <dsp:cNvPr id="0" name=""/>
        <dsp:cNvSpPr/>
      </dsp:nvSpPr>
      <dsp:spPr>
        <a:xfrm>
          <a:off x="1241943" y="661"/>
          <a:ext cx="3677189" cy="921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Area </a:t>
          </a:r>
          <a:r>
            <a:rPr lang="en-US" sz="3000" kern="1200" dirty="0" err="1" smtClean="0"/>
            <a:t>Penanganan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Masalah</a:t>
          </a:r>
          <a:endParaRPr lang="en-US" sz="3000" kern="1200" dirty="0"/>
        </a:p>
      </dsp:txBody>
      <dsp:txXfrm>
        <a:off x="1268934" y="27652"/>
        <a:ext cx="3623207" cy="867550"/>
      </dsp:txXfrm>
    </dsp:sp>
    <dsp:sp modelId="{4ABBAB25-193C-4020-B1CA-57D447F599E9}">
      <dsp:nvSpPr>
        <dsp:cNvPr id="0" name=""/>
        <dsp:cNvSpPr/>
      </dsp:nvSpPr>
      <dsp:spPr>
        <a:xfrm>
          <a:off x="1609662" y="922193"/>
          <a:ext cx="367718" cy="69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149"/>
              </a:lnTo>
              <a:lnTo>
                <a:pt x="367718" y="69114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7C5C7-403A-466A-927D-C93179DF572E}">
      <dsp:nvSpPr>
        <dsp:cNvPr id="0" name=""/>
        <dsp:cNvSpPr/>
      </dsp:nvSpPr>
      <dsp:spPr>
        <a:xfrm>
          <a:off x="1977381" y="1152576"/>
          <a:ext cx="2941751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Daya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Dukung</a:t>
          </a:r>
          <a:endParaRPr lang="en-US" sz="2300" kern="1200" dirty="0"/>
        </a:p>
      </dsp:txBody>
      <dsp:txXfrm>
        <a:off x="2004372" y="1179567"/>
        <a:ext cx="2887769" cy="867550"/>
      </dsp:txXfrm>
    </dsp:sp>
    <dsp:sp modelId="{D8118B77-8F97-44EC-94AA-9B8B6EEFC12F}">
      <dsp:nvSpPr>
        <dsp:cNvPr id="0" name=""/>
        <dsp:cNvSpPr/>
      </dsp:nvSpPr>
      <dsp:spPr>
        <a:xfrm>
          <a:off x="1609662" y="922193"/>
          <a:ext cx="367718" cy="184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064"/>
              </a:lnTo>
              <a:lnTo>
                <a:pt x="367718" y="184306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CBD03-ED72-418D-BAA2-2DA4AFEF4E22}">
      <dsp:nvSpPr>
        <dsp:cNvPr id="0" name=""/>
        <dsp:cNvSpPr/>
      </dsp:nvSpPr>
      <dsp:spPr>
        <a:xfrm>
          <a:off x="1977381" y="2304491"/>
          <a:ext cx="2941751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Pengelolaan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Pengunjung</a:t>
          </a:r>
          <a:r>
            <a:rPr lang="en-US" sz="2300" kern="1200" dirty="0" smtClean="0"/>
            <a:t>/</a:t>
          </a:r>
          <a:r>
            <a:rPr lang="en-US" sz="2300" kern="1200" dirty="0" err="1" smtClean="0"/>
            <a:t>wisatwan</a:t>
          </a:r>
          <a:endParaRPr lang="en-US" sz="2300" kern="1200" dirty="0"/>
        </a:p>
      </dsp:txBody>
      <dsp:txXfrm>
        <a:off x="2004372" y="2331482"/>
        <a:ext cx="2887769" cy="867550"/>
      </dsp:txXfrm>
    </dsp:sp>
    <dsp:sp modelId="{9FC68B8F-7053-4B1C-BA9A-0750B87D860D}">
      <dsp:nvSpPr>
        <dsp:cNvPr id="0" name=""/>
        <dsp:cNvSpPr/>
      </dsp:nvSpPr>
      <dsp:spPr>
        <a:xfrm>
          <a:off x="1609662" y="922193"/>
          <a:ext cx="367718" cy="299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979"/>
              </a:lnTo>
              <a:lnTo>
                <a:pt x="367718" y="299497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F5285-4210-450E-B0C0-94A2971B8867}">
      <dsp:nvSpPr>
        <dsp:cNvPr id="0" name=""/>
        <dsp:cNvSpPr/>
      </dsp:nvSpPr>
      <dsp:spPr>
        <a:xfrm>
          <a:off x="1977381" y="3456407"/>
          <a:ext cx="2941751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Pemusatan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distribusi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Wisatawan</a:t>
          </a:r>
          <a:endParaRPr lang="en-US" sz="2300" kern="1200" dirty="0"/>
        </a:p>
      </dsp:txBody>
      <dsp:txXfrm>
        <a:off x="2004372" y="3483398"/>
        <a:ext cx="2887769" cy="867550"/>
      </dsp:txXfrm>
    </dsp:sp>
    <dsp:sp modelId="{7E3B86B9-BEB2-4EC1-BD52-F300CDAC3A39}">
      <dsp:nvSpPr>
        <dsp:cNvPr id="0" name=""/>
        <dsp:cNvSpPr/>
      </dsp:nvSpPr>
      <dsp:spPr>
        <a:xfrm>
          <a:off x="1609662" y="922193"/>
          <a:ext cx="367718" cy="4146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6894"/>
              </a:lnTo>
              <a:lnTo>
                <a:pt x="367718" y="414689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A31C8-CDF3-4F16-BDF5-5EF5E1E68A05}">
      <dsp:nvSpPr>
        <dsp:cNvPr id="0" name=""/>
        <dsp:cNvSpPr/>
      </dsp:nvSpPr>
      <dsp:spPr>
        <a:xfrm>
          <a:off x="1977381" y="4608322"/>
          <a:ext cx="2918233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Penentuan</a:t>
          </a:r>
          <a:r>
            <a:rPr lang="en-US" sz="2300" kern="1200" dirty="0" smtClean="0"/>
            <a:t> area </a:t>
          </a:r>
          <a:r>
            <a:rPr lang="en-US" sz="2300" kern="1200" dirty="0" err="1" smtClean="0"/>
            <a:t>lokasi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sensitif</a:t>
          </a:r>
          <a:endParaRPr lang="en-US" sz="2300" kern="1200" dirty="0"/>
        </a:p>
      </dsp:txBody>
      <dsp:txXfrm>
        <a:off x="2004372" y="4635313"/>
        <a:ext cx="2864251" cy="867550"/>
      </dsp:txXfrm>
    </dsp:sp>
    <dsp:sp modelId="{F5EB2DFB-3B25-4499-B1D0-CAF86DA99BA7}">
      <dsp:nvSpPr>
        <dsp:cNvPr id="0" name=""/>
        <dsp:cNvSpPr/>
      </dsp:nvSpPr>
      <dsp:spPr>
        <a:xfrm>
          <a:off x="5379899" y="661"/>
          <a:ext cx="3677189" cy="921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Kajian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Pendekatan</a:t>
          </a:r>
          <a:endParaRPr lang="en-US" sz="3000" kern="1200" dirty="0"/>
        </a:p>
      </dsp:txBody>
      <dsp:txXfrm>
        <a:off x="5406890" y="27652"/>
        <a:ext cx="3623207" cy="867550"/>
      </dsp:txXfrm>
    </dsp:sp>
    <dsp:sp modelId="{E05C58A5-C13A-4E73-923A-C4C837B91AA4}">
      <dsp:nvSpPr>
        <dsp:cNvPr id="0" name=""/>
        <dsp:cNvSpPr/>
      </dsp:nvSpPr>
      <dsp:spPr>
        <a:xfrm>
          <a:off x="5747617" y="922193"/>
          <a:ext cx="367718" cy="691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149"/>
              </a:lnTo>
              <a:lnTo>
                <a:pt x="367718" y="69114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BD05-08D5-49B5-8213-7B628931ADAD}">
      <dsp:nvSpPr>
        <dsp:cNvPr id="0" name=""/>
        <dsp:cNvSpPr/>
      </dsp:nvSpPr>
      <dsp:spPr>
        <a:xfrm>
          <a:off x="6115336" y="1152576"/>
          <a:ext cx="2941751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Kajian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Ekologi</a:t>
          </a:r>
          <a:endParaRPr lang="en-US" sz="2300" kern="1200" dirty="0"/>
        </a:p>
      </dsp:txBody>
      <dsp:txXfrm>
        <a:off x="6142327" y="1179567"/>
        <a:ext cx="2887769" cy="867550"/>
      </dsp:txXfrm>
    </dsp:sp>
    <dsp:sp modelId="{B06B4855-B626-43A7-B9EE-BC11EE94776C}">
      <dsp:nvSpPr>
        <dsp:cNvPr id="0" name=""/>
        <dsp:cNvSpPr/>
      </dsp:nvSpPr>
      <dsp:spPr>
        <a:xfrm>
          <a:off x="5747617" y="922193"/>
          <a:ext cx="367718" cy="184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064"/>
              </a:lnTo>
              <a:lnTo>
                <a:pt x="367718" y="184306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EDF70-A73A-4B0E-BDFC-A7F314D1BA30}">
      <dsp:nvSpPr>
        <dsp:cNvPr id="0" name=""/>
        <dsp:cNvSpPr/>
      </dsp:nvSpPr>
      <dsp:spPr>
        <a:xfrm>
          <a:off x="6115336" y="2304491"/>
          <a:ext cx="2941751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Dampak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Lingkungan</a:t>
          </a:r>
          <a:endParaRPr lang="en-US" sz="2300" kern="1200" dirty="0"/>
        </a:p>
      </dsp:txBody>
      <dsp:txXfrm>
        <a:off x="6142327" y="2331482"/>
        <a:ext cx="2887769" cy="867550"/>
      </dsp:txXfrm>
    </dsp:sp>
    <dsp:sp modelId="{1AB1ACF2-E658-4B51-A6B7-921474C3412F}">
      <dsp:nvSpPr>
        <dsp:cNvPr id="0" name=""/>
        <dsp:cNvSpPr/>
      </dsp:nvSpPr>
      <dsp:spPr>
        <a:xfrm>
          <a:off x="5747617" y="922193"/>
          <a:ext cx="367718" cy="299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979"/>
              </a:lnTo>
              <a:lnTo>
                <a:pt x="367718" y="2994979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3E095-F307-4DD5-B897-A4F1A00CC80B}">
      <dsp:nvSpPr>
        <dsp:cNvPr id="0" name=""/>
        <dsp:cNvSpPr/>
      </dsp:nvSpPr>
      <dsp:spPr>
        <a:xfrm>
          <a:off x="6115336" y="3456407"/>
          <a:ext cx="2826817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Perencanaan</a:t>
          </a:r>
          <a:r>
            <a:rPr lang="en-US" sz="2300" kern="1200" dirty="0" smtClean="0"/>
            <a:t> Wilayah</a:t>
          </a:r>
          <a:endParaRPr lang="en-US" sz="2300" kern="1200" dirty="0"/>
        </a:p>
      </dsp:txBody>
      <dsp:txXfrm>
        <a:off x="6142327" y="3483398"/>
        <a:ext cx="2772835" cy="867550"/>
      </dsp:txXfrm>
    </dsp:sp>
    <dsp:sp modelId="{0A18B260-AE60-41A5-8943-928BB53938E8}">
      <dsp:nvSpPr>
        <dsp:cNvPr id="0" name=""/>
        <dsp:cNvSpPr/>
      </dsp:nvSpPr>
      <dsp:spPr>
        <a:xfrm>
          <a:off x="5747617" y="922193"/>
          <a:ext cx="367718" cy="4146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6894"/>
              </a:lnTo>
              <a:lnTo>
                <a:pt x="367718" y="414689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3C518-938E-48C3-9FF1-43CA77C7EA97}">
      <dsp:nvSpPr>
        <dsp:cNvPr id="0" name=""/>
        <dsp:cNvSpPr/>
      </dsp:nvSpPr>
      <dsp:spPr>
        <a:xfrm>
          <a:off x="6115336" y="4608322"/>
          <a:ext cx="2826817" cy="921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Kajian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Persepsi</a:t>
          </a:r>
          <a:endParaRPr lang="en-US" sz="2300" kern="1200" dirty="0"/>
        </a:p>
      </dsp:txBody>
      <dsp:txXfrm>
        <a:off x="6142327" y="4635313"/>
        <a:ext cx="2772835" cy="86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5C51-0FAA-45D4-B538-12E3458589B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98B8-7F9A-485F-B1D6-95328E50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3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4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7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3.jpeg"/><Relationship Id="rId10" Type="http://schemas.microsoft.com/office/2007/relationships/diagramDrawing" Target="../diagrams/drawing3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3.jpeg"/><Relationship Id="rId10" Type="http://schemas.microsoft.com/office/2007/relationships/diagramDrawing" Target="../diagrams/drawing5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Ekowisata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Tata </a:t>
            </a:r>
            <a:r>
              <a:rPr lang="en-US" sz="2400" dirty="0" err="1" smtClean="0"/>
              <a:t>Ruang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69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811" y="308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Rencana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Induk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Pengembangan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Kepariwisataan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Nasional (RIPPARNAS) 2011-2025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0" y="955177"/>
            <a:ext cx="7974104" cy="56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88" y="584263"/>
            <a:ext cx="9690735" cy="52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41" y="1571053"/>
            <a:ext cx="7780660" cy="4518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1424" y="571607"/>
            <a:ext cx="8685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effectLst/>
              </a:rPr>
              <a:t>KONSEP PEMBANGUNAN DEWI BAHARI</a:t>
            </a:r>
            <a:endParaRPr lang="en-US" sz="4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25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32089" y="609145"/>
            <a:ext cx="8559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PARAMETER KEBERHASILAN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4" y="1743075"/>
            <a:ext cx="108108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7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diwaspadai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Peruntukan</a:t>
            </a:r>
            <a:r>
              <a:rPr lang="en-US" sz="3600" dirty="0" smtClean="0"/>
              <a:t> </a:t>
            </a:r>
            <a:r>
              <a:rPr lang="en-US" sz="3600" dirty="0" err="1" smtClean="0"/>
              <a:t>Ruang</a:t>
            </a:r>
            <a:r>
              <a:rPr lang="en-US" sz="3600" dirty="0" smtClean="0"/>
              <a:t> Wilayah (</a:t>
            </a:r>
            <a:r>
              <a:rPr lang="en-US" sz="3600" dirty="0" err="1" smtClean="0"/>
              <a:t>Pola</a:t>
            </a:r>
            <a:r>
              <a:rPr lang="en-US" sz="3600" dirty="0" smtClean="0"/>
              <a:t> </a:t>
            </a:r>
            <a:r>
              <a:rPr lang="en-US" sz="3600" dirty="0" err="1" smtClean="0"/>
              <a:t>Ruang</a:t>
            </a:r>
            <a:r>
              <a:rPr lang="en-US" sz="3600" dirty="0" smtClean="0"/>
              <a:t>)</a:t>
            </a:r>
          </a:p>
          <a:p>
            <a:r>
              <a:rPr lang="en-US" sz="3600" dirty="0" err="1" smtClean="0"/>
              <a:t>Kapasitas</a:t>
            </a:r>
            <a:r>
              <a:rPr lang="en-US" sz="3600" dirty="0" smtClean="0"/>
              <a:t> </a:t>
            </a:r>
            <a:r>
              <a:rPr lang="en-US" sz="3600" dirty="0" err="1" smtClean="0"/>
              <a:t>Infrastruktur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endParaRPr lang="en-US" sz="3600" dirty="0" smtClean="0"/>
          </a:p>
          <a:p>
            <a:r>
              <a:rPr lang="en-US" sz="3600" dirty="0" err="1" smtClean="0"/>
              <a:t>Konflik</a:t>
            </a:r>
            <a:r>
              <a:rPr lang="en-US" sz="3600" dirty="0" smtClean="0"/>
              <a:t> </a:t>
            </a:r>
            <a:r>
              <a:rPr lang="en-US" sz="3600" dirty="0" err="1" smtClean="0"/>
              <a:t>Kepentingan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</a:t>
            </a:r>
            <a:r>
              <a:rPr lang="en-US" sz="3600" dirty="0" smtClean="0"/>
              <a:t> </a:t>
            </a:r>
            <a:r>
              <a:rPr lang="en-US" sz="3600" dirty="0" err="1" smtClean="0"/>
              <a:t>Pemanfaat</a:t>
            </a:r>
            <a:r>
              <a:rPr lang="en-US" sz="3600" dirty="0" smtClean="0"/>
              <a:t> </a:t>
            </a:r>
            <a:r>
              <a:rPr lang="en-US" sz="3600" dirty="0" err="1" smtClean="0"/>
              <a:t>Sumberdaya</a:t>
            </a:r>
            <a:endParaRPr lang="en-US" sz="3600" dirty="0" smtClean="0"/>
          </a:p>
          <a:p>
            <a:r>
              <a:rPr lang="en-US" sz="3600" dirty="0" err="1" smtClean="0"/>
              <a:t>Dampak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Sumberdaya</a:t>
            </a:r>
            <a:r>
              <a:rPr lang="en-US" sz="3600" dirty="0" smtClean="0"/>
              <a:t> </a:t>
            </a:r>
            <a:r>
              <a:rPr lang="en-US" sz="3600" dirty="0" err="1" smtClean="0"/>
              <a:t>Alam</a:t>
            </a:r>
            <a:endParaRPr lang="en-US" sz="3600" dirty="0" smtClean="0"/>
          </a:p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Pemukiman</a:t>
            </a:r>
            <a:endParaRPr lang="en-US" sz="3600" dirty="0" smtClean="0"/>
          </a:p>
          <a:p>
            <a:r>
              <a:rPr lang="en-US" sz="3600" dirty="0" err="1" smtClean="0"/>
              <a:t>Dampak</a:t>
            </a:r>
            <a:r>
              <a:rPr lang="en-US" sz="3600" dirty="0" smtClean="0"/>
              <a:t> </a:t>
            </a:r>
            <a:r>
              <a:rPr lang="en-US" sz="3600" dirty="0" err="1" smtClean="0"/>
              <a:t>Sosiio-Kultural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49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336884"/>
          <a:ext cx="10299032" cy="55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9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b="1" dirty="0"/>
              <a:t>Kebijakan pengembangan </a:t>
            </a:r>
            <a:r>
              <a:rPr lang="id-ID" b="1" dirty="0" smtClean="0"/>
              <a:t>Ekowisata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1387378"/>
            <a:chOff x="6102442" y="1483456"/>
            <a:chExt cx="5478651" cy="138737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pentingnya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aspek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ruang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dalam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ekowisata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59119" y="3121410"/>
            <a:ext cx="5419664" cy="1533524"/>
            <a:chOff x="6102442" y="1483456"/>
            <a:chExt cx="5419664" cy="153352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ruang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ekowisata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perairan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59711" y="4756057"/>
            <a:ext cx="5419664" cy="1533524"/>
            <a:chOff x="6102442" y="1483456"/>
            <a:chExt cx="5419664" cy="153352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kebijakan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ekowisata</a:t>
              </a:r>
              <a:endParaRPr lang="ko-KR" altLang="en-US" sz="2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62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KONSEP RUANG DAN TATA RUANG </a:t>
            </a:r>
            <a:br>
              <a:rPr lang="en-US" dirty="0" smtClean="0"/>
            </a:br>
            <a:r>
              <a:rPr lang="en-US" dirty="0" smtClean="0"/>
              <a:t>UU No. 26/2007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284" y="2286000"/>
            <a:ext cx="8398042" cy="4572000"/>
          </a:xfrm>
        </p:spPr>
        <p:txBody>
          <a:bodyPr>
            <a:normAutofit/>
          </a:bodyPr>
          <a:lstStyle/>
          <a:p>
            <a:r>
              <a:rPr lang="en-US" dirty="0"/>
              <a:t>RUANG ADALAH WADAH YANG MELIPUTI RUANG DARAT, </a:t>
            </a:r>
            <a:r>
              <a:rPr lang="en-US" dirty="0" smtClean="0"/>
              <a:t>RUANG LAUT</a:t>
            </a:r>
            <a:r>
              <a:rPr lang="en-US" dirty="0"/>
              <a:t>, DAN RUANG UDARA, TERMASUK RUANG DI DALAM </a:t>
            </a:r>
            <a:r>
              <a:rPr lang="en-US" dirty="0" smtClean="0"/>
              <a:t>BUMI SEBAGAI </a:t>
            </a:r>
            <a:r>
              <a:rPr lang="en-US" dirty="0"/>
              <a:t>SATU KESATUAN WILAYAH, TEMPAT MANUSIA </a:t>
            </a:r>
            <a:r>
              <a:rPr lang="en-US" dirty="0" smtClean="0"/>
              <a:t>DAN MAKHLUK LAIN HIDUP, MELAKUKAN KEGIATAN, DAN MEMELIHARA </a:t>
            </a:r>
            <a:r>
              <a:rPr lang="en-US" dirty="0"/>
              <a:t>KELANGSUNGAN HIDUPNYA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POLA </a:t>
            </a:r>
            <a:r>
              <a:rPr lang="en-US" dirty="0"/>
              <a:t>RUANG : DISTRIBUSI PERUNTUKAN RUANG </a:t>
            </a:r>
            <a:r>
              <a:rPr lang="en-US" dirty="0" smtClean="0"/>
              <a:t>DALAM SUATU </a:t>
            </a:r>
            <a:r>
              <a:rPr lang="en-US" dirty="0"/>
              <a:t>WILAYAH YANG MELIPUTI PERUNTUKAN RUANG </a:t>
            </a:r>
            <a:r>
              <a:rPr lang="en-US" dirty="0" smtClean="0"/>
              <a:t>UNTUK FUNGSI </a:t>
            </a:r>
            <a:r>
              <a:rPr lang="en-US" dirty="0"/>
              <a:t>LINDUNG DAN PERUNTUKAN RUANG UNTUK </a:t>
            </a:r>
            <a:r>
              <a:rPr lang="en-US" dirty="0" smtClean="0"/>
              <a:t>FUNGSI BUDI </a:t>
            </a:r>
            <a:r>
              <a:rPr lang="en-US" dirty="0"/>
              <a:t>DAYA.</a:t>
            </a:r>
          </a:p>
          <a:p>
            <a:r>
              <a:rPr lang="en-US" dirty="0" smtClean="0"/>
              <a:t>TATA </a:t>
            </a:r>
            <a:r>
              <a:rPr lang="en-US" dirty="0"/>
              <a:t>RUANG ADALAH WUJUD STRUKTUR RUANG DAN </a:t>
            </a:r>
            <a:r>
              <a:rPr lang="en-US" dirty="0" smtClean="0"/>
              <a:t>POLA RUANG</a:t>
            </a:r>
          </a:p>
          <a:p>
            <a:r>
              <a:rPr lang="en-US" dirty="0"/>
              <a:t>PENATAAN RUANG ADALAH SUATU SISTEM </a:t>
            </a:r>
            <a:r>
              <a:rPr lang="en-US" dirty="0" smtClean="0"/>
              <a:t>PROSES PERENCANAAN </a:t>
            </a:r>
            <a:r>
              <a:rPr lang="en-US" dirty="0"/>
              <a:t>TATA RUANG, PEMANFAATAN RUANG</a:t>
            </a:r>
            <a:r>
              <a:rPr lang="en-US" dirty="0" smtClean="0"/>
              <a:t>, DAN </a:t>
            </a:r>
            <a:r>
              <a:rPr lang="en-US" dirty="0"/>
              <a:t>PENGENDALIAN PEMANFAATAN RUANG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smtClean="0"/>
              <a:t>ASPEK RUANG DALAM EKOWISATA, PENTING KARENA?</a:t>
            </a:r>
            <a:endParaRPr lang="en-US" dirty="0"/>
          </a:p>
        </p:txBody>
      </p:sp>
      <p:pic>
        <p:nvPicPr>
          <p:cNvPr id="15" name="Content Placeholder 14" descr="Person laying down on a laptop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Content Placeholder 2" descr="Icon SmartArt graphic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3814154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66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smtClean="0"/>
              <a:t>ASPEK RUANG DALAM EKOWISATA, PENTING KARENA?</a:t>
            </a:r>
            <a:endParaRPr lang="en-US" dirty="0"/>
          </a:p>
        </p:txBody>
      </p:sp>
      <p:pic>
        <p:nvPicPr>
          <p:cNvPr id="15" name="Content Placeholder 14" descr="Person laying down on a laptop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Content Placeholder 2" descr="Icon SmartArt graphic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986288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2834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Lanjutan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84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 looking at snow capped mountains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" r="-1" b="-1"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dirty="0" smtClean="0"/>
              <a:t>UNSUR TATA RUANG EKOWISATA</a:t>
            </a:r>
            <a:endParaRPr lang="en-US" dirty="0"/>
          </a:p>
        </p:txBody>
      </p:sp>
      <p:pic>
        <p:nvPicPr>
          <p:cNvPr id="8" name="Picture 7" descr="Person carrying rolling luggage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" b="-2"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Picture 3" descr="Woman looking at mountains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" b="2"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graphicFrame>
        <p:nvGraphicFramePr>
          <p:cNvPr id="16" name="Content Placeholder 2" descr="Linear process SmartArt graphic">
            <a:extLst>
              <a:ext uri="{FF2B5EF4-FFF2-40B4-BE49-F238E27FC236}">
                <a16:creationId xmlns:a16="http://schemas.microsoft.com/office/drawing/2014/main" id="{331726FD-249E-4EF7-80AF-0F3F058533F5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100638" y="2286000"/>
          <a:ext cx="617696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75670" y="6198214"/>
            <a:ext cx="2623667" cy="46166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Kesesuaian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Lokasi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9890461" y="5461268"/>
            <a:ext cx="794084" cy="7924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ekowisata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06116" y="2426368"/>
          <a:ext cx="5366084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003758" y="2426368"/>
            <a:ext cx="56187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Penerapan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zoning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clustering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berdampak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positif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terhadap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: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B</a:t>
            </a:r>
            <a:r>
              <a:rPr lang="en-US" sz="24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erkurangnya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dampak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terhadap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penyedia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jasa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lingkungan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sekitar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akibat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kemudahan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akses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bagi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ekowisatawan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Efisiensi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penyediaan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infrastruktur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seperti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jaringan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air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bersih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pengolahan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sampah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;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Kontrol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peningkatan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kualitas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lingkungan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Georgia" panose="02040502050405020303" pitchFamily="18" charset="0"/>
              </a:rPr>
              <a:t>dll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5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 looking at snow capped mountains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" r="-1" b="-1"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ALOKASI RUANG DALAM RENCANA ZONASI WP3K</a:t>
            </a:r>
            <a:endParaRPr lang="en-US" dirty="0"/>
          </a:p>
        </p:txBody>
      </p:sp>
      <p:pic>
        <p:nvPicPr>
          <p:cNvPr id="8" name="Picture 7" descr="Person carrying rolling luggage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" b="-2"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Picture 3" descr="Woman looking at mountains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" b="2"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graphicFrame>
        <p:nvGraphicFramePr>
          <p:cNvPr id="16" name="Content Placeholder 2" descr="Linear process SmartArt graphic">
            <a:extLst>
              <a:ext uri="{FF2B5EF4-FFF2-40B4-BE49-F238E27FC236}">
                <a16:creationId xmlns:a16="http://schemas.microsoft.com/office/drawing/2014/main" id="{331726FD-249E-4EF7-80AF-0F3F058533F5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100638" y="2286000"/>
          <a:ext cx="617696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108620" y="2649454"/>
            <a:ext cx="575925" cy="575925"/>
            <a:chOff x="3495426" y="344999"/>
            <a:chExt cx="575925" cy="575925"/>
          </a:xfrm>
        </p:grpSpPr>
        <p:sp>
          <p:nvSpPr>
            <p:cNvPr id="13" name="Oval 12"/>
            <p:cNvSpPr/>
            <p:nvPr/>
          </p:nvSpPr>
          <p:spPr>
            <a:xfrm>
              <a:off x="3495426" y="344999"/>
              <a:ext cx="575925" cy="575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 txBox="1"/>
            <p:nvPr/>
          </p:nvSpPr>
          <p:spPr>
            <a:xfrm>
              <a:off x="3579768" y="429341"/>
              <a:ext cx="407241" cy="407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349" tIns="22349" rIns="22349" bIns="22349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>
                  <a:solidFill>
                    <a:schemeClr val="bg2"/>
                  </a:solidFill>
                </a:rPr>
                <a:t>4</a:t>
              </a:r>
              <a:endParaRPr lang="en-US" sz="2700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01674" y="3508413"/>
            <a:ext cx="1389816" cy="1965600"/>
            <a:chOff x="3088481" y="1179167"/>
            <a:chExt cx="1389816" cy="1965600"/>
          </a:xfrm>
        </p:grpSpPr>
        <p:sp>
          <p:nvSpPr>
            <p:cNvPr id="17" name="Up Arrow Callout 16"/>
            <p:cNvSpPr/>
            <p:nvPr/>
          </p:nvSpPr>
          <p:spPr>
            <a:xfrm>
              <a:off x="3088481" y="1179167"/>
              <a:ext cx="1389816" cy="1965600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Up Arrow Callout 4"/>
            <p:cNvSpPr txBox="1"/>
            <p:nvPr/>
          </p:nvSpPr>
          <p:spPr>
            <a:xfrm>
              <a:off x="3088481" y="1457130"/>
              <a:ext cx="1389816" cy="1687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9630" tIns="165100" rIns="109630" bIns="1651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ALUR LAUT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718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15" t="6770" r="13104" b="35677"/>
          <a:stretch/>
        </p:blipFill>
        <p:spPr>
          <a:xfrm>
            <a:off x="1504949" y="266700"/>
            <a:ext cx="9391651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79" t="64583" r="12664" b="5990"/>
          <a:stretch/>
        </p:blipFill>
        <p:spPr>
          <a:xfrm>
            <a:off x="1695449" y="4476750"/>
            <a:ext cx="925830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79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4461</TotalTime>
  <Words>391</Words>
  <Application>Microsoft Office PowerPoint</Application>
  <PresentationFormat>Widescreen</PresentationFormat>
  <Paragraphs>83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돋움</vt:lpstr>
      <vt:lpstr>Franklin Gothic Book</vt:lpstr>
      <vt:lpstr>Georgia</vt:lpstr>
      <vt:lpstr>Crop</vt:lpstr>
      <vt:lpstr>PowerPoint Presentation</vt:lpstr>
      <vt:lpstr>PowerPoint Presentation</vt:lpstr>
      <vt:lpstr>KONSEP RUANG DAN TATA RUANG  UU No. 26/2007 tentang Penataan Ruang</vt:lpstr>
      <vt:lpstr>ASPEK RUANG DALAM EKOWISATA, PENTING KARENA?</vt:lpstr>
      <vt:lpstr>ASPEK RUANG DALAM EKOWISATA, PENTING KARENA?</vt:lpstr>
      <vt:lpstr>UNSUR TATA RUANG EKOWISATA</vt:lpstr>
      <vt:lpstr>Penerapan unsur penataan ruang dalam ekowisata</vt:lpstr>
      <vt:lpstr>ALOKASI RUANG DALAM RENCANA ZONASI WP3K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Hal-hal yang perlu diwaspadai</vt:lpstr>
      <vt:lpstr>PowerPoint Presentation</vt:lpstr>
      <vt:lpstr>Kebijakan pengembangan Ekowisata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86</cp:revision>
  <dcterms:created xsi:type="dcterms:W3CDTF">2020-10-08T02:26:18Z</dcterms:created>
  <dcterms:modified xsi:type="dcterms:W3CDTF">2024-05-16T01:59:45Z</dcterms:modified>
</cp:coreProperties>
</file>