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9EFF29"/>
    <a:srgbClr val="FF2549"/>
    <a:srgbClr val="007033"/>
    <a:srgbClr val="C33A1F"/>
    <a:srgbClr val="003635"/>
    <a:srgbClr val="D6370C"/>
    <a:srgbClr val="1D3A00"/>
    <a:srgbClr val="FF856D"/>
    <a:srgbClr val="00585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93" d="100"/>
          <a:sy n="93" d="100"/>
        </p:scale>
        <p:origin x="-642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55" y="2861186"/>
            <a:ext cx="7388941" cy="1246241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055" y="4107427"/>
            <a:ext cx="7382308" cy="67842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762653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541206"/>
            <a:ext cx="8246070" cy="323727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564" y="318046"/>
            <a:ext cx="6438122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071" y="1069258"/>
            <a:ext cx="6459794" cy="361923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195" y="662479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559652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032049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559652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2032049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561" y="2787443"/>
            <a:ext cx="7027605" cy="1334728"/>
          </a:xfrm>
        </p:spPr>
        <p:txBody>
          <a:bodyPr>
            <a:normAutofit/>
          </a:bodyPr>
          <a:lstStyle/>
          <a:p>
            <a:r>
              <a:rPr lang="id-ID" dirty="0" smtClean="0"/>
              <a:t>Hak Asasi Manusia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108" y="762653"/>
            <a:ext cx="7317686" cy="763526"/>
          </a:xfrm>
        </p:spPr>
        <p:txBody>
          <a:bodyPr>
            <a:normAutofit/>
          </a:bodyPr>
          <a:lstStyle/>
          <a:p>
            <a:r>
              <a:rPr lang="id-ID" b="1" dirty="0" smtClean="0"/>
              <a:t>Pengertian HAM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d-ID" dirty="0">
                <a:solidFill>
                  <a:srgbClr val="FF0000"/>
                </a:solidFill>
              </a:rPr>
              <a:t>	</a:t>
            </a:r>
            <a:r>
              <a:rPr lang="id-ID" dirty="0" smtClean="0"/>
              <a:t>Menurut </a:t>
            </a:r>
            <a:r>
              <a:rPr lang="id-ID" dirty="0" smtClean="0"/>
              <a:t>undang-undang nomor 39 tahun 1999, ham adalah seperangkat hak yang melekat pada hakikat keberadaan manusia sebagai makhluk tuhan yang maha esa. Hak itu merupakan anugerah-nya yang wajib dihormati, dijunjung tinggi, dan dilindungi oleh negara, hukum, pemerintah, dan setiap orang demi kehormatan serta perlindungan harkat dan martabat manusia.</a:t>
            </a:r>
            <a:br>
              <a:rPr lang="id-ID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Ciri-Ciri HAM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Tidak dapat dicabut</a:t>
            </a:r>
          </a:p>
          <a:p>
            <a:r>
              <a:rPr lang="id-ID" dirty="0" smtClean="0"/>
              <a:t>Tidak dapat dibagi</a:t>
            </a:r>
          </a:p>
          <a:p>
            <a:r>
              <a:rPr lang="id-ID" dirty="0" smtClean="0"/>
              <a:t>Hakiki</a:t>
            </a:r>
          </a:p>
          <a:p>
            <a:r>
              <a:rPr lang="id-ID" dirty="0" smtClean="0"/>
              <a:t>Universal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43865" y="662479"/>
            <a:ext cx="6952695" cy="763525"/>
          </a:xfrm>
        </p:spPr>
        <p:txBody>
          <a:bodyPr>
            <a:normAutofit/>
          </a:bodyPr>
          <a:lstStyle/>
          <a:p>
            <a:r>
              <a:rPr lang="id-ID" dirty="0" smtClean="0"/>
              <a:t>Macam-Macam HAM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Hak Asasi Pribadi</a:t>
            </a:r>
          </a:p>
          <a:p>
            <a:r>
              <a:rPr lang="id-ID" dirty="0" smtClean="0"/>
              <a:t>Hak Asasi Hukum</a:t>
            </a:r>
          </a:p>
          <a:p>
            <a:r>
              <a:rPr lang="id-ID" dirty="0" smtClean="0"/>
              <a:t>Hak Asasi </a:t>
            </a:r>
            <a:r>
              <a:rPr lang="id-ID" dirty="0" smtClean="0"/>
              <a:t>Politik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d-ID" dirty="0" smtClean="0"/>
              <a:t>Hak Asasi Ekonomi</a:t>
            </a:r>
          </a:p>
          <a:p>
            <a:r>
              <a:rPr lang="id-ID" dirty="0" smtClean="0"/>
              <a:t>Hak Asasi Peradilan</a:t>
            </a:r>
          </a:p>
          <a:p>
            <a:r>
              <a:rPr lang="id-ID" dirty="0" smtClean="0"/>
              <a:t>Hak Asasi Sosial Budaya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4255"/>
            <a:ext cx="8229600" cy="528973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Perkembangan 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Sebelum Kemerdekaan</a:t>
            </a:r>
          </a:p>
          <a:p>
            <a:pPr>
              <a:buNone/>
            </a:pPr>
            <a:r>
              <a:rPr lang="id-ID" dirty="0" smtClean="0"/>
              <a:t>	Munculnya organisasi pergerakan nasional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Sesudah Kemerdekaan</a:t>
            </a:r>
          </a:p>
          <a:p>
            <a:pPr>
              <a:buNone/>
            </a:pPr>
            <a:r>
              <a:rPr lang="id-ID" dirty="0" smtClean="0"/>
              <a:t>Periode 1945-1950</a:t>
            </a:r>
          </a:p>
          <a:p>
            <a:pPr>
              <a:buNone/>
            </a:pPr>
            <a:r>
              <a:rPr lang="id-ID" dirty="0" smtClean="0"/>
              <a:t>Periode 1950-1959</a:t>
            </a:r>
          </a:p>
          <a:p>
            <a:pPr>
              <a:buNone/>
            </a:pPr>
            <a:r>
              <a:rPr lang="id-ID" dirty="0" smtClean="0"/>
              <a:t>Periode 1959-1966</a:t>
            </a:r>
          </a:p>
          <a:p>
            <a:pPr>
              <a:buNone/>
            </a:pPr>
            <a:r>
              <a:rPr lang="id-ID" dirty="0" smtClean="0"/>
              <a:t>Periode 1966-1998</a:t>
            </a:r>
          </a:p>
          <a:p>
            <a:pPr>
              <a:buNone/>
            </a:pPr>
            <a:r>
              <a:rPr lang="id-ID" dirty="0" smtClean="0"/>
              <a:t>Periode HAM </a:t>
            </a:r>
            <a:r>
              <a:rPr lang="id-ID" dirty="0" smtClean="0"/>
              <a:t>Indonesia</a:t>
            </a:r>
          </a:p>
          <a:p>
            <a:pPr>
              <a:buNone/>
            </a:pPr>
            <a:r>
              <a:rPr lang="id-ID" dirty="0" smtClean="0"/>
              <a:t>	kontemporer </a:t>
            </a:r>
            <a:r>
              <a:rPr lang="id-ID" dirty="0" smtClean="0"/>
              <a:t>(pasca </a:t>
            </a:r>
            <a:r>
              <a:rPr lang="id-ID" dirty="0" smtClean="0"/>
              <a:t>orde baru</a:t>
            </a:r>
            <a:r>
              <a:rPr lang="id-ID" dirty="0" smtClean="0"/>
              <a:t>).</a:t>
            </a:r>
            <a:endParaRPr lang="en-US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998" y="976045"/>
            <a:ext cx="8108796" cy="55013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Contoh-Contoh Pelanggaran 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Peristiwa Tanjung Priok</a:t>
            </a:r>
          </a:p>
          <a:p>
            <a:r>
              <a:rPr lang="id-ID" dirty="0" smtClean="0"/>
              <a:t>Kasus Penganiayaan Wartawan Udin</a:t>
            </a:r>
          </a:p>
          <a:p>
            <a:r>
              <a:rPr lang="id-ID" dirty="0" smtClean="0"/>
              <a:t>Kasus Dayak-Madura</a:t>
            </a:r>
          </a:p>
          <a:p>
            <a:r>
              <a:rPr lang="id-ID" dirty="0" smtClean="0"/>
              <a:t>Kasus </a:t>
            </a:r>
            <a:r>
              <a:rPr lang="id-ID" dirty="0" smtClean="0"/>
              <a:t>Poso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Peristiwa Tri Sakti dan Semanggi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Kasus Marsinah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Aksi Bom Bali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Kasus Munir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On-screen Show (16:9)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Hak Asasi Manusia</vt:lpstr>
      <vt:lpstr>Pengertian HAM</vt:lpstr>
      <vt:lpstr>Ciri-Ciri HAM</vt:lpstr>
      <vt:lpstr>Macam-Macam HAM</vt:lpstr>
      <vt:lpstr>Perkembangan HAM</vt:lpstr>
      <vt:lpstr>Contoh-Contoh Pelanggaran HAM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2020-03-22T18:48:35Z</dcterms:modified>
</cp:coreProperties>
</file>