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9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0D8E82E-BD7F-4E0D-9178-F1F562CC2D97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F782E97-8C07-4675-A0CE-12C854B5B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ll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9" name="Rounded Rectangle 8"/>
          <p:cNvSpPr/>
          <p:nvPr/>
        </p:nvSpPr>
        <p:spPr>
          <a:xfrm>
            <a:off x="685800" y="2209800"/>
            <a:ext cx="7848600" cy="2362200"/>
          </a:xfrm>
          <a:prstGeom prst="roundRect">
            <a:avLst/>
          </a:prstGeom>
          <a:solidFill>
            <a:schemeClr val="lt1">
              <a:alpha val="68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5400" b="1" dirty="0" smtClean="0">
                <a:ln w="10541" cmpd="sng">
                  <a:noFill/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KONSTITUSI</a:t>
            </a:r>
            <a:endParaRPr lang="en-US" sz="5400" b="1" dirty="0" smtClean="0">
              <a:ln w="10541" cmpd="sng">
                <a:noFill/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3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5181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F. NILAI NILAI INSTRUMENTAL DALAM BATANG TUBUH UUD 1945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29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1.Negara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2.Negara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menjamin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kemerdekaan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tiap-tiap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memeluk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agamanya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beribadat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meurut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agamanya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kepercayaannya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beradab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/>
              <a:t>	*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26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Indonesia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asli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disahkan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Negara.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2.penduduk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Negara Indonesia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bertempat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tinggal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Indonesia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3.hal-hal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000" dirty="0" smtClean="0"/>
              <a:t>.</a:t>
            </a: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79248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Indonesia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1.Negara Indonesia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berbentuk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2.Kedaulatan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3.Negara Indonesia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79248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dipimpin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hikmat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kebijaksanaan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*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ayat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Kedaulatan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*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1.Majelis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Rakyat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Dewan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Rakyat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Dewan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Daerah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dipilih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lanjut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2.Majelis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Rakyat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bersidang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sedikitnya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lima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ibukota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3.Segala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putusan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Majelis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Rakyat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ditetapkan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terbanyak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688975" indent="-344488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4419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Indonesia.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27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1.Segala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bersamaan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kedudukannya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wajib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menjunjung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kecualinya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2.Tiap-tiap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penghidupan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3.Setiap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wajib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pembelaan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53340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G. 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UUD 1945 SETELAH AMANDEMEN (1-4)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PENGERTIAN AMANDEMEN 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 adalah proses perubahan terhadap ketentuan dalam sebuah peraturan. Berupa penambahan maupun pengurangan/penghilangan ketentuan tertentu. </a:t>
            </a: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 hanya merubah sebagai ( kecil ) dari peraturan.</a:t>
            </a:r>
            <a:r>
              <a:rPr lang="id-ID" sz="1100" dirty="0" smtClean="0"/>
              <a:t> </a:t>
            </a:r>
            <a:endParaRPr lang="en-US" sz="1100" dirty="0" smtClean="0"/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441960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TUJUAN AMANDEMEN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Menyempurnakan aturan dasar mengenai tatanan Negara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Menyempurnakan aturan dasar mengenai jaminan dan pelaksanaan kedaulatan rakyat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Menyempurnakan aturan dasar mengenai jaminan dan perlindungan HAM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Menyempurnakan aturan dasar penyelenggaraan Negara secara demokratis dan modern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Melengkapi aturan dasar yang sangat penting dalam penyelenggaraan Negara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Menyempurnakan aturan dasar mengenai kehidupan berbangsa dan bernegara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7924800" cy="586740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TAHAPAN DAN HASIL AMANDEMEN UUD 1945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Pada kurun waktu tahun 1999-2002, UUD 1945 mengalami 4 kali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perubahan (amandemen), yaitu sebagai berikut: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Amandemen UUD 1945 Pertama diadakan pada tanggal 19 Oktober 1999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Pada amandemen ini, pasal-pasal UUD 1945 yang diubah ialah 4  pasal yaitu: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5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Presiden memegang kekuasaan membentuk undang-undang persetujuan Dewan Perwakilan Rakyat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Diubah menjadi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Presiden berhak mengajukan rancangan undang – undang kepada Dewan Perwakilan Rakyat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5334000"/>
          </a:xfrm>
        </p:spPr>
        <p:txBody>
          <a:bodyPr>
            <a:noAutofit/>
          </a:bodyPr>
          <a:lstStyle/>
          <a:p>
            <a:pPr lvl="0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7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Presiden dan Wakil Presiden memegang jabatannya selama masa lima tahun, dan sesudahnya dapat dipilih kembali.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Diubah menjadi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Presiden dan Wakil Presiden memegang jabatan selama lima tahun, dan sesudahnya dapat dipilih kembali dalam jabatan yang sama, hanya untuk satu kali masa jabatan.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14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Presiden memberi grasi,amnesty,abolisi dan rehabilitasi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Diubah menjadi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	A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Presiden memberi grasi dan rehabilitasi dengan memperatikan pertimbangan Mahkamah Agung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B. Presiden memberi amnesti dan abolisi dengan memerhatikan pertimbangan DPR.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81000"/>
            <a:ext cx="876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5334000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Pasal 20 ayat 1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Tiap-tiap Undang-undang menghendaki persetujuan DPR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Diubah menjadi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DPR memegang kekuasaan membentuk Undang-undang.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35000" indent="-255588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924800" cy="4648200"/>
          </a:xfrm>
        </p:spPr>
        <p:txBody>
          <a:bodyPr>
            <a:noAutofit/>
          </a:bodyPr>
          <a:lstStyle/>
          <a:p>
            <a:pPr marL="514350" indent="-514350"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PENGERTIAN KONSTITUSI</a:t>
            </a:r>
          </a:p>
          <a:p>
            <a:pPr marL="514350" indent="-514350"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SEJARAH PERKEMBANGAN KONSTITUSI DI NEGARA INDONESIA </a:t>
            </a:r>
          </a:p>
          <a:p>
            <a:pPr marL="514350" indent="-514350"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KONSTITUSI SEBAGAI PIRANTI KEHIDUPAN NEGARA YANG DEMOKRASI</a:t>
            </a:r>
          </a:p>
          <a:p>
            <a:pPr marL="514350" indent="-514350"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PENGERTIAN BATANG TUBUH UUD 1945</a:t>
            </a:r>
          </a:p>
          <a:p>
            <a:pPr marL="514350" indent="-514350"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SIFAT BATANG TUBUH UUD 1945</a:t>
            </a:r>
          </a:p>
          <a:p>
            <a:pPr marL="514350" indent="-514350"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NILAI-NILAI INSTRUMENTAL DALAM BATANG TUBUH UUD 1945</a:t>
            </a:r>
          </a:p>
          <a:p>
            <a:pPr marL="514350" indent="-514350"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UNDANG-UNDANG DASAR 1945 REPUBLIK INDONESIA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1800" y="914400"/>
            <a:ext cx="29033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KONSTITUSI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7924800" cy="6019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2.Amandemen UUD 1945 Kedua diadakan pada tanggal 18 Agustus 2000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Pada amandemen ini, pasal-pasal UUD 1945 yang diubah ialah 3  pasal yaitu: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20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Tiap-tiap Undang-undang menghendaki persetujuan DPR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Diubah menjadi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20A: DPR memiliki fungsi legislasi,fungsi anggaran,dan fungsi pengawasan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26 ayat (2)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Syarat-syarat yang mengenai kewarganegaraan Negara ditetapkan dalam Undang-undang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Diubah menjadi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1.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Penduduk ialah Warga Negara Indonesia dan orang asing yang bertempat tinggal di Indonesia.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3.Pasal 28 memuat 3 HAM menjadi 1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id-ID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HAM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7924800" cy="5715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3.Amandemen UUD 1945 Ketiga diadakan pada tanggal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ovember 2001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Pada amandemen ini,pasal-pasal UUD1945 yamg diubah ialah 4 pasal,yaitu: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1 ayat (2)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Kedaulatan adalah ditangan rakyat dan dilakukan sepenuhnya oleh MPR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Diubah menjadi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Kedaulatan berada ditangan rakyat dan dilaksanakan sepenuhnya menurut UUD1945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7924800" cy="5410200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Ditambah pasal 6A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Presiden dan wakil presiden dipilih dalam satu pasangan secara langsung oleh rakyat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Diubah menjadi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Calon presiden dan wakil presiden harus warga negara Indonesia sejak kelahirannya.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7924800" cy="55626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Pasal 24 tentang kekuasaan kehakiman ditambah: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66928" lvl="0" indent="-45720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Pasal 24B : Komisi Yudisial bersifat mandiri yang berwenang mengusulkan pengangkatan hakim agung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66928" lvl="0" indent="-457200"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	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Pasal 24C : Mahkamah Konstitusi berwenang mengadili pada tingkat pertama dan terakhir yang putusannya bersifat final untuk menguji undang-undang terhadap UUD(dan menurut amandemen IV) UUD1945. Komisi dan Konstitusi ditetapkan dengan ketentuan MPR yang bertugas mengkaji ulang keempat amandemen UUD1945 pada tahun 2003.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792480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4.Amandemen UUD1945 Keempat diadakan pada tanggal 10 Agustus 2002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Pada amandemen ini,ada 2 pasal yang diubah dan 1 bab tentang DPA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2 ayat (1)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66928" lvl="0" indent="-45720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MPR terdiri atas anggota-anggota dan golongan-golongan menurut aturan yang ditetapkan dengan undang-undang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66928" lvl="0" indent="-45720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BAB IV pasal 6 tentang Dewan Pertimbangan Agung (DPA) dihapus.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Diubah menjadi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Presiden membentuk suatu dewan pertimbangan yang bertugas memberikan nasihat dan pertimbangan kepada Presiden,yang selanjutnya diatur dalam undang-undang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lvl="0" indent="-51435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3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Pasal 29 ayat (1) : negara berdasarkan atas Ketuhanan Yang Maha Esa. Pasal ini tetap tidak berubah (walupun pernah diusulkan penambahan 7 kata: dengan kewajiban menjalankan syariat Islam bagi pemeluk-pemeluknya)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/>
          </a:p>
          <a:p>
            <a:pPr marL="574675" indent="-255588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3886200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PERJUANGANKU  LEBIH MUDAH KARENA MELAWAN PENJAJAH, PERJUANGANMU LEBIH SULIT KARENA MELAWAN BANGSAMU SENDIRI</a:t>
            </a:r>
            <a:b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(SOEKARNO)</a:t>
            </a:r>
            <a:b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</a:b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847725"/>
            <a:ext cx="3028950" cy="1514475"/>
          </a:xfrm>
          <a:prstGeom prst="rect">
            <a:avLst/>
          </a:prstGeom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924800" cy="55626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mengikat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diselenggarakan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Negara.          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7924800" cy="601980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ahli</a:t>
            </a:r>
            <a:r>
              <a:rPr lang="en-US" sz="2000" dirty="0" smtClean="0"/>
              <a:t>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K.C.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Wheare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kumpulan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Herman Heller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sosiologis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Lasalle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L.j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Van Apeldoorn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Koernimanto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soetopawiro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menetapkan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Charl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Schmitt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4: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b.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relatif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positif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d.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ideal</a:t>
            </a: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924800" cy="6019800"/>
          </a:xfrm>
        </p:spPr>
        <p:txBody>
          <a:bodyPr>
            <a:noAutofit/>
          </a:bodyPr>
          <a:lstStyle/>
          <a:p>
            <a:pPr algn="ctr" fontAlgn="base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B. SEJARAH PERKEMBANGAN KONSTITUSI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NEGARA INDONESIA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1945-27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1949,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berlakunya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UUD 1945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1949-17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1950,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berlakunya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UUD RIS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17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1950-5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1959,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UUDS 1950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5 JULI 1959-19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1999,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berlakunya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UUD 1945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1999-10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2002,masa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berlakunya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UUD 1945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2002 –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berlakunya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UUD 1945,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 fontAlgn="base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153400" cy="1143000"/>
          </a:xfrm>
        </p:spPr>
        <p:txBody>
          <a:bodyPr>
            <a:normAutofit fontScale="90000"/>
          </a:bodyPr>
          <a:lstStyle/>
          <a:p>
            <a:pPr marL="465138" indent="-465138"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C.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KONSTITUSI SEBAGAI PIRANTI (ALAT PENGATUR) KEHIDUPAN NEGARA YANG DEMOKRASI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106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digolongkan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haruslah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Menempatkan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kedaulatan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Mayoritas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berkuasa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terjaminnya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minoritas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penghargaan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hak-hak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entitas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kolektif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sendirinya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hak-hak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Pembatasan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keutuhan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keterlibatan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berlakunya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peradilan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independen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Pembatasan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pemisahan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79248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b="1" dirty="0" smtClean="0"/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Pengertian Batang Tubuh UUD 1945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400" dirty="0" smtClean="0"/>
              <a:t>P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eraturan Negara yang memuat ketentuan ketentuan pokok dan menjadi salah satu sumber daripada perundang-undangan lainnya yang kemudian dikeluarkan oleh negara itu.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924800" cy="5181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Isi Batang Tubuh UUD 1945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Batang Tubuh UUD 1945 terdiri dari: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1.      16 Bab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2.      37 Pasal, terbagi 5 bagian antara lain: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= Bentuk dan Kedaulatan Negara = pasal 1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= Lembaga Tertinggi Negara = pasal 2, 3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= Lembaga Tinggi Negara = pasal 4-15, 16, 18, 19-22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= Unsur-Unsur Kesejahteraan Negara = pasal 23, 29, 31-37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= Unsur-Unsur Pemerintahan Negara = pasal 17, 24, 25, 26-28,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3.      4 pasal Aturan Peralihan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4.      2 Ayat Aturan Tambahan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828800"/>
          </a:xfrm>
        </p:spPr>
        <p:txBody>
          <a:bodyPr>
            <a:normAutofit/>
          </a:bodyPr>
          <a:lstStyle/>
          <a:p>
            <a:pPr marL="465138" indent="-465138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Sifat Batang Tubuh UUD 1945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7924800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Batang Tubuh UUD 1945 memiliki 3 sifat utama, yaitu: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1.      Fleksibel, Elastis, dan Soepel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2.      Rigid (tidak kaku)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3.      Luwes (gemulai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lus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800</TotalTime>
  <Words>420</Words>
  <Application>Microsoft Office PowerPoint</Application>
  <PresentationFormat>On-screen Show (4:3)</PresentationFormat>
  <Paragraphs>171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Times New Roman</vt:lpstr>
      <vt:lpstr>Verdana</vt:lpstr>
      <vt:lpstr>Wingdings 2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C. KONSTITUSI SEBAGAI PIRANTI (ALAT PENGATUR) KEHIDUPAN NEGARA YANG DEMOKRASI</vt:lpstr>
      <vt:lpstr>PowerPoint Presentation</vt:lpstr>
      <vt:lpstr>PowerPoint Presentation</vt:lpstr>
      <vt:lpstr>E. Sifat Batang Tubuh UUD 1945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PERJUANGANKU  LEBIH MUDAH KARENA MELAWAN PENJAJAH, PERJUANGANMU LEBIH SULIT KARENA MELAWAN BANGSAMU SENDIRI (SOEKARNO)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Windows User</cp:lastModifiedBy>
  <cp:revision>73</cp:revision>
  <dcterms:created xsi:type="dcterms:W3CDTF">2017-09-16T23:38:47Z</dcterms:created>
  <dcterms:modified xsi:type="dcterms:W3CDTF">2018-09-03T12:59:58Z</dcterms:modified>
</cp:coreProperties>
</file>