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21C4-C219-4257-B0B6-5DDAB31A199A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24847E-E12B-4766-83F2-B179C26E19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21C4-C219-4257-B0B6-5DDAB31A199A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4847E-E12B-4766-83F2-B179C26E1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E24847E-E12B-4766-83F2-B179C26E19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21C4-C219-4257-B0B6-5DDAB31A199A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21C4-C219-4257-B0B6-5DDAB31A199A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E24847E-E12B-4766-83F2-B179C26E19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21C4-C219-4257-B0B6-5DDAB31A199A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24847E-E12B-4766-83F2-B179C26E19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0C121C4-C219-4257-B0B6-5DDAB31A199A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4847E-E12B-4766-83F2-B179C26E19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21C4-C219-4257-B0B6-5DDAB31A199A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E24847E-E12B-4766-83F2-B179C26E19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21C4-C219-4257-B0B6-5DDAB31A199A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E24847E-E12B-4766-83F2-B179C26E1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21C4-C219-4257-B0B6-5DDAB31A199A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24847E-E12B-4766-83F2-B179C26E1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24847E-E12B-4766-83F2-B179C26E19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21C4-C219-4257-B0B6-5DDAB31A199A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E24847E-E12B-4766-83F2-B179C26E19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0C121C4-C219-4257-B0B6-5DDAB31A199A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0C121C4-C219-4257-B0B6-5DDAB31A199A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24847E-E12B-4766-83F2-B179C26E19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Wawasan</a:t>
            </a:r>
            <a:r>
              <a:rPr lang="en-US" dirty="0" smtClean="0">
                <a:solidFill>
                  <a:schemeClr val="tx1"/>
                </a:solidFill>
              </a:rPr>
              <a:t> Nusantara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diwujudkan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filosofi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, </a:t>
            </a:r>
            <a:r>
              <a:rPr lang="en-US" dirty="0" err="1"/>
              <a:t>ideologi</a:t>
            </a:r>
            <a:r>
              <a:rPr lang="en-US" dirty="0"/>
              <a:t>, </a:t>
            </a:r>
            <a:r>
              <a:rPr lang="en-US" dirty="0" err="1"/>
              <a:t>aspirasi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cita-cita</a:t>
            </a:r>
            <a:r>
              <a:rPr lang="en-US" dirty="0"/>
              <a:t>.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yang </a:t>
            </a:r>
            <a:r>
              <a:rPr lang="en-US" dirty="0" err="1"/>
              <a:t>dihadapkan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budaya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tradisi</a:t>
            </a:r>
            <a:r>
              <a:rPr lang="en-US" dirty="0"/>
              <a:t>,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sejarah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pemersatu</a:t>
            </a:r>
            <a:r>
              <a:rPr lang="en-US" dirty="0"/>
              <a:t>. </a:t>
            </a:r>
            <a:r>
              <a:rPr lang="en-US" dirty="0" err="1"/>
              <a:t>Wawasan</a:t>
            </a:r>
            <a:r>
              <a:rPr lang="en-US" dirty="0"/>
              <a:t> </a:t>
            </a:r>
            <a:r>
              <a:rPr lang="en-US" dirty="0" err="1"/>
              <a:t>nusantara</a:t>
            </a:r>
            <a:r>
              <a:rPr lang="en-US" dirty="0"/>
              <a:t> yang paling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rasa </a:t>
            </a:r>
            <a:r>
              <a:rPr lang="en-US" dirty="0" err="1"/>
              <a:t>nasionalisme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Indonesia yang </a:t>
            </a:r>
            <a:r>
              <a:rPr lang="en-US" dirty="0" err="1"/>
              <a:t>kaya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persatuan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integritas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err="1"/>
              <a:t>Nilai</a:t>
            </a:r>
            <a:r>
              <a:rPr lang="en-US" dirty="0"/>
              <a:t> yang </a:t>
            </a:r>
            <a:r>
              <a:rPr lang="en-US" dirty="0" err="1"/>
              <a:t>terkandung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wawasan</a:t>
            </a:r>
            <a:r>
              <a:rPr lang="en-US" dirty="0"/>
              <a:t> </a:t>
            </a:r>
            <a:r>
              <a:rPr lang="en-US" dirty="0" err="1"/>
              <a:t>nusantara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diintegrasikan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lima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intern,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,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,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,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pertahanan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ekstern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integrasi</a:t>
            </a:r>
            <a:r>
              <a:rPr lang="en-US" dirty="0"/>
              <a:t> </a:t>
            </a:r>
            <a:r>
              <a:rPr lang="en-US" dirty="0" err="1"/>
              <a:t>diwujudkan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ketertiban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. </a:t>
            </a:r>
            <a:r>
              <a:rPr lang="en-US" dirty="0" err="1"/>
              <a:t>Harapannya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Indonesia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dirty="0" err="1"/>
              <a:t>eksistensi</a:t>
            </a:r>
            <a:r>
              <a:rPr lang="en-US" dirty="0"/>
              <a:t> </a:t>
            </a:r>
            <a:r>
              <a:rPr lang="en-US" dirty="0" err="1"/>
              <a:t>negaranya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semangat</a:t>
            </a:r>
            <a:r>
              <a:rPr lang="en-US" dirty="0"/>
              <a:t> </a:t>
            </a:r>
            <a:r>
              <a:rPr lang="en-US" dirty="0" err="1"/>
              <a:t>nasionalisme</a:t>
            </a:r>
            <a:r>
              <a:rPr lang="en-US" dirty="0"/>
              <a:t>. </a:t>
            </a:r>
            <a:r>
              <a:rPr lang="en-US" dirty="0" err="1"/>
              <a:t>Wawasan</a:t>
            </a:r>
            <a:r>
              <a:rPr lang="en-US" dirty="0"/>
              <a:t> </a:t>
            </a:r>
            <a:r>
              <a:rPr lang="en-US" dirty="0" err="1"/>
              <a:t>nusantara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komitmen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semangat</a:t>
            </a:r>
            <a:r>
              <a:rPr lang="en-US" dirty="0"/>
              <a:t> </a:t>
            </a:r>
            <a:r>
              <a:rPr lang="en-US" dirty="0" err="1"/>
              <a:t>persatuan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keberadaan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. </a:t>
            </a:r>
            <a:r>
              <a:rPr lang="en-US" dirty="0" err="1"/>
              <a:t>Implementasi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menghendaki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tantangan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kini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mendatang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.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mencerminkan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kekeluargaan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kebersamaan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rasa </a:t>
            </a:r>
            <a:r>
              <a:rPr lang="en-US" dirty="0" err="1"/>
              <a:t>nasionalisme</a:t>
            </a:r>
            <a:r>
              <a:rPr lang="en-US" dirty="0"/>
              <a:t> yang </a:t>
            </a:r>
            <a:r>
              <a:rPr lang="en-US" dirty="0" err="1"/>
              <a:t>tinggi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Wawasan</a:t>
            </a:r>
            <a:r>
              <a:rPr lang="en-US" dirty="0" smtClean="0"/>
              <a:t> Nusantara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fontAlgn="base"/>
            <a:r>
              <a:rPr lang="en-US" dirty="0" err="1"/>
              <a:t>Samsul</a:t>
            </a:r>
            <a:r>
              <a:rPr lang="en-US" dirty="0"/>
              <a:t> </a:t>
            </a:r>
            <a:r>
              <a:rPr lang="en-US" dirty="0" err="1"/>
              <a:t>Wahidin</a:t>
            </a:r>
            <a:r>
              <a:rPr lang="en-US" dirty="0"/>
              <a:t>, </a:t>
            </a:r>
            <a:r>
              <a:rPr lang="en-US" dirty="0" smtClean="0"/>
              <a:t>2010.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/>
              <a:t>Samsul</a:t>
            </a:r>
            <a:r>
              <a:rPr lang="en-US" dirty="0"/>
              <a:t> </a:t>
            </a:r>
            <a:r>
              <a:rPr lang="en-US" dirty="0" err="1"/>
              <a:t>Wawasan</a:t>
            </a:r>
            <a:r>
              <a:rPr lang="en-US" dirty="0"/>
              <a:t> Nusantara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,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menghayati</a:t>
            </a:r>
            <a:r>
              <a:rPr lang="en-US" dirty="0"/>
              <a:t>,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bersikap</a:t>
            </a:r>
            <a:r>
              <a:rPr lang="en-US" dirty="0"/>
              <a:t>,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bertindak</a:t>
            </a:r>
            <a:r>
              <a:rPr lang="en-US" dirty="0"/>
              <a:t>,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bertingkah</a:t>
            </a:r>
            <a:r>
              <a:rPr lang="en-US" dirty="0"/>
              <a:t> </a:t>
            </a:r>
            <a:r>
              <a:rPr lang="en-US" dirty="0" err="1"/>
              <a:t>laku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Indonesia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psikologis</a:t>
            </a:r>
            <a:r>
              <a:rPr lang="en-US" dirty="0"/>
              <a:t>, </a:t>
            </a:r>
            <a:r>
              <a:rPr lang="en-US" dirty="0" err="1"/>
              <a:t>sosiokultural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aspek-aspek</a:t>
            </a:r>
            <a:r>
              <a:rPr lang="en-US" dirty="0"/>
              <a:t> </a:t>
            </a:r>
            <a:r>
              <a:rPr lang="en-US" dirty="0" err="1"/>
              <a:t>astagatra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Asas</a:t>
            </a:r>
            <a:r>
              <a:rPr lang="en-US" dirty="0" smtClean="0"/>
              <a:t>-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Wawasan</a:t>
            </a:r>
            <a:r>
              <a:rPr lang="en-US" dirty="0" smtClean="0"/>
              <a:t> Nusantara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wawasan</a:t>
            </a:r>
            <a:r>
              <a:rPr lang="en-US" dirty="0"/>
              <a:t> </a:t>
            </a:r>
            <a:r>
              <a:rPr lang="en-US" dirty="0" err="1"/>
              <a:t>nusantara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kaidah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yang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dipatuhi</a:t>
            </a:r>
            <a:r>
              <a:rPr lang="en-US" dirty="0"/>
              <a:t>, </a:t>
            </a:r>
            <a:r>
              <a:rPr lang="en-US" dirty="0" err="1"/>
              <a:t>dilakukan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dijaga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demi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melestarikan</a:t>
            </a:r>
            <a:r>
              <a:rPr lang="en-US" dirty="0"/>
              <a:t> </a:t>
            </a:r>
            <a:r>
              <a:rPr lang="en-US" dirty="0" err="1"/>
              <a:t>perdamaian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Indonesia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(Rahayu:2007)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/>
              <a:t>Tujuan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Kepentingan</a:t>
            </a:r>
            <a:r>
              <a:rPr lang="en-US" b="1" dirty="0"/>
              <a:t> yang </a:t>
            </a:r>
            <a:r>
              <a:rPr lang="en-US" b="1" dirty="0" err="1"/>
              <a:t>Sama</a:t>
            </a:r>
            <a:endParaRPr lang="en-US" b="1" dirty="0"/>
          </a:p>
          <a:p>
            <a:pPr algn="just"/>
            <a:r>
              <a:rPr lang="en-US" dirty="0" err="1"/>
              <a:t>Masyarakat</a:t>
            </a:r>
            <a:r>
              <a:rPr lang="en-US" dirty="0"/>
              <a:t> Indonesia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</a:t>
            </a:r>
            <a:r>
              <a:rPr lang="en-US" dirty="0" err="1"/>
              <a:t>pertiwi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contohnya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lihat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rakyat</a:t>
            </a:r>
            <a:r>
              <a:rPr lang="en-US" dirty="0"/>
              <a:t> Indonesia </a:t>
            </a:r>
            <a:r>
              <a:rPr lang="en-US" dirty="0" err="1"/>
              <a:t>menginginkan</a:t>
            </a:r>
            <a:r>
              <a:rPr lang="en-US" dirty="0"/>
              <a:t> </a:t>
            </a:r>
            <a:r>
              <a:rPr lang="en-US" dirty="0" err="1"/>
              <a:t>kemerdekaan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perjuangan</a:t>
            </a:r>
            <a:r>
              <a:rPr lang="en-US" dirty="0"/>
              <a:t> </a:t>
            </a:r>
            <a:r>
              <a:rPr lang="en-US" dirty="0" err="1"/>
              <a:t>bersama-sama</a:t>
            </a:r>
            <a:r>
              <a:rPr lang="en-US" dirty="0"/>
              <a:t> </a:t>
            </a:r>
            <a:r>
              <a:rPr lang="en-US" dirty="0" err="1"/>
              <a:t>melawan</a:t>
            </a:r>
            <a:r>
              <a:rPr lang="en-US" dirty="0"/>
              <a:t> </a:t>
            </a:r>
            <a:r>
              <a:rPr lang="en-US" dirty="0" err="1"/>
              <a:t>penjajah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r>
              <a:rPr lang="en-US" b="1" dirty="0"/>
              <a:t>2. </a:t>
            </a:r>
            <a:r>
              <a:rPr lang="en-US" b="1" dirty="0" err="1"/>
              <a:t>Keadilan</a:t>
            </a:r>
            <a:endParaRPr lang="en-US" b="1" dirty="0"/>
          </a:p>
          <a:p>
            <a:pPr algn="just"/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keadilan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bernegara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ekonomi</a:t>
            </a:r>
            <a:r>
              <a:rPr lang="en-US" dirty="0"/>
              <a:t>, </a:t>
            </a:r>
            <a:r>
              <a:rPr lang="en-US" dirty="0" err="1"/>
              <a:t>politik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/>
              <a:t>Kejujuran</a:t>
            </a:r>
            <a:endParaRPr lang="en-US" b="1" dirty="0"/>
          </a:p>
          <a:p>
            <a:pPr algn="just"/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kejujuran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bertindak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wawasan</a:t>
            </a:r>
            <a:r>
              <a:rPr lang="en-US" dirty="0"/>
              <a:t> </a:t>
            </a:r>
            <a:r>
              <a:rPr lang="en-US" dirty="0" err="1"/>
              <a:t>nusantara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. </a:t>
            </a:r>
            <a:r>
              <a:rPr lang="en-US" dirty="0" err="1"/>
              <a:t>Keberanian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bertindak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kenyataan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demi</a:t>
            </a:r>
            <a:r>
              <a:rPr lang="en-US" dirty="0"/>
              <a:t> </a:t>
            </a:r>
            <a:r>
              <a:rPr lang="en-US" dirty="0" err="1"/>
              <a:t>terciptanya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 smtClean="0"/>
              <a:t>. </a:t>
            </a:r>
            <a:r>
              <a:rPr lang="en-US" b="1" dirty="0" err="1"/>
              <a:t>Solidaritas</a:t>
            </a:r>
            <a:endParaRPr lang="en-US" b="1" dirty="0"/>
          </a:p>
          <a:p>
            <a:pPr algn="just"/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solidaritas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kepedulian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lain,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berbagi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berkorban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.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Indonesia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menghilangkan</a:t>
            </a:r>
            <a:r>
              <a:rPr lang="en-US" dirty="0"/>
              <a:t> </a:t>
            </a: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err="1"/>
              <a:t>Kerja</a:t>
            </a:r>
            <a:r>
              <a:rPr lang="en-US" b="1" dirty="0"/>
              <a:t> </a:t>
            </a:r>
            <a:r>
              <a:rPr lang="en-US" b="1" dirty="0" err="1"/>
              <a:t>Sama</a:t>
            </a:r>
            <a:endParaRPr lang="en-US" b="1" dirty="0"/>
          </a:p>
          <a:p>
            <a:pPr algn="just"/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kerjasama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koordinasi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 </a:t>
            </a:r>
            <a:r>
              <a:rPr lang="en-US" dirty="0" err="1"/>
              <a:t>Kerjasama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koordinasi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dilakanakan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kesetaraan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efektivitas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 smtClean="0"/>
              <a:t>. </a:t>
            </a:r>
            <a:r>
              <a:rPr lang="en-US" b="1" dirty="0" err="1"/>
              <a:t>Kesetiaan</a:t>
            </a:r>
            <a:endParaRPr lang="en-US" b="1" dirty="0"/>
          </a:p>
          <a:p>
            <a:pPr algn="just"/>
            <a:r>
              <a:rPr lang="en-US" dirty="0" err="1"/>
              <a:t>Kesetiaan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wawasan</a:t>
            </a:r>
            <a:r>
              <a:rPr lang="en-US" dirty="0"/>
              <a:t> </a:t>
            </a:r>
            <a:r>
              <a:rPr lang="en-US" dirty="0" err="1"/>
              <a:t>nusantara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tonggak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persatuan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. </a:t>
            </a:r>
            <a:r>
              <a:rPr lang="en-US" dirty="0" err="1"/>
              <a:t>Kesetiaan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diwujudkan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demi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Wawasan</a:t>
            </a:r>
            <a:r>
              <a:rPr lang="en-US" dirty="0" smtClean="0"/>
              <a:t> Nusantara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Heri</a:t>
            </a:r>
            <a:r>
              <a:rPr lang="en-US" dirty="0" smtClean="0"/>
              <a:t> </a:t>
            </a:r>
            <a:r>
              <a:rPr lang="en-US" dirty="0" err="1"/>
              <a:t>Herdiawanto</a:t>
            </a:r>
            <a:r>
              <a:rPr lang="en-US" dirty="0"/>
              <a:t> </a:t>
            </a:r>
            <a:r>
              <a:rPr lang="en-US" dirty="0" smtClean="0"/>
              <a:t> (2019)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wawasan</a:t>
            </a:r>
            <a:r>
              <a:rPr lang="en-US" dirty="0"/>
              <a:t> </a:t>
            </a:r>
            <a:r>
              <a:rPr lang="en-US" dirty="0" err="1"/>
              <a:t>nusantara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mewujudkan</a:t>
            </a:r>
            <a:r>
              <a:rPr lang="en-US" dirty="0"/>
              <a:t> </a:t>
            </a:r>
            <a:r>
              <a:rPr lang="en-US" dirty="0" err="1"/>
              <a:t>nasionalisme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rakyat</a:t>
            </a:r>
            <a:r>
              <a:rPr lang="en-US" dirty="0"/>
              <a:t> Indonesia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mengutamakan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. </a:t>
            </a:r>
            <a:endParaRPr lang="en-US" dirty="0" smtClean="0"/>
          </a:p>
          <a:p>
            <a:pPr algn="just">
              <a:buNone/>
            </a:pPr>
            <a:endParaRPr lang="en-US" dirty="0"/>
          </a:p>
          <a:p>
            <a:pPr algn="just"/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wawasan</a:t>
            </a:r>
            <a:r>
              <a:rPr lang="en-US" dirty="0"/>
              <a:t> </a:t>
            </a:r>
            <a:r>
              <a:rPr lang="en-US" dirty="0" err="1"/>
              <a:t>nusantara</a:t>
            </a:r>
            <a:r>
              <a:rPr lang="en-US" dirty="0"/>
              <a:t> yang lain, </a:t>
            </a:r>
            <a:r>
              <a:rPr lang="en-US" dirty="0" err="1"/>
              <a:t>yaitu</a:t>
            </a:r>
            <a:r>
              <a:rPr lang="en-US" dirty="0"/>
              <a:t>: </a:t>
            </a:r>
            <a:r>
              <a:rPr lang="en-US" dirty="0" err="1"/>
              <a:t>Mewujudkan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persatuan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kelangsungan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adil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makmur</a:t>
            </a:r>
            <a:r>
              <a:rPr lang="en-US" dirty="0"/>
              <a:t>. </a:t>
            </a:r>
            <a:r>
              <a:rPr lang="en-US" dirty="0" err="1"/>
              <a:t>Mewujudkan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kemerdekaan</a:t>
            </a:r>
            <a:r>
              <a:rPr lang="en-US" dirty="0"/>
              <a:t>, </a:t>
            </a:r>
            <a:r>
              <a:rPr lang="en-US" dirty="0" err="1"/>
              <a:t>perdamaian</a:t>
            </a:r>
            <a:r>
              <a:rPr lang="en-US" dirty="0"/>
              <a:t> </a:t>
            </a:r>
            <a:r>
              <a:rPr lang="en-US" dirty="0" err="1"/>
              <a:t>abadi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keadilan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Wawasan</a:t>
            </a:r>
            <a:r>
              <a:rPr lang="en-US" dirty="0" smtClean="0"/>
              <a:t> Nusantara</a:t>
            </a:r>
          </a:p>
          <a:p>
            <a:pPr>
              <a:buNone/>
            </a:pPr>
            <a:endParaRPr lang="en-US" dirty="0" smtClean="0"/>
          </a:p>
          <a:p>
            <a:pPr algn="just"/>
            <a:r>
              <a:rPr lang="en-US" dirty="0" err="1" smtClean="0"/>
              <a:t>Heri</a:t>
            </a:r>
            <a:r>
              <a:rPr lang="en-US" dirty="0" smtClean="0"/>
              <a:t> </a:t>
            </a:r>
            <a:r>
              <a:rPr lang="en-US" dirty="0" err="1" smtClean="0"/>
              <a:t>Herdiawanto</a:t>
            </a:r>
            <a:r>
              <a:rPr lang="en-US" dirty="0" smtClean="0"/>
              <a:t> </a:t>
            </a:r>
            <a:r>
              <a:rPr lang="en-US" dirty="0" err="1" smtClean="0"/>
              <a:t>dkk</a:t>
            </a:r>
            <a:r>
              <a:rPr lang="en-US" dirty="0" smtClean="0"/>
              <a:t> (2019)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wawasan</a:t>
            </a:r>
            <a:r>
              <a:rPr lang="en-US" dirty="0"/>
              <a:t> </a:t>
            </a:r>
            <a:r>
              <a:rPr lang="en-US" dirty="0" err="1"/>
              <a:t>nusantara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, </a:t>
            </a:r>
            <a:r>
              <a:rPr lang="en-US" dirty="0" err="1"/>
              <a:t>motivasi</a:t>
            </a:r>
            <a:r>
              <a:rPr lang="en-US" dirty="0"/>
              <a:t>, </a:t>
            </a:r>
            <a:r>
              <a:rPr lang="en-US" dirty="0" err="1"/>
              <a:t>dorongan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rambu-rambu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kebijaksanaan</a:t>
            </a:r>
            <a:r>
              <a:rPr lang="en-US" dirty="0"/>
              <a:t>, </a:t>
            </a:r>
            <a:r>
              <a:rPr lang="en-US" dirty="0" err="1"/>
              <a:t>keputusan</a:t>
            </a:r>
            <a:r>
              <a:rPr lang="en-US" dirty="0"/>
              <a:t>, </a:t>
            </a:r>
            <a:r>
              <a:rPr lang="en-US" dirty="0" err="1"/>
              <a:t>tindakan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penyelenggara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rakyat</a:t>
            </a:r>
            <a:r>
              <a:rPr lang="en-US" dirty="0"/>
              <a:t> Indonesia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bermasyarakat</a:t>
            </a:r>
            <a:r>
              <a:rPr lang="en-US" dirty="0"/>
              <a:t>, </a:t>
            </a:r>
            <a:r>
              <a:rPr lang="en-US" dirty="0" err="1"/>
              <a:t>berbangsa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bernegara</a:t>
            </a:r>
            <a:r>
              <a:rPr lang="en-US" dirty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Wawasan</a:t>
            </a:r>
            <a:r>
              <a:rPr lang="en-US" dirty="0" smtClean="0"/>
              <a:t> Nusantara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wawasan</a:t>
            </a:r>
            <a:r>
              <a:rPr lang="en-US" dirty="0"/>
              <a:t> </a:t>
            </a:r>
            <a:r>
              <a:rPr lang="en-US" dirty="0" err="1"/>
              <a:t>nusantara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, </a:t>
            </a:r>
            <a:r>
              <a:rPr lang="en-US" dirty="0" err="1"/>
              <a:t>ekonomi</a:t>
            </a:r>
            <a:r>
              <a:rPr lang="en-US" dirty="0"/>
              <a:t>, 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budaya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pertahan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diungkapkan</a:t>
            </a:r>
            <a:r>
              <a:rPr lang="en-US" dirty="0"/>
              <a:t> </a:t>
            </a:r>
            <a:r>
              <a:rPr lang="en-US" dirty="0" err="1"/>
              <a:t>Khairul</a:t>
            </a:r>
            <a:r>
              <a:rPr lang="en-US" dirty="0"/>
              <a:t> (2011) </a:t>
            </a:r>
            <a:r>
              <a:rPr lang="en-US" dirty="0" err="1"/>
              <a:t>antara</a:t>
            </a:r>
            <a:r>
              <a:rPr lang="en-US" dirty="0"/>
              <a:t> lain: </a:t>
            </a: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1</a:t>
            </a:r>
            <a:r>
              <a:rPr lang="en-US" dirty="0"/>
              <a:t>) 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wawasan</a:t>
            </a:r>
            <a:r>
              <a:rPr lang="en-US" dirty="0"/>
              <a:t> </a:t>
            </a:r>
            <a:r>
              <a:rPr lang="en-US" dirty="0" err="1"/>
              <a:t>nusantara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iklim</a:t>
            </a:r>
            <a:r>
              <a:rPr lang="en-US" dirty="0"/>
              <a:t> </a:t>
            </a:r>
            <a:r>
              <a:rPr lang="en-US" dirty="0" err="1"/>
              <a:t>penyelenggara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yang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dinamis</a:t>
            </a:r>
            <a:r>
              <a:rPr lang="en-US" dirty="0"/>
              <a:t>; </a:t>
            </a:r>
            <a:endParaRPr lang="en-US" dirty="0" smtClean="0"/>
          </a:p>
          <a:p>
            <a:pPr algn="just"/>
            <a:r>
              <a:rPr lang="en-US" dirty="0" smtClean="0"/>
              <a:t>2</a:t>
            </a:r>
            <a:r>
              <a:rPr lang="en-US" dirty="0"/>
              <a:t>)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wawasan</a:t>
            </a:r>
            <a:r>
              <a:rPr lang="en-US" dirty="0"/>
              <a:t> </a:t>
            </a:r>
            <a:r>
              <a:rPr lang="en-US" dirty="0" err="1"/>
              <a:t>nusantara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tatanan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yang </a:t>
            </a:r>
            <a:r>
              <a:rPr lang="en-US" dirty="0" err="1"/>
              <a:t>benar-benar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pemenuhan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kemakmuran</a:t>
            </a:r>
            <a:r>
              <a:rPr lang="en-US" dirty="0"/>
              <a:t> </a:t>
            </a:r>
            <a:r>
              <a:rPr lang="en-US" dirty="0" err="1"/>
              <a:t>rakyat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adil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merata</a:t>
            </a:r>
            <a:r>
              <a:rPr lang="en-US" dirty="0"/>
              <a:t>; </a:t>
            </a:r>
            <a:endParaRPr lang="en-US" dirty="0" smtClean="0"/>
          </a:p>
          <a:p>
            <a:pPr algn="just"/>
            <a:r>
              <a:rPr lang="en-US" dirty="0" smtClean="0"/>
              <a:t>3</a:t>
            </a:r>
            <a:r>
              <a:rPr lang="en-US" dirty="0"/>
              <a:t>)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wawasan</a:t>
            </a:r>
            <a:r>
              <a:rPr lang="en-US" dirty="0"/>
              <a:t> </a:t>
            </a:r>
            <a:r>
              <a:rPr lang="en-US" dirty="0" err="1"/>
              <a:t>nusantara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batiniah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lahiriah</a:t>
            </a:r>
            <a:r>
              <a:rPr lang="en-US" dirty="0"/>
              <a:t> yang </a:t>
            </a:r>
            <a:r>
              <a:rPr lang="en-US" dirty="0" err="1"/>
              <a:t>mengakui</a:t>
            </a:r>
            <a:r>
              <a:rPr lang="en-US" dirty="0"/>
              <a:t>, </a:t>
            </a:r>
            <a:r>
              <a:rPr lang="en-US" dirty="0" err="1"/>
              <a:t>menerima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menghormati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 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keBhinekaan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kenyataan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sekaligus</a:t>
            </a:r>
            <a:r>
              <a:rPr lang="en-US" dirty="0"/>
              <a:t> </a:t>
            </a:r>
            <a:r>
              <a:rPr lang="en-US" dirty="0" err="1"/>
              <a:t>karunia</a:t>
            </a:r>
            <a:r>
              <a:rPr lang="en-US" dirty="0"/>
              <a:t> Sang </a:t>
            </a:r>
            <a:r>
              <a:rPr lang="en-US" dirty="0" err="1"/>
              <a:t>Pencipta</a:t>
            </a:r>
            <a:r>
              <a:rPr lang="en-US" dirty="0"/>
              <a:t>; </a:t>
            </a:r>
            <a:endParaRPr lang="en-US" dirty="0" smtClean="0"/>
          </a:p>
          <a:p>
            <a:pPr algn="just"/>
            <a:r>
              <a:rPr lang="en-US" dirty="0" smtClean="0"/>
              <a:t>4</a:t>
            </a:r>
            <a:r>
              <a:rPr lang="en-US" dirty="0"/>
              <a:t>)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wawasan</a:t>
            </a:r>
            <a:r>
              <a:rPr lang="en-US" dirty="0"/>
              <a:t> </a:t>
            </a:r>
            <a:r>
              <a:rPr lang="en-US" dirty="0" err="1"/>
              <a:t>nusantara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hankam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menumbuhkembangkan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cinta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air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bela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Indonesia.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</TotalTime>
  <Words>689</Words>
  <Application>Microsoft Office PowerPoint</Application>
  <PresentationFormat>On-screen Show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Pertemuan 13</vt:lpstr>
      <vt:lpstr>A. Pengertian Wawasan Nusantara</vt:lpstr>
      <vt:lpstr>Asas- Asas Wawasan Nusantara</vt:lpstr>
      <vt:lpstr>Slide 4</vt:lpstr>
      <vt:lpstr>Slide 5</vt:lpstr>
      <vt:lpstr>Slide 6</vt:lpstr>
      <vt:lpstr>Tujuan Wawasan Nusantara</vt:lpstr>
      <vt:lpstr>Slide 8</vt:lpstr>
      <vt:lpstr>Implementasi Wawasan Nusantara</vt:lpstr>
      <vt:lpstr>Slide 10</vt:lpstr>
      <vt:lpstr>Slide 11</vt:lpstr>
      <vt:lpstr>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13</dc:title>
  <dc:creator>HP</dc:creator>
  <cp:lastModifiedBy>HP</cp:lastModifiedBy>
  <cp:revision>5</cp:revision>
  <dcterms:created xsi:type="dcterms:W3CDTF">2021-03-21T08:32:26Z</dcterms:created>
  <dcterms:modified xsi:type="dcterms:W3CDTF">2021-03-24T00:08:46Z</dcterms:modified>
</cp:coreProperties>
</file>